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0" r:id="rId2"/>
    <p:sldId id="291" r:id="rId3"/>
    <p:sldId id="288" r:id="rId4"/>
    <p:sldId id="289" r:id="rId5"/>
    <p:sldId id="281" r:id="rId6"/>
    <p:sldId id="292" r:id="rId7"/>
    <p:sldId id="282" r:id="rId8"/>
    <p:sldId id="283" r:id="rId9"/>
    <p:sldId id="294" r:id="rId10"/>
    <p:sldId id="261" r:id="rId11"/>
    <p:sldId id="256" r:id="rId12"/>
    <p:sldId id="258" r:id="rId13"/>
    <p:sldId id="259" r:id="rId14"/>
    <p:sldId id="257" r:id="rId15"/>
    <p:sldId id="260" r:id="rId16"/>
    <p:sldId id="295" r:id="rId17"/>
    <p:sldId id="276" r:id="rId18"/>
    <p:sldId id="278" r:id="rId19"/>
    <p:sldId id="279" r:id="rId20"/>
    <p:sldId id="277" r:id="rId21"/>
    <p:sldId id="280" r:id="rId22"/>
    <p:sldId id="296" r:id="rId23"/>
    <p:sldId id="297" r:id="rId24"/>
    <p:sldId id="298" r:id="rId25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-1302" y="-102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7081" y="809625"/>
            <a:ext cx="8610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order to verify how the champs-</a:t>
            </a:r>
            <a:r>
              <a:rPr lang="en-US" dirty="0" err="1" smtClean="0"/>
              <a:t>bes</a:t>
            </a:r>
            <a:r>
              <a:rPr lang="en-US" dirty="0" smtClean="0"/>
              <a:t> correlate the </a:t>
            </a:r>
            <a:r>
              <a:rPr lang="en-US" dirty="0" err="1" smtClean="0"/>
              <a:t>Kma</a:t>
            </a:r>
            <a:r>
              <a:rPr lang="en-US" dirty="0" smtClean="0"/>
              <a:t> with temperature difference, I tested 3 simple cases with different temperature levels</a:t>
            </a:r>
          </a:p>
          <a:p>
            <a:r>
              <a:rPr lang="en-US" dirty="0" smtClean="0"/>
              <a:t>Case1: Material only</a:t>
            </a:r>
          </a:p>
          <a:p>
            <a:r>
              <a:rPr lang="en-US" dirty="0" smtClean="0"/>
              <a:t>Case2: Small chamber emission test (Example from MAE 658 blackboard)</a:t>
            </a:r>
          </a:p>
          <a:p>
            <a:r>
              <a:rPr lang="en-US" dirty="0" smtClean="0"/>
              <a:t>Case3: Dual chamber test </a:t>
            </a:r>
            <a:r>
              <a:rPr lang="en-US" dirty="0"/>
              <a:t>(Example from MAE 658 blackboard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There are 2-3 temperature levels for each case (details in following slides). All settings are same between different temperature levels, except the temperature.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" y="3378219"/>
            <a:ext cx="4701381" cy="401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806281" y="4162425"/>
                <a:ext cx="4419600" cy="2819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saturation density of toluene is shown in the figure. (input file for champs)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𝑟𝑒𝑓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𝑠𝑎𝑡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𝑣𝑜𝑐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20 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𝑠𝑎𝑡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𝑣𝑜𝑐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342900" indent="-342900">
                  <a:buFont typeface="Arial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𝑠𝑎𝑡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𝑣𝑜𝑐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dirty="0" smtClean="0"/>
                  <a:t> is saturation VOC density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dirty="0" smtClean="0"/>
                  <a:t>From </a:t>
                </a:r>
                <a:r>
                  <a:rPr lang="en-US" dirty="0" err="1" smtClean="0"/>
                  <a:t>Hui</a:t>
                </a:r>
                <a:r>
                  <a:rPr lang="en-US" dirty="0" smtClean="0"/>
                  <a:t> Li Dissertation</a:t>
                </a:r>
              </a:p>
              <a:p>
                <a:pPr marL="342900" indent="-342900">
                  <a:buFont typeface="Arial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281" y="4162425"/>
                <a:ext cx="4419600" cy="2819233"/>
              </a:xfrm>
              <a:prstGeom prst="rect">
                <a:avLst/>
              </a:prstGeom>
              <a:blipFill rotWithShape="1">
                <a:blip r:embed="rId3"/>
                <a:stretch>
                  <a:fillRect l="-1379" t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262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3481" y="2028825"/>
            <a:ext cx="6324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Case3: Dual chamber with Temp =23C</a:t>
            </a:r>
          </a:p>
          <a:p>
            <a:r>
              <a:rPr lang="en-US" dirty="0" smtClean="0"/>
              <a:t>Use the champs file from blackboard directly</a:t>
            </a:r>
          </a:p>
          <a:p>
            <a:r>
              <a:rPr lang="en-US" dirty="0" smtClean="0"/>
              <a:t>Output:</a:t>
            </a:r>
          </a:p>
          <a:p>
            <a:pPr marL="457200" indent="-457200">
              <a:buAutoNum type="arabicPeriod"/>
            </a:pPr>
            <a:r>
              <a:rPr lang="en-US" dirty="0" smtClean="0"/>
              <a:t>VOC concentration in air</a:t>
            </a:r>
          </a:p>
          <a:p>
            <a:pPr marL="457200" indent="-457200">
              <a:buAutoNum type="arabicPeriod"/>
            </a:pPr>
            <a:r>
              <a:rPr lang="en-US" dirty="0" smtClean="0"/>
              <a:t>VOC concentration in two sides of material</a:t>
            </a:r>
          </a:p>
          <a:p>
            <a:pPr marL="457200" indent="-457200">
              <a:buAutoNum type="arabicPeriod"/>
            </a:pPr>
            <a:r>
              <a:rPr lang="en-US" dirty="0" smtClean="0"/>
              <a:t>VOC flux through the material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Kma</a:t>
            </a:r>
            <a:r>
              <a:rPr lang="en-US" dirty="0" smtClean="0"/>
              <a:t> calculated by ratio of interface concentration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4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224756" y="790574"/>
            <a:ext cx="8248650" cy="5981700"/>
            <a:chOff x="1224756" y="790574"/>
            <a:chExt cx="8248650" cy="5981700"/>
          </a:xfrm>
        </p:grpSpPr>
        <p:sp>
          <p:nvSpPr>
            <p:cNvPr id="3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224756" y="790574"/>
              <a:ext cx="8248649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644656" y="860164"/>
              <a:ext cx="7759160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644656" y="5156025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644656" y="3537998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644656" y="1919971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644656" y="1110958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330360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916113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8528625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644656" y="5965039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644656" y="4347012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644656" y="2728985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997345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460985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7222369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1997345" y="1110958"/>
              <a:ext cx="7053782" cy="5015883"/>
            </a:xfrm>
            <a:custGeom>
              <a:avLst/>
              <a:gdLst/>
              <a:ahLst/>
              <a:cxnLst/>
              <a:rect l="0" t="0" r="0" b="0"/>
              <a:pathLst>
                <a:path w="7053782" h="5015883">
                  <a:moveTo>
                    <a:pt x="0" y="0"/>
                  </a:moveTo>
                  <a:lnTo>
                    <a:pt x="156750" y="5015883"/>
                  </a:lnTo>
                  <a:lnTo>
                    <a:pt x="313501" y="323605"/>
                  </a:lnTo>
                  <a:lnTo>
                    <a:pt x="470252" y="0"/>
                  </a:lnTo>
                  <a:lnTo>
                    <a:pt x="627002" y="0"/>
                  </a:lnTo>
                  <a:lnTo>
                    <a:pt x="783753" y="0"/>
                  </a:lnTo>
                  <a:lnTo>
                    <a:pt x="940504" y="0"/>
                  </a:lnTo>
                  <a:lnTo>
                    <a:pt x="1097255" y="0"/>
                  </a:lnTo>
                  <a:lnTo>
                    <a:pt x="1254005" y="0"/>
                  </a:lnTo>
                  <a:lnTo>
                    <a:pt x="1410756" y="0"/>
                  </a:lnTo>
                  <a:lnTo>
                    <a:pt x="1567507" y="0"/>
                  </a:lnTo>
                  <a:lnTo>
                    <a:pt x="1724257" y="0"/>
                  </a:lnTo>
                  <a:lnTo>
                    <a:pt x="1881008" y="0"/>
                  </a:lnTo>
                  <a:lnTo>
                    <a:pt x="2037759" y="0"/>
                  </a:lnTo>
                  <a:lnTo>
                    <a:pt x="2194510" y="0"/>
                  </a:lnTo>
                  <a:lnTo>
                    <a:pt x="2351260" y="0"/>
                  </a:lnTo>
                  <a:lnTo>
                    <a:pt x="2508011" y="0"/>
                  </a:lnTo>
                  <a:lnTo>
                    <a:pt x="2664762" y="0"/>
                  </a:lnTo>
                  <a:lnTo>
                    <a:pt x="2821513" y="0"/>
                  </a:lnTo>
                  <a:lnTo>
                    <a:pt x="2978263" y="0"/>
                  </a:lnTo>
                  <a:lnTo>
                    <a:pt x="3135014" y="0"/>
                  </a:lnTo>
                  <a:lnTo>
                    <a:pt x="3291765" y="0"/>
                  </a:lnTo>
                  <a:lnTo>
                    <a:pt x="3448515" y="0"/>
                  </a:lnTo>
                  <a:lnTo>
                    <a:pt x="3605266" y="0"/>
                  </a:lnTo>
                  <a:lnTo>
                    <a:pt x="3762017" y="0"/>
                  </a:lnTo>
                  <a:lnTo>
                    <a:pt x="3918768" y="0"/>
                  </a:lnTo>
                  <a:lnTo>
                    <a:pt x="4075518" y="0"/>
                  </a:lnTo>
                  <a:lnTo>
                    <a:pt x="4232269" y="0"/>
                  </a:lnTo>
                  <a:lnTo>
                    <a:pt x="4389020" y="0"/>
                  </a:lnTo>
                  <a:lnTo>
                    <a:pt x="4545771" y="0"/>
                  </a:lnTo>
                  <a:lnTo>
                    <a:pt x="4702521" y="0"/>
                  </a:lnTo>
                  <a:lnTo>
                    <a:pt x="4859272" y="0"/>
                  </a:lnTo>
                  <a:lnTo>
                    <a:pt x="5016023" y="0"/>
                  </a:lnTo>
                  <a:lnTo>
                    <a:pt x="5172773" y="0"/>
                  </a:lnTo>
                  <a:lnTo>
                    <a:pt x="5329524" y="0"/>
                  </a:lnTo>
                  <a:lnTo>
                    <a:pt x="5486275" y="0"/>
                  </a:lnTo>
                  <a:lnTo>
                    <a:pt x="5643026" y="0"/>
                  </a:lnTo>
                  <a:lnTo>
                    <a:pt x="5799776" y="0"/>
                  </a:lnTo>
                  <a:lnTo>
                    <a:pt x="5956527" y="0"/>
                  </a:lnTo>
                  <a:lnTo>
                    <a:pt x="6113278" y="0"/>
                  </a:lnTo>
                  <a:lnTo>
                    <a:pt x="6270029" y="0"/>
                  </a:lnTo>
                  <a:lnTo>
                    <a:pt x="6426779" y="0"/>
                  </a:lnTo>
                  <a:lnTo>
                    <a:pt x="6583530" y="0"/>
                  </a:lnTo>
                  <a:lnTo>
                    <a:pt x="6740281" y="0"/>
                  </a:lnTo>
                  <a:lnTo>
                    <a:pt x="6897031" y="0"/>
                  </a:lnTo>
                  <a:lnTo>
                    <a:pt x="705378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tx20"/>
            <p:cNvSpPr/>
            <p:nvPr/>
          </p:nvSpPr>
          <p:spPr>
            <a:xfrm>
              <a:off x="1457715" y="5923292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457715" y="4305265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457715" y="2687238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1609861" y="596503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609861" y="434701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609861" y="272898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1997345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460985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7222369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tx29"/>
            <p:cNvSpPr/>
            <p:nvPr/>
          </p:nvSpPr>
          <p:spPr>
            <a:xfrm>
              <a:off x="1966267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485546" y="643857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098058" y="643857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369018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  <a:r>
                <a:rPr lang="en-US"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,min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3" name="tx33"/>
            <p:cNvSpPr/>
            <p:nvPr/>
          </p:nvSpPr>
          <p:spPr>
            <a:xfrm rot="-5400000">
              <a:off x="1164877" y="3568081"/>
              <a:ext cx="357299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Temperature, C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224756" y="790574"/>
            <a:ext cx="8248650" cy="5981700"/>
            <a:chOff x="1224756" y="790574"/>
            <a:chExt cx="8248650" cy="5981700"/>
          </a:xfrm>
        </p:grpSpPr>
        <p:sp>
          <p:nvSpPr>
            <p:cNvPr id="3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955434" y="860164"/>
              <a:ext cx="6338056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955434" y="5551196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955434" y="4399904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955434" y="3248612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955434" y="2097320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955434" y="946029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2883735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416415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5444566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724982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800539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955434" y="6126841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955434" y="4975550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955434" y="3824258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1955434" y="2672966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955434" y="1521675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224352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3523943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480435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6084774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7365189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2243527" y="1110958"/>
              <a:ext cx="5761869" cy="5015883"/>
            </a:xfrm>
            <a:custGeom>
              <a:avLst/>
              <a:gdLst/>
              <a:ahLst/>
              <a:cxnLst/>
              <a:rect l="0" t="0" r="0" b="0"/>
              <a:pathLst>
                <a:path w="5761869" h="5015883">
                  <a:moveTo>
                    <a:pt x="0" y="5015883"/>
                  </a:moveTo>
                  <a:lnTo>
                    <a:pt x="128041" y="3341779"/>
                  </a:lnTo>
                  <a:lnTo>
                    <a:pt x="256083" y="2502338"/>
                  </a:lnTo>
                  <a:lnTo>
                    <a:pt x="384124" y="1881023"/>
                  </a:lnTo>
                  <a:lnTo>
                    <a:pt x="512166" y="1414497"/>
                  </a:lnTo>
                  <a:lnTo>
                    <a:pt x="640207" y="1063822"/>
                  </a:lnTo>
                  <a:lnTo>
                    <a:pt x="768249" y="800073"/>
                  </a:lnTo>
                  <a:lnTo>
                    <a:pt x="896290" y="601714"/>
                  </a:lnTo>
                  <a:lnTo>
                    <a:pt x="1024332" y="452534"/>
                  </a:lnTo>
                  <a:lnTo>
                    <a:pt x="1152373" y="340338"/>
                  </a:lnTo>
                  <a:lnTo>
                    <a:pt x="1280415" y="255958"/>
                  </a:lnTo>
                  <a:lnTo>
                    <a:pt x="1408457" y="192498"/>
                  </a:lnTo>
                  <a:lnTo>
                    <a:pt x="1536498" y="144771"/>
                  </a:lnTo>
                  <a:lnTo>
                    <a:pt x="1664540" y="108876"/>
                  </a:lnTo>
                  <a:lnTo>
                    <a:pt x="1792581" y="81880"/>
                  </a:lnTo>
                  <a:lnTo>
                    <a:pt x="1920623" y="61577"/>
                  </a:lnTo>
                  <a:lnTo>
                    <a:pt x="2048664" y="46308"/>
                  </a:lnTo>
                  <a:lnTo>
                    <a:pt x="2176706" y="34824"/>
                  </a:lnTo>
                  <a:lnTo>
                    <a:pt x="2304747" y="26187"/>
                  </a:lnTo>
                  <a:lnTo>
                    <a:pt x="2432789" y="19692"/>
                  </a:lnTo>
                  <a:lnTo>
                    <a:pt x="2560831" y="14807"/>
                  </a:lnTo>
                  <a:lnTo>
                    <a:pt x="2688872" y="11133"/>
                  </a:lnTo>
                  <a:lnTo>
                    <a:pt x="2816914" y="8370"/>
                  </a:lnTo>
                  <a:lnTo>
                    <a:pt x="2944955" y="6292"/>
                  </a:lnTo>
                  <a:lnTo>
                    <a:pt x="3072997" y="4729"/>
                  </a:lnTo>
                  <a:lnTo>
                    <a:pt x="3201038" y="3553"/>
                  </a:lnTo>
                  <a:lnTo>
                    <a:pt x="3329080" y="2669"/>
                  </a:lnTo>
                  <a:lnTo>
                    <a:pt x="3457121" y="2004"/>
                  </a:lnTo>
                  <a:lnTo>
                    <a:pt x="3585163" y="1504"/>
                  </a:lnTo>
                  <a:lnTo>
                    <a:pt x="3713205" y="1128"/>
                  </a:lnTo>
                  <a:lnTo>
                    <a:pt x="3841246" y="846"/>
                  </a:lnTo>
                  <a:lnTo>
                    <a:pt x="3969288" y="633"/>
                  </a:lnTo>
                  <a:lnTo>
                    <a:pt x="4097329" y="473"/>
                  </a:lnTo>
                  <a:lnTo>
                    <a:pt x="4225371" y="353"/>
                  </a:lnTo>
                  <a:lnTo>
                    <a:pt x="4353412" y="262"/>
                  </a:lnTo>
                  <a:lnTo>
                    <a:pt x="4481454" y="194"/>
                  </a:lnTo>
                  <a:lnTo>
                    <a:pt x="4609495" y="143"/>
                  </a:lnTo>
                  <a:lnTo>
                    <a:pt x="4737537" y="104"/>
                  </a:lnTo>
                  <a:lnTo>
                    <a:pt x="4865579" y="75"/>
                  </a:lnTo>
                  <a:lnTo>
                    <a:pt x="4993620" y="54"/>
                  </a:lnTo>
                  <a:lnTo>
                    <a:pt x="5121662" y="37"/>
                  </a:lnTo>
                  <a:lnTo>
                    <a:pt x="5249703" y="25"/>
                  </a:lnTo>
                  <a:lnTo>
                    <a:pt x="5377745" y="16"/>
                  </a:lnTo>
                  <a:lnTo>
                    <a:pt x="5505786" y="9"/>
                  </a:lnTo>
                  <a:lnTo>
                    <a:pt x="5633828" y="3"/>
                  </a:lnTo>
                  <a:lnTo>
                    <a:pt x="576186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2243527" y="3808442"/>
              <a:ext cx="5761869" cy="2318399"/>
            </a:xfrm>
            <a:custGeom>
              <a:avLst/>
              <a:gdLst/>
              <a:ahLst/>
              <a:cxnLst/>
              <a:rect l="0" t="0" r="0" b="0"/>
              <a:pathLst>
                <a:path w="5761869" h="2318399">
                  <a:moveTo>
                    <a:pt x="0" y="2318399"/>
                  </a:moveTo>
                  <a:lnTo>
                    <a:pt x="128041" y="2002531"/>
                  </a:lnTo>
                  <a:lnTo>
                    <a:pt x="256083" y="1516823"/>
                  </a:lnTo>
                  <a:lnTo>
                    <a:pt x="384124" y="1141293"/>
                  </a:lnTo>
                  <a:lnTo>
                    <a:pt x="512166" y="858510"/>
                  </a:lnTo>
                  <a:lnTo>
                    <a:pt x="640207" y="645677"/>
                  </a:lnTo>
                  <a:lnTo>
                    <a:pt x="768249" y="485603"/>
                  </a:lnTo>
                  <a:lnTo>
                    <a:pt x="896290" y="365211"/>
                  </a:lnTo>
                  <a:lnTo>
                    <a:pt x="1024332" y="274665"/>
                  </a:lnTo>
                  <a:lnTo>
                    <a:pt x="1152373" y="206568"/>
                  </a:lnTo>
                  <a:lnTo>
                    <a:pt x="1280415" y="155354"/>
                  </a:lnTo>
                  <a:lnTo>
                    <a:pt x="1408457" y="116837"/>
                  </a:lnTo>
                  <a:lnTo>
                    <a:pt x="1536498" y="87868"/>
                  </a:lnTo>
                  <a:lnTo>
                    <a:pt x="1664540" y="66082"/>
                  </a:lnTo>
                  <a:lnTo>
                    <a:pt x="1792581" y="49697"/>
                  </a:lnTo>
                  <a:lnTo>
                    <a:pt x="1920623" y="37374"/>
                  </a:lnTo>
                  <a:lnTo>
                    <a:pt x="2048664" y="28106"/>
                  </a:lnTo>
                  <a:lnTo>
                    <a:pt x="2176706" y="21136"/>
                  </a:lnTo>
                  <a:lnTo>
                    <a:pt x="2304747" y="15894"/>
                  </a:lnTo>
                  <a:lnTo>
                    <a:pt x="2432789" y="11952"/>
                  </a:lnTo>
                  <a:lnTo>
                    <a:pt x="2560831" y="8987"/>
                  </a:lnTo>
                  <a:lnTo>
                    <a:pt x="2688872" y="6757"/>
                  </a:lnTo>
                  <a:lnTo>
                    <a:pt x="2816914" y="5080"/>
                  </a:lnTo>
                  <a:lnTo>
                    <a:pt x="2944955" y="3818"/>
                  </a:lnTo>
                  <a:lnTo>
                    <a:pt x="3072997" y="2870"/>
                  </a:lnTo>
                  <a:lnTo>
                    <a:pt x="3201038" y="2156"/>
                  </a:lnTo>
                  <a:lnTo>
                    <a:pt x="3329080" y="1620"/>
                  </a:lnTo>
                  <a:lnTo>
                    <a:pt x="3457121" y="1216"/>
                  </a:lnTo>
                  <a:lnTo>
                    <a:pt x="3585163" y="913"/>
                  </a:lnTo>
                  <a:lnTo>
                    <a:pt x="3713205" y="685"/>
                  </a:lnTo>
                  <a:lnTo>
                    <a:pt x="3841246" y="513"/>
                  </a:lnTo>
                  <a:lnTo>
                    <a:pt x="3969288" y="384"/>
                  </a:lnTo>
                  <a:lnTo>
                    <a:pt x="4097329" y="287"/>
                  </a:lnTo>
                  <a:lnTo>
                    <a:pt x="4225371" y="214"/>
                  </a:lnTo>
                  <a:lnTo>
                    <a:pt x="4353412" y="159"/>
                  </a:lnTo>
                  <a:lnTo>
                    <a:pt x="4481454" y="118"/>
                  </a:lnTo>
                  <a:lnTo>
                    <a:pt x="4609495" y="86"/>
                  </a:lnTo>
                  <a:lnTo>
                    <a:pt x="4737537" y="63"/>
                  </a:lnTo>
                  <a:lnTo>
                    <a:pt x="4865579" y="46"/>
                  </a:lnTo>
                  <a:lnTo>
                    <a:pt x="4993620" y="32"/>
                  </a:lnTo>
                  <a:lnTo>
                    <a:pt x="5121662" y="22"/>
                  </a:lnTo>
                  <a:lnTo>
                    <a:pt x="5249703" y="15"/>
                  </a:lnTo>
                  <a:lnTo>
                    <a:pt x="5377745" y="9"/>
                  </a:lnTo>
                  <a:lnTo>
                    <a:pt x="5505786" y="5"/>
                  </a:lnTo>
                  <a:lnTo>
                    <a:pt x="5633828" y="2"/>
                  </a:lnTo>
                  <a:lnTo>
                    <a:pt x="5761869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tx28"/>
            <p:cNvSpPr/>
            <p:nvPr/>
          </p:nvSpPr>
          <p:spPr>
            <a:xfrm>
              <a:off x="1830648" y="6085150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519870" y="4933858"/>
              <a:ext cx="372933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500000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457715" y="3782566"/>
              <a:ext cx="435089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1000000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457715" y="2631275"/>
              <a:ext cx="435089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1500000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457715" y="1479983"/>
              <a:ext cx="435089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2000000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1920639" y="61268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1920639" y="497555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1920639" y="382425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1920639" y="267296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1920639" y="152167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224352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3523943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4804358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6084774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7365189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tx43"/>
            <p:cNvSpPr/>
            <p:nvPr/>
          </p:nvSpPr>
          <p:spPr>
            <a:xfrm>
              <a:off x="2212450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461787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742203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022618" y="6438520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303034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969244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  <a:r>
                <a:rPr lang="en-US"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,hours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1164877" y="3568081"/>
              <a:ext cx="357299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VOC concentration in air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50" name="rc50"/>
            <p:cNvSpPr/>
            <p:nvPr/>
          </p:nvSpPr>
          <p:spPr>
            <a:xfrm>
              <a:off x="8432669" y="3223623"/>
              <a:ext cx="97114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tx51"/>
            <p:cNvSpPr/>
            <p:nvPr/>
          </p:nvSpPr>
          <p:spPr>
            <a:xfrm>
              <a:off x="8502258" y="3414649"/>
              <a:ext cx="3881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8502258" y="350567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8502258" y="372513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tx58"/>
            <p:cNvSpPr/>
            <p:nvPr/>
          </p:nvSpPr>
          <p:spPr>
            <a:xfrm>
              <a:off x="8791303" y="3574094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chamberA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8791303" y="3793550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chamberB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224756" y="790574"/>
            <a:ext cx="8248650" cy="5981700"/>
            <a:chOff x="1224756" y="790574"/>
            <a:chExt cx="8248650" cy="5981700"/>
          </a:xfrm>
        </p:grpSpPr>
        <p:sp>
          <p:nvSpPr>
            <p:cNvPr id="3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834233" y="860164"/>
              <a:ext cx="6459257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834233" y="5154340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834233" y="3209337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834233" y="1264333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2780286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408518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39008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69498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99988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834233" y="6126841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834233" y="4181838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834233" y="2236835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2127836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3432736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473763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604253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734743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2127836" y="1110958"/>
              <a:ext cx="5872052" cy="5015883"/>
            </a:xfrm>
            <a:custGeom>
              <a:avLst/>
              <a:gdLst/>
              <a:ahLst/>
              <a:cxnLst/>
              <a:rect l="0" t="0" r="0" b="0"/>
              <a:pathLst>
                <a:path w="5872052" h="5015883">
                  <a:moveTo>
                    <a:pt x="0" y="5015883"/>
                  </a:moveTo>
                  <a:lnTo>
                    <a:pt x="130490" y="3379114"/>
                  </a:lnTo>
                  <a:lnTo>
                    <a:pt x="260980" y="2530561"/>
                  </a:lnTo>
                  <a:lnTo>
                    <a:pt x="391470" y="1902255"/>
                  </a:lnTo>
                  <a:lnTo>
                    <a:pt x="521960" y="1430467"/>
                  </a:lnTo>
                  <a:lnTo>
                    <a:pt x="652450" y="1075834"/>
                  </a:lnTo>
                  <a:lnTo>
                    <a:pt x="782940" y="809107"/>
                  </a:lnTo>
                  <a:lnTo>
                    <a:pt x="913430" y="608508"/>
                  </a:lnTo>
                  <a:lnTo>
                    <a:pt x="1043920" y="457643"/>
                  </a:lnTo>
                  <a:lnTo>
                    <a:pt x="1174410" y="344181"/>
                  </a:lnTo>
                  <a:lnTo>
                    <a:pt x="1304900" y="258848"/>
                  </a:lnTo>
                  <a:lnTo>
                    <a:pt x="1435390" y="194671"/>
                  </a:lnTo>
                  <a:lnTo>
                    <a:pt x="1565880" y="146405"/>
                  </a:lnTo>
                  <a:lnTo>
                    <a:pt x="1696370" y="110105"/>
                  </a:lnTo>
                  <a:lnTo>
                    <a:pt x="1826860" y="82805"/>
                  </a:lnTo>
                  <a:lnTo>
                    <a:pt x="1957350" y="62273"/>
                  </a:lnTo>
                  <a:lnTo>
                    <a:pt x="2087840" y="46831"/>
                  </a:lnTo>
                  <a:lnTo>
                    <a:pt x="2218330" y="35217"/>
                  </a:lnTo>
                  <a:lnTo>
                    <a:pt x="2348820" y="26483"/>
                  </a:lnTo>
                  <a:lnTo>
                    <a:pt x="2479310" y="19914"/>
                  </a:lnTo>
                  <a:lnTo>
                    <a:pt x="2609801" y="14974"/>
                  </a:lnTo>
                  <a:lnTo>
                    <a:pt x="2740291" y="11259"/>
                  </a:lnTo>
                  <a:lnTo>
                    <a:pt x="2870781" y="8464"/>
                  </a:lnTo>
                  <a:lnTo>
                    <a:pt x="3001271" y="6363"/>
                  </a:lnTo>
                  <a:lnTo>
                    <a:pt x="3131761" y="4782"/>
                  </a:lnTo>
                  <a:lnTo>
                    <a:pt x="3262251" y="3593"/>
                  </a:lnTo>
                  <a:lnTo>
                    <a:pt x="3392741" y="2699"/>
                  </a:lnTo>
                  <a:lnTo>
                    <a:pt x="3523231" y="2027"/>
                  </a:lnTo>
                  <a:lnTo>
                    <a:pt x="3653721" y="1521"/>
                  </a:lnTo>
                  <a:lnTo>
                    <a:pt x="3784211" y="1141"/>
                  </a:lnTo>
                  <a:lnTo>
                    <a:pt x="3914701" y="855"/>
                  </a:lnTo>
                  <a:lnTo>
                    <a:pt x="4045191" y="640"/>
                  </a:lnTo>
                  <a:lnTo>
                    <a:pt x="4175681" y="478"/>
                  </a:lnTo>
                  <a:lnTo>
                    <a:pt x="4306171" y="357"/>
                  </a:lnTo>
                  <a:lnTo>
                    <a:pt x="4436661" y="265"/>
                  </a:lnTo>
                  <a:lnTo>
                    <a:pt x="4567151" y="196"/>
                  </a:lnTo>
                  <a:lnTo>
                    <a:pt x="4697641" y="144"/>
                  </a:lnTo>
                  <a:lnTo>
                    <a:pt x="4828131" y="106"/>
                  </a:lnTo>
                  <a:lnTo>
                    <a:pt x="4958621" y="76"/>
                  </a:lnTo>
                  <a:lnTo>
                    <a:pt x="5089111" y="54"/>
                  </a:lnTo>
                  <a:lnTo>
                    <a:pt x="5219602" y="38"/>
                  </a:lnTo>
                  <a:lnTo>
                    <a:pt x="5350092" y="25"/>
                  </a:lnTo>
                  <a:lnTo>
                    <a:pt x="5480582" y="16"/>
                  </a:lnTo>
                  <a:lnTo>
                    <a:pt x="5611072" y="9"/>
                  </a:lnTo>
                  <a:lnTo>
                    <a:pt x="5741562" y="3"/>
                  </a:lnTo>
                  <a:lnTo>
                    <a:pt x="5872052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2127836" y="3708361"/>
              <a:ext cx="5872052" cy="2418480"/>
            </a:xfrm>
            <a:custGeom>
              <a:avLst/>
              <a:gdLst/>
              <a:ahLst/>
              <a:cxnLst/>
              <a:rect l="0" t="0" r="0" b="0"/>
              <a:pathLst>
                <a:path w="5872052" h="2418480">
                  <a:moveTo>
                    <a:pt x="0" y="2418480"/>
                  </a:moveTo>
                  <a:lnTo>
                    <a:pt x="130490" y="2084689"/>
                  </a:lnTo>
                  <a:lnTo>
                    <a:pt x="260980" y="1578770"/>
                  </a:lnTo>
                  <a:lnTo>
                    <a:pt x="391470" y="1187887"/>
                  </a:lnTo>
                  <a:lnTo>
                    <a:pt x="521960" y="893554"/>
                  </a:lnTo>
                  <a:lnTo>
                    <a:pt x="652450" y="672033"/>
                  </a:lnTo>
                  <a:lnTo>
                    <a:pt x="782940" y="505425"/>
                  </a:lnTo>
                  <a:lnTo>
                    <a:pt x="913430" y="380119"/>
                  </a:lnTo>
                  <a:lnTo>
                    <a:pt x="1043920" y="285877"/>
                  </a:lnTo>
                  <a:lnTo>
                    <a:pt x="1174410" y="215000"/>
                  </a:lnTo>
                  <a:lnTo>
                    <a:pt x="1304900" y="161695"/>
                  </a:lnTo>
                  <a:lnTo>
                    <a:pt x="1435390" y="121606"/>
                  </a:lnTo>
                  <a:lnTo>
                    <a:pt x="1565880" y="91455"/>
                  </a:lnTo>
                  <a:lnTo>
                    <a:pt x="1696370" y="68780"/>
                  </a:lnTo>
                  <a:lnTo>
                    <a:pt x="1826860" y="51726"/>
                  </a:lnTo>
                  <a:lnTo>
                    <a:pt x="1957350" y="38900"/>
                  </a:lnTo>
                  <a:lnTo>
                    <a:pt x="2087840" y="29254"/>
                  </a:lnTo>
                  <a:lnTo>
                    <a:pt x="2218330" y="21999"/>
                  </a:lnTo>
                  <a:lnTo>
                    <a:pt x="2348820" y="16543"/>
                  </a:lnTo>
                  <a:lnTo>
                    <a:pt x="2479310" y="12440"/>
                  </a:lnTo>
                  <a:lnTo>
                    <a:pt x="2609801" y="9354"/>
                  </a:lnTo>
                  <a:lnTo>
                    <a:pt x="2740291" y="7033"/>
                  </a:lnTo>
                  <a:lnTo>
                    <a:pt x="2870781" y="5287"/>
                  </a:lnTo>
                  <a:lnTo>
                    <a:pt x="3001271" y="3974"/>
                  </a:lnTo>
                  <a:lnTo>
                    <a:pt x="3131761" y="2987"/>
                  </a:lnTo>
                  <a:lnTo>
                    <a:pt x="3262251" y="2245"/>
                  </a:lnTo>
                  <a:lnTo>
                    <a:pt x="3392741" y="1686"/>
                  </a:lnTo>
                  <a:lnTo>
                    <a:pt x="3523231" y="1266"/>
                  </a:lnTo>
                  <a:lnTo>
                    <a:pt x="3653721" y="950"/>
                  </a:lnTo>
                  <a:lnTo>
                    <a:pt x="3784211" y="713"/>
                  </a:lnTo>
                  <a:lnTo>
                    <a:pt x="3914701" y="534"/>
                  </a:lnTo>
                  <a:lnTo>
                    <a:pt x="4045191" y="400"/>
                  </a:lnTo>
                  <a:lnTo>
                    <a:pt x="4175681" y="299"/>
                  </a:lnTo>
                  <a:lnTo>
                    <a:pt x="4306171" y="223"/>
                  </a:lnTo>
                  <a:lnTo>
                    <a:pt x="4436661" y="165"/>
                  </a:lnTo>
                  <a:lnTo>
                    <a:pt x="4567151" y="122"/>
                  </a:lnTo>
                  <a:lnTo>
                    <a:pt x="4697641" y="90"/>
                  </a:lnTo>
                  <a:lnTo>
                    <a:pt x="4828131" y="66"/>
                  </a:lnTo>
                  <a:lnTo>
                    <a:pt x="4958621" y="47"/>
                  </a:lnTo>
                  <a:lnTo>
                    <a:pt x="5089111" y="34"/>
                  </a:lnTo>
                  <a:lnTo>
                    <a:pt x="5219602" y="23"/>
                  </a:lnTo>
                  <a:lnTo>
                    <a:pt x="5350092" y="16"/>
                  </a:lnTo>
                  <a:lnTo>
                    <a:pt x="5480582" y="10"/>
                  </a:lnTo>
                  <a:lnTo>
                    <a:pt x="5611072" y="5"/>
                  </a:lnTo>
                  <a:lnTo>
                    <a:pt x="5741562" y="2"/>
                  </a:lnTo>
                  <a:lnTo>
                    <a:pt x="5872052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tx24"/>
            <p:cNvSpPr/>
            <p:nvPr/>
          </p:nvSpPr>
          <p:spPr>
            <a:xfrm>
              <a:off x="1457715" y="6085150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0e+00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457715" y="4140147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1e+08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457715" y="2195143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2e+08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1799439" y="61268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1799439" y="418183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1799439" y="223683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2127836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3432736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473763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604253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7347438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tx35"/>
            <p:cNvSpPr/>
            <p:nvPr/>
          </p:nvSpPr>
          <p:spPr>
            <a:xfrm>
              <a:off x="2096758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370581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675481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980382" y="6438520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285282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908644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  <a:r>
                <a:rPr lang="en-US"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,hours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1164877" y="3568081"/>
              <a:ext cx="357299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VOC concentration in two sides of material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2" name="rc42"/>
            <p:cNvSpPr/>
            <p:nvPr/>
          </p:nvSpPr>
          <p:spPr>
            <a:xfrm>
              <a:off x="8432669" y="3223623"/>
              <a:ext cx="97114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tx43"/>
            <p:cNvSpPr/>
            <p:nvPr/>
          </p:nvSpPr>
          <p:spPr>
            <a:xfrm>
              <a:off x="8502258" y="3414649"/>
              <a:ext cx="3881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4" name="rc44"/>
            <p:cNvSpPr/>
            <p:nvPr/>
          </p:nvSpPr>
          <p:spPr>
            <a:xfrm>
              <a:off x="8502258" y="350567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8502258" y="372513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tx50"/>
            <p:cNvSpPr/>
            <p:nvPr/>
          </p:nvSpPr>
          <p:spPr>
            <a:xfrm>
              <a:off x="8791303" y="3574094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chamberA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8791303" y="3793550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chamberB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224756" y="790574"/>
            <a:ext cx="8248650" cy="5981700"/>
            <a:chOff x="1224756" y="790574"/>
            <a:chExt cx="8248650" cy="5981700"/>
          </a:xfrm>
        </p:grpSpPr>
        <p:sp>
          <p:nvSpPr>
            <p:cNvPr id="3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834233" y="860164"/>
              <a:ext cx="6459257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834233" y="5837574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834233" y="4814496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834233" y="3791419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834233" y="2768341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834233" y="1745263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310651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5330773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555036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834233" y="6349113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834233" y="5326035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834233" y="4302957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834233" y="3279880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834233" y="2256802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1834233" y="1233724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994380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4218642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6442905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2127836" y="1110958"/>
              <a:ext cx="5872052" cy="756194"/>
            </a:xfrm>
            <a:custGeom>
              <a:avLst/>
              <a:gdLst/>
              <a:ahLst/>
              <a:cxnLst/>
              <a:rect l="0" t="0" r="0" b="0"/>
              <a:pathLst>
                <a:path w="5872052" h="756194">
                  <a:moveTo>
                    <a:pt x="0" y="756194"/>
                  </a:moveTo>
                  <a:lnTo>
                    <a:pt x="133455" y="541855"/>
                  </a:lnTo>
                  <a:lnTo>
                    <a:pt x="266911" y="405742"/>
                  </a:lnTo>
                  <a:lnTo>
                    <a:pt x="400367" y="304729"/>
                  </a:lnTo>
                  <a:lnTo>
                    <a:pt x="533822" y="229176"/>
                  </a:lnTo>
                  <a:lnTo>
                    <a:pt x="667278" y="172348"/>
                  </a:lnTo>
                  <a:lnTo>
                    <a:pt x="800734" y="129616"/>
                  </a:lnTo>
                  <a:lnTo>
                    <a:pt x="934190" y="97481"/>
                  </a:lnTo>
                  <a:lnTo>
                    <a:pt x="1067645" y="73313"/>
                  </a:lnTo>
                  <a:lnTo>
                    <a:pt x="1201101" y="55136"/>
                  </a:lnTo>
                  <a:lnTo>
                    <a:pt x="1334557" y="41466"/>
                  </a:lnTo>
                  <a:lnTo>
                    <a:pt x="1468013" y="31185"/>
                  </a:lnTo>
                  <a:lnTo>
                    <a:pt x="1601468" y="23453"/>
                  </a:lnTo>
                  <a:lnTo>
                    <a:pt x="1734924" y="17638"/>
                  </a:lnTo>
                  <a:lnTo>
                    <a:pt x="1868380" y="13264"/>
                  </a:lnTo>
                  <a:lnTo>
                    <a:pt x="2001836" y="9975"/>
                  </a:lnTo>
                  <a:lnTo>
                    <a:pt x="2135291" y="7501"/>
                  </a:lnTo>
                  <a:lnTo>
                    <a:pt x="2268747" y="5641"/>
                  </a:lnTo>
                  <a:lnTo>
                    <a:pt x="2402203" y="4242"/>
                  </a:lnTo>
                  <a:lnTo>
                    <a:pt x="2535658" y="3189"/>
                  </a:lnTo>
                  <a:lnTo>
                    <a:pt x="2669114" y="2398"/>
                  </a:lnTo>
                  <a:lnTo>
                    <a:pt x="2802570" y="1803"/>
                  </a:lnTo>
                  <a:lnTo>
                    <a:pt x="2936026" y="1355"/>
                  </a:lnTo>
                  <a:lnTo>
                    <a:pt x="3069481" y="1018"/>
                  </a:lnTo>
                  <a:lnTo>
                    <a:pt x="3202937" y="765"/>
                  </a:lnTo>
                  <a:lnTo>
                    <a:pt x="3336393" y="575"/>
                  </a:lnTo>
                  <a:lnTo>
                    <a:pt x="3469849" y="431"/>
                  </a:lnTo>
                  <a:lnTo>
                    <a:pt x="3603304" y="324"/>
                  </a:lnTo>
                  <a:lnTo>
                    <a:pt x="3736760" y="243"/>
                  </a:lnTo>
                  <a:lnTo>
                    <a:pt x="3870216" y="182"/>
                  </a:lnTo>
                  <a:lnTo>
                    <a:pt x="4003672" y="136"/>
                  </a:lnTo>
                  <a:lnTo>
                    <a:pt x="4137127" y="101"/>
                  </a:lnTo>
                  <a:lnTo>
                    <a:pt x="4270583" y="76"/>
                  </a:lnTo>
                  <a:lnTo>
                    <a:pt x="4404039" y="56"/>
                  </a:lnTo>
                  <a:lnTo>
                    <a:pt x="4537494" y="41"/>
                  </a:lnTo>
                  <a:lnTo>
                    <a:pt x="4670950" y="30"/>
                  </a:lnTo>
                  <a:lnTo>
                    <a:pt x="4804406" y="22"/>
                  </a:lnTo>
                  <a:lnTo>
                    <a:pt x="4937862" y="16"/>
                  </a:lnTo>
                  <a:lnTo>
                    <a:pt x="5071317" y="11"/>
                  </a:lnTo>
                  <a:lnTo>
                    <a:pt x="5204773" y="8"/>
                  </a:lnTo>
                  <a:lnTo>
                    <a:pt x="5338229" y="5"/>
                  </a:lnTo>
                  <a:lnTo>
                    <a:pt x="5471685" y="3"/>
                  </a:lnTo>
                  <a:lnTo>
                    <a:pt x="5605140" y="1"/>
                  </a:lnTo>
                  <a:lnTo>
                    <a:pt x="5738596" y="0"/>
                  </a:lnTo>
                  <a:lnTo>
                    <a:pt x="5872052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2127836" y="1110973"/>
              <a:ext cx="5872052" cy="5015868"/>
            </a:xfrm>
            <a:custGeom>
              <a:avLst/>
              <a:gdLst/>
              <a:ahLst/>
              <a:cxnLst/>
              <a:rect l="0" t="0" r="0" b="0"/>
              <a:pathLst>
                <a:path w="5872052" h="5015868">
                  <a:moveTo>
                    <a:pt x="0" y="5015868"/>
                  </a:moveTo>
                  <a:lnTo>
                    <a:pt x="133455" y="3773397"/>
                  </a:lnTo>
                  <a:lnTo>
                    <a:pt x="266911" y="2837621"/>
                  </a:lnTo>
                  <a:lnTo>
                    <a:pt x="400367" y="2134113"/>
                  </a:lnTo>
                  <a:lnTo>
                    <a:pt x="533822" y="1605040"/>
                  </a:lnTo>
                  <a:lnTo>
                    <a:pt x="667278" y="1207115"/>
                  </a:lnTo>
                  <a:lnTo>
                    <a:pt x="800734" y="907841"/>
                  </a:lnTo>
                  <a:lnTo>
                    <a:pt x="934190" y="682764"/>
                  </a:lnTo>
                  <a:lnTo>
                    <a:pt x="1067645" y="513488"/>
                  </a:lnTo>
                  <a:lnTo>
                    <a:pt x="1201101" y="386179"/>
                  </a:lnTo>
                  <a:lnTo>
                    <a:pt x="1334557" y="290433"/>
                  </a:lnTo>
                  <a:lnTo>
                    <a:pt x="1468013" y="218424"/>
                  </a:lnTo>
                  <a:lnTo>
                    <a:pt x="1601468" y="164268"/>
                  </a:lnTo>
                  <a:lnTo>
                    <a:pt x="1734924" y="123538"/>
                  </a:lnTo>
                  <a:lnTo>
                    <a:pt x="1868380" y="92906"/>
                  </a:lnTo>
                  <a:lnTo>
                    <a:pt x="2001836" y="69868"/>
                  </a:lnTo>
                  <a:lnTo>
                    <a:pt x="2135291" y="52542"/>
                  </a:lnTo>
                  <a:lnTo>
                    <a:pt x="2268747" y="39511"/>
                  </a:lnTo>
                  <a:lnTo>
                    <a:pt x="2402203" y="29711"/>
                  </a:lnTo>
                  <a:lnTo>
                    <a:pt x="2535658" y="22340"/>
                  </a:lnTo>
                  <a:lnTo>
                    <a:pt x="2669114" y="16797"/>
                  </a:lnTo>
                  <a:lnTo>
                    <a:pt x="2802570" y="12628"/>
                  </a:lnTo>
                  <a:lnTo>
                    <a:pt x="2936026" y="9493"/>
                  </a:lnTo>
                  <a:lnTo>
                    <a:pt x="3069481" y="7135"/>
                  </a:lnTo>
                  <a:lnTo>
                    <a:pt x="3202937" y="5361"/>
                  </a:lnTo>
                  <a:lnTo>
                    <a:pt x="3336393" y="4028"/>
                  </a:lnTo>
                  <a:lnTo>
                    <a:pt x="3469849" y="3024"/>
                  </a:lnTo>
                  <a:lnTo>
                    <a:pt x="3603304" y="2270"/>
                  </a:lnTo>
                  <a:lnTo>
                    <a:pt x="3736760" y="1703"/>
                  </a:lnTo>
                  <a:lnTo>
                    <a:pt x="3870216" y="1276"/>
                  </a:lnTo>
                  <a:lnTo>
                    <a:pt x="4003672" y="955"/>
                  </a:lnTo>
                  <a:lnTo>
                    <a:pt x="4137127" y="714"/>
                  </a:lnTo>
                  <a:lnTo>
                    <a:pt x="4270583" y="532"/>
                  </a:lnTo>
                  <a:lnTo>
                    <a:pt x="4404039" y="396"/>
                  </a:lnTo>
                  <a:lnTo>
                    <a:pt x="4537494" y="293"/>
                  </a:lnTo>
                  <a:lnTo>
                    <a:pt x="4670950" y="216"/>
                  </a:lnTo>
                  <a:lnTo>
                    <a:pt x="4804406" y="158"/>
                  </a:lnTo>
                  <a:lnTo>
                    <a:pt x="4937862" y="114"/>
                  </a:lnTo>
                  <a:lnTo>
                    <a:pt x="5071317" y="81"/>
                  </a:lnTo>
                  <a:lnTo>
                    <a:pt x="5204773" y="56"/>
                  </a:lnTo>
                  <a:lnTo>
                    <a:pt x="5338229" y="38"/>
                  </a:lnTo>
                  <a:lnTo>
                    <a:pt x="5471685" y="24"/>
                  </a:lnTo>
                  <a:lnTo>
                    <a:pt x="5605140" y="13"/>
                  </a:lnTo>
                  <a:lnTo>
                    <a:pt x="5738596" y="5"/>
                  </a:lnTo>
                  <a:lnTo>
                    <a:pt x="5872052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tx25"/>
            <p:cNvSpPr/>
            <p:nvPr/>
          </p:nvSpPr>
          <p:spPr>
            <a:xfrm>
              <a:off x="1457715" y="6307421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1e+05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457715" y="5284343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2e+05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457715" y="4261211"/>
              <a:ext cx="313888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3e+05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457715" y="3238188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4e+05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457715" y="2215110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5e+05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457715" y="1192033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6e+05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1799439" y="63491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1799439" y="532603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799439" y="43029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1799439" y="327988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1799439" y="225680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1799439" y="123372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1994380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4218642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6442905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tx40"/>
            <p:cNvSpPr/>
            <p:nvPr/>
          </p:nvSpPr>
          <p:spPr>
            <a:xfrm>
              <a:off x="1963302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094331" y="643857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318593" y="643857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908644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  <a:r>
                <a:rPr lang="en-US"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,min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1164877" y="3568081"/>
              <a:ext cx="357299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VOC flux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5" name="rc45"/>
            <p:cNvSpPr/>
            <p:nvPr/>
          </p:nvSpPr>
          <p:spPr>
            <a:xfrm>
              <a:off x="8432669" y="3223623"/>
              <a:ext cx="97114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tx46"/>
            <p:cNvSpPr/>
            <p:nvPr/>
          </p:nvSpPr>
          <p:spPr>
            <a:xfrm>
              <a:off x="8502258" y="3414649"/>
              <a:ext cx="3881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7" name="rc47"/>
            <p:cNvSpPr/>
            <p:nvPr/>
          </p:nvSpPr>
          <p:spPr>
            <a:xfrm>
              <a:off x="8502258" y="350567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8502258" y="372513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tx53"/>
            <p:cNvSpPr/>
            <p:nvPr/>
          </p:nvSpPr>
          <p:spPr>
            <a:xfrm>
              <a:off x="8791303" y="3574094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chamberA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791303" y="3793550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chamberB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224756" y="790574"/>
            <a:ext cx="8248650" cy="5981700"/>
            <a:chOff x="1224756" y="790574"/>
            <a:chExt cx="8248650" cy="5981700"/>
          </a:xfrm>
        </p:grpSpPr>
        <p:sp>
          <p:nvSpPr>
            <p:cNvPr id="3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800018" y="860164"/>
              <a:ext cx="6493473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800018" y="5855852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800018" y="4515834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800018" y="3175816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800018" y="1835798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2751082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4062895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537470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686520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7998333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800018" y="5185843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800018" y="3845825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800018" y="2505807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800018" y="1165789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2095176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340698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471880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6030614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734242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2226357" y="4711715"/>
              <a:ext cx="5771976" cy="1415126"/>
            </a:xfrm>
            <a:custGeom>
              <a:avLst/>
              <a:gdLst/>
              <a:ahLst/>
              <a:cxnLst/>
              <a:rect l="0" t="0" r="0" b="0"/>
              <a:pathLst>
                <a:path w="5771976" h="1415126">
                  <a:moveTo>
                    <a:pt x="0" y="1415126"/>
                  </a:moveTo>
                  <a:lnTo>
                    <a:pt x="131181" y="712493"/>
                  </a:lnTo>
                  <a:lnTo>
                    <a:pt x="262362" y="429783"/>
                  </a:lnTo>
                  <a:lnTo>
                    <a:pt x="393543" y="281397"/>
                  </a:lnTo>
                  <a:lnTo>
                    <a:pt x="524725" y="192856"/>
                  </a:lnTo>
                  <a:lnTo>
                    <a:pt x="655906" y="135970"/>
                  </a:lnTo>
                  <a:lnTo>
                    <a:pt x="787087" y="97664"/>
                  </a:lnTo>
                  <a:lnTo>
                    <a:pt x="918268" y="71050"/>
                  </a:lnTo>
                  <a:lnTo>
                    <a:pt x="1049450" y="52152"/>
                  </a:lnTo>
                  <a:lnTo>
                    <a:pt x="1180631" y="38526"/>
                  </a:lnTo>
                  <a:lnTo>
                    <a:pt x="1311812" y="28593"/>
                  </a:lnTo>
                  <a:lnTo>
                    <a:pt x="1442994" y="21293"/>
                  </a:lnTo>
                  <a:lnTo>
                    <a:pt x="1574175" y="15897"/>
                  </a:lnTo>
                  <a:lnTo>
                    <a:pt x="1705356" y="11889"/>
                  </a:lnTo>
                  <a:lnTo>
                    <a:pt x="1836537" y="8905"/>
                  </a:lnTo>
                  <a:lnTo>
                    <a:pt x="1967719" y="6676"/>
                  </a:lnTo>
                  <a:lnTo>
                    <a:pt x="2098900" y="5009"/>
                  </a:lnTo>
                  <a:lnTo>
                    <a:pt x="2230081" y="3760"/>
                  </a:lnTo>
                  <a:lnTo>
                    <a:pt x="2361262" y="2824"/>
                  </a:lnTo>
                  <a:lnTo>
                    <a:pt x="2492444" y="2121"/>
                  </a:lnTo>
                  <a:lnTo>
                    <a:pt x="2623625" y="1593"/>
                  </a:lnTo>
                  <a:lnTo>
                    <a:pt x="2754806" y="1197"/>
                  </a:lnTo>
                  <a:lnTo>
                    <a:pt x="2885988" y="899"/>
                  </a:lnTo>
                  <a:lnTo>
                    <a:pt x="3017169" y="676"/>
                  </a:lnTo>
                  <a:lnTo>
                    <a:pt x="3148350" y="508"/>
                  </a:lnTo>
                  <a:lnTo>
                    <a:pt x="3279531" y="381"/>
                  </a:lnTo>
                  <a:lnTo>
                    <a:pt x="3410713" y="286"/>
                  </a:lnTo>
                  <a:lnTo>
                    <a:pt x="3541894" y="215"/>
                  </a:lnTo>
                  <a:lnTo>
                    <a:pt x="3673075" y="161"/>
                  </a:lnTo>
                  <a:lnTo>
                    <a:pt x="3804256" y="120"/>
                  </a:lnTo>
                  <a:lnTo>
                    <a:pt x="3935438" y="90"/>
                  </a:lnTo>
                  <a:lnTo>
                    <a:pt x="4066619" y="67"/>
                  </a:lnTo>
                  <a:lnTo>
                    <a:pt x="4197800" y="50"/>
                  </a:lnTo>
                  <a:lnTo>
                    <a:pt x="4328982" y="37"/>
                  </a:lnTo>
                  <a:lnTo>
                    <a:pt x="4460163" y="27"/>
                  </a:lnTo>
                  <a:lnTo>
                    <a:pt x="4591344" y="20"/>
                  </a:lnTo>
                  <a:lnTo>
                    <a:pt x="4722525" y="15"/>
                  </a:lnTo>
                  <a:lnTo>
                    <a:pt x="4853707" y="10"/>
                  </a:lnTo>
                  <a:lnTo>
                    <a:pt x="4984888" y="7"/>
                  </a:lnTo>
                  <a:lnTo>
                    <a:pt x="5116069" y="5"/>
                  </a:lnTo>
                  <a:lnTo>
                    <a:pt x="5247250" y="3"/>
                  </a:lnTo>
                  <a:lnTo>
                    <a:pt x="5378432" y="2"/>
                  </a:lnTo>
                  <a:lnTo>
                    <a:pt x="5509613" y="1"/>
                  </a:lnTo>
                  <a:lnTo>
                    <a:pt x="5640794" y="0"/>
                  </a:lnTo>
                  <a:lnTo>
                    <a:pt x="577197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2226357" y="1110958"/>
              <a:ext cx="5771976" cy="861507"/>
            </a:xfrm>
            <a:custGeom>
              <a:avLst/>
              <a:gdLst/>
              <a:ahLst/>
              <a:cxnLst/>
              <a:rect l="0" t="0" r="0" b="0"/>
              <a:pathLst>
                <a:path w="5771976" h="861507">
                  <a:moveTo>
                    <a:pt x="0" y="0"/>
                  </a:moveTo>
                  <a:lnTo>
                    <a:pt x="131181" y="581962"/>
                  </a:lnTo>
                  <a:lnTo>
                    <a:pt x="262362" y="717348"/>
                  </a:lnTo>
                  <a:lnTo>
                    <a:pt x="393543" y="773874"/>
                  </a:lnTo>
                  <a:lnTo>
                    <a:pt x="524725" y="803983"/>
                  </a:lnTo>
                  <a:lnTo>
                    <a:pt x="655906" y="822019"/>
                  </a:lnTo>
                  <a:lnTo>
                    <a:pt x="787087" y="833639"/>
                  </a:lnTo>
                  <a:lnTo>
                    <a:pt x="918268" y="841477"/>
                  </a:lnTo>
                  <a:lnTo>
                    <a:pt x="1049450" y="846929"/>
                  </a:lnTo>
                  <a:lnTo>
                    <a:pt x="1180631" y="850803"/>
                  </a:lnTo>
                  <a:lnTo>
                    <a:pt x="1311812" y="853598"/>
                  </a:lnTo>
                  <a:lnTo>
                    <a:pt x="1442994" y="855636"/>
                  </a:lnTo>
                  <a:lnTo>
                    <a:pt x="1574175" y="857135"/>
                  </a:lnTo>
                  <a:lnTo>
                    <a:pt x="1705356" y="858243"/>
                  </a:lnTo>
                  <a:lnTo>
                    <a:pt x="1836537" y="859065"/>
                  </a:lnTo>
                  <a:lnTo>
                    <a:pt x="1967719" y="859678"/>
                  </a:lnTo>
                  <a:lnTo>
                    <a:pt x="2098900" y="860136"/>
                  </a:lnTo>
                  <a:lnTo>
                    <a:pt x="2230081" y="860479"/>
                  </a:lnTo>
                  <a:lnTo>
                    <a:pt x="2361262" y="860735"/>
                  </a:lnTo>
                  <a:lnTo>
                    <a:pt x="2492444" y="860927"/>
                  </a:lnTo>
                  <a:lnTo>
                    <a:pt x="2623625" y="861072"/>
                  </a:lnTo>
                  <a:lnTo>
                    <a:pt x="2754806" y="861180"/>
                  </a:lnTo>
                  <a:lnTo>
                    <a:pt x="2885988" y="861262"/>
                  </a:lnTo>
                  <a:lnTo>
                    <a:pt x="3017169" y="861323"/>
                  </a:lnTo>
                  <a:lnTo>
                    <a:pt x="3148350" y="861369"/>
                  </a:lnTo>
                  <a:lnTo>
                    <a:pt x="3279531" y="861403"/>
                  </a:lnTo>
                  <a:lnTo>
                    <a:pt x="3410713" y="861429"/>
                  </a:lnTo>
                  <a:lnTo>
                    <a:pt x="3541894" y="861449"/>
                  </a:lnTo>
                  <a:lnTo>
                    <a:pt x="3673075" y="861464"/>
                  </a:lnTo>
                  <a:lnTo>
                    <a:pt x="3804256" y="861475"/>
                  </a:lnTo>
                  <a:lnTo>
                    <a:pt x="3935438" y="861483"/>
                  </a:lnTo>
                  <a:lnTo>
                    <a:pt x="4066619" y="861489"/>
                  </a:lnTo>
                  <a:lnTo>
                    <a:pt x="4197800" y="861494"/>
                  </a:lnTo>
                  <a:lnTo>
                    <a:pt x="4328982" y="861497"/>
                  </a:lnTo>
                  <a:lnTo>
                    <a:pt x="4460163" y="861500"/>
                  </a:lnTo>
                  <a:lnTo>
                    <a:pt x="4591344" y="861502"/>
                  </a:lnTo>
                  <a:lnTo>
                    <a:pt x="4722525" y="861504"/>
                  </a:lnTo>
                  <a:lnTo>
                    <a:pt x="4853707" y="861504"/>
                  </a:lnTo>
                  <a:lnTo>
                    <a:pt x="4984888" y="861505"/>
                  </a:lnTo>
                  <a:lnTo>
                    <a:pt x="5116069" y="861506"/>
                  </a:lnTo>
                  <a:lnTo>
                    <a:pt x="5247250" y="861506"/>
                  </a:lnTo>
                  <a:lnTo>
                    <a:pt x="5378432" y="861507"/>
                  </a:lnTo>
                  <a:lnTo>
                    <a:pt x="5509613" y="861507"/>
                  </a:lnTo>
                  <a:lnTo>
                    <a:pt x="5640794" y="861507"/>
                  </a:lnTo>
                  <a:lnTo>
                    <a:pt x="5771976" y="861507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tx26"/>
            <p:cNvSpPr/>
            <p:nvPr/>
          </p:nvSpPr>
          <p:spPr>
            <a:xfrm>
              <a:off x="1457715" y="5144151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117.5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457715" y="3804133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120.0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457715" y="2464115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122.5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457715" y="1124097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125.0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1765223" y="518584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1765223" y="38458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1765223" y="25058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765223" y="116578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2095176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3406988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4718801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6030614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734242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tx39"/>
            <p:cNvSpPr/>
            <p:nvPr/>
          </p:nvSpPr>
          <p:spPr>
            <a:xfrm>
              <a:off x="2064098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344833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656645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968458" y="6438520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280271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891536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  <a:r>
                <a:rPr lang="en-US"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,hours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5" name="tx45"/>
            <p:cNvSpPr/>
            <p:nvPr/>
          </p:nvSpPr>
          <p:spPr>
            <a:xfrm rot="16200000">
              <a:off x="1208110" y="3328268"/>
              <a:ext cx="357299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Kma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6" name="rc46"/>
            <p:cNvSpPr/>
            <p:nvPr/>
          </p:nvSpPr>
          <p:spPr>
            <a:xfrm>
              <a:off x="8432669" y="3223623"/>
              <a:ext cx="97114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tx47"/>
            <p:cNvSpPr/>
            <p:nvPr/>
          </p:nvSpPr>
          <p:spPr>
            <a:xfrm>
              <a:off x="8502258" y="3414649"/>
              <a:ext cx="3881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8" name="rc48"/>
            <p:cNvSpPr/>
            <p:nvPr/>
          </p:nvSpPr>
          <p:spPr>
            <a:xfrm>
              <a:off x="8502258" y="350567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8502258" y="372513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tx54"/>
            <p:cNvSpPr/>
            <p:nvPr/>
          </p:nvSpPr>
          <p:spPr>
            <a:xfrm>
              <a:off x="8791303" y="3574094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chamberA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8791303" y="3793550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chamberB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3481" y="2028825"/>
            <a:ext cx="464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Case3: Dual chamber with fluctuate Temp.</a:t>
            </a:r>
          </a:p>
          <a:p>
            <a:r>
              <a:rPr lang="en-US" dirty="0" smtClean="0"/>
              <a:t>Only change the heat boundary condition from constant to sine wave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85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224756" y="790574"/>
            <a:ext cx="8248650" cy="5981700"/>
            <a:chOff x="1224756" y="790574"/>
            <a:chExt cx="8248650" cy="5981700"/>
          </a:xfrm>
        </p:grpSpPr>
        <p:sp>
          <p:nvSpPr>
            <p:cNvPr id="3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224756" y="790574"/>
              <a:ext cx="8248649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644656" y="860164"/>
              <a:ext cx="7759160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644656" y="6297049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644656" y="5021552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644656" y="3746055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644656" y="2470558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644656" y="1195061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330360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5916113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8528625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644656" y="5659300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644656" y="4383803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644656" y="3108307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644656" y="1832810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997345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460985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7222369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997345" y="1110958"/>
              <a:ext cx="7053782" cy="5015883"/>
            </a:xfrm>
            <a:custGeom>
              <a:avLst/>
              <a:gdLst/>
              <a:ahLst/>
              <a:cxnLst/>
              <a:rect l="0" t="0" r="0" b="0"/>
              <a:pathLst>
                <a:path w="7053782" h="5015883">
                  <a:moveTo>
                    <a:pt x="0" y="2507547"/>
                  </a:moveTo>
                  <a:lnTo>
                    <a:pt x="156750" y="0"/>
                  </a:lnTo>
                  <a:lnTo>
                    <a:pt x="313501" y="2321486"/>
                  </a:lnTo>
                  <a:lnTo>
                    <a:pt x="470252" y="5015871"/>
                  </a:lnTo>
                  <a:lnTo>
                    <a:pt x="627002" y="2692353"/>
                  </a:lnTo>
                  <a:lnTo>
                    <a:pt x="783753" y="515"/>
                  </a:lnTo>
                  <a:lnTo>
                    <a:pt x="940504" y="2321484"/>
                  </a:lnTo>
                  <a:lnTo>
                    <a:pt x="1097255" y="5015871"/>
                  </a:lnTo>
                  <a:lnTo>
                    <a:pt x="1254005" y="2692352"/>
                  </a:lnTo>
                  <a:lnTo>
                    <a:pt x="1410756" y="519"/>
                  </a:lnTo>
                  <a:lnTo>
                    <a:pt x="1567507" y="2321490"/>
                  </a:lnTo>
                  <a:lnTo>
                    <a:pt x="1724257" y="5015871"/>
                  </a:lnTo>
                  <a:lnTo>
                    <a:pt x="1881008" y="2692348"/>
                  </a:lnTo>
                  <a:lnTo>
                    <a:pt x="2037759" y="518"/>
                  </a:lnTo>
                  <a:lnTo>
                    <a:pt x="2194510" y="2321490"/>
                  </a:lnTo>
                  <a:lnTo>
                    <a:pt x="2351260" y="5015873"/>
                  </a:lnTo>
                  <a:lnTo>
                    <a:pt x="2508011" y="2692348"/>
                  </a:lnTo>
                  <a:lnTo>
                    <a:pt x="2664762" y="519"/>
                  </a:lnTo>
                  <a:lnTo>
                    <a:pt x="2821513" y="2321489"/>
                  </a:lnTo>
                  <a:lnTo>
                    <a:pt x="2978263" y="5015877"/>
                  </a:lnTo>
                  <a:lnTo>
                    <a:pt x="3135014" y="2692347"/>
                  </a:lnTo>
                  <a:lnTo>
                    <a:pt x="3291765" y="517"/>
                  </a:lnTo>
                  <a:lnTo>
                    <a:pt x="3448515" y="2321483"/>
                  </a:lnTo>
                  <a:lnTo>
                    <a:pt x="3605266" y="5015880"/>
                  </a:lnTo>
                  <a:lnTo>
                    <a:pt x="3762017" y="2692349"/>
                  </a:lnTo>
                  <a:lnTo>
                    <a:pt x="3918768" y="511"/>
                  </a:lnTo>
                  <a:lnTo>
                    <a:pt x="4075518" y="2321484"/>
                  </a:lnTo>
                  <a:lnTo>
                    <a:pt x="4232269" y="5015883"/>
                  </a:lnTo>
                  <a:lnTo>
                    <a:pt x="4389020" y="2692348"/>
                  </a:lnTo>
                  <a:lnTo>
                    <a:pt x="4545771" y="517"/>
                  </a:lnTo>
                  <a:lnTo>
                    <a:pt x="4702521" y="2321489"/>
                  </a:lnTo>
                  <a:lnTo>
                    <a:pt x="4859272" y="5015872"/>
                  </a:lnTo>
                  <a:lnTo>
                    <a:pt x="5016023" y="2692348"/>
                  </a:lnTo>
                  <a:lnTo>
                    <a:pt x="5172773" y="511"/>
                  </a:lnTo>
                  <a:lnTo>
                    <a:pt x="5329524" y="2321491"/>
                  </a:lnTo>
                  <a:lnTo>
                    <a:pt x="5486275" y="5015880"/>
                  </a:lnTo>
                  <a:lnTo>
                    <a:pt x="5643026" y="2692353"/>
                  </a:lnTo>
                  <a:lnTo>
                    <a:pt x="5799776" y="511"/>
                  </a:lnTo>
                  <a:lnTo>
                    <a:pt x="5956527" y="2321483"/>
                  </a:lnTo>
                  <a:lnTo>
                    <a:pt x="6113278" y="5015877"/>
                  </a:lnTo>
                  <a:lnTo>
                    <a:pt x="6270029" y="2692347"/>
                  </a:lnTo>
                  <a:lnTo>
                    <a:pt x="6426779" y="517"/>
                  </a:lnTo>
                  <a:lnTo>
                    <a:pt x="6583530" y="2321491"/>
                  </a:lnTo>
                  <a:lnTo>
                    <a:pt x="6740281" y="5015883"/>
                  </a:lnTo>
                  <a:lnTo>
                    <a:pt x="6897031" y="2692348"/>
                  </a:lnTo>
                  <a:lnTo>
                    <a:pt x="7053782" y="5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tx22"/>
            <p:cNvSpPr/>
            <p:nvPr/>
          </p:nvSpPr>
          <p:spPr>
            <a:xfrm>
              <a:off x="1457715" y="5617609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457715" y="4342112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457715" y="3066615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457715" y="1791063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1609861" y="565930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1609861" y="43838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1609861" y="31083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1609861" y="18328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1997345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460985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7222369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tx33"/>
            <p:cNvSpPr/>
            <p:nvPr/>
          </p:nvSpPr>
          <p:spPr>
            <a:xfrm>
              <a:off x="1966267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485546" y="643857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098058" y="643857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69018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 min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1164877" y="3568081"/>
              <a:ext cx="357299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Temperature, C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224756" y="790574"/>
            <a:ext cx="8248650" cy="5981700"/>
            <a:chOff x="1224756" y="790574"/>
            <a:chExt cx="8248650" cy="5981700"/>
          </a:xfrm>
        </p:grpSpPr>
        <p:sp>
          <p:nvSpPr>
            <p:cNvPr id="3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955434" y="860164"/>
              <a:ext cx="6338056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955434" y="5551300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955434" y="4400218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955434" y="3249136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955434" y="2098054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955434" y="946972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2883735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416415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5444566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724982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800539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955434" y="6126841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955434" y="4975759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955434" y="3824677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1955434" y="2673595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955434" y="1522513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224352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3523943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480435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6084774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7365189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2243527" y="1110958"/>
              <a:ext cx="5761869" cy="5015883"/>
            </a:xfrm>
            <a:custGeom>
              <a:avLst/>
              <a:gdLst/>
              <a:ahLst/>
              <a:cxnLst/>
              <a:rect l="0" t="0" r="0" b="0"/>
              <a:pathLst>
                <a:path w="5761869" h="5015883">
                  <a:moveTo>
                    <a:pt x="0" y="5015883"/>
                  </a:moveTo>
                  <a:lnTo>
                    <a:pt x="128041" y="3341584"/>
                  </a:lnTo>
                  <a:lnTo>
                    <a:pt x="256083" y="2503011"/>
                  </a:lnTo>
                  <a:lnTo>
                    <a:pt x="384124" y="1880552"/>
                  </a:lnTo>
                  <a:lnTo>
                    <a:pt x="512166" y="1413838"/>
                  </a:lnTo>
                  <a:lnTo>
                    <a:pt x="640207" y="1064686"/>
                  </a:lnTo>
                  <a:lnTo>
                    <a:pt x="768249" y="801093"/>
                  </a:lnTo>
                  <a:lnTo>
                    <a:pt x="896290" y="601033"/>
                  </a:lnTo>
                  <a:lnTo>
                    <a:pt x="1024332" y="451948"/>
                  </a:lnTo>
                  <a:lnTo>
                    <a:pt x="1152373" y="341549"/>
                  </a:lnTo>
                  <a:lnTo>
                    <a:pt x="1280415" y="257291"/>
                  </a:lnTo>
                  <a:lnTo>
                    <a:pt x="1408457" y="192084"/>
                  </a:lnTo>
                  <a:lnTo>
                    <a:pt x="1536498" y="144514"/>
                  </a:lnTo>
                  <a:lnTo>
                    <a:pt x="1664540" y="110423"/>
                  </a:lnTo>
                  <a:lnTo>
                    <a:pt x="1792581" y="83484"/>
                  </a:lnTo>
                  <a:lnTo>
                    <a:pt x="1920623" y="61378"/>
                  </a:lnTo>
                  <a:lnTo>
                    <a:pt x="2048664" y="46253"/>
                  </a:lnTo>
                  <a:lnTo>
                    <a:pt x="2176706" y="36552"/>
                  </a:lnTo>
                  <a:lnTo>
                    <a:pt x="2304747" y="27933"/>
                  </a:lnTo>
                  <a:lnTo>
                    <a:pt x="2432789" y="19603"/>
                  </a:lnTo>
                  <a:lnTo>
                    <a:pt x="2560831" y="14848"/>
                  </a:lnTo>
                  <a:lnTo>
                    <a:pt x="2688872" y="12942"/>
                  </a:lnTo>
                  <a:lnTo>
                    <a:pt x="2816914" y="10178"/>
                  </a:lnTo>
                  <a:lnTo>
                    <a:pt x="2944955" y="6251"/>
                  </a:lnTo>
                  <a:lnTo>
                    <a:pt x="3072997" y="4810"/>
                  </a:lnTo>
                  <a:lnTo>
                    <a:pt x="3201038" y="5396"/>
                  </a:lnTo>
                  <a:lnTo>
                    <a:pt x="3329080" y="4503"/>
                  </a:lnTo>
                  <a:lnTo>
                    <a:pt x="3457121" y="1983"/>
                  </a:lnTo>
                  <a:lnTo>
                    <a:pt x="3585163" y="1602"/>
                  </a:lnTo>
                  <a:lnTo>
                    <a:pt x="3713205" y="2984"/>
                  </a:lnTo>
                  <a:lnTo>
                    <a:pt x="3841246" y="2689"/>
                  </a:lnTo>
                  <a:lnTo>
                    <a:pt x="3969288" y="620"/>
                  </a:lnTo>
                  <a:lnTo>
                    <a:pt x="4097329" y="577"/>
                  </a:lnTo>
                  <a:lnTo>
                    <a:pt x="4225371" y="2213"/>
                  </a:lnTo>
                  <a:lnTo>
                    <a:pt x="4353412" y="2110"/>
                  </a:lnTo>
                  <a:lnTo>
                    <a:pt x="4481454" y="183"/>
                  </a:lnTo>
                  <a:lnTo>
                    <a:pt x="4609495" y="249"/>
                  </a:lnTo>
                  <a:lnTo>
                    <a:pt x="4737537" y="1967"/>
                  </a:lnTo>
                  <a:lnTo>
                    <a:pt x="4865579" y="1925"/>
                  </a:lnTo>
                  <a:lnTo>
                    <a:pt x="4993620" y="44"/>
                  </a:lnTo>
                  <a:lnTo>
                    <a:pt x="5121662" y="144"/>
                  </a:lnTo>
                  <a:lnTo>
                    <a:pt x="5249703" y="1888"/>
                  </a:lnTo>
                  <a:lnTo>
                    <a:pt x="5377745" y="1865"/>
                  </a:lnTo>
                  <a:lnTo>
                    <a:pt x="5505786" y="0"/>
                  </a:lnTo>
                  <a:lnTo>
                    <a:pt x="5633828" y="111"/>
                  </a:lnTo>
                  <a:lnTo>
                    <a:pt x="5761869" y="186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2243527" y="3806028"/>
              <a:ext cx="5761869" cy="2320813"/>
            </a:xfrm>
            <a:custGeom>
              <a:avLst/>
              <a:gdLst/>
              <a:ahLst/>
              <a:cxnLst/>
              <a:rect l="0" t="0" r="0" b="0"/>
              <a:pathLst>
                <a:path w="5761869" h="2320813">
                  <a:moveTo>
                    <a:pt x="0" y="2320813"/>
                  </a:moveTo>
                  <a:lnTo>
                    <a:pt x="128041" y="2005601"/>
                  </a:lnTo>
                  <a:lnTo>
                    <a:pt x="256083" y="1521350"/>
                  </a:lnTo>
                  <a:lnTo>
                    <a:pt x="384124" y="1145361"/>
                  </a:lnTo>
                  <a:lnTo>
                    <a:pt x="512166" y="858982"/>
                  </a:lnTo>
                  <a:lnTo>
                    <a:pt x="640207" y="646225"/>
                  </a:lnTo>
                  <a:lnTo>
                    <a:pt x="768249" y="490282"/>
                  </a:lnTo>
                  <a:lnTo>
                    <a:pt x="896290" y="369684"/>
                  </a:lnTo>
                  <a:lnTo>
                    <a:pt x="1024332" y="274536"/>
                  </a:lnTo>
                  <a:lnTo>
                    <a:pt x="1152373" y="206812"/>
                  </a:lnTo>
                  <a:lnTo>
                    <a:pt x="1280415" y="160570"/>
                  </a:lnTo>
                  <a:lnTo>
                    <a:pt x="1408457" y="121760"/>
                  </a:lnTo>
                  <a:lnTo>
                    <a:pt x="1536498" y="87739"/>
                  </a:lnTo>
                  <a:lnTo>
                    <a:pt x="1664540" y="66370"/>
                  </a:lnTo>
                  <a:lnTo>
                    <a:pt x="1792581" y="55189"/>
                  </a:lnTo>
                  <a:lnTo>
                    <a:pt x="1920623" y="42520"/>
                  </a:lnTo>
                  <a:lnTo>
                    <a:pt x="2048664" y="28036"/>
                  </a:lnTo>
                  <a:lnTo>
                    <a:pt x="2176706" y="21482"/>
                  </a:lnTo>
                  <a:lnTo>
                    <a:pt x="2304747" y="21507"/>
                  </a:lnTo>
                  <a:lnTo>
                    <a:pt x="2432789" y="17194"/>
                  </a:lnTo>
                  <a:lnTo>
                    <a:pt x="2560831" y="8954"/>
                  </a:lnTo>
                  <a:lnTo>
                    <a:pt x="2688872" y="7135"/>
                  </a:lnTo>
                  <a:lnTo>
                    <a:pt x="2816914" y="10743"/>
                  </a:lnTo>
                  <a:lnTo>
                    <a:pt x="2944955" y="9099"/>
                  </a:lnTo>
                  <a:lnTo>
                    <a:pt x="3072997" y="2855"/>
                  </a:lnTo>
                  <a:lnTo>
                    <a:pt x="3201038" y="2550"/>
                  </a:lnTo>
                  <a:lnTo>
                    <a:pt x="3329080" y="7302"/>
                  </a:lnTo>
                  <a:lnTo>
                    <a:pt x="3457121" y="6512"/>
                  </a:lnTo>
                  <a:lnTo>
                    <a:pt x="3585163" y="906"/>
                  </a:lnTo>
                  <a:lnTo>
                    <a:pt x="3713205" y="1084"/>
                  </a:lnTo>
                  <a:lnTo>
                    <a:pt x="3841246" y="6202"/>
                  </a:lnTo>
                  <a:lnTo>
                    <a:pt x="3969288" y="5685"/>
                  </a:lnTo>
                  <a:lnTo>
                    <a:pt x="4097329" y="283"/>
                  </a:lnTo>
                  <a:lnTo>
                    <a:pt x="4225371" y="616"/>
                  </a:lnTo>
                  <a:lnTo>
                    <a:pt x="4353412" y="5851"/>
                  </a:lnTo>
                  <a:lnTo>
                    <a:pt x="4481454" y="5421"/>
                  </a:lnTo>
                  <a:lnTo>
                    <a:pt x="4609495" y="83"/>
                  </a:lnTo>
                  <a:lnTo>
                    <a:pt x="4737537" y="466"/>
                  </a:lnTo>
                  <a:lnTo>
                    <a:pt x="4865579" y="5738"/>
                  </a:lnTo>
                  <a:lnTo>
                    <a:pt x="4993620" y="5336"/>
                  </a:lnTo>
                  <a:lnTo>
                    <a:pt x="5121662" y="20"/>
                  </a:lnTo>
                  <a:lnTo>
                    <a:pt x="5249703" y="418"/>
                  </a:lnTo>
                  <a:lnTo>
                    <a:pt x="5377745" y="5702"/>
                  </a:lnTo>
                  <a:lnTo>
                    <a:pt x="5505786" y="5309"/>
                  </a:lnTo>
                  <a:lnTo>
                    <a:pt x="5633828" y="0"/>
                  </a:lnTo>
                  <a:lnTo>
                    <a:pt x="5761869" y="403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tx28"/>
            <p:cNvSpPr/>
            <p:nvPr/>
          </p:nvSpPr>
          <p:spPr>
            <a:xfrm>
              <a:off x="1830648" y="6085150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519870" y="4934068"/>
              <a:ext cx="372933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500000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457715" y="3782985"/>
              <a:ext cx="435089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1000000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457715" y="2631903"/>
              <a:ext cx="435089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1500000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457715" y="1480821"/>
              <a:ext cx="435089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2000000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1920639" y="61268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1920639" y="49757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1920639" y="382467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1920639" y="267359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1920639" y="15225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224352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3523943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4804358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6084774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7365189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tx43"/>
            <p:cNvSpPr/>
            <p:nvPr/>
          </p:nvSpPr>
          <p:spPr>
            <a:xfrm>
              <a:off x="2212450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461787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742203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022618" y="6438520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303034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969244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 hours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50" name="rc50"/>
            <p:cNvSpPr/>
            <p:nvPr/>
          </p:nvSpPr>
          <p:spPr>
            <a:xfrm>
              <a:off x="8432669" y="3223623"/>
              <a:ext cx="97114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tx51"/>
            <p:cNvSpPr/>
            <p:nvPr/>
          </p:nvSpPr>
          <p:spPr>
            <a:xfrm>
              <a:off x="8502258" y="3414649"/>
              <a:ext cx="3881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8502258" y="350567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8502258" y="372513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tx58"/>
            <p:cNvSpPr/>
            <p:nvPr/>
          </p:nvSpPr>
          <p:spPr>
            <a:xfrm>
              <a:off x="8791303" y="3574094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chamberA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8791303" y="3793550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chamberB</a:t>
              </a:r>
            </a:p>
          </p:txBody>
        </p:sp>
      </p:grpSp>
      <p:sp>
        <p:nvSpPr>
          <p:cNvPr id="60" name="tx49"/>
          <p:cNvSpPr/>
          <p:nvPr/>
        </p:nvSpPr>
        <p:spPr>
          <a:xfrm rot="16200000">
            <a:off x="1164877" y="3568081"/>
            <a:ext cx="357299" cy="10163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VOC concentration in air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224756" y="790574"/>
            <a:ext cx="8248650" cy="5981700"/>
            <a:chOff x="1224756" y="790574"/>
            <a:chExt cx="8248650" cy="5981700"/>
          </a:xfrm>
        </p:grpSpPr>
        <p:sp>
          <p:nvSpPr>
            <p:cNvPr id="3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834233" y="860164"/>
              <a:ext cx="6459257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834233" y="5154643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834233" y="3210245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834233" y="1265847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2780286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408518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39008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69498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99988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834233" y="6126841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834233" y="4182444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834233" y="2238046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2127836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3432736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473763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604253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734743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2127836" y="1110958"/>
              <a:ext cx="5872052" cy="5015883"/>
            </a:xfrm>
            <a:custGeom>
              <a:avLst/>
              <a:gdLst/>
              <a:ahLst/>
              <a:cxnLst/>
              <a:rect l="0" t="0" r="0" b="0"/>
              <a:pathLst>
                <a:path w="5872052" h="5015883">
                  <a:moveTo>
                    <a:pt x="0" y="5015883"/>
                  </a:moveTo>
                  <a:lnTo>
                    <a:pt x="130490" y="3379032"/>
                  </a:lnTo>
                  <a:lnTo>
                    <a:pt x="260980" y="2531923"/>
                  </a:lnTo>
                  <a:lnTo>
                    <a:pt x="391470" y="1902411"/>
                  </a:lnTo>
                  <a:lnTo>
                    <a:pt x="521960" y="1429727"/>
                  </a:lnTo>
                  <a:lnTo>
                    <a:pt x="652450" y="1076912"/>
                  </a:lnTo>
                  <a:lnTo>
                    <a:pt x="782940" y="811291"/>
                  </a:lnTo>
                  <a:lnTo>
                    <a:pt x="913430" y="608715"/>
                  </a:lnTo>
                  <a:lnTo>
                    <a:pt x="1043920" y="456951"/>
                  </a:lnTo>
                  <a:lnTo>
                    <a:pt x="1174410" y="345647"/>
                  </a:lnTo>
                  <a:lnTo>
                    <a:pt x="1304900" y="261505"/>
                  </a:lnTo>
                  <a:lnTo>
                    <a:pt x="1435390" y="195235"/>
                  </a:lnTo>
                  <a:lnTo>
                    <a:pt x="1565880" y="146037"/>
                  </a:lnTo>
                  <a:lnTo>
                    <a:pt x="1696370" y="111923"/>
                  </a:lnTo>
                  <a:lnTo>
                    <a:pt x="1826860" y="85785"/>
                  </a:lnTo>
                  <a:lnTo>
                    <a:pt x="1957350" y="63081"/>
                  </a:lnTo>
                  <a:lnTo>
                    <a:pt x="2087840" y="46664"/>
                  </a:lnTo>
                  <a:lnTo>
                    <a:pt x="2218330" y="37222"/>
                  </a:lnTo>
                  <a:lnTo>
                    <a:pt x="2348820" y="29623"/>
                  </a:lnTo>
                  <a:lnTo>
                    <a:pt x="2479310" y="20843"/>
                  </a:lnTo>
                  <a:lnTo>
                    <a:pt x="2609801" y="14904"/>
                  </a:lnTo>
                  <a:lnTo>
                    <a:pt x="2740291" y="13346"/>
                  </a:lnTo>
                  <a:lnTo>
                    <a:pt x="2870781" y="11672"/>
                  </a:lnTo>
                  <a:lnTo>
                    <a:pt x="3001271" y="7343"/>
                  </a:lnTo>
                  <a:lnTo>
                    <a:pt x="3131761" y="4752"/>
                  </a:lnTo>
                  <a:lnTo>
                    <a:pt x="3262251" y="5716"/>
                  </a:lnTo>
                  <a:lnTo>
                    <a:pt x="3392741" y="5935"/>
                  </a:lnTo>
                  <a:lnTo>
                    <a:pt x="3523231" y="3028"/>
                  </a:lnTo>
                  <a:lnTo>
                    <a:pt x="3653721" y="1508"/>
                  </a:lnTo>
                  <a:lnTo>
                    <a:pt x="3784211" y="3276"/>
                  </a:lnTo>
                  <a:lnTo>
                    <a:pt x="3914701" y="4102"/>
                  </a:lnTo>
                  <a:lnTo>
                    <a:pt x="4045191" y="1649"/>
                  </a:lnTo>
                  <a:lnTo>
                    <a:pt x="4175681" y="471"/>
                  </a:lnTo>
                  <a:lnTo>
                    <a:pt x="4306171" y="2497"/>
                  </a:lnTo>
                  <a:lnTo>
                    <a:pt x="4436661" y="3515"/>
                  </a:lnTo>
                  <a:lnTo>
                    <a:pt x="4567151" y="1208"/>
                  </a:lnTo>
                  <a:lnTo>
                    <a:pt x="4697641" y="139"/>
                  </a:lnTo>
                  <a:lnTo>
                    <a:pt x="4828131" y="2248"/>
                  </a:lnTo>
                  <a:lnTo>
                    <a:pt x="4958621" y="3328"/>
                  </a:lnTo>
                  <a:lnTo>
                    <a:pt x="5089111" y="1067"/>
                  </a:lnTo>
                  <a:lnTo>
                    <a:pt x="5219602" y="33"/>
                  </a:lnTo>
                  <a:lnTo>
                    <a:pt x="5350092" y="2168"/>
                  </a:lnTo>
                  <a:lnTo>
                    <a:pt x="5480582" y="3268"/>
                  </a:lnTo>
                  <a:lnTo>
                    <a:pt x="5611072" y="1022"/>
                  </a:lnTo>
                  <a:lnTo>
                    <a:pt x="5741562" y="0"/>
                  </a:lnTo>
                  <a:lnTo>
                    <a:pt x="5872052" y="2143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2127836" y="3706003"/>
              <a:ext cx="5872052" cy="2420838"/>
            </a:xfrm>
            <a:custGeom>
              <a:avLst/>
              <a:gdLst/>
              <a:ahLst/>
              <a:cxnLst/>
              <a:rect l="0" t="0" r="0" b="0"/>
              <a:pathLst>
                <a:path w="5872052" h="2420838">
                  <a:moveTo>
                    <a:pt x="0" y="2420838"/>
                  </a:moveTo>
                  <a:lnTo>
                    <a:pt x="130490" y="2087744"/>
                  </a:lnTo>
                  <a:lnTo>
                    <a:pt x="260980" y="1583466"/>
                  </a:lnTo>
                  <a:lnTo>
                    <a:pt x="391470" y="1192162"/>
                  </a:lnTo>
                  <a:lnTo>
                    <a:pt x="521960" y="893992"/>
                  </a:lnTo>
                  <a:lnTo>
                    <a:pt x="652450" y="672616"/>
                  </a:lnTo>
                  <a:lnTo>
                    <a:pt x="782940" y="510509"/>
                  </a:lnTo>
                  <a:lnTo>
                    <a:pt x="913430" y="384956"/>
                  </a:lnTo>
                  <a:lnTo>
                    <a:pt x="1043920" y="285726"/>
                  </a:lnTo>
                  <a:lnTo>
                    <a:pt x="1174410" y="215309"/>
                  </a:lnTo>
                  <a:lnTo>
                    <a:pt x="1304900" y="167406"/>
                  </a:lnTo>
                  <a:lnTo>
                    <a:pt x="1435390" y="126956"/>
                  </a:lnTo>
                  <a:lnTo>
                    <a:pt x="1565880" y="91315"/>
                  </a:lnTo>
                  <a:lnTo>
                    <a:pt x="1696370" y="69147"/>
                  </a:lnTo>
                  <a:lnTo>
                    <a:pt x="1826860" y="57745"/>
                  </a:lnTo>
                  <a:lnTo>
                    <a:pt x="1957350" y="44495"/>
                  </a:lnTo>
                  <a:lnTo>
                    <a:pt x="2087840" y="29179"/>
                  </a:lnTo>
                  <a:lnTo>
                    <a:pt x="2218330" y="22432"/>
                  </a:lnTo>
                  <a:lnTo>
                    <a:pt x="2348820" y="22696"/>
                  </a:lnTo>
                  <a:lnTo>
                    <a:pt x="2479310" y="18139"/>
                  </a:lnTo>
                  <a:lnTo>
                    <a:pt x="2609801" y="9319"/>
                  </a:lnTo>
                  <a:lnTo>
                    <a:pt x="2740291" y="7501"/>
                  </a:lnTo>
                  <a:lnTo>
                    <a:pt x="2870781" y="11493"/>
                  </a:lnTo>
                  <a:lnTo>
                    <a:pt x="3001271" y="9716"/>
                  </a:lnTo>
                  <a:lnTo>
                    <a:pt x="3131761" y="2971"/>
                  </a:lnTo>
                  <a:lnTo>
                    <a:pt x="3262251" y="2728"/>
                  </a:lnTo>
                  <a:lnTo>
                    <a:pt x="3392741" y="7913"/>
                  </a:lnTo>
                  <a:lnTo>
                    <a:pt x="3523231" y="7023"/>
                  </a:lnTo>
                  <a:lnTo>
                    <a:pt x="3653721" y="943"/>
                  </a:lnTo>
                  <a:lnTo>
                    <a:pt x="3784211" y="1203"/>
                  </a:lnTo>
                  <a:lnTo>
                    <a:pt x="3914701" y="6769"/>
                  </a:lnTo>
                  <a:lnTo>
                    <a:pt x="4045191" y="6163"/>
                  </a:lnTo>
                  <a:lnTo>
                    <a:pt x="4175681" y="294"/>
                  </a:lnTo>
                  <a:lnTo>
                    <a:pt x="4306171" y="716"/>
                  </a:lnTo>
                  <a:lnTo>
                    <a:pt x="4436661" y="6403"/>
                  </a:lnTo>
                  <a:lnTo>
                    <a:pt x="4567151" y="5888"/>
                  </a:lnTo>
                  <a:lnTo>
                    <a:pt x="4697641" y="87"/>
                  </a:lnTo>
                  <a:lnTo>
                    <a:pt x="4828131" y="560"/>
                  </a:lnTo>
                  <a:lnTo>
                    <a:pt x="4958621" y="6286"/>
                  </a:lnTo>
                  <a:lnTo>
                    <a:pt x="5089111" y="5800"/>
                  </a:lnTo>
                  <a:lnTo>
                    <a:pt x="5219602" y="21"/>
                  </a:lnTo>
                  <a:lnTo>
                    <a:pt x="5350092" y="510"/>
                  </a:lnTo>
                  <a:lnTo>
                    <a:pt x="5480582" y="6249"/>
                  </a:lnTo>
                  <a:lnTo>
                    <a:pt x="5611072" y="5772"/>
                  </a:lnTo>
                  <a:lnTo>
                    <a:pt x="5741562" y="0"/>
                  </a:lnTo>
                  <a:lnTo>
                    <a:pt x="5872052" y="494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tx24"/>
            <p:cNvSpPr/>
            <p:nvPr/>
          </p:nvSpPr>
          <p:spPr>
            <a:xfrm>
              <a:off x="1457715" y="6085150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0e+00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457715" y="4140752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1e+08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457715" y="2196354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2e+08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1799439" y="61268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1799439" y="418244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1799439" y="223804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2127836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3432736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473763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604253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7347438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tx35"/>
            <p:cNvSpPr/>
            <p:nvPr/>
          </p:nvSpPr>
          <p:spPr>
            <a:xfrm>
              <a:off x="2096758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370581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675481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980382" y="6438520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285282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908644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  <a:r>
                <a:rPr lang="en-US"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,hours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2" name="rc42"/>
            <p:cNvSpPr/>
            <p:nvPr/>
          </p:nvSpPr>
          <p:spPr>
            <a:xfrm>
              <a:off x="8432669" y="3223623"/>
              <a:ext cx="97114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tx43"/>
            <p:cNvSpPr/>
            <p:nvPr/>
          </p:nvSpPr>
          <p:spPr>
            <a:xfrm>
              <a:off x="8502258" y="3414649"/>
              <a:ext cx="3881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4" name="rc44"/>
            <p:cNvSpPr/>
            <p:nvPr/>
          </p:nvSpPr>
          <p:spPr>
            <a:xfrm>
              <a:off x="8502258" y="350567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8502258" y="372513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tx50"/>
            <p:cNvSpPr/>
            <p:nvPr/>
          </p:nvSpPr>
          <p:spPr>
            <a:xfrm>
              <a:off x="8791303" y="3574094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chamberA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8791303" y="3793550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chamberB</a:t>
              </a:r>
            </a:p>
          </p:txBody>
        </p:sp>
      </p:grpSp>
      <p:sp>
        <p:nvSpPr>
          <p:cNvPr id="52" name="tx41"/>
          <p:cNvSpPr/>
          <p:nvPr/>
        </p:nvSpPr>
        <p:spPr>
          <a:xfrm rot="16200000">
            <a:off x="1164877" y="3568081"/>
            <a:ext cx="357299" cy="10163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VOC concentration in two sides of material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0225"/>
            <a:ext cx="9376569" cy="5658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6081" y="495360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Champs setup:</a:t>
            </a:r>
          </a:p>
          <a:p>
            <a:pPr marL="457200" indent="-457200">
              <a:buAutoNum type="arabicPeriod"/>
            </a:pPr>
            <a:r>
              <a:rPr lang="en-US" dirty="0" smtClean="0"/>
              <a:t>Add diffusion boundary condition on the top surface of material</a:t>
            </a:r>
          </a:p>
          <a:p>
            <a:pPr marL="457200" indent="-457200">
              <a:buAutoNum type="arabicPeriod"/>
            </a:pPr>
            <a:r>
              <a:rPr lang="en-US" dirty="0" smtClean="0"/>
              <a:t>Air concentration is 0 </a:t>
            </a:r>
            <a:r>
              <a:rPr lang="en-US" dirty="0" err="1" smtClean="0"/>
              <a:t>ug</a:t>
            </a:r>
            <a:r>
              <a:rPr lang="en-US" dirty="0" smtClean="0"/>
              <a:t>/m^3.</a:t>
            </a:r>
          </a:p>
          <a:p>
            <a:pPr marL="457200" indent="-457200">
              <a:buAutoNum type="arabicPeriod"/>
            </a:pPr>
            <a:r>
              <a:rPr lang="en-US" dirty="0" smtClean="0"/>
              <a:t>Test 2 cases Temp =20 C and Temp =50 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9881" y="123825"/>
            <a:ext cx="53467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Case1: Material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33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224756" y="790574"/>
            <a:ext cx="8248650" cy="5981700"/>
            <a:chOff x="1224756" y="790574"/>
            <a:chExt cx="8248650" cy="5981700"/>
          </a:xfrm>
        </p:grpSpPr>
        <p:sp>
          <p:nvSpPr>
            <p:cNvPr id="3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834233" y="860164"/>
              <a:ext cx="6459257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834233" y="5839015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834233" y="4819824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834233" y="3800633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834233" y="2781442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834233" y="1762251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310651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5330773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555036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834233" y="6348611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834233" y="5329420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834233" y="4310229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834233" y="3291038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834233" y="2271847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1834233" y="1252656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994380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4218642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6442905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2127836" y="1110958"/>
              <a:ext cx="5872052" cy="774699"/>
            </a:xfrm>
            <a:custGeom>
              <a:avLst/>
              <a:gdLst/>
              <a:ahLst/>
              <a:cxnLst/>
              <a:rect l="0" t="0" r="0" b="0"/>
              <a:pathLst>
                <a:path w="5872052" h="774699">
                  <a:moveTo>
                    <a:pt x="0" y="774699"/>
                  </a:moveTo>
                  <a:lnTo>
                    <a:pt x="133455" y="562389"/>
                  </a:lnTo>
                  <a:lnTo>
                    <a:pt x="266911" y="411661"/>
                  </a:lnTo>
                  <a:lnTo>
                    <a:pt x="400367" y="317839"/>
                  </a:lnTo>
                  <a:lnTo>
                    <a:pt x="533822" y="261858"/>
                  </a:lnTo>
                  <a:lnTo>
                    <a:pt x="667278" y="196718"/>
                  </a:lnTo>
                  <a:lnTo>
                    <a:pt x="800734" y="131562"/>
                  </a:lnTo>
                  <a:lnTo>
                    <a:pt x="934190" y="111066"/>
                  </a:lnTo>
                  <a:lnTo>
                    <a:pt x="1067645" y="109618"/>
                  </a:lnTo>
                  <a:lnTo>
                    <a:pt x="1201101" y="80257"/>
                  </a:lnTo>
                  <a:lnTo>
                    <a:pt x="1334557" y="42045"/>
                  </a:lnTo>
                  <a:lnTo>
                    <a:pt x="1468013" y="44979"/>
                  </a:lnTo>
                  <a:lnTo>
                    <a:pt x="1601468" y="60959"/>
                  </a:lnTo>
                  <a:lnTo>
                    <a:pt x="1734924" y="43032"/>
                  </a:lnTo>
                  <a:lnTo>
                    <a:pt x="1868380" y="13436"/>
                  </a:lnTo>
                  <a:lnTo>
                    <a:pt x="2001836" y="23856"/>
                  </a:lnTo>
                  <a:lnTo>
                    <a:pt x="2135291" y="45407"/>
                  </a:lnTo>
                  <a:lnTo>
                    <a:pt x="2268747" y="31133"/>
                  </a:lnTo>
                  <a:lnTo>
                    <a:pt x="2402203" y="4293"/>
                  </a:lnTo>
                  <a:lnTo>
                    <a:pt x="2535658" y="17107"/>
                  </a:lnTo>
                  <a:lnTo>
                    <a:pt x="2669114" y="40437"/>
                  </a:lnTo>
                  <a:lnTo>
                    <a:pt x="2802570" y="27330"/>
                  </a:lnTo>
                  <a:lnTo>
                    <a:pt x="2936026" y="1372"/>
                  </a:lnTo>
                  <a:lnTo>
                    <a:pt x="3069481" y="14948"/>
                  </a:lnTo>
                  <a:lnTo>
                    <a:pt x="3202937" y="38849"/>
                  </a:lnTo>
                  <a:lnTo>
                    <a:pt x="3336393" y="26113"/>
                  </a:lnTo>
                  <a:lnTo>
                    <a:pt x="3469849" y="436"/>
                  </a:lnTo>
                  <a:lnTo>
                    <a:pt x="3603304" y="14258"/>
                  </a:lnTo>
                  <a:lnTo>
                    <a:pt x="3736760" y="38341"/>
                  </a:lnTo>
                  <a:lnTo>
                    <a:pt x="3870216" y="25726"/>
                  </a:lnTo>
                  <a:lnTo>
                    <a:pt x="4003672" y="138"/>
                  </a:lnTo>
                  <a:lnTo>
                    <a:pt x="4137127" y="14038"/>
                  </a:lnTo>
                  <a:lnTo>
                    <a:pt x="4270583" y="38179"/>
                  </a:lnTo>
                  <a:lnTo>
                    <a:pt x="4404039" y="25604"/>
                  </a:lnTo>
                  <a:lnTo>
                    <a:pt x="4537494" y="43"/>
                  </a:lnTo>
                  <a:lnTo>
                    <a:pt x="4670950" y="13968"/>
                  </a:lnTo>
                  <a:lnTo>
                    <a:pt x="4804406" y="38128"/>
                  </a:lnTo>
                  <a:lnTo>
                    <a:pt x="4937862" y="25562"/>
                  </a:lnTo>
                  <a:lnTo>
                    <a:pt x="5071317" y="11"/>
                  </a:lnTo>
                  <a:lnTo>
                    <a:pt x="5204773" y="13945"/>
                  </a:lnTo>
                  <a:lnTo>
                    <a:pt x="5338229" y="38111"/>
                  </a:lnTo>
                  <a:lnTo>
                    <a:pt x="5471685" y="25551"/>
                  </a:lnTo>
                  <a:lnTo>
                    <a:pt x="5605140" y="0"/>
                  </a:lnTo>
                  <a:lnTo>
                    <a:pt x="5738596" y="13940"/>
                  </a:lnTo>
                  <a:lnTo>
                    <a:pt x="5872052" y="38105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2127836" y="1117600"/>
              <a:ext cx="5872052" cy="5009241"/>
            </a:xfrm>
            <a:custGeom>
              <a:avLst/>
              <a:gdLst/>
              <a:ahLst/>
              <a:cxnLst/>
              <a:rect l="0" t="0" r="0" b="0"/>
              <a:pathLst>
                <a:path w="5872052" h="5009241">
                  <a:moveTo>
                    <a:pt x="0" y="5009241"/>
                  </a:moveTo>
                  <a:lnTo>
                    <a:pt x="133455" y="3767604"/>
                  </a:lnTo>
                  <a:lnTo>
                    <a:pt x="266911" y="2843241"/>
                  </a:lnTo>
                  <a:lnTo>
                    <a:pt x="400367" y="2145965"/>
                  </a:lnTo>
                  <a:lnTo>
                    <a:pt x="533822" y="1605396"/>
                  </a:lnTo>
                  <a:lnTo>
                    <a:pt x="667278" y="1204184"/>
                  </a:lnTo>
                  <a:lnTo>
                    <a:pt x="800734" y="922621"/>
                  </a:lnTo>
                  <a:lnTo>
                    <a:pt x="934190" y="703115"/>
                  </a:lnTo>
                  <a:lnTo>
                    <a:pt x="1067645" y="516730"/>
                  </a:lnTo>
                  <a:lnTo>
                    <a:pt x="1201101" y="384845"/>
                  </a:lnTo>
                  <a:lnTo>
                    <a:pt x="1334557" y="308765"/>
                  </a:lnTo>
                  <a:lnTo>
                    <a:pt x="1468013" y="241958"/>
                  </a:lnTo>
                  <a:lnTo>
                    <a:pt x="1601468" y="168776"/>
                  </a:lnTo>
                  <a:lnTo>
                    <a:pt x="1734924" y="122973"/>
                  </a:lnTo>
                  <a:lnTo>
                    <a:pt x="1868380" y="112567"/>
                  </a:lnTo>
                  <a:lnTo>
                    <a:pt x="2001836" y="94565"/>
                  </a:lnTo>
                  <a:lnTo>
                    <a:pt x="2135291" y="57565"/>
                  </a:lnTo>
                  <a:lnTo>
                    <a:pt x="2268747" y="39275"/>
                  </a:lnTo>
                  <a:lnTo>
                    <a:pt x="2402203" y="49859"/>
                  </a:lnTo>
                  <a:lnTo>
                    <a:pt x="2535658" y="47456"/>
                  </a:lnTo>
                  <a:lnTo>
                    <a:pt x="2669114" y="22020"/>
                  </a:lnTo>
                  <a:lnTo>
                    <a:pt x="2802570" y="12524"/>
                  </a:lnTo>
                  <a:lnTo>
                    <a:pt x="2936026" y="29816"/>
                  </a:lnTo>
                  <a:lnTo>
                    <a:pt x="3069481" y="32400"/>
                  </a:lnTo>
                  <a:lnTo>
                    <a:pt x="3202937" y="10659"/>
                  </a:lnTo>
                  <a:lnTo>
                    <a:pt x="3336393" y="3975"/>
                  </a:lnTo>
                  <a:lnTo>
                    <a:pt x="3469849" y="23411"/>
                  </a:lnTo>
                  <a:lnTo>
                    <a:pt x="3603304" y="27588"/>
                  </a:lnTo>
                  <a:lnTo>
                    <a:pt x="3736760" y="7028"/>
                  </a:lnTo>
                  <a:lnTo>
                    <a:pt x="3870216" y="1242"/>
                  </a:lnTo>
                  <a:lnTo>
                    <a:pt x="4003672" y="21363"/>
                  </a:lnTo>
                  <a:lnTo>
                    <a:pt x="4137127" y="26049"/>
                  </a:lnTo>
                  <a:lnTo>
                    <a:pt x="4270583" y="5867"/>
                  </a:lnTo>
                  <a:lnTo>
                    <a:pt x="4404039" y="368"/>
                  </a:lnTo>
                  <a:lnTo>
                    <a:pt x="4537494" y="20709"/>
                  </a:lnTo>
                  <a:lnTo>
                    <a:pt x="4670950" y="25558"/>
                  </a:lnTo>
                  <a:lnTo>
                    <a:pt x="4804406" y="5496"/>
                  </a:lnTo>
                  <a:lnTo>
                    <a:pt x="4937862" y="89"/>
                  </a:lnTo>
                  <a:lnTo>
                    <a:pt x="5071317" y="20500"/>
                  </a:lnTo>
                  <a:lnTo>
                    <a:pt x="5204773" y="25401"/>
                  </a:lnTo>
                  <a:lnTo>
                    <a:pt x="5338229" y="5378"/>
                  </a:lnTo>
                  <a:lnTo>
                    <a:pt x="5471685" y="0"/>
                  </a:lnTo>
                  <a:lnTo>
                    <a:pt x="5605140" y="20434"/>
                  </a:lnTo>
                  <a:lnTo>
                    <a:pt x="5738596" y="25350"/>
                  </a:lnTo>
                  <a:lnTo>
                    <a:pt x="5872052" y="534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tx25"/>
            <p:cNvSpPr/>
            <p:nvPr/>
          </p:nvSpPr>
          <p:spPr>
            <a:xfrm>
              <a:off x="1457715" y="6306919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1e+05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457715" y="5287728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2e+05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457715" y="4268483"/>
              <a:ext cx="313888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3e+05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457715" y="3249346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4e+05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457715" y="2230155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5e+05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457715" y="1210964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6e+05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1799439" y="634861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1799439" y="532942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799439" y="431022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1799439" y="329103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1799439" y="227184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1799439" y="125265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1994380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4218642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6442905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tx40"/>
            <p:cNvSpPr/>
            <p:nvPr/>
          </p:nvSpPr>
          <p:spPr>
            <a:xfrm>
              <a:off x="1963302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094331" y="643857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318593" y="643857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908644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 hours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5" name="rc45"/>
            <p:cNvSpPr/>
            <p:nvPr/>
          </p:nvSpPr>
          <p:spPr>
            <a:xfrm>
              <a:off x="8432669" y="3223623"/>
              <a:ext cx="97114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tx46"/>
            <p:cNvSpPr/>
            <p:nvPr/>
          </p:nvSpPr>
          <p:spPr>
            <a:xfrm>
              <a:off x="8502258" y="3414649"/>
              <a:ext cx="3881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7" name="rc47"/>
            <p:cNvSpPr/>
            <p:nvPr/>
          </p:nvSpPr>
          <p:spPr>
            <a:xfrm>
              <a:off x="8502258" y="350567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8502258" y="372513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tx53"/>
            <p:cNvSpPr/>
            <p:nvPr/>
          </p:nvSpPr>
          <p:spPr>
            <a:xfrm>
              <a:off x="8791303" y="3574094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chamberA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791303" y="3793550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chamberB</a:t>
              </a:r>
            </a:p>
          </p:txBody>
        </p:sp>
      </p:grpSp>
      <p:sp>
        <p:nvSpPr>
          <p:cNvPr id="55" name="tx44"/>
          <p:cNvSpPr/>
          <p:nvPr/>
        </p:nvSpPr>
        <p:spPr>
          <a:xfrm rot="16200000">
            <a:off x="1164877" y="3568081"/>
            <a:ext cx="357299" cy="10163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VOC flux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224756" y="790574"/>
            <a:ext cx="8248650" cy="5981700"/>
            <a:chOff x="1224756" y="790574"/>
            <a:chExt cx="8248650" cy="5981700"/>
          </a:xfrm>
        </p:grpSpPr>
        <p:sp>
          <p:nvSpPr>
            <p:cNvPr id="3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800018" y="860164"/>
              <a:ext cx="6493473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800018" y="5859947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800018" y="4520944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800018" y="3181941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800018" y="1842938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2751082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4062895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537470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686520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7998333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800018" y="5190446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800018" y="3851443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800018" y="2512440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800018" y="1173437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2095176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340698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471880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6030614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734242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2226357" y="4707065"/>
              <a:ext cx="5771976" cy="1419776"/>
            </a:xfrm>
            <a:custGeom>
              <a:avLst/>
              <a:gdLst/>
              <a:ahLst/>
              <a:cxnLst/>
              <a:rect l="0" t="0" r="0" b="0"/>
              <a:pathLst>
                <a:path w="5771976" h="1419776">
                  <a:moveTo>
                    <a:pt x="0" y="1419776"/>
                  </a:moveTo>
                  <a:lnTo>
                    <a:pt x="131181" y="731049"/>
                  </a:lnTo>
                  <a:lnTo>
                    <a:pt x="262362" y="443520"/>
                  </a:lnTo>
                  <a:lnTo>
                    <a:pt x="393543" y="281145"/>
                  </a:lnTo>
                  <a:lnTo>
                    <a:pt x="524725" y="197616"/>
                  </a:lnTo>
                  <a:lnTo>
                    <a:pt x="655906" y="154837"/>
                  </a:lnTo>
                  <a:lnTo>
                    <a:pt x="787087" y="111753"/>
                  </a:lnTo>
                  <a:lnTo>
                    <a:pt x="918268" y="70919"/>
                  </a:lnTo>
                  <a:lnTo>
                    <a:pt x="1049450" y="57005"/>
                  </a:lnTo>
                  <a:lnTo>
                    <a:pt x="1180631" y="57566"/>
                  </a:lnTo>
                  <a:lnTo>
                    <a:pt x="1311812" y="42832"/>
                  </a:lnTo>
                  <a:lnTo>
                    <a:pt x="1442994" y="21237"/>
                  </a:lnTo>
                  <a:lnTo>
                    <a:pt x="1574175" y="20804"/>
                  </a:lnTo>
                  <a:lnTo>
                    <a:pt x="1705356" y="30992"/>
                  </a:lnTo>
                  <a:lnTo>
                    <a:pt x="1836537" y="23206"/>
                  </a:lnTo>
                  <a:lnTo>
                    <a:pt x="1967719" y="6654"/>
                  </a:lnTo>
                  <a:lnTo>
                    <a:pt x="2098900" y="9943"/>
                  </a:lnTo>
                  <a:lnTo>
                    <a:pt x="2230081" y="22896"/>
                  </a:lnTo>
                  <a:lnTo>
                    <a:pt x="2361262" y="17147"/>
                  </a:lnTo>
                  <a:lnTo>
                    <a:pt x="2492444" y="2115"/>
                  </a:lnTo>
                  <a:lnTo>
                    <a:pt x="2623625" y="6539"/>
                  </a:lnTo>
                  <a:lnTo>
                    <a:pt x="2754806" y="20341"/>
                  </a:lnTo>
                  <a:lnTo>
                    <a:pt x="2885988" y="15229"/>
                  </a:lnTo>
                  <a:lnTo>
                    <a:pt x="3017169" y="674"/>
                  </a:lnTo>
                  <a:lnTo>
                    <a:pt x="3148350" y="5458"/>
                  </a:lnTo>
                  <a:lnTo>
                    <a:pt x="3279531" y="19528"/>
                  </a:lnTo>
                  <a:lnTo>
                    <a:pt x="3410713" y="14622"/>
                  </a:lnTo>
                  <a:lnTo>
                    <a:pt x="3541894" y="216"/>
                  </a:lnTo>
                  <a:lnTo>
                    <a:pt x="3673075" y="5111"/>
                  </a:lnTo>
                  <a:lnTo>
                    <a:pt x="3804256" y="19273"/>
                  </a:lnTo>
                  <a:lnTo>
                    <a:pt x="3935438" y="14426"/>
                  </a:lnTo>
                  <a:lnTo>
                    <a:pt x="4066619" y="70"/>
                  </a:lnTo>
                  <a:lnTo>
                    <a:pt x="4197800" y="5003"/>
                  </a:lnTo>
                  <a:lnTo>
                    <a:pt x="4328982" y="19189"/>
                  </a:lnTo>
                  <a:lnTo>
                    <a:pt x="4460163" y="14367"/>
                  </a:lnTo>
                  <a:lnTo>
                    <a:pt x="4591344" y="24"/>
                  </a:lnTo>
                  <a:lnTo>
                    <a:pt x="4722525" y="4967"/>
                  </a:lnTo>
                  <a:lnTo>
                    <a:pt x="4853707" y="19159"/>
                  </a:lnTo>
                  <a:lnTo>
                    <a:pt x="4984888" y="14345"/>
                  </a:lnTo>
                  <a:lnTo>
                    <a:pt x="5116069" y="8"/>
                  </a:lnTo>
                  <a:lnTo>
                    <a:pt x="5247250" y="4956"/>
                  </a:lnTo>
                  <a:lnTo>
                    <a:pt x="5378432" y="19155"/>
                  </a:lnTo>
                  <a:lnTo>
                    <a:pt x="5509613" y="14341"/>
                  </a:lnTo>
                  <a:lnTo>
                    <a:pt x="5640794" y="0"/>
                  </a:lnTo>
                  <a:lnTo>
                    <a:pt x="5771976" y="4953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2226357" y="1110958"/>
              <a:ext cx="5771976" cy="872615"/>
            </a:xfrm>
            <a:custGeom>
              <a:avLst/>
              <a:gdLst/>
              <a:ahLst/>
              <a:cxnLst/>
              <a:rect l="0" t="0" r="0" b="0"/>
              <a:pathLst>
                <a:path w="5771976" h="872615">
                  <a:moveTo>
                    <a:pt x="0" y="0"/>
                  </a:moveTo>
                  <a:lnTo>
                    <a:pt x="131181" y="590461"/>
                  </a:lnTo>
                  <a:lnTo>
                    <a:pt x="262362" y="726105"/>
                  </a:lnTo>
                  <a:lnTo>
                    <a:pt x="393543" y="777151"/>
                  </a:lnTo>
                  <a:lnTo>
                    <a:pt x="524725" y="809066"/>
                  </a:lnTo>
                  <a:lnTo>
                    <a:pt x="655906" y="833064"/>
                  </a:lnTo>
                  <a:lnTo>
                    <a:pt x="787087" y="842927"/>
                  </a:lnTo>
                  <a:lnTo>
                    <a:pt x="918268" y="844469"/>
                  </a:lnTo>
                  <a:lnTo>
                    <a:pt x="1049450" y="851885"/>
                  </a:lnTo>
                  <a:lnTo>
                    <a:pt x="1180631" y="861907"/>
                  </a:lnTo>
                  <a:lnTo>
                    <a:pt x="1311812" y="862891"/>
                  </a:lnTo>
                  <a:lnTo>
                    <a:pt x="1442994" y="858556"/>
                  </a:lnTo>
                  <a:lnTo>
                    <a:pt x="1574175" y="862049"/>
                  </a:lnTo>
                  <a:lnTo>
                    <a:pt x="1705356" y="869349"/>
                  </a:lnTo>
                  <a:lnTo>
                    <a:pt x="1836537" y="868358"/>
                  </a:lnTo>
                  <a:lnTo>
                    <a:pt x="1967719" y="862573"/>
                  </a:lnTo>
                  <a:lnTo>
                    <a:pt x="2098900" y="865036"/>
                  </a:lnTo>
                  <a:lnTo>
                    <a:pt x="2230081" y="871589"/>
                  </a:lnTo>
                  <a:lnTo>
                    <a:pt x="2361262" y="870023"/>
                  </a:lnTo>
                  <a:lnTo>
                    <a:pt x="2492444" y="863815"/>
                  </a:lnTo>
                  <a:lnTo>
                    <a:pt x="2623625" y="865967"/>
                  </a:lnTo>
                  <a:lnTo>
                    <a:pt x="2754806" y="872287"/>
                  </a:lnTo>
                  <a:lnTo>
                    <a:pt x="2885988" y="870545"/>
                  </a:lnTo>
                  <a:lnTo>
                    <a:pt x="3017169" y="864206"/>
                  </a:lnTo>
                  <a:lnTo>
                    <a:pt x="3148350" y="866261"/>
                  </a:lnTo>
                  <a:lnTo>
                    <a:pt x="3279531" y="872508"/>
                  </a:lnTo>
                  <a:lnTo>
                    <a:pt x="3410713" y="870716"/>
                  </a:lnTo>
                  <a:lnTo>
                    <a:pt x="3541894" y="864331"/>
                  </a:lnTo>
                  <a:lnTo>
                    <a:pt x="3673075" y="866354"/>
                  </a:lnTo>
                  <a:lnTo>
                    <a:pt x="3804256" y="872583"/>
                  </a:lnTo>
                  <a:lnTo>
                    <a:pt x="3935438" y="870768"/>
                  </a:lnTo>
                  <a:lnTo>
                    <a:pt x="4066619" y="864371"/>
                  </a:lnTo>
                  <a:lnTo>
                    <a:pt x="4197800" y="866385"/>
                  </a:lnTo>
                  <a:lnTo>
                    <a:pt x="4328982" y="872605"/>
                  </a:lnTo>
                  <a:lnTo>
                    <a:pt x="4460163" y="870788"/>
                  </a:lnTo>
                  <a:lnTo>
                    <a:pt x="4591344" y="864385"/>
                  </a:lnTo>
                  <a:lnTo>
                    <a:pt x="4722525" y="866394"/>
                  </a:lnTo>
                  <a:lnTo>
                    <a:pt x="4853707" y="872608"/>
                  </a:lnTo>
                  <a:lnTo>
                    <a:pt x="4984888" y="870791"/>
                  </a:lnTo>
                  <a:lnTo>
                    <a:pt x="5116069" y="864388"/>
                  </a:lnTo>
                  <a:lnTo>
                    <a:pt x="5247250" y="866398"/>
                  </a:lnTo>
                  <a:lnTo>
                    <a:pt x="5378432" y="872615"/>
                  </a:lnTo>
                  <a:lnTo>
                    <a:pt x="5509613" y="870794"/>
                  </a:lnTo>
                  <a:lnTo>
                    <a:pt x="5640794" y="864386"/>
                  </a:lnTo>
                  <a:lnTo>
                    <a:pt x="5771976" y="866399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tx26"/>
            <p:cNvSpPr/>
            <p:nvPr/>
          </p:nvSpPr>
          <p:spPr>
            <a:xfrm>
              <a:off x="1457715" y="5148754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117.5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457715" y="3809751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120.0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457715" y="2470748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122.5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457715" y="1131745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125.0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1765223" y="519044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1765223" y="385144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1765223" y="25124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765223" y="117343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2095176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3406988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4718801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6030614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734242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tx39"/>
            <p:cNvSpPr/>
            <p:nvPr/>
          </p:nvSpPr>
          <p:spPr>
            <a:xfrm>
              <a:off x="2064098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344833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656645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968458" y="6438520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280271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891536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 hours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1164877" y="3568081"/>
              <a:ext cx="357299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Kma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6" name="rc46"/>
            <p:cNvSpPr/>
            <p:nvPr/>
          </p:nvSpPr>
          <p:spPr>
            <a:xfrm>
              <a:off x="8432669" y="3223623"/>
              <a:ext cx="97114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tx47"/>
            <p:cNvSpPr/>
            <p:nvPr/>
          </p:nvSpPr>
          <p:spPr>
            <a:xfrm>
              <a:off x="8502258" y="3414649"/>
              <a:ext cx="3881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8" name="rc48"/>
            <p:cNvSpPr/>
            <p:nvPr/>
          </p:nvSpPr>
          <p:spPr>
            <a:xfrm>
              <a:off x="8502258" y="350567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8502258" y="372513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tx54"/>
            <p:cNvSpPr/>
            <p:nvPr/>
          </p:nvSpPr>
          <p:spPr>
            <a:xfrm>
              <a:off x="8791303" y="3574094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chamberA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8791303" y="3793550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chamberB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3281" y="733425"/>
            <a:ext cx="7848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Conclusion:</a:t>
            </a:r>
          </a:p>
          <a:p>
            <a:pPr marL="457200" indent="-457200">
              <a:buAutoNum type="arabicPeriod"/>
            </a:pPr>
            <a:r>
              <a:rPr lang="en-US" dirty="0" smtClean="0"/>
              <a:t>All the cases give the reasonable simulation if ignore the effect of temperature.</a:t>
            </a:r>
          </a:p>
          <a:p>
            <a:pPr marL="457200" indent="-457200">
              <a:buAutoNum type="arabicPeriod"/>
            </a:pPr>
            <a:r>
              <a:rPr lang="en-US" dirty="0" smtClean="0"/>
              <a:t>The change of VOC flux and concentration is due to </a:t>
            </a:r>
            <a:r>
              <a:rPr lang="en-US" dirty="0" err="1" smtClean="0"/>
              <a:t>Dair</a:t>
            </a:r>
            <a:r>
              <a:rPr lang="en-US" dirty="0" smtClean="0"/>
              <a:t> and </a:t>
            </a:r>
            <a:r>
              <a:rPr lang="en-US" dirty="0" err="1" smtClean="0"/>
              <a:t>Dm</a:t>
            </a:r>
            <a:r>
              <a:rPr lang="en-US" dirty="0" smtClean="0"/>
              <a:t>, not </a:t>
            </a:r>
            <a:r>
              <a:rPr lang="en-US" dirty="0" err="1" smtClean="0"/>
              <a:t>Kma</a:t>
            </a:r>
            <a:r>
              <a:rPr lang="en-US" dirty="0" smtClean="0"/>
              <a:t>.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Kma</a:t>
            </a:r>
            <a:r>
              <a:rPr lang="en-US" dirty="0" smtClean="0"/>
              <a:t> does not correlated by temperature with current settings.</a:t>
            </a:r>
          </a:p>
          <a:p>
            <a:pPr marL="457200" indent="-457200">
              <a:buAutoNum type="arabicPeriod"/>
            </a:pPr>
            <a:r>
              <a:rPr lang="en-US" dirty="0"/>
              <a:t>W</a:t>
            </a:r>
            <a:r>
              <a:rPr lang="en-US" dirty="0" smtClean="0"/>
              <a:t>arning message shows “</a:t>
            </a:r>
            <a:r>
              <a:rPr lang="en-US" dirty="0"/>
              <a:t>Gas phase density not calculated, though required for VOC output</a:t>
            </a:r>
            <a:r>
              <a:rPr lang="en-US" dirty="0" smtClean="0"/>
              <a:t>!”. I guess this is the reason.</a:t>
            </a:r>
          </a:p>
          <a:p>
            <a:pPr marL="457200" indent="-45720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05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5280"/>
            <a:ext cx="10058400" cy="506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51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27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163149" y="889818"/>
            <a:ext cx="8248650" cy="5981700"/>
            <a:chOff x="1224756" y="790574"/>
            <a:chExt cx="8248650" cy="5981700"/>
          </a:xfrm>
        </p:grpSpPr>
        <p:sp>
          <p:nvSpPr>
            <p:cNvPr id="3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644656" y="860164"/>
              <a:ext cx="6601209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644656" y="5290861"/>
              <a:ext cx="6601209" cy="0"/>
            </a:xfrm>
            <a:custGeom>
              <a:avLst/>
              <a:gdLst/>
              <a:ahLst/>
              <a:cxnLst/>
              <a:rect l="0" t="0" r="0" b="0"/>
              <a:pathLst>
                <a:path w="6601209">
                  <a:moveTo>
                    <a:pt x="0" y="0"/>
                  </a:moveTo>
                  <a:lnTo>
                    <a:pt x="6601209" y="0"/>
                  </a:lnTo>
                  <a:lnTo>
                    <a:pt x="66012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644656" y="3618900"/>
              <a:ext cx="6601209" cy="0"/>
            </a:xfrm>
            <a:custGeom>
              <a:avLst/>
              <a:gdLst/>
              <a:ahLst/>
              <a:cxnLst/>
              <a:rect l="0" t="0" r="0" b="0"/>
              <a:pathLst>
                <a:path w="6601209">
                  <a:moveTo>
                    <a:pt x="0" y="0"/>
                  </a:moveTo>
                  <a:lnTo>
                    <a:pt x="6601209" y="0"/>
                  </a:lnTo>
                  <a:lnTo>
                    <a:pt x="66012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644656" y="1946938"/>
              <a:ext cx="6601209" cy="0"/>
            </a:xfrm>
            <a:custGeom>
              <a:avLst/>
              <a:gdLst/>
              <a:ahLst/>
              <a:cxnLst/>
              <a:rect l="0" t="0" r="0" b="0"/>
              <a:pathLst>
                <a:path w="6601209">
                  <a:moveTo>
                    <a:pt x="0" y="0"/>
                  </a:moveTo>
                  <a:lnTo>
                    <a:pt x="6601209" y="0"/>
                  </a:lnTo>
                  <a:lnTo>
                    <a:pt x="66012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277819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4445169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611214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7779114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644656" y="6126841"/>
              <a:ext cx="6601209" cy="0"/>
            </a:xfrm>
            <a:custGeom>
              <a:avLst/>
              <a:gdLst/>
              <a:ahLst/>
              <a:cxnLst/>
              <a:rect l="0" t="0" r="0" b="0"/>
              <a:pathLst>
                <a:path w="6601209">
                  <a:moveTo>
                    <a:pt x="0" y="0"/>
                  </a:moveTo>
                  <a:lnTo>
                    <a:pt x="6601209" y="0"/>
                  </a:lnTo>
                  <a:lnTo>
                    <a:pt x="66012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644656" y="4454880"/>
              <a:ext cx="6601209" cy="0"/>
            </a:xfrm>
            <a:custGeom>
              <a:avLst/>
              <a:gdLst/>
              <a:ahLst/>
              <a:cxnLst/>
              <a:rect l="0" t="0" r="0" b="0"/>
              <a:pathLst>
                <a:path w="6601209">
                  <a:moveTo>
                    <a:pt x="0" y="0"/>
                  </a:moveTo>
                  <a:lnTo>
                    <a:pt x="6601209" y="0"/>
                  </a:lnTo>
                  <a:lnTo>
                    <a:pt x="66012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644656" y="2782919"/>
              <a:ext cx="6601209" cy="0"/>
            </a:xfrm>
            <a:custGeom>
              <a:avLst/>
              <a:gdLst/>
              <a:ahLst/>
              <a:cxnLst/>
              <a:rect l="0" t="0" r="0" b="0"/>
              <a:pathLst>
                <a:path w="6601209">
                  <a:moveTo>
                    <a:pt x="0" y="0"/>
                  </a:moveTo>
                  <a:lnTo>
                    <a:pt x="6601209" y="0"/>
                  </a:lnTo>
                  <a:lnTo>
                    <a:pt x="66012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644656" y="1110958"/>
              <a:ext cx="6601209" cy="0"/>
            </a:xfrm>
            <a:custGeom>
              <a:avLst/>
              <a:gdLst/>
              <a:ahLst/>
              <a:cxnLst/>
              <a:rect l="0" t="0" r="0" b="0"/>
              <a:pathLst>
                <a:path w="6601209">
                  <a:moveTo>
                    <a:pt x="0" y="0"/>
                  </a:moveTo>
                  <a:lnTo>
                    <a:pt x="6601209" y="0"/>
                  </a:lnTo>
                  <a:lnTo>
                    <a:pt x="66012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94471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3611683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5278655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694562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944711" y="6126841"/>
              <a:ext cx="6001099" cy="0"/>
            </a:xfrm>
            <a:custGeom>
              <a:avLst/>
              <a:gdLst/>
              <a:ahLst/>
              <a:cxnLst/>
              <a:rect l="0" t="0" r="0" b="0"/>
              <a:pathLst>
                <a:path w="6001099">
                  <a:moveTo>
                    <a:pt x="0" y="0"/>
                  </a:moveTo>
                  <a:lnTo>
                    <a:pt x="833" y="0"/>
                  </a:lnTo>
                  <a:lnTo>
                    <a:pt x="1666" y="0"/>
                  </a:lnTo>
                  <a:lnTo>
                    <a:pt x="2500" y="0"/>
                  </a:lnTo>
                  <a:lnTo>
                    <a:pt x="3333" y="0"/>
                  </a:lnTo>
                  <a:lnTo>
                    <a:pt x="4167" y="0"/>
                  </a:lnTo>
                  <a:lnTo>
                    <a:pt x="5000" y="0"/>
                  </a:lnTo>
                  <a:lnTo>
                    <a:pt x="5834" y="0"/>
                  </a:lnTo>
                  <a:lnTo>
                    <a:pt x="6667" y="0"/>
                  </a:lnTo>
                  <a:lnTo>
                    <a:pt x="7501" y="0"/>
                  </a:lnTo>
                  <a:lnTo>
                    <a:pt x="8334" y="0"/>
                  </a:lnTo>
                  <a:lnTo>
                    <a:pt x="9168" y="0"/>
                  </a:lnTo>
                  <a:lnTo>
                    <a:pt x="10001" y="0"/>
                  </a:lnTo>
                  <a:lnTo>
                    <a:pt x="10835" y="0"/>
                  </a:lnTo>
                  <a:lnTo>
                    <a:pt x="11668" y="0"/>
                  </a:lnTo>
                  <a:lnTo>
                    <a:pt x="12502" y="0"/>
                  </a:lnTo>
                  <a:lnTo>
                    <a:pt x="13335" y="0"/>
                  </a:lnTo>
                  <a:lnTo>
                    <a:pt x="14169" y="0"/>
                  </a:lnTo>
                  <a:lnTo>
                    <a:pt x="15002" y="0"/>
                  </a:lnTo>
                  <a:lnTo>
                    <a:pt x="15836" y="0"/>
                  </a:lnTo>
                  <a:lnTo>
                    <a:pt x="16669" y="0"/>
                  </a:lnTo>
                  <a:lnTo>
                    <a:pt x="17503" y="0"/>
                  </a:lnTo>
                  <a:lnTo>
                    <a:pt x="18336" y="0"/>
                  </a:lnTo>
                  <a:lnTo>
                    <a:pt x="19170" y="0"/>
                  </a:lnTo>
                  <a:lnTo>
                    <a:pt x="20003" y="0"/>
                  </a:lnTo>
                  <a:lnTo>
                    <a:pt x="20837" y="0"/>
                  </a:lnTo>
                  <a:lnTo>
                    <a:pt x="21670" y="0"/>
                  </a:lnTo>
                  <a:lnTo>
                    <a:pt x="22504" y="0"/>
                  </a:lnTo>
                  <a:lnTo>
                    <a:pt x="23337" y="0"/>
                  </a:lnTo>
                  <a:lnTo>
                    <a:pt x="24171" y="0"/>
                  </a:lnTo>
                  <a:lnTo>
                    <a:pt x="25004" y="0"/>
                  </a:lnTo>
                  <a:lnTo>
                    <a:pt x="25838" y="0"/>
                  </a:lnTo>
                  <a:lnTo>
                    <a:pt x="26671" y="0"/>
                  </a:lnTo>
                  <a:lnTo>
                    <a:pt x="27505" y="0"/>
                  </a:lnTo>
                  <a:lnTo>
                    <a:pt x="28338" y="0"/>
                  </a:lnTo>
                  <a:lnTo>
                    <a:pt x="29172" y="0"/>
                  </a:lnTo>
                  <a:lnTo>
                    <a:pt x="30005" y="0"/>
                  </a:lnTo>
                  <a:lnTo>
                    <a:pt x="30838" y="0"/>
                  </a:lnTo>
                  <a:lnTo>
                    <a:pt x="31672" y="0"/>
                  </a:lnTo>
                  <a:lnTo>
                    <a:pt x="32505" y="0"/>
                  </a:lnTo>
                  <a:lnTo>
                    <a:pt x="33339" y="0"/>
                  </a:lnTo>
                  <a:lnTo>
                    <a:pt x="34172" y="0"/>
                  </a:lnTo>
                  <a:lnTo>
                    <a:pt x="35006" y="0"/>
                  </a:lnTo>
                  <a:lnTo>
                    <a:pt x="35839" y="0"/>
                  </a:lnTo>
                  <a:lnTo>
                    <a:pt x="36673" y="0"/>
                  </a:lnTo>
                  <a:lnTo>
                    <a:pt x="37506" y="0"/>
                  </a:lnTo>
                  <a:lnTo>
                    <a:pt x="38340" y="0"/>
                  </a:lnTo>
                  <a:lnTo>
                    <a:pt x="39173" y="0"/>
                  </a:lnTo>
                  <a:lnTo>
                    <a:pt x="40007" y="0"/>
                  </a:lnTo>
                  <a:lnTo>
                    <a:pt x="40840" y="0"/>
                  </a:lnTo>
                  <a:lnTo>
                    <a:pt x="41674" y="0"/>
                  </a:lnTo>
                  <a:lnTo>
                    <a:pt x="42507" y="0"/>
                  </a:lnTo>
                  <a:lnTo>
                    <a:pt x="43341" y="0"/>
                  </a:lnTo>
                  <a:lnTo>
                    <a:pt x="44174" y="0"/>
                  </a:lnTo>
                  <a:lnTo>
                    <a:pt x="45008" y="0"/>
                  </a:lnTo>
                  <a:lnTo>
                    <a:pt x="45841" y="0"/>
                  </a:lnTo>
                  <a:lnTo>
                    <a:pt x="46675" y="0"/>
                  </a:lnTo>
                  <a:lnTo>
                    <a:pt x="47508" y="0"/>
                  </a:lnTo>
                  <a:lnTo>
                    <a:pt x="48342" y="0"/>
                  </a:lnTo>
                  <a:lnTo>
                    <a:pt x="49175" y="0"/>
                  </a:lnTo>
                  <a:lnTo>
                    <a:pt x="50009" y="0"/>
                  </a:lnTo>
                  <a:lnTo>
                    <a:pt x="50842" y="0"/>
                  </a:lnTo>
                  <a:lnTo>
                    <a:pt x="51676" y="0"/>
                  </a:lnTo>
                  <a:lnTo>
                    <a:pt x="52509" y="0"/>
                  </a:lnTo>
                  <a:lnTo>
                    <a:pt x="53343" y="0"/>
                  </a:lnTo>
                  <a:lnTo>
                    <a:pt x="54176" y="0"/>
                  </a:lnTo>
                  <a:lnTo>
                    <a:pt x="55010" y="0"/>
                  </a:lnTo>
                  <a:lnTo>
                    <a:pt x="55843" y="0"/>
                  </a:lnTo>
                  <a:lnTo>
                    <a:pt x="56677" y="0"/>
                  </a:lnTo>
                  <a:lnTo>
                    <a:pt x="57510" y="0"/>
                  </a:lnTo>
                  <a:lnTo>
                    <a:pt x="58344" y="0"/>
                  </a:lnTo>
                  <a:lnTo>
                    <a:pt x="59177" y="0"/>
                  </a:lnTo>
                  <a:lnTo>
                    <a:pt x="60010" y="0"/>
                  </a:lnTo>
                  <a:lnTo>
                    <a:pt x="60844" y="0"/>
                  </a:lnTo>
                  <a:lnTo>
                    <a:pt x="61677" y="0"/>
                  </a:lnTo>
                  <a:lnTo>
                    <a:pt x="62511" y="0"/>
                  </a:lnTo>
                  <a:lnTo>
                    <a:pt x="63344" y="0"/>
                  </a:lnTo>
                  <a:lnTo>
                    <a:pt x="64178" y="0"/>
                  </a:lnTo>
                  <a:lnTo>
                    <a:pt x="65011" y="0"/>
                  </a:lnTo>
                  <a:lnTo>
                    <a:pt x="65845" y="0"/>
                  </a:lnTo>
                  <a:lnTo>
                    <a:pt x="66678" y="0"/>
                  </a:lnTo>
                  <a:lnTo>
                    <a:pt x="67512" y="0"/>
                  </a:lnTo>
                  <a:lnTo>
                    <a:pt x="68345" y="0"/>
                  </a:lnTo>
                  <a:lnTo>
                    <a:pt x="69179" y="0"/>
                  </a:lnTo>
                  <a:lnTo>
                    <a:pt x="70012" y="0"/>
                  </a:lnTo>
                  <a:lnTo>
                    <a:pt x="70846" y="0"/>
                  </a:lnTo>
                  <a:lnTo>
                    <a:pt x="71679" y="0"/>
                  </a:lnTo>
                  <a:lnTo>
                    <a:pt x="72513" y="0"/>
                  </a:lnTo>
                  <a:lnTo>
                    <a:pt x="73346" y="0"/>
                  </a:lnTo>
                  <a:lnTo>
                    <a:pt x="74180" y="0"/>
                  </a:lnTo>
                  <a:lnTo>
                    <a:pt x="75013" y="0"/>
                  </a:lnTo>
                  <a:lnTo>
                    <a:pt x="75847" y="0"/>
                  </a:lnTo>
                  <a:lnTo>
                    <a:pt x="76680" y="0"/>
                  </a:lnTo>
                  <a:lnTo>
                    <a:pt x="77514" y="0"/>
                  </a:lnTo>
                  <a:lnTo>
                    <a:pt x="78347" y="0"/>
                  </a:lnTo>
                  <a:lnTo>
                    <a:pt x="79181" y="0"/>
                  </a:lnTo>
                  <a:lnTo>
                    <a:pt x="80014" y="0"/>
                  </a:lnTo>
                  <a:lnTo>
                    <a:pt x="80848" y="0"/>
                  </a:lnTo>
                  <a:lnTo>
                    <a:pt x="81681" y="0"/>
                  </a:lnTo>
                  <a:lnTo>
                    <a:pt x="82515" y="0"/>
                  </a:lnTo>
                  <a:lnTo>
                    <a:pt x="83348" y="0"/>
                  </a:lnTo>
                  <a:lnTo>
                    <a:pt x="84182" y="0"/>
                  </a:lnTo>
                  <a:lnTo>
                    <a:pt x="85015" y="0"/>
                  </a:lnTo>
                  <a:lnTo>
                    <a:pt x="85849" y="0"/>
                  </a:lnTo>
                  <a:lnTo>
                    <a:pt x="86682" y="0"/>
                  </a:lnTo>
                  <a:lnTo>
                    <a:pt x="87516" y="0"/>
                  </a:lnTo>
                  <a:lnTo>
                    <a:pt x="88349" y="0"/>
                  </a:lnTo>
                  <a:lnTo>
                    <a:pt x="89183" y="0"/>
                  </a:lnTo>
                  <a:lnTo>
                    <a:pt x="90016" y="0"/>
                  </a:lnTo>
                  <a:lnTo>
                    <a:pt x="90849" y="0"/>
                  </a:lnTo>
                  <a:lnTo>
                    <a:pt x="91683" y="0"/>
                  </a:lnTo>
                  <a:lnTo>
                    <a:pt x="92516" y="0"/>
                  </a:lnTo>
                  <a:lnTo>
                    <a:pt x="93350" y="0"/>
                  </a:lnTo>
                  <a:lnTo>
                    <a:pt x="94183" y="0"/>
                  </a:lnTo>
                  <a:lnTo>
                    <a:pt x="95017" y="0"/>
                  </a:lnTo>
                  <a:lnTo>
                    <a:pt x="95850" y="0"/>
                  </a:lnTo>
                  <a:lnTo>
                    <a:pt x="96684" y="0"/>
                  </a:lnTo>
                  <a:lnTo>
                    <a:pt x="97517" y="0"/>
                  </a:lnTo>
                  <a:lnTo>
                    <a:pt x="98351" y="0"/>
                  </a:lnTo>
                  <a:lnTo>
                    <a:pt x="99184" y="0"/>
                  </a:lnTo>
                  <a:lnTo>
                    <a:pt x="100018" y="0"/>
                  </a:lnTo>
                  <a:lnTo>
                    <a:pt x="100851" y="0"/>
                  </a:lnTo>
                  <a:lnTo>
                    <a:pt x="101685" y="0"/>
                  </a:lnTo>
                  <a:lnTo>
                    <a:pt x="102518" y="0"/>
                  </a:lnTo>
                  <a:lnTo>
                    <a:pt x="103352" y="0"/>
                  </a:lnTo>
                  <a:lnTo>
                    <a:pt x="104185" y="0"/>
                  </a:lnTo>
                  <a:lnTo>
                    <a:pt x="105019" y="0"/>
                  </a:lnTo>
                  <a:lnTo>
                    <a:pt x="105852" y="0"/>
                  </a:lnTo>
                  <a:lnTo>
                    <a:pt x="106686" y="0"/>
                  </a:lnTo>
                  <a:lnTo>
                    <a:pt x="107519" y="0"/>
                  </a:lnTo>
                  <a:lnTo>
                    <a:pt x="108353" y="0"/>
                  </a:lnTo>
                  <a:lnTo>
                    <a:pt x="109186" y="0"/>
                  </a:lnTo>
                  <a:lnTo>
                    <a:pt x="110020" y="0"/>
                  </a:lnTo>
                  <a:lnTo>
                    <a:pt x="110853" y="0"/>
                  </a:lnTo>
                  <a:lnTo>
                    <a:pt x="111687" y="0"/>
                  </a:lnTo>
                  <a:lnTo>
                    <a:pt x="112520" y="0"/>
                  </a:lnTo>
                  <a:lnTo>
                    <a:pt x="113354" y="0"/>
                  </a:lnTo>
                  <a:lnTo>
                    <a:pt x="114187" y="0"/>
                  </a:lnTo>
                  <a:lnTo>
                    <a:pt x="115021" y="0"/>
                  </a:lnTo>
                  <a:lnTo>
                    <a:pt x="115854" y="0"/>
                  </a:lnTo>
                  <a:lnTo>
                    <a:pt x="116688" y="0"/>
                  </a:lnTo>
                  <a:lnTo>
                    <a:pt x="117521" y="0"/>
                  </a:lnTo>
                  <a:lnTo>
                    <a:pt x="118355" y="0"/>
                  </a:lnTo>
                  <a:lnTo>
                    <a:pt x="119188" y="0"/>
                  </a:lnTo>
                  <a:lnTo>
                    <a:pt x="120021" y="0"/>
                  </a:lnTo>
                  <a:lnTo>
                    <a:pt x="120855" y="0"/>
                  </a:lnTo>
                  <a:lnTo>
                    <a:pt x="121688" y="0"/>
                  </a:lnTo>
                  <a:lnTo>
                    <a:pt x="122522" y="0"/>
                  </a:lnTo>
                  <a:lnTo>
                    <a:pt x="123355" y="0"/>
                  </a:lnTo>
                  <a:lnTo>
                    <a:pt x="124189" y="0"/>
                  </a:lnTo>
                  <a:lnTo>
                    <a:pt x="125022" y="0"/>
                  </a:lnTo>
                  <a:lnTo>
                    <a:pt x="125856" y="0"/>
                  </a:lnTo>
                  <a:lnTo>
                    <a:pt x="126689" y="0"/>
                  </a:lnTo>
                  <a:lnTo>
                    <a:pt x="127523" y="0"/>
                  </a:lnTo>
                  <a:lnTo>
                    <a:pt x="128356" y="0"/>
                  </a:lnTo>
                  <a:lnTo>
                    <a:pt x="129190" y="0"/>
                  </a:lnTo>
                  <a:lnTo>
                    <a:pt x="130023" y="0"/>
                  </a:lnTo>
                  <a:lnTo>
                    <a:pt x="130857" y="0"/>
                  </a:lnTo>
                  <a:lnTo>
                    <a:pt x="131690" y="0"/>
                  </a:lnTo>
                  <a:lnTo>
                    <a:pt x="132524" y="0"/>
                  </a:lnTo>
                  <a:lnTo>
                    <a:pt x="133357" y="0"/>
                  </a:lnTo>
                  <a:lnTo>
                    <a:pt x="134191" y="0"/>
                  </a:lnTo>
                  <a:lnTo>
                    <a:pt x="135024" y="0"/>
                  </a:lnTo>
                  <a:lnTo>
                    <a:pt x="135858" y="0"/>
                  </a:lnTo>
                  <a:lnTo>
                    <a:pt x="136691" y="0"/>
                  </a:lnTo>
                  <a:lnTo>
                    <a:pt x="137525" y="0"/>
                  </a:lnTo>
                  <a:lnTo>
                    <a:pt x="138358" y="0"/>
                  </a:lnTo>
                  <a:lnTo>
                    <a:pt x="139192" y="0"/>
                  </a:lnTo>
                  <a:lnTo>
                    <a:pt x="140025" y="0"/>
                  </a:lnTo>
                  <a:lnTo>
                    <a:pt x="140859" y="0"/>
                  </a:lnTo>
                  <a:lnTo>
                    <a:pt x="141692" y="0"/>
                  </a:lnTo>
                  <a:lnTo>
                    <a:pt x="142526" y="0"/>
                  </a:lnTo>
                  <a:lnTo>
                    <a:pt x="143359" y="0"/>
                  </a:lnTo>
                  <a:lnTo>
                    <a:pt x="144193" y="0"/>
                  </a:lnTo>
                  <a:lnTo>
                    <a:pt x="145026" y="0"/>
                  </a:lnTo>
                  <a:lnTo>
                    <a:pt x="145860" y="0"/>
                  </a:lnTo>
                  <a:lnTo>
                    <a:pt x="146693" y="0"/>
                  </a:lnTo>
                  <a:lnTo>
                    <a:pt x="147527" y="0"/>
                  </a:lnTo>
                  <a:lnTo>
                    <a:pt x="148360" y="0"/>
                  </a:lnTo>
                  <a:lnTo>
                    <a:pt x="149194" y="0"/>
                  </a:lnTo>
                  <a:lnTo>
                    <a:pt x="150027" y="0"/>
                  </a:lnTo>
                  <a:lnTo>
                    <a:pt x="150860" y="0"/>
                  </a:lnTo>
                  <a:lnTo>
                    <a:pt x="151694" y="0"/>
                  </a:lnTo>
                  <a:lnTo>
                    <a:pt x="152527" y="0"/>
                  </a:lnTo>
                  <a:lnTo>
                    <a:pt x="153361" y="0"/>
                  </a:lnTo>
                  <a:lnTo>
                    <a:pt x="154194" y="0"/>
                  </a:lnTo>
                  <a:lnTo>
                    <a:pt x="155028" y="0"/>
                  </a:lnTo>
                  <a:lnTo>
                    <a:pt x="155861" y="0"/>
                  </a:lnTo>
                  <a:lnTo>
                    <a:pt x="156695" y="0"/>
                  </a:lnTo>
                  <a:lnTo>
                    <a:pt x="157528" y="0"/>
                  </a:lnTo>
                  <a:lnTo>
                    <a:pt x="158362" y="0"/>
                  </a:lnTo>
                  <a:lnTo>
                    <a:pt x="159195" y="0"/>
                  </a:lnTo>
                  <a:lnTo>
                    <a:pt x="160029" y="0"/>
                  </a:lnTo>
                  <a:lnTo>
                    <a:pt x="160862" y="0"/>
                  </a:lnTo>
                  <a:lnTo>
                    <a:pt x="161696" y="0"/>
                  </a:lnTo>
                  <a:lnTo>
                    <a:pt x="162529" y="0"/>
                  </a:lnTo>
                  <a:lnTo>
                    <a:pt x="163363" y="0"/>
                  </a:lnTo>
                  <a:lnTo>
                    <a:pt x="164196" y="0"/>
                  </a:lnTo>
                  <a:lnTo>
                    <a:pt x="165030" y="0"/>
                  </a:lnTo>
                  <a:lnTo>
                    <a:pt x="165863" y="0"/>
                  </a:lnTo>
                  <a:lnTo>
                    <a:pt x="166697" y="0"/>
                  </a:lnTo>
                  <a:lnTo>
                    <a:pt x="167530" y="0"/>
                  </a:lnTo>
                  <a:lnTo>
                    <a:pt x="168364" y="0"/>
                  </a:lnTo>
                  <a:lnTo>
                    <a:pt x="169197" y="0"/>
                  </a:lnTo>
                  <a:lnTo>
                    <a:pt x="170031" y="0"/>
                  </a:lnTo>
                  <a:lnTo>
                    <a:pt x="170864" y="0"/>
                  </a:lnTo>
                  <a:lnTo>
                    <a:pt x="171698" y="0"/>
                  </a:lnTo>
                  <a:lnTo>
                    <a:pt x="172531" y="0"/>
                  </a:lnTo>
                  <a:lnTo>
                    <a:pt x="173365" y="0"/>
                  </a:lnTo>
                  <a:lnTo>
                    <a:pt x="174198" y="0"/>
                  </a:lnTo>
                  <a:lnTo>
                    <a:pt x="175032" y="0"/>
                  </a:lnTo>
                  <a:lnTo>
                    <a:pt x="175865" y="0"/>
                  </a:lnTo>
                  <a:lnTo>
                    <a:pt x="176699" y="0"/>
                  </a:lnTo>
                  <a:lnTo>
                    <a:pt x="177532" y="0"/>
                  </a:lnTo>
                  <a:lnTo>
                    <a:pt x="178366" y="0"/>
                  </a:lnTo>
                  <a:lnTo>
                    <a:pt x="179199" y="0"/>
                  </a:lnTo>
                  <a:lnTo>
                    <a:pt x="180032" y="0"/>
                  </a:lnTo>
                  <a:lnTo>
                    <a:pt x="180866" y="0"/>
                  </a:lnTo>
                  <a:lnTo>
                    <a:pt x="181699" y="0"/>
                  </a:lnTo>
                  <a:lnTo>
                    <a:pt x="182533" y="0"/>
                  </a:lnTo>
                  <a:lnTo>
                    <a:pt x="183366" y="0"/>
                  </a:lnTo>
                  <a:lnTo>
                    <a:pt x="184200" y="0"/>
                  </a:lnTo>
                  <a:lnTo>
                    <a:pt x="185033" y="0"/>
                  </a:lnTo>
                  <a:lnTo>
                    <a:pt x="185867" y="0"/>
                  </a:lnTo>
                  <a:lnTo>
                    <a:pt x="186700" y="0"/>
                  </a:lnTo>
                  <a:lnTo>
                    <a:pt x="187534" y="0"/>
                  </a:lnTo>
                  <a:lnTo>
                    <a:pt x="188367" y="0"/>
                  </a:lnTo>
                  <a:lnTo>
                    <a:pt x="189201" y="0"/>
                  </a:lnTo>
                  <a:lnTo>
                    <a:pt x="190034" y="0"/>
                  </a:lnTo>
                  <a:lnTo>
                    <a:pt x="190868" y="0"/>
                  </a:lnTo>
                  <a:lnTo>
                    <a:pt x="191701" y="0"/>
                  </a:lnTo>
                  <a:lnTo>
                    <a:pt x="192535" y="0"/>
                  </a:lnTo>
                  <a:lnTo>
                    <a:pt x="193368" y="0"/>
                  </a:lnTo>
                  <a:lnTo>
                    <a:pt x="194202" y="0"/>
                  </a:lnTo>
                  <a:lnTo>
                    <a:pt x="195035" y="0"/>
                  </a:lnTo>
                  <a:lnTo>
                    <a:pt x="195869" y="0"/>
                  </a:lnTo>
                  <a:lnTo>
                    <a:pt x="196702" y="0"/>
                  </a:lnTo>
                  <a:lnTo>
                    <a:pt x="197536" y="0"/>
                  </a:lnTo>
                  <a:lnTo>
                    <a:pt x="198369" y="0"/>
                  </a:lnTo>
                  <a:lnTo>
                    <a:pt x="199203" y="0"/>
                  </a:lnTo>
                  <a:lnTo>
                    <a:pt x="200036" y="0"/>
                  </a:lnTo>
                  <a:lnTo>
                    <a:pt x="200870" y="0"/>
                  </a:lnTo>
                  <a:lnTo>
                    <a:pt x="201703" y="0"/>
                  </a:lnTo>
                  <a:lnTo>
                    <a:pt x="202537" y="0"/>
                  </a:lnTo>
                  <a:lnTo>
                    <a:pt x="203370" y="0"/>
                  </a:lnTo>
                  <a:lnTo>
                    <a:pt x="204204" y="0"/>
                  </a:lnTo>
                  <a:lnTo>
                    <a:pt x="205037" y="0"/>
                  </a:lnTo>
                  <a:lnTo>
                    <a:pt x="205871" y="0"/>
                  </a:lnTo>
                  <a:lnTo>
                    <a:pt x="206704" y="0"/>
                  </a:lnTo>
                  <a:lnTo>
                    <a:pt x="207538" y="0"/>
                  </a:lnTo>
                  <a:lnTo>
                    <a:pt x="208371" y="0"/>
                  </a:lnTo>
                  <a:lnTo>
                    <a:pt x="209205" y="0"/>
                  </a:lnTo>
                  <a:lnTo>
                    <a:pt x="210038" y="0"/>
                  </a:lnTo>
                  <a:lnTo>
                    <a:pt x="210871" y="0"/>
                  </a:lnTo>
                  <a:lnTo>
                    <a:pt x="211705" y="0"/>
                  </a:lnTo>
                  <a:lnTo>
                    <a:pt x="212538" y="0"/>
                  </a:lnTo>
                  <a:lnTo>
                    <a:pt x="213372" y="0"/>
                  </a:lnTo>
                  <a:lnTo>
                    <a:pt x="214205" y="0"/>
                  </a:lnTo>
                  <a:lnTo>
                    <a:pt x="215039" y="0"/>
                  </a:lnTo>
                  <a:lnTo>
                    <a:pt x="215872" y="0"/>
                  </a:lnTo>
                  <a:lnTo>
                    <a:pt x="216706" y="0"/>
                  </a:lnTo>
                  <a:lnTo>
                    <a:pt x="217539" y="0"/>
                  </a:lnTo>
                  <a:lnTo>
                    <a:pt x="218373" y="0"/>
                  </a:lnTo>
                  <a:lnTo>
                    <a:pt x="219206" y="0"/>
                  </a:lnTo>
                  <a:lnTo>
                    <a:pt x="220040" y="0"/>
                  </a:lnTo>
                  <a:lnTo>
                    <a:pt x="220873" y="0"/>
                  </a:lnTo>
                  <a:lnTo>
                    <a:pt x="221707" y="0"/>
                  </a:lnTo>
                  <a:lnTo>
                    <a:pt x="222540" y="0"/>
                  </a:lnTo>
                  <a:lnTo>
                    <a:pt x="223374" y="0"/>
                  </a:lnTo>
                  <a:lnTo>
                    <a:pt x="224207" y="0"/>
                  </a:lnTo>
                  <a:lnTo>
                    <a:pt x="225041" y="0"/>
                  </a:lnTo>
                  <a:lnTo>
                    <a:pt x="225874" y="0"/>
                  </a:lnTo>
                  <a:lnTo>
                    <a:pt x="226708" y="0"/>
                  </a:lnTo>
                  <a:lnTo>
                    <a:pt x="227541" y="0"/>
                  </a:lnTo>
                  <a:lnTo>
                    <a:pt x="228375" y="0"/>
                  </a:lnTo>
                  <a:lnTo>
                    <a:pt x="229208" y="0"/>
                  </a:lnTo>
                  <a:lnTo>
                    <a:pt x="230042" y="0"/>
                  </a:lnTo>
                  <a:lnTo>
                    <a:pt x="230875" y="0"/>
                  </a:lnTo>
                  <a:lnTo>
                    <a:pt x="231709" y="0"/>
                  </a:lnTo>
                  <a:lnTo>
                    <a:pt x="232542" y="0"/>
                  </a:lnTo>
                  <a:lnTo>
                    <a:pt x="233376" y="0"/>
                  </a:lnTo>
                  <a:lnTo>
                    <a:pt x="234209" y="0"/>
                  </a:lnTo>
                  <a:lnTo>
                    <a:pt x="235043" y="0"/>
                  </a:lnTo>
                  <a:lnTo>
                    <a:pt x="235876" y="0"/>
                  </a:lnTo>
                  <a:lnTo>
                    <a:pt x="236710" y="0"/>
                  </a:lnTo>
                  <a:lnTo>
                    <a:pt x="237543" y="0"/>
                  </a:lnTo>
                  <a:lnTo>
                    <a:pt x="238377" y="0"/>
                  </a:lnTo>
                  <a:lnTo>
                    <a:pt x="239210" y="0"/>
                  </a:lnTo>
                  <a:lnTo>
                    <a:pt x="240043" y="0"/>
                  </a:lnTo>
                  <a:lnTo>
                    <a:pt x="240877" y="0"/>
                  </a:lnTo>
                  <a:lnTo>
                    <a:pt x="241710" y="0"/>
                  </a:lnTo>
                  <a:lnTo>
                    <a:pt x="242544" y="0"/>
                  </a:lnTo>
                  <a:lnTo>
                    <a:pt x="243377" y="0"/>
                  </a:lnTo>
                  <a:lnTo>
                    <a:pt x="244211" y="0"/>
                  </a:lnTo>
                  <a:lnTo>
                    <a:pt x="245044" y="0"/>
                  </a:lnTo>
                  <a:lnTo>
                    <a:pt x="245878" y="0"/>
                  </a:lnTo>
                  <a:lnTo>
                    <a:pt x="246711" y="0"/>
                  </a:lnTo>
                  <a:lnTo>
                    <a:pt x="247545" y="0"/>
                  </a:lnTo>
                  <a:lnTo>
                    <a:pt x="248378" y="0"/>
                  </a:lnTo>
                  <a:lnTo>
                    <a:pt x="249212" y="0"/>
                  </a:lnTo>
                  <a:lnTo>
                    <a:pt x="250045" y="0"/>
                  </a:lnTo>
                  <a:lnTo>
                    <a:pt x="250879" y="0"/>
                  </a:lnTo>
                  <a:lnTo>
                    <a:pt x="251712" y="0"/>
                  </a:lnTo>
                  <a:lnTo>
                    <a:pt x="252546" y="0"/>
                  </a:lnTo>
                  <a:lnTo>
                    <a:pt x="253379" y="0"/>
                  </a:lnTo>
                  <a:lnTo>
                    <a:pt x="254213" y="0"/>
                  </a:lnTo>
                  <a:lnTo>
                    <a:pt x="255046" y="0"/>
                  </a:lnTo>
                  <a:lnTo>
                    <a:pt x="255880" y="0"/>
                  </a:lnTo>
                  <a:lnTo>
                    <a:pt x="256713" y="0"/>
                  </a:lnTo>
                  <a:lnTo>
                    <a:pt x="257547" y="0"/>
                  </a:lnTo>
                  <a:lnTo>
                    <a:pt x="258380" y="0"/>
                  </a:lnTo>
                  <a:lnTo>
                    <a:pt x="259214" y="0"/>
                  </a:lnTo>
                  <a:lnTo>
                    <a:pt x="260047" y="0"/>
                  </a:lnTo>
                  <a:lnTo>
                    <a:pt x="260881" y="0"/>
                  </a:lnTo>
                  <a:lnTo>
                    <a:pt x="261714" y="0"/>
                  </a:lnTo>
                  <a:lnTo>
                    <a:pt x="262548" y="0"/>
                  </a:lnTo>
                  <a:lnTo>
                    <a:pt x="263381" y="0"/>
                  </a:lnTo>
                  <a:lnTo>
                    <a:pt x="264215" y="0"/>
                  </a:lnTo>
                  <a:lnTo>
                    <a:pt x="265048" y="0"/>
                  </a:lnTo>
                  <a:lnTo>
                    <a:pt x="265882" y="0"/>
                  </a:lnTo>
                  <a:lnTo>
                    <a:pt x="266715" y="0"/>
                  </a:lnTo>
                  <a:lnTo>
                    <a:pt x="267549" y="0"/>
                  </a:lnTo>
                  <a:lnTo>
                    <a:pt x="268382" y="0"/>
                  </a:lnTo>
                  <a:lnTo>
                    <a:pt x="269216" y="0"/>
                  </a:lnTo>
                  <a:lnTo>
                    <a:pt x="270049" y="0"/>
                  </a:lnTo>
                  <a:lnTo>
                    <a:pt x="270882" y="0"/>
                  </a:lnTo>
                  <a:lnTo>
                    <a:pt x="271716" y="0"/>
                  </a:lnTo>
                  <a:lnTo>
                    <a:pt x="272549" y="0"/>
                  </a:lnTo>
                  <a:lnTo>
                    <a:pt x="273383" y="0"/>
                  </a:lnTo>
                  <a:lnTo>
                    <a:pt x="274216" y="0"/>
                  </a:lnTo>
                  <a:lnTo>
                    <a:pt x="275050" y="0"/>
                  </a:lnTo>
                  <a:lnTo>
                    <a:pt x="275883" y="0"/>
                  </a:lnTo>
                  <a:lnTo>
                    <a:pt x="276717" y="0"/>
                  </a:lnTo>
                  <a:lnTo>
                    <a:pt x="277550" y="0"/>
                  </a:lnTo>
                  <a:lnTo>
                    <a:pt x="278384" y="0"/>
                  </a:lnTo>
                  <a:lnTo>
                    <a:pt x="279217" y="0"/>
                  </a:lnTo>
                  <a:lnTo>
                    <a:pt x="280051" y="0"/>
                  </a:lnTo>
                  <a:lnTo>
                    <a:pt x="280884" y="0"/>
                  </a:lnTo>
                  <a:lnTo>
                    <a:pt x="281718" y="0"/>
                  </a:lnTo>
                  <a:lnTo>
                    <a:pt x="282551" y="0"/>
                  </a:lnTo>
                  <a:lnTo>
                    <a:pt x="283385" y="0"/>
                  </a:lnTo>
                  <a:lnTo>
                    <a:pt x="284218" y="0"/>
                  </a:lnTo>
                  <a:lnTo>
                    <a:pt x="285052" y="0"/>
                  </a:lnTo>
                  <a:lnTo>
                    <a:pt x="285885" y="0"/>
                  </a:lnTo>
                  <a:lnTo>
                    <a:pt x="286719" y="0"/>
                  </a:lnTo>
                  <a:lnTo>
                    <a:pt x="287552" y="0"/>
                  </a:lnTo>
                  <a:lnTo>
                    <a:pt x="288386" y="0"/>
                  </a:lnTo>
                  <a:lnTo>
                    <a:pt x="289219" y="0"/>
                  </a:lnTo>
                  <a:lnTo>
                    <a:pt x="290053" y="0"/>
                  </a:lnTo>
                  <a:lnTo>
                    <a:pt x="290886" y="0"/>
                  </a:lnTo>
                  <a:lnTo>
                    <a:pt x="291720" y="0"/>
                  </a:lnTo>
                  <a:lnTo>
                    <a:pt x="292553" y="0"/>
                  </a:lnTo>
                  <a:lnTo>
                    <a:pt x="293387" y="0"/>
                  </a:lnTo>
                  <a:lnTo>
                    <a:pt x="294220" y="0"/>
                  </a:lnTo>
                  <a:lnTo>
                    <a:pt x="295054" y="0"/>
                  </a:lnTo>
                  <a:lnTo>
                    <a:pt x="295887" y="0"/>
                  </a:lnTo>
                  <a:lnTo>
                    <a:pt x="296721" y="0"/>
                  </a:lnTo>
                  <a:lnTo>
                    <a:pt x="297554" y="0"/>
                  </a:lnTo>
                  <a:lnTo>
                    <a:pt x="298388" y="0"/>
                  </a:lnTo>
                  <a:lnTo>
                    <a:pt x="299221" y="0"/>
                  </a:lnTo>
                  <a:lnTo>
                    <a:pt x="300054" y="0"/>
                  </a:lnTo>
                  <a:lnTo>
                    <a:pt x="300888" y="0"/>
                  </a:lnTo>
                  <a:lnTo>
                    <a:pt x="301721" y="0"/>
                  </a:lnTo>
                  <a:lnTo>
                    <a:pt x="302555" y="0"/>
                  </a:lnTo>
                  <a:lnTo>
                    <a:pt x="303388" y="0"/>
                  </a:lnTo>
                  <a:lnTo>
                    <a:pt x="304222" y="0"/>
                  </a:lnTo>
                  <a:lnTo>
                    <a:pt x="305055" y="0"/>
                  </a:lnTo>
                  <a:lnTo>
                    <a:pt x="305889" y="0"/>
                  </a:lnTo>
                  <a:lnTo>
                    <a:pt x="306722" y="0"/>
                  </a:lnTo>
                  <a:lnTo>
                    <a:pt x="307556" y="0"/>
                  </a:lnTo>
                  <a:lnTo>
                    <a:pt x="308389" y="0"/>
                  </a:lnTo>
                  <a:lnTo>
                    <a:pt x="309223" y="0"/>
                  </a:lnTo>
                  <a:lnTo>
                    <a:pt x="310056" y="0"/>
                  </a:lnTo>
                  <a:lnTo>
                    <a:pt x="310890" y="0"/>
                  </a:lnTo>
                  <a:lnTo>
                    <a:pt x="311723" y="0"/>
                  </a:lnTo>
                  <a:lnTo>
                    <a:pt x="312557" y="0"/>
                  </a:lnTo>
                  <a:lnTo>
                    <a:pt x="313390" y="0"/>
                  </a:lnTo>
                  <a:lnTo>
                    <a:pt x="314224" y="0"/>
                  </a:lnTo>
                  <a:lnTo>
                    <a:pt x="315057" y="0"/>
                  </a:lnTo>
                  <a:lnTo>
                    <a:pt x="315891" y="0"/>
                  </a:lnTo>
                  <a:lnTo>
                    <a:pt x="316724" y="0"/>
                  </a:lnTo>
                  <a:lnTo>
                    <a:pt x="317558" y="0"/>
                  </a:lnTo>
                  <a:lnTo>
                    <a:pt x="318391" y="0"/>
                  </a:lnTo>
                  <a:lnTo>
                    <a:pt x="319225" y="0"/>
                  </a:lnTo>
                  <a:lnTo>
                    <a:pt x="320058" y="0"/>
                  </a:lnTo>
                  <a:lnTo>
                    <a:pt x="320892" y="0"/>
                  </a:lnTo>
                  <a:lnTo>
                    <a:pt x="321725" y="0"/>
                  </a:lnTo>
                  <a:lnTo>
                    <a:pt x="322559" y="0"/>
                  </a:lnTo>
                  <a:lnTo>
                    <a:pt x="323392" y="0"/>
                  </a:lnTo>
                  <a:lnTo>
                    <a:pt x="324226" y="0"/>
                  </a:lnTo>
                  <a:lnTo>
                    <a:pt x="325059" y="0"/>
                  </a:lnTo>
                  <a:lnTo>
                    <a:pt x="325893" y="0"/>
                  </a:lnTo>
                  <a:lnTo>
                    <a:pt x="326726" y="0"/>
                  </a:lnTo>
                  <a:lnTo>
                    <a:pt x="327560" y="0"/>
                  </a:lnTo>
                  <a:lnTo>
                    <a:pt x="328393" y="0"/>
                  </a:lnTo>
                  <a:lnTo>
                    <a:pt x="329227" y="0"/>
                  </a:lnTo>
                  <a:lnTo>
                    <a:pt x="330060" y="0"/>
                  </a:lnTo>
                  <a:lnTo>
                    <a:pt x="330893" y="0"/>
                  </a:lnTo>
                  <a:lnTo>
                    <a:pt x="331727" y="0"/>
                  </a:lnTo>
                  <a:lnTo>
                    <a:pt x="332560" y="0"/>
                  </a:lnTo>
                  <a:lnTo>
                    <a:pt x="333394" y="0"/>
                  </a:lnTo>
                  <a:lnTo>
                    <a:pt x="334227" y="0"/>
                  </a:lnTo>
                  <a:lnTo>
                    <a:pt x="335061" y="0"/>
                  </a:lnTo>
                  <a:lnTo>
                    <a:pt x="335894" y="0"/>
                  </a:lnTo>
                  <a:lnTo>
                    <a:pt x="336728" y="0"/>
                  </a:lnTo>
                  <a:lnTo>
                    <a:pt x="337561" y="0"/>
                  </a:lnTo>
                  <a:lnTo>
                    <a:pt x="338395" y="0"/>
                  </a:lnTo>
                  <a:lnTo>
                    <a:pt x="339228" y="0"/>
                  </a:lnTo>
                  <a:lnTo>
                    <a:pt x="340062" y="0"/>
                  </a:lnTo>
                  <a:lnTo>
                    <a:pt x="340895" y="0"/>
                  </a:lnTo>
                  <a:lnTo>
                    <a:pt x="341729" y="0"/>
                  </a:lnTo>
                  <a:lnTo>
                    <a:pt x="342562" y="0"/>
                  </a:lnTo>
                  <a:lnTo>
                    <a:pt x="343396" y="0"/>
                  </a:lnTo>
                  <a:lnTo>
                    <a:pt x="344229" y="0"/>
                  </a:lnTo>
                  <a:lnTo>
                    <a:pt x="345063" y="0"/>
                  </a:lnTo>
                  <a:lnTo>
                    <a:pt x="345896" y="0"/>
                  </a:lnTo>
                  <a:lnTo>
                    <a:pt x="346730" y="0"/>
                  </a:lnTo>
                  <a:lnTo>
                    <a:pt x="347563" y="0"/>
                  </a:lnTo>
                  <a:lnTo>
                    <a:pt x="348397" y="0"/>
                  </a:lnTo>
                  <a:lnTo>
                    <a:pt x="349230" y="0"/>
                  </a:lnTo>
                  <a:lnTo>
                    <a:pt x="350064" y="0"/>
                  </a:lnTo>
                  <a:lnTo>
                    <a:pt x="350897" y="0"/>
                  </a:lnTo>
                  <a:lnTo>
                    <a:pt x="351731" y="0"/>
                  </a:lnTo>
                  <a:lnTo>
                    <a:pt x="352564" y="0"/>
                  </a:lnTo>
                  <a:lnTo>
                    <a:pt x="353398" y="0"/>
                  </a:lnTo>
                  <a:lnTo>
                    <a:pt x="354231" y="0"/>
                  </a:lnTo>
                  <a:lnTo>
                    <a:pt x="355065" y="0"/>
                  </a:lnTo>
                  <a:lnTo>
                    <a:pt x="355898" y="0"/>
                  </a:lnTo>
                  <a:lnTo>
                    <a:pt x="356732" y="0"/>
                  </a:lnTo>
                  <a:lnTo>
                    <a:pt x="357565" y="0"/>
                  </a:lnTo>
                  <a:lnTo>
                    <a:pt x="358399" y="0"/>
                  </a:lnTo>
                  <a:lnTo>
                    <a:pt x="359232" y="0"/>
                  </a:lnTo>
                  <a:lnTo>
                    <a:pt x="360065" y="0"/>
                  </a:lnTo>
                  <a:lnTo>
                    <a:pt x="360899" y="0"/>
                  </a:lnTo>
                  <a:lnTo>
                    <a:pt x="361732" y="0"/>
                  </a:lnTo>
                  <a:lnTo>
                    <a:pt x="362566" y="0"/>
                  </a:lnTo>
                  <a:lnTo>
                    <a:pt x="363399" y="0"/>
                  </a:lnTo>
                  <a:lnTo>
                    <a:pt x="364233" y="0"/>
                  </a:lnTo>
                  <a:lnTo>
                    <a:pt x="365066" y="0"/>
                  </a:lnTo>
                  <a:lnTo>
                    <a:pt x="365900" y="0"/>
                  </a:lnTo>
                  <a:lnTo>
                    <a:pt x="366733" y="0"/>
                  </a:lnTo>
                  <a:lnTo>
                    <a:pt x="367567" y="0"/>
                  </a:lnTo>
                  <a:lnTo>
                    <a:pt x="368400" y="0"/>
                  </a:lnTo>
                  <a:lnTo>
                    <a:pt x="369234" y="0"/>
                  </a:lnTo>
                  <a:lnTo>
                    <a:pt x="370067" y="0"/>
                  </a:lnTo>
                  <a:lnTo>
                    <a:pt x="370901" y="0"/>
                  </a:lnTo>
                  <a:lnTo>
                    <a:pt x="371734" y="0"/>
                  </a:lnTo>
                  <a:lnTo>
                    <a:pt x="372568" y="0"/>
                  </a:lnTo>
                  <a:lnTo>
                    <a:pt x="373401" y="0"/>
                  </a:lnTo>
                  <a:lnTo>
                    <a:pt x="374235" y="0"/>
                  </a:lnTo>
                  <a:lnTo>
                    <a:pt x="375068" y="0"/>
                  </a:lnTo>
                  <a:lnTo>
                    <a:pt x="375902" y="0"/>
                  </a:lnTo>
                  <a:lnTo>
                    <a:pt x="376735" y="0"/>
                  </a:lnTo>
                  <a:lnTo>
                    <a:pt x="377569" y="0"/>
                  </a:lnTo>
                  <a:lnTo>
                    <a:pt x="378402" y="0"/>
                  </a:lnTo>
                  <a:lnTo>
                    <a:pt x="379236" y="0"/>
                  </a:lnTo>
                  <a:lnTo>
                    <a:pt x="380069" y="0"/>
                  </a:lnTo>
                  <a:lnTo>
                    <a:pt x="380903" y="0"/>
                  </a:lnTo>
                  <a:lnTo>
                    <a:pt x="381736" y="0"/>
                  </a:lnTo>
                  <a:lnTo>
                    <a:pt x="382570" y="0"/>
                  </a:lnTo>
                  <a:lnTo>
                    <a:pt x="383403" y="0"/>
                  </a:lnTo>
                  <a:lnTo>
                    <a:pt x="384237" y="0"/>
                  </a:lnTo>
                  <a:lnTo>
                    <a:pt x="385070" y="0"/>
                  </a:lnTo>
                  <a:lnTo>
                    <a:pt x="385904" y="0"/>
                  </a:lnTo>
                  <a:lnTo>
                    <a:pt x="386737" y="0"/>
                  </a:lnTo>
                  <a:lnTo>
                    <a:pt x="387571" y="0"/>
                  </a:lnTo>
                  <a:lnTo>
                    <a:pt x="388404" y="0"/>
                  </a:lnTo>
                  <a:lnTo>
                    <a:pt x="389238" y="0"/>
                  </a:lnTo>
                  <a:lnTo>
                    <a:pt x="390071" y="0"/>
                  </a:lnTo>
                  <a:lnTo>
                    <a:pt x="390904" y="0"/>
                  </a:lnTo>
                  <a:lnTo>
                    <a:pt x="391738" y="0"/>
                  </a:lnTo>
                  <a:lnTo>
                    <a:pt x="392571" y="0"/>
                  </a:lnTo>
                  <a:lnTo>
                    <a:pt x="393405" y="0"/>
                  </a:lnTo>
                  <a:lnTo>
                    <a:pt x="394238" y="0"/>
                  </a:lnTo>
                  <a:lnTo>
                    <a:pt x="395072" y="0"/>
                  </a:lnTo>
                  <a:lnTo>
                    <a:pt x="395905" y="0"/>
                  </a:lnTo>
                  <a:lnTo>
                    <a:pt x="396739" y="0"/>
                  </a:lnTo>
                  <a:lnTo>
                    <a:pt x="397572" y="0"/>
                  </a:lnTo>
                  <a:lnTo>
                    <a:pt x="398406" y="0"/>
                  </a:lnTo>
                  <a:lnTo>
                    <a:pt x="399239" y="0"/>
                  </a:lnTo>
                  <a:lnTo>
                    <a:pt x="400073" y="0"/>
                  </a:lnTo>
                  <a:lnTo>
                    <a:pt x="400906" y="0"/>
                  </a:lnTo>
                  <a:lnTo>
                    <a:pt x="401740" y="0"/>
                  </a:lnTo>
                  <a:lnTo>
                    <a:pt x="402573" y="0"/>
                  </a:lnTo>
                  <a:lnTo>
                    <a:pt x="403407" y="0"/>
                  </a:lnTo>
                  <a:lnTo>
                    <a:pt x="404240" y="0"/>
                  </a:lnTo>
                  <a:lnTo>
                    <a:pt x="405074" y="0"/>
                  </a:lnTo>
                  <a:lnTo>
                    <a:pt x="405907" y="0"/>
                  </a:lnTo>
                  <a:lnTo>
                    <a:pt x="406741" y="0"/>
                  </a:lnTo>
                  <a:lnTo>
                    <a:pt x="407574" y="0"/>
                  </a:lnTo>
                  <a:lnTo>
                    <a:pt x="408408" y="0"/>
                  </a:lnTo>
                  <a:lnTo>
                    <a:pt x="409241" y="0"/>
                  </a:lnTo>
                  <a:lnTo>
                    <a:pt x="410075" y="0"/>
                  </a:lnTo>
                  <a:lnTo>
                    <a:pt x="410908" y="0"/>
                  </a:lnTo>
                  <a:lnTo>
                    <a:pt x="411742" y="0"/>
                  </a:lnTo>
                  <a:lnTo>
                    <a:pt x="412575" y="0"/>
                  </a:lnTo>
                  <a:lnTo>
                    <a:pt x="413409" y="0"/>
                  </a:lnTo>
                  <a:lnTo>
                    <a:pt x="414242" y="0"/>
                  </a:lnTo>
                  <a:lnTo>
                    <a:pt x="415076" y="0"/>
                  </a:lnTo>
                  <a:lnTo>
                    <a:pt x="415909" y="0"/>
                  </a:lnTo>
                  <a:lnTo>
                    <a:pt x="416743" y="0"/>
                  </a:lnTo>
                  <a:lnTo>
                    <a:pt x="417576" y="0"/>
                  </a:lnTo>
                  <a:lnTo>
                    <a:pt x="418410" y="0"/>
                  </a:lnTo>
                  <a:lnTo>
                    <a:pt x="419243" y="0"/>
                  </a:lnTo>
                  <a:lnTo>
                    <a:pt x="420076" y="0"/>
                  </a:lnTo>
                  <a:lnTo>
                    <a:pt x="420910" y="0"/>
                  </a:lnTo>
                  <a:lnTo>
                    <a:pt x="421743" y="0"/>
                  </a:lnTo>
                  <a:lnTo>
                    <a:pt x="422577" y="0"/>
                  </a:lnTo>
                  <a:lnTo>
                    <a:pt x="423410" y="0"/>
                  </a:lnTo>
                  <a:lnTo>
                    <a:pt x="424244" y="0"/>
                  </a:lnTo>
                  <a:lnTo>
                    <a:pt x="425077" y="0"/>
                  </a:lnTo>
                  <a:lnTo>
                    <a:pt x="425911" y="0"/>
                  </a:lnTo>
                  <a:lnTo>
                    <a:pt x="426744" y="0"/>
                  </a:lnTo>
                  <a:lnTo>
                    <a:pt x="427578" y="0"/>
                  </a:lnTo>
                  <a:lnTo>
                    <a:pt x="428411" y="0"/>
                  </a:lnTo>
                  <a:lnTo>
                    <a:pt x="429245" y="0"/>
                  </a:lnTo>
                  <a:lnTo>
                    <a:pt x="430078" y="0"/>
                  </a:lnTo>
                  <a:lnTo>
                    <a:pt x="430912" y="0"/>
                  </a:lnTo>
                  <a:lnTo>
                    <a:pt x="431745" y="0"/>
                  </a:lnTo>
                  <a:lnTo>
                    <a:pt x="432579" y="0"/>
                  </a:lnTo>
                  <a:lnTo>
                    <a:pt x="433412" y="0"/>
                  </a:lnTo>
                  <a:lnTo>
                    <a:pt x="434246" y="0"/>
                  </a:lnTo>
                  <a:lnTo>
                    <a:pt x="435079" y="0"/>
                  </a:lnTo>
                  <a:lnTo>
                    <a:pt x="435913" y="0"/>
                  </a:lnTo>
                  <a:lnTo>
                    <a:pt x="436746" y="0"/>
                  </a:lnTo>
                  <a:lnTo>
                    <a:pt x="437580" y="0"/>
                  </a:lnTo>
                  <a:lnTo>
                    <a:pt x="438413" y="0"/>
                  </a:lnTo>
                  <a:lnTo>
                    <a:pt x="439247" y="0"/>
                  </a:lnTo>
                  <a:lnTo>
                    <a:pt x="440080" y="0"/>
                  </a:lnTo>
                  <a:lnTo>
                    <a:pt x="440914" y="0"/>
                  </a:lnTo>
                  <a:lnTo>
                    <a:pt x="441747" y="0"/>
                  </a:lnTo>
                  <a:lnTo>
                    <a:pt x="442581" y="0"/>
                  </a:lnTo>
                  <a:lnTo>
                    <a:pt x="443414" y="0"/>
                  </a:lnTo>
                  <a:lnTo>
                    <a:pt x="444248" y="0"/>
                  </a:lnTo>
                  <a:lnTo>
                    <a:pt x="445081" y="0"/>
                  </a:lnTo>
                  <a:lnTo>
                    <a:pt x="445915" y="0"/>
                  </a:lnTo>
                  <a:lnTo>
                    <a:pt x="446748" y="0"/>
                  </a:lnTo>
                  <a:lnTo>
                    <a:pt x="447582" y="0"/>
                  </a:lnTo>
                  <a:lnTo>
                    <a:pt x="448415" y="0"/>
                  </a:lnTo>
                  <a:lnTo>
                    <a:pt x="449248" y="0"/>
                  </a:lnTo>
                  <a:lnTo>
                    <a:pt x="450082" y="0"/>
                  </a:lnTo>
                  <a:lnTo>
                    <a:pt x="450915" y="0"/>
                  </a:lnTo>
                  <a:lnTo>
                    <a:pt x="451749" y="0"/>
                  </a:lnTo>
                  <a:lnTo>
                    <a:pt x="452582" y="0"/>
                  </a:lnTo>
                  <a:lnTo>
                    <a:pt x="453416" y="0"/>
                  </a:lnTo>
                  <a:lnTo>
                    <a:pt x="454249" y="0"/>
                  </a:lnTo>
                  <a:lnTo>
                    <a:pt x="455083" y="0"/>
                  </a:lnTo>
                  <a:lnTo>
                    <a:pt x="455916" y="0"/>
                  </a:lnTo>
                  <a:lnTo>
                    <a:pt x="456750" y="0"/>
                  </a:lnTo>
                  <a:lnTo>
                    <a:pt x="457583" y="0"/>
                  </a:lnTo>
                  <a:lnTo>
                    <a:pt x="458417" y="0"/>
                  </a:lnTo>
                  <a:lnTo>
                    <a:pt x="459250" y="0"/>
                  </a:lnTo>
                  <a:lnTo>
                    <a:pt x="460084" y="0"/>
                  </a:lnTo>
                  <a:lnTo>
                    <a:pt x="460917" y="0"/>
                  </a:lnTo>
                  <a:lnTo>
                    <a:pt x="461751" y="0"/>
                  </a:lnTo>
                  <a:lnTo>
                    <a:pt x="462584" y="0"/>
                  </a:lnTo>
                  <a:lnTo>
                    <a:pt x="463418" y="0"/>
                  </a:lnTo>
                  <a:lnTo>
                    <a:pt x="464251" y="0"/>
                  </a:lnTo>
                  <a:lnTo>
                    <a:pt x="465085" y="0"/>
                  </a:lnTo>
                  <a:lnTo>
                    <a:pt x="465918" y="0"/>
                  </a:lnTo>
                  <a:lnTo>
                    <a:pt x="466752" y="0"/>
                  </a:lnTo>
                  <a:lnTo>
                    <a:pt x="467585" y="0"/>
                  </a:lnTo>
                  <a:lnTo>
                    <a:pt x="468419" y="0"/>
                  </a:lnTo>
                  <a:lnTo>
                    <a:pt x="469252" y="0"/>
                  </a:lnTo>
                  <a:lnTo>
                    <a:pt x="470086" y="0"/>
                  </a:lnTo>
                  <a:lnTo>
                    <a:pt x="470919" y="0"/>
                  </a:lnTo>
                  <a:lnTo>
                    <a:pt x="471753" y="0"/>
                  </a:lnTo>
                  <a:lnTo>
                    <a:pt x="472586" y="0"/>
                  </a:lnTo>
                  <a:lnTo>
                    <a:pt x="473420" y="0"/>
                  </a:lnTo>
                  <a:lnTo>
                    <a:pt x="474253" y="0"/>
                  </a:lnTo>
                  <a:lnTo>
                    <a:pt x="475087" y="0"/>
                  </a:lnTo>
                  <a:lnTo>
                    <a:pt x="475920" y="0"/>
                  </a:lnTo>
                  <a:lnTo>
                    <a:pt x="476754" y="0"/>
                  </a:lnTo>
                  <a:lnTo>
                    <a:pt x="477587" y="0"/>
                  </a:lnTo>
                  <a:lnTo>
                    <a:pt x="478421" y="0"/>
                  </a:lnTo>
                  <a:lnTo>
                    <a:pt x="479254" y="0"/>
                  </a:lnTo>
                  <a:lnTo>
                    <a:pt x="480087" y="0"/>
                  </a:lnTo>
                  <a:lnTo>
                    <a:pt x="480921" y="0"/>
                  </a:lnTo>
                  <a:lnTo>
                    <a:pt x="481754" y="0"/>
                  </a:lnTo>
                  <a:lnTo>
                    <a:pt x="482588" y="0"/>
                  </a:lnTo>
                  <a:lnTo>
                    <a:pt x="483421" y="0"/>
                  </a:lnTo>
                  <a:lnTo>
                    <a:pt x="484255" y="0"/>
                  </a:lnTo>
                  <a:lnTo>
                    <a:pt x="485088" y="0"/>
                  </a:lnTo>
                  <a:lnTo>
                    <a:pt x="485922" y="0"/>
                  </a:lnTo>
                  <a:lnTo>
                    <a:pt x="486755" y="0"/>
                  </a:lnTo>
                  <a:lnTo>
                    <a:pt x="487589" y="0"/>
                  </a:lnTo>
                  <a:lnTo>
                    <a:pt x="488422" y="0"/>
                  </a:lnTo>
                  <a:lnTo>
                    <a:pt x="489256" y="0"/>
                  </a:lnTo>
                  <a:lnTo>
                    <a:pt x="490089" y="0"/>
                  </a:lnTo>
                  <a:lnTo>
                    <a:pt x="490923" y="0"/>
                  </a:lnTo>
                  <a:lnTo>
                    <a:pt x="491756" y="0"/>
                  </a:lnTo>
                  <a:lnTo>
                    <a:pt x="492590" y="0"/>
                  </a:lnTo>
                  <a:lnTo>
                    <a:pt x="493423" y="0"/>
                  </a:lnTo>
                  <a:lnTo>
                    <a:pt x="494257" y="0"/>
                  </a:lnTo>
                  <a:lnTo>
                    <a:pt x="495090" y="0"/>
                  </a:lnTo>
                  <a:lnTo>
                    <a:pt x="495924" y="0"/>
                  </a:lnTo>
                  <a:lnTo>
                    <a:pt x="496757" y="0"/>
                  </a:lnTo>
                  <a:lnTo>
                    <a:pt x="497591" y="0"/>
                  </a:lnTo>
                  <a:lnTo>
                    <a:pt x="498424" y="0"/>
                  </a:lnTo>
                  <a:lnTo>
                    <a:pt x="499258" y="0"/>
                  </a:lnTo>
                  <a:lnTo>
                    <a:pt x="500091" y="0"/>
                  </a:lnTo>
                  <a:lnTo>
                    <a:pt x="500925" y="0"/>
                  </a:lnTo>
                  <a:lnTo>
                    <a:pt x="501758" y="0"/>
                  </a:lnTo>
                  <a:lnTo>
                    <a:pt x="502592" y="0"/>
                  </a:lnTo>
                  <a:lnTo>
                    <a:pt x="503425" y="0"/>
                  </a:lnTo>
                  <a:lnTo>
                    <a:pt x="504259" y="0"/>
                  </a:lnTo>
                  <a:lnTo>
                    <a:pt x="505092" y="0"/>
                  </a:lnTo>
                  <a:lnTo>
                    <a:pt x="505926" y="0"/>
                  </a:lnTo>
                  <a:lnTo>
                    <a:pt x="506759" y="0"/>
                  </a:lnTo>
                  <a:lnTo>
                    <a:pt x="507593" y="0"/>
                  </a:lnTo>
                  <a:lnTo>
                    <a:pt x="508426" y="0"/>
                  </a:lnTo>
                  <a:lnTo>
                    <a:pt x="509259" y="0"/>
                  </a:lnTo>
                  <a:lnTo>
                    <a:pt x="510093" y="0"/>
                  </a:lnTo>
                  <a:lnTo>
                    <a:pt x="510926" y="0"/>
                  </a:lnTo>
                  <a:lnTo>
                    <a:pt x="511760" y="0"/>
                  </a:lnTo>
                  <a:lnTo>
                    <a:pt x="512593" y="0"/>
                  </a:lnTo>
                  <a:lnTo>
                    <a:pt x="513427" y="0"/>
                  </a:lnTo>
                  <a:lnTo>
                    <a:pt x="514260" y="0"/>
                  </a:lnTo>
                  <a:lnTo>
                    <a:pt x="515094" y="0"/>
                  </a:lnTo>
                  <a:lnTo>
                    <a:pt x="515927" y="0"/>
                  </a:lnTo>
                  <a:lnTo>
                    <a:pt x="516761" y="0"/>
                  </a:lnTo>
                  <a:lnTo>
                    <a:pt x="517594" y="0"/>
                  </a:lnTo>
                  <a:lnTo>
                    <a:pt x="518428" y="0"/>
                  </a:lnTo>
                  <a:lnTo>
                    <a:pt x="519261" y="0"/>
                  </a:lnTo>
                  <a:lnTo>
                    <a:pt x="520095" y="0"/>
                  </a:lnTo>
                  <a:lnTo>
                    <a:pt x="520928" y="0"/>
                  </a:lnTo>
                  <a:lnTo>
                    <a:pt x="521762" y="0"/>
                  </a:lnTo>
                  <a:lnTo>
                    <a:pt x="522595" y="0"/>
                  </a:lnTo>
                  <a:lnTo>
                    <a:pt x="523429" y="0"/>
                  </a:lnTo>
                  <a:lnTo>
                    <a:pt x="524262" y="0"/>
                  </a:lnTo>
                  <a:lnTo>
                    <a:pt x="525096" y="0"/>
                  </a:lnTo>
                  <a:lnTo>
                    <a:pt x="525929" y="0"/>
                  </a:lnTo>
                  <a:lnTo>
                    <a:pt x="526763" y="0"/>
                  </a:lnTo>
                  <a:lnTo>
                    <a:pt x="527596" y="0"/>
                  </a:lnTo>
                  <a:lnTo>
                    <a:pt x="528430" y="0"/>
                  </a:lnTo>
                  <a:lnTo>
                    <a:pt x="529263" y="0"/>
                  </a:lnTo>
                  <a:lnTo>
                    <a:pt x="530097" y="0"/>
                  </a:lnTo>
                  <a:lnTo>
                    <a:pt x="530930" y="0"/>
                  </a:lnTo>
                  <a:lnTo>
                    <a:pt x="531764" y="0"/>
                  </a:lnTo>
                  <a:lnTo>
                    <a:pt x="532597" y="0"/>
                  </a:lnTo>
                  <a:lnTo>
                    <a:pt x="533431" y="0"/>
                  </a:lnTo>
                  <a:lnTo>
                    <a:pt x="534264" y="0"/>
                  </a:lnTo>
                  <a:lnTo>
                    <a:pt x="535098" y="0"/>
                  </a:lnTo>
                  <a:lnTo>
                    <a:pt x="535931" y="0"/>
                  </a:lnTo>
                  <a:lnTo>
                    <a:pt x="536765" y="0"/>
                  </a:lnTo>
                  <a:lnTo>
                    <a:pt x="537598" y="0"/>
                  </a:lnTo>
                  <a:lnTo>
                    <a:pt x="538432" y="0"/>
                  </a:lnTo>
                  <a:lnTo>
                    <a:pt x="539265" y="0"/>
                  </a:lnTo>
                  <a:lnTo>
                    <a:pt x="540098" y="0"/>
                  </a:lnTo>
                  <a:lnTo>
                    <a:pt x="540932" y="0"/>
                  </a:lnTo>
                  <a:lnTo>
                    <a:pt x="541765" y="0"/>
                  </a:lnTo>
                  <a:lnTo>
                    <a:pt x="542599" y="0"/>
                  </a:lnTo>
                  <a:lnTo>
                    <a:pt x="543432" y="0"/>
                  </a:lnTo>
                  <a:lnTo>
                    <a:pt x="544266" y="0"/>
                  </a:lnTo>
                  <a:lnTo>
                    <a:pt x="545099" y="0"/>
                  </a:lnTo>
                  <a:lnTo>
                    <a:pt x="545933" y="0"/>
                  </a:lnTo>
                  <a:lnTo>
                    <a:pt x="546766" y="0"/>
                  </a:lnTo>
                  <a:lnTo>
                    <a:pt x="547600" y="0"/>
                  </a:lnTo>
                  <a:lnTo>
                    <a:pt x="548433" y="0"/>
                  </a:lnTo>
                  <a:lnTo>
                    <a:pt x="549267" y="0"/>
                  </a:lnTo>
                  <a:lnTo>
                    <a:pt x="550100" y="0"/>
                  </a:lnTo>
                  <a:lnTo>
                    <a:pt x="550934" y="0"/>
                  </a:lnTo>
                  <a:lnTo>
                    <a:pt x="551767" y="0"/>
                  </a:lnTo>
                  <a:lnTo>
                    <a:pt x="552601" y="0"/>
                  </a:lnTo>
                  <a:lnTo>
                    <a:pt x="553434" y="0"/>
                  </a:lnTo>
                  <a:lnTo>
                    <a:pt x="554268" y="0"/>
                  </a:lnTo>
                  <a:lnTo>
                    <a:pt x="555101" y="0"/>
                  </a:lnTo>
                  <a:lnTo>
                    <a:pt x="555935" y="0"/>
                  </a:lnTo>
                  <a:lnTo>
                    <a:pt x="556768" y="0"/>
                  </a:lnTo>
                  <a:lnTo>
                    <a:pt x="557602" y="0"/>
                  </a:lnTo>
                  <a:lnTo>
                    <a:pt x="558435" y="0"/>
                  </a:lnTo>
                  <a:lnTo>
                    <a:pt x="559269" y="0"/>
                  </a:lnTo>
                  <a:lnTo>
                    <a:pt x="560102" y="0"/>
                  </a:lnTo>
                  <a:lnTo>
                    <a:pt x="560936" y="0"/>
                  </a:lnTo>
                  <a:lnTo>
                    <a:pt x="561769" y="0"/>
                  </a:lnTo>
                  <a:lnTo>
                    <a:pt x="562603" y="0"/>
                  </a:lnTo>
                  <a:lnTo>
                    <a:pt x="563436" y="0"/>
                  </a:lnTo>
                  <a:lnTo>
                    <a:pt x="564270" y="0"/>
                  </a:lnTo>
                  <a:lnTo>
                    <a:pt x="565103" y="0"/>
                  </a:lnTo>
                  <a:lnTo>
                    <a:pt x="565937" y="0"/>
                  </a:lnTo>
                  <a:lnTo>
                    <a:pt x="566770" y="0"/>
                  </a:lnTo>
                  <a:lnTo>
                    <a:pt x="567604" y="0"/>
                  </a:lnTo>
                  <a:lnTo>
                    <a:pt x="568437" y="0"/>
                  </a:lnTo>
                  <a:lnTo>
                    <a:pt x="569270" y="0"/>
                  </a:lnTo>
                  <a:lnTo>
                    <a:pt x="570104" y="0"/>
                  </a:lnTo>
                  <a:lnTo>
                    <a:pt x="570937" y="0"/>
                  </a:lnTo>
                  <a:lnTo>
                    <a:pt x="571771" y="0"/>
                  </a:lnTo>
                  <a:lnTo>
                    <a:pt x="572604" y="0"/>
                  </a:lnTo>
                  <a:lnTo>
                    <a:pt x="573438" y="0"/>
                  </a:lnTo>
                  <a:lnTo>
                    <a:pt x="574271" y="0"/>
                  </a:lnTo>
                  <a:lnTo>
                    <a:pt x="575105" y="0"/>
                  </a:lnTo>
                  <a:lnTo>
                    <a:pt x="575938" y="0"/>
                  </a:lnTo>
                  <a:lnTo>
                    <a:pt x="576772" y="0"/>
                  </a:lnTo>
                  <a:lnTo>
                    <a:pt x="577605" y="0"/>
                  </a:lnTo>
                  <a:lnTo>
                    <a:pt x="578439" y="0"/>
                  </a:lnTo>
                  <a:lnTo>
                    <a:pt x="579272" y="0"/>
                  </a:lnTo>
                  <a:lnTo>
                    <a:pt x="580106" y="0"/>
                  </a:lnTo>
                  <a:lnTo>
                    <a:pt x="580939" y="0"/>
                  </a:lnTo>
                  <a:lnTo>
                    <a:pt x="581773" y="0"/>
                  </a:lnTo>
                  <a:lnTo>
                    <a:pt x="582606" y="0"/>
                  </a:lnTo>
                  <a:lnTo>
                    <a:pt x="583440" y="0"/>
                  </a:lnTo>
                  <a:lnTo>
                    <a:pt x="584273" y="0"/>
                  </a:lnTo>
                  <a:lnTo>
                    <a:pt x="585107" y="0"/>
                  </a:lnTo>
                  <a:lnTo>
                    <a:pt x="585940" y="0"/>
                  </a:lnTo>
                  <a:lnTo>
                    <a:pt x="586774" y="0"/>
                  </a:lnTo>
                  <a:lnTo>
                    <a:pt x="587607" y="0"/>
                  </a:lnTo>
                  <a:lnTo>
                    <a:pt x="588441" y="0"/>
                  </a:lnTo>
                  <a:lnTo>
                    <a:pt x="589274" y="0"/>
                  </a:lnTo>
                  <a:lnTo>
                    <a:pt x="590108" y="0"/>
                  </a:lnTo>
                  <a:lnTo>
                    <a:pt x="590941" y="0"/>
                  </a:lnTo>
                  <a:lnTo>
                    <a:pt x="591775" y="0"/>
                  </a:lnTo>
                  <a:lnTo>
                    <a:pt x="592608" y="0"/>
                  </a:lnTo>
                  <a:lnTo>
                    <a:pt x="593442" y="0"/>
                  </a:lnTo>
                  <a:lnTo>
                    <a:pt x="594275" y="0"/>
                  </a:lnTo>
                  <a:lnTo>
                    <a:pt x="595109" y="0"/>
                  </a:lnTo>
                  <a:lnTo>
                    <a:pt x="595942" y="0"/>
                  </a:lnTo>
                  <a:lnTo>
                    <a:pt x="596776" y="0"/>
                  </a:lnTo>
                  <a:lnTo>
                    <a:pt x="597609" y="0"/>
                  </a:lnTo>
                  <a:lnTo>
                    <a:pt x="598443" y="0"/>
                  </a:lnTo>
                  <a:lnTo>
                    <a:pt x="599276" y="0"/>
                  </a:lnTo>
                  <a:lnTo>
                    <a:pt x="600109" y="0"/>
                  </a:lnTo>
                  <a:lnTo>
                    <a:pt x="600943" y="0"/>
                  </a:lnTo>
                  <a:lnTo>
                    <a:pt x="601776" y="0"/>
                  </a:lnTo>
                  <a:lnTo>
                    <a:pt x="602610" y="0"/>
                  </a:lnTo>
                  <a:lnTo>
                    <a:pt x="603443" y="0"/>
                  </a:lnTo>
                  <a:lnTo>
                    <a:pt x="604277" y="0"/>
                  </a:lnTo>
                  <a:lnTo>
                    <a:pt x="605110" y="0"/>
                  </a:lnTo>
                  <a:lnTo>
                    <a:pt x="605944" y="0"/>
                  </a:lnTo>
                  <a:lnTo>
                    <a:pt x="606777" y="0"/>
                  </a:lnTo>
                  <a:lnTo>
                    <a:pt x="607611" y="0"/>
                  </a:lnTo>
                  <a:lnTo>
                    <a:pt x="608444" y="0"/>
                  </a:lnTo>
                  <a:lnTo>
                    <a:pt x="609278" y="0"/>
                  </a:lnTo>
                  <a:lnTo>
                    <a:pt x="610111" y="0"/>
                  </a:lnTo>
                  <a:lnTo>
                    <a:pt x="610945" y="0"/>
                  </a:lnTo>
                  <a:lnTo>
                    <a:pt x="611778" y="0"/>
                  </a:lnTo>
                  <a:lnTo>
                    <a:pt x="612612" y="0"/>
                  </a:lnTo>
                  <a:lnTo>
                    <a:pt x="613445" y="0"/>
                  </a:lnTo>
                  <a:lnTo>
                    <a:pt x="614279" y="0"/>
                  </a:lnTo>
                  <a:lnTo>
                    <a:pt x="615112" y="0"/>
                  </a:lnTo>
                  <a:lnTo>
                    <a:pt x="615946" y="0"/>
                  </a:lnTo>
                  <a:lnTo>
                    <a:pt x="616779" y="0"/>
                  </a:lnTo>
                  <a:lnTo>
                    <a:pt x="617613" y="0"/>
                  </a:lnTo>
                  <a:lnTo>
                    <a:pt x="618446" y="0"/>
                  </a:lnTo>
                  <a:lnTo>
                    <a:pt x="619280" y="0"/>
                  </a:lnTo>
                  <a:lnTo>
                    <a:pt x="620113" y="0"/>
                  </a:lnTo>
                  <a:lnTo>
                    <a:pt x="620947" y="0"/>
                  </a:lnTo>
                  <a:lnTo>
                    <a:pt x="621780" y="0"/>
                  </a:lnTo>
                  <a:lnTo>
                    <a:pt x="622614" y="0"/>
                  </a:lnTo>
                  <a:lnTo>
                    <a:pt x="623447" y="0"/>
                  </a:lnTo>
                  <a:lnTo>
                    <a:pt x="624281" y="0"/>
                  </a:lnTo>
                  <a:lnTo>
                    <a:pt x="625114" y="0"/>
                  </a:lnTo>
                  <a:lnTo>
                    <a:pt x="625948" y="0"/>
                  </a:lnTo>
                  <a:lnTo>
                    <a:pt x="626781" y="0"/>
                  </a:lnTo>
                  <a:lnTo>
                    <a:pt x="627615" y="0"/>
                  </a:lnTo>
                  <a:lnTo>
                    <a:pt x="628448" y="0"/>
                  </a:lnTo>
                  <a:lnTo>
                    <a:pt x="629281" y="0"/>
                  </a:lnTo>
                  <a:lnTo>
                    <a:pt x="630115" y="0"/>
                  </a:lnTo>
                  <a:lnTo>
                    <a:pt x="630948" y="0"/>
                  </a:lnTo>
                  <a:lnTo>
                    <a:pt x="631782" y="0"/>
                  </a:lnTo>
                  <a:lnTo>
                    <a:pt x="632615" y="0"/>
                  </a:lnTo>
                  <a:lnTo>
                    <a:pt x="633449" y="0"/>
                  </a:lnTo>
                  <a:lnTo>
                    <a:pt x="634282" y="0"/>
                  </a:lnTo>
                  <a:lnTo>
                    <a:pt x="635116" y="0"/>
                  </a:lnTo>
                  <a:lnTo>
                    <a:pt x="635949" y="0"/>
                  </a:lnTo>
                  <a:lnTo>
                    <a:pt x="636783" y="0"/>
                  </a:lnTo>
                  <a:lnTo>
                    <a:pt x="637616" y="0"/>
                  </a:lnTo>
                  <a:lnTo>
                    <a:pt x="638450" y="0"/>
                  </a:lnTo>
                  <a:lnTo>
                    <a:pt x="639283" y="0"/>
                  </a:lnTo>
                  <a:lnTo>
                    <a:pt x="640117" y="0"/>
                  </a:lnTo>
                  <a:lnTo>
                    <a:pt x="640950" y="0"/>
                  </a:lnTo>
                  <a:lnTo>
                    <a:pt x="641784" y="0"/>
                  </a:lnTo>
                  <a:lnTo>
                    <a:pt x="642617" y="0"/>
                  </a:lnTo>
                  <a:lnTo>
                    <a:pt x="643451" y="0"/>
                  </a:lnTo>
                  <a:lnTo>
                    <a:pt x="644284" y="0"/>
                  </a:lnTo>
                  <a:lnTo>
                    <a:pt x="645118" y="0"/>
                  </a:lnTo>
                  <a:lnTo>
                    <a:pt x="645951" y="0"/>
                  </a:lnTo>
                  <a:lnTo>
                    <a:pt x="646785" y="0"/>
                  </a:lnTo>
                  <a:lnTo>
                    <a:pt x="647618" y="0"/>
                  </a:lnTo>
                  <a:lnTo>
                    <a:pt x="648452" y="0"/>
                  </a:lnTo>
                  <a:lnTo>
                    <a:pt x="649285" y="0"/>
                  </a:lnTo>
                  <a:lnTo>
                    <a:pt x="650119" y="0"/>
                  </a:lnTo>
                  <a:lnTo>
                    <a:pt x="650952" y="0"/>
                  </a:lnTo>
                  <a:lnTo>
                    <a:pt x="651786" y="0"/>
                  </a:lnTo>
                  <a:lnTo>
                    <a:pt x="652619" y="0"/>
                  </a:lnTo>
                  <a:lnTo>
                    <a:pt x="653453" y="0"/>
                  </a:lnTo>
                  <a:lnTo>
                    <a:pt x="654286" y="0"/>
                  </a:lnTo>
                  <a:lnTo>
                    <a:pt x="655120" y="0"/>
                  </a:lnTo>
                  <a:lnTo>
                    <a:pt x="655953" y="0"/>
                  </a:lnTo>
                  <a:lnTo>
                    <a:pt x="656787" y="0"/>
                  </a:lnTo>
                  <a:lnTo>
                    <a:pt x="657620" y="0"/>
                  </a:lnTo>
                  <a:lnTo>
                    <a:pt x="658454" y="0"/>
                  </a:lnTo>
                  <a:lnTo>
                    <a:pt x="659287" y="0"/>
                  </a:lnTo>
                  <a:lnTo>
                    <a:pt x="660120" y="0"/>
                  </a:lnTo>
                  <a:lnTo>
                    <a:pt x="660954" y="0"/>
                  </a:lnTo>
                  <a:lnTo>
                    <a:pt x="661787" y="0"/>
                  </a:lnTo>
                  <a:lnTo>
                    <a:pt x="662621" y="0"/>
                  </a:lnTo>
                  <a:lnTo>
                    <a:pt x="663454" y="0"/>
                  </a:lnTo>
                  <a:lnTo>
                    <a:pt x="664288" y="0"/>
                  </a:lnTo>
                  <a:lnTo>
                    <a:pt x="665121" y="0"/>
                  </a:lnTo>
                  <a:lnTo>
                    <a:pt x="665955" y="0"/>
                  </a:lnTo>
                  <a:lnTo>
                    <a:pt x="666788" y="0"/>
                  </a:lnTo>
                  <a:lnTo>
                    <a:pt x="667622" y="0"/>
                  </a:lnTo>
                  <a:lnTo>
                    <a:pt x="668455" y="0"/>
                  </a:lnTo>
                  <a:lnTo>
                    <a:pt x="669289" y="0"/>
                  </a:lnTo>
                  <a:lnTo>
                    <a:pt x="670122" y="0"/>
                  </a:lnTo>
                  <a:lnTo>
                    <a:pt x="670956" y="0"/>
                  </a:lnTo>
                  <a:lnTo>
                    <a:pt x="671789" y="0"/>
                  </a:lnTo>
                  <a:lnTo>
                    <a:pt x="672623" y="0"/>
                  </a:lnTo>
                  <a:lnTo>
                    <a:pt x="673456" y="0"/>
                  </a:lnTo>
                  <a:lnTo>
                    <a:pt x="674290" y="0"/>
                  </a:lnTo>
                  <a:lnTo>
                    <a:pt x="675123" y="0"/>
                  </a:lnTo>
                  <a:lnTo>
                    <a:pt x="675957" y="0"/>
                  </a:lnTo>
                  <a:lnTo>
                    <a:pt x="676790" y="0"/>
                  </a:lnTo>
                  <a:lnTo>
                    <a:pt x="677624" y="0"/>
                  </a:lnTo>
                  <a:lnTo>
                    <a:pt x="678457" y="0"/>
                  </a:lnTo>
                  <a:lnTo>
                    <a:pt x="679291" y="0"/>
                  </a:lnTo>
                  <a:lnTo>
                    <a:pt x="680124" y="0"/>
                  </a:lnTo>
                  <a:lnTo>
                    <a:pt x="680958" y="0"/>
                  </a:lnTo>
                  <a:lnTo>
                    <a:pt x="681791" y="0"/>
                  </a:lnTo>
                  <a:lnTo>
                    <a:pt x="682625" y="0"/>
                  </a:lnTo>
                  <a:lnTo>
                    <a:pt x="683458" y="0"/>
                  </a:lnTo>
                  <a:lnTo>
                    <a:pt x="684292" y="0"/>
                  </a:lnTo>
                  <a:lnTo>
                    <a:pt x="685125" y="0"/>
                  </a:lnTo>
                  <a:lnTo>
                    <a:pt x="685959" y="0"/>
                  </a:lnTo>
                  <a:lnTo>
                    <a:pt x="686792" y="0"/>
                  </a:lnTo>
                  <a:lnTo>
                    <a:pt x="687626" y="0"/>
                  </a:lnTo>
                  <a:lnTo>
                    <a:pt x="688459" y="0"/>
                  </a:lnTo>
                  <a:lnTo>
                    <a:pt x="689292" y="0"/>
                  </a:lnTo>
                  <a:lnTo>
                    <a:pt x="690126" y="0"/>
                  </a:lnTo>
                  <a:lnTo>
                    <a:pt x="690959" y="0"/>
                  </a:lnTo>
                  <a:lnTo>
                    <a:pt x="691793" y="0"/>
                  </a:lnTo>
                  <a:lnTo>
                    <a:pt x="692626" y="0"/>
                  </a:lnTo>
                  <a:lnTo>
                    <a:pt x="693460" y="0"/>
                  </a:lnTo>
                  <a:lnTo>
                    <a:pt x="694293" y="0"/>
                  </a:lnTo>
                  <a:lnTo>
                    <a:pt x="695127" y="0"/>
                  </a:lnTo>
                  <a:lnTo>
                    <a:pt x="695960" y="0"/>
                  </a:lnTo>
                  <a:lnTo>
                    <a:pt x="696794" y="0"/>
                  </a:lnTo>
                  <a:lnTo>
                    <a:pt x="697627" y="0"/>
                  </a:lnTo>
                  <a:lnTo>
                    <a:pt x="698461" y="0"/>
                  </a:lnTo>
                  <a:lnTo>
                    <a:pt x="699294" y="0"/>
                  </a:lnTo>
                  <a:lnTo>
                    <a:pt x="700128" y="0"/>
                  </a:lnTo>
                  <a:lnTo>
                    <a:pt x="700961" y="0"/>
                  </a:lnTo>
                  <a:lnTo>
                    <a:pt x="701795" y="0"/>
                  </a:lnTo>
                  <a:lnTo>
                    <a:pt x="702628" y="0"/>
                  </a:lnTo>
                  <a:lnTo>
                    <a:pt x="703462" y="0"/>
                  </a:lnTo>
                  <a:lnTo>
                    <a:pt x="704295" y="0"/>
                  </a:lnTo>
                  <a:lnTo>
                    <a:pt x="705129" y="0"/>
                  </a:lnTo>
                  <a:lnTo>
                    <a:pt x="705962" y="0"/>
                  </a:lnTo>
                  <a:lnTo>
                    <a:pt x="706796" y="0"/>
                  </a:lnTo>
                  <a:lnTo>
                    <a:pt x="707629" y="0"/>
                  </a:lnTo>
                  <a:lnTo>
                    <a:pt x="708463" y="0"/>
                  </a:lnTo>
                  <a:lnTo>
                    <a:pt x="709296" y="0"/>
                  </a:lnTo>
                  <a:lnTo>
                    <a:pt x="710130" y="0"/>
                  </a:lnTo>
                  <a:lnTo>
                    <a:pt x="710963" y="0"/>
                  </a:lnTo>
                  <a:lnTo>
                    <a:pt x="711797" y="0"/>
                  </a:lnTo>
                  <a:lnTo>
                    <a:pt x="712630" y="0"/>
                  </a:lnTo>
                  <a:lnTo>
                    <a:pt x="713464" y="0"/>
                  </a:lnTo>
                  <a:lnTo>
                    <a:pt x="714297" y="0"/>
                  </a:lnTo>
                  <a:lnTo>
                    <a:pt x="715131" y="0"/>
                  </a:lnTo>
                  <a:lnTo>
                    <a:pt x="715964" y="0"/>
                  </a:lnTo>
                  <a:lnTo>
                    <a:pt x="716798" y="0"/>
                  </a:lnTo>
                  <a:lnTo>
                    <a:pt x="717631" y="0"/>
                  </a:lnTo>
                  <a:lnTo>
                    <a:pt x="718465" y="0"/>
                  </a:lnTo>
                  <a:lnTo>
                    <a:pt x="719298" y="0"/>
                  </a:lnTo>
                  <a:lnTo>
                    <a:pt x="720131" y="0"/>
                  </a:lnTo>
                  <a:lnTo>
                    <a:pt x="720965" y="0"/>
                  </a:lnTo>
                  <a:lnTo>
                    <a:pt x="721798" y="0"/>
                  </a:lnTo>
                  <a:lnTo>
                    <a:pt x="722632" y="0"/>
                  </a:lnTo>
                  <a:lnTo>
                    <a:pt x="723465" y="0"/>
                  </a:lnTo>
                  <a:lnTo>
                    <a:pt x="724299" y="0"/>
                  </a:lnTo>
                  <a:lnTo>
                    <a:pt x="725132" y="0"/>
                  </a:lnTo>
                  <a:lnTo>
                    <a:pt x="725966" y="0"/>
                  </a:lnTo>
                  <a:lnTo>
                    <a:pt x="726799" y="0"/>
                  </a:lnTo>
                  <a:lnTo>
                    <a:pt x="727633" y="0"/>
                  </a:lnTo>
                  <a:lnTo>
                    <a:pt x="728466" y="0"/>
                  </a:lnTo>
                  <a:lnTo>
                    <a:pt x="729300" y="0"/>
                  </a:lnTo>
                  <a:lnTo>
                    <a:pt x="730133" y="0"/>
                  </a:lnTo>
                  <a:lnTo>
                    <a:pt x="730967" y="0"/>
                  </a:lnTo>
                  <a:lnTo>
                    <a:pt x="731800" y="0"/>
                  </a:lnTo>
                  <a:lnTo>
                    <a:pt x="732634" y="0"/>
                  </a:lnTo>
                  <a:lnTo>
                    <a:pt x="733467" y="0"/>
                  </a:lnTo>
                  <a:lnTo>
                    <a:pt x="734301" y="0"/>
                  </a:lnTo>
                  <a:lnTo>
                    <a:pt x="735134" y="0"/>
                  </a:lnTo>
                  <a:lnTo>
                    <a:pt x="735968" y="0"/>
                  </a:lnTo>
                  <a:lnTo>
                    <a:pt x="736801" y="0"/>
                  </a:lnTo>
                  <a:lnTo>
                    <a:pt x="737635" y="0"/>
                  </a:lnTo>
                  <a:lnTo>
                    <a:pt x="738468" y="0"/>
                  </a:lnTo>
                  <a:lnTo>
                    <a:pt x="739302" y="0"/>
                  </a:lnTo>
                  <a:lnTo>
                    <a:pt x="740135" y="0"/>
                  </a:lnTo>
                  <a:lnTo>
                    <a:pt x="740969" y="0"/>
                  </a:lnTo>
                  <a:lnTo>
                    <a:pt x="741802" y="0"/>
                  </a:lnTo>
                  <a:lnTo>
                    <a:pt x="742636" y="0"/>
                  </a:lnTo>
                  <a:lnTo>
                    <a:pt x="743469" y="0"/>
                  </a:lnTo>
                  <a:lnTo>
                    <a:pt x="744303" y="0"/>
                  </a:lnTo>
                  <a:lnTo>
                    <a:pt x="745136" y="0"/>
                  </a:lnTo>
                  <a:lnTo>
                    <a:pt x="745970" y="0"/>
                  </a:lnTo>
                  <a:lnTo>
                    <a:pt x="746803" y="0"/>
                  </a:lnTo>
                  <a:lnTo>
                    <a:pt x="747637" y="0"/>
                  </a:lnTo>
                  <a:lnTo>
                    <a:pt x="748470" y="0"/>
                  </a:lnTo>
                  <a:lnTo>
                    <a:pt x="749303" y="0"/>
                  </a:lnTo>
                  <a:lnTo>
                    <a:pt x="750137" y="0"/>
                  </a:lnTo>
                  <a:lnTo>
                    <a:pt x="750970" y="0"/>
                  </a:lnTo>
                  <a:lnTo>
                    <a:pt x="751804" y="0"/>
                  </a:lnTo>
                  <a:lnTo>
                    <a:pt x="752637" y="0"/>
                  </a:lnTo>
                  <a:lnTo>
                    <a:pt x="753471" y="0"/>
                  </a:lnTo>
                  <a:lnTo>
                    <a:pt x="754304" y="0"/>
                  </a:lnTo>
                  <a:lnTo>
                    <a:pt x="755138" y="0"/>
                  </a:lnTo>
                  <a:lnTo>
                    <a:pt x="755971" y="0"/>
                  </a:lnTo>
                  <a:lnTo>
                    <a:pt x="756805" y="0"/>
                  </a:lnTo>
                  <a:lnTo>
                    <a:pt x="757638" y="0"/>
                  </a:lnTo>
                  <a:lnTo>
                    <a:pt x="758472" y="0"/>
                  </a:lnTo>
                  <a:lnTo>
                    <a:pt x="759305" y="0"/>
                  </a:lnTo>
                  <a:lnTo>
                    <a:pt x="760139" y="0"/>
                  </a:lnTo>
                  <a:lnTo>
                    <a:pt x="760972" y="0"/>
                  </a:lnTo>
                  <a:lnTo>
                    <a:pt x="761806" y="0"/>
                  </a:lnTo>
                  <a:lnTo>
                    <a:pt x="762639" y="0"/>
                  </a:lnTo>
                  <a:lnTo>
                    <a:pt x="763473" y="0"/>
                  </a:lnTo>
                  <a:lnTo>
                    <a:pt x="764306" y="0"/>
                  </a:lnTo>
                  <a:lnTo>
                    <a:pt x="765140" y="0"/>
                  </a:lnTo>
                  <a:lnTo>
                    <a:pt x="765973" y="0"/>
                  </a:lnTo>
                  <a:lnTo>
                    <a:pt x="766807" y="0"/>
                  </a:lnTo>
                  <a:lnTo>
                    <a:pt x="767640" y="0"/>
                  </a:lnTo>
                  <a:lnTo>
                    <a:pt x="768474" y="0"/>
                  </a:lnTo>
                  <a:lnTo>
                    <a:pt x="769307" y="0"/>
                  </a:lnTo>
                  <a:lnTo>
                    <a:pt x="770141" y="0"/>
                  </a:lnTo>
                  <a:lnTo>
                    <a:pt x="770974" y="0"/>
                  </a:lnTo>
                  <a:lnTo>
                    <a:pt x="771808" y="0"/>
                  </a:lnTo>
                  <a:lnTo>
                    <a:pt x="772641" y="0"/>
                  </a:lnTo>
                  <a:lnTo>
                    <a:pt x="773475" y="0"/>
                  </a:lnTo>
                  <a:lnTo>
                    <a:pt x="774308" y="0"/>
                  </a:lnTo>
                  <a:lnTo>
                    <a:pt x="775142" y="0"/>
                  </a:lnTo>
                  <a:lnTo>
                    <a:pt x="775975" y="0"/>
                  </a:lnTo>
                  <a:lnTo>
                    <a:pt x="776809" y="0"/>
                  </a:lnTo>
                  <a:lnTo>
                    <a:pt x="777642" y="0"/>
                  </a:lnTo>
                  <a:lnTo>
                    <a:pt x="778476" y="0"/>
                  </a:lnTo>
                  <a:lnTo>
                    <a:pt x="779309" y="0"/>
                  </a:lnTo>
                  <a:lnTo>
                    <a:pt x="780142" y="0"/>
                  </a:lnTo>
                  <a:lnTo>
                    <a:pt x="780976" y="0"/>
                  </a:lnTo>
                  <a:lnTo>
                    <a:pt x="781809" y="0"/>
                  </a:lnTo>
                  <a:lnTo>
                    <a:pt x="782643" y="0"/>
                  </a:lnTo>
                  <a:lnTo>
                    <a:pt x="783476" y="0"/>
                  </a:lnTo>
                  <a:lnTo>
                    <a:pt x="784310" y="0"/>
                  </a:lnTo>
                  <a:lnTo>
                    <a:pt x="785143" y="0"/>
                  </a:lnTo>
                  <a:lnTo>
                    <a:pt x="785977" y="0"/>
                  </a:lnTo>
                  <a:lnTo>
                    <a:pt x="786810" y="0"/>
                  </a:lnTo>
                  <a:lnTo>
                    <a:pt x="787644" y="0"/>
                  </a:lnTo>
                  <a:lnTo>
                    <a:pt x="788477" y="0"/>
                  </a:lnTo>
                  <a:lnTo>
                    <a:pt x="789311" y="0"/>
                  </a:lnTo>
                  <a:lnTo>
                    <a:pt x="790144" y="0"/>
                  </a:lnTo>
                  <a:lnTo>
                    <a:pt x="790978" y="0"/>
                  </a:lnTo>
                  <a:lnTo>
                    <a:pt x="791811" y="0"/>
                  </a:lnTo>
                  <a:lnTo>
                    <a:pt x="792645" y="0"/>
                  </a:lnTo>
                  <a:lnTo>
                    <a:pt x="793478" y="0"/>
                  </a:lnTo>
                  <a:lnTo>
                    <a:pt x="794312" y="0"/>
                  </a:lnTo>
                  <a:lnTo>
                    <a:pt x="795145" y="0"/>
                  </a:lnTo>
                  <a:lnTo>
                    <a:pt x="795979" y="0"/>
                  </a:lnTo>
                  <a:lnTo>
                    <a:pt x="796812" y="0"/>
                  </a:lnTo>
                  <a:lnTo>
                    <a:pt x="797646" y="0"/>
                  </a:lnTo>
                  <a:lnTo>
                    <a:pt x="798479" y="0"/>
                  </a:lnTo>
                  <a:lnTo>
                    <a:pt x="799313" y="0"/>
                  </a:lnTo>
                  <a:lnTo>
                    <a:pt x="800146" y="0"/>
                  </a:lnTo>
                  <a:lnTo>
                    <a:pt x="800980" y="0"/>
                  </a:lnTo>
                  <a:lnTo>
                    <a:pt x="801813" y="0"/>
                  </a:lnTo>
                  <a:lnTo>
                    <a:pt x="802647" y="0"/>
                  </a:lnTo>
                  <a:lnTo>
                    <a:pt x="803480" y="0"/>
                  </a:lnTo>
                  <a:lnTo>
                    <a:pt x="804314" y="0"/>
                  </a:lnTo>
                  <a:lnTo>
                    <a:pt x="805147" y="0"/>
                  </a:lnTo>
                  <a:lnTo>
                    <a:pt x="805981" y="0"/>
                  </a:lnTo>
                  <a:lnTo>
                    <a:pt x="806814" y="0"/>
                  </a:lnTo>
                  <a:lnTo>
                    <a:pt x="807648" y="0"/>
                  </a:lnTo>
                  <a:lnTo>
                    <a:pt x="808481" y="0"/>
                  </a:lnTo>
                  <a:lnTo>
                    <a:pt x="809314" y="0"/>
                  </a:lnTo>
                  <a:lnTo>
                    <a:pt x="810148" y="0"/>
                  </a:lnTo>
                  <a:lnTo>
                    <a:pt x="810981" y="0"/>
                  </a:lnTo>
                  <a:lnTo>
                    <a:pt x="811815" y="0"/>
                  </a:lnTo>
                  <a:lnTo>
                    <a:pt x="812648" y="0"/>
                  </a:lnTo>
                  <a:lnTo>
                    <a:pt x="813482" y="0"/>
                  </a:lnTo>
                  <a:lnTo>
                    <a:pt x="814315" y="0"/>
                  </a:lnTo>
                  <a:lnTo>
                    <a:pt x="815149" y="0"/>
                  </a:lnTo>
                  <a:lnTo>
                    <a:pt x="815982" y="0"/>
                  </a:lnTo>
                  <a:lnTo>
                    <a:pt x="816816" y="0"/>
                  </a:lnTo>
                  <a:lnTo>
                    <a:pt x="817649" y="0"/>
                  </a:lnTo>
                  <a:lnTo>
                    <a:pt x="818483" y="0"/>
                  </a:lnTo>
                  <a:lnTo>
                    <a:pt x="819316" y="0"/>
                  </a:lnTo>
                  <a:lnTo>
                    <a:pt x="820150" y="0"/>
                  </a:lnTo>
                  <a:lnTo>
                    <a:pt x="820983" y="0"/>
                  </a:lnTo>
                  <a:lnTo>
                    <a:pt x="821817" y="0"/>
                  </a:lnTo>
                  <a:lnTo>
                    <a:pt x="822650" y="0"/>
                  </a:lnTo>
                  <a:lnTo>
                    <a:pt x="823484" y="0"/>
                  </a:lnTo>
                  <a:lnTo>
                    <a:pt x="824317" y="0"/>
                  </a:lnTo>
                  <a:lnTo>
                    <a:pt x="825151" y="0"/>
                  </a:lnTo>
                  <a:lnTo>
                    <a:pt x="825984" y="0"/>
                  </a:lnTo>
                  <a:lnTo>
                    <a:pt x="826818" y="0"/>
                  </a:lnTo>
                  <a:lnTo>
                    <a:pt x="827651" y="0"/>
                  </a:lnTo>
                  <a:lnTo>
                    <a:pt x="828485" y="0"/>
                  </a:lnTo>
                  <a:lnTo>
                    <a:pt x="829318" y="0"/>
                  </a:lnTo>
                  <a:lnTo>
                    <a:pt x="830152" y="0"/>
                  </a:lnTo>
                  <a:lnTo>
                    <a:pt x="830985" y="0"/>
                  </a:lnTo>
                  <a:lnTo>
                    <a:pt x="831819" y="0"/>
                  </a:lnTo>
                  <a:lnTo>
                    <a:pt x="832652" y="0"/>
                  </a:lnTo>
                  <a:lnTo>
                    <a:pt x="833486" y="0"/>
                  </a:lnTo>
                  <a:lnTo>
                    <a:pt x="834319" y="0"/>
                  </a:lnTo>
                  <a:lnTo>
                    <a:pt x="835153" y="0"/>
                  </a:lnTo>
                  <a:lnTo>
                    <a:pt x="835986" y="0"/>
                  </a:lnTo>
                  <a:lnTo>
                    <a:pt x="836820" y="0"/>
                  </a:lnTo>
                  <a:lnTo>
                    <a:pt x="837653" y="0"/>
                  </a:lnTo>
                  <a:lnTo>
                    <a:pt x="838487" y="0"/>
                  </a:lnTo>
                  <a:lnTo>
                    <a:pt x="839320" y="0"/>
                  </a:lnTo>
                  <a:lnTo>
                    <a:pt x="840153" y="0"/>
                  </a:lnTo>
                  <a:lnTo>
                    <a:pt x="840987" y="0"/>
                  </a:lnTo>
                  <a:lnTo>
                    <a:pt x="841820" y="0"/>
                  </a:lnTo>
                  <a:lnTo>
                    <a:pt x="842654" y="0"/>
                  </a:lnTo>
                  <a:lnTo>
                    <a:pt x="843487" y="0"/>
                  </a:lnTo>
                  <a:lnTo>
                    <a:pt x="844321" y="0"/>
                  </a:lnTo>
                  <a:lnTo>
                    <a:pt x="845154" y="0"/>
                  </a:lnTo>
                  <a:lnTo>
                    <a:pt x="845988" y="0"/>
                  </a:lnTo>
                  <a:lnTo>
                    <a:pt x="846821" y="0"/>
                  </a:lnTo>
                  <a:lnTo>
                    <a:pt x="847655" y="0"/>
                  </a:lnTo>
                  <a:lnTo>
                    <a:pt x="848488" y="0"/>
                  </a:lnTo>
                  <a:lnTo>
                    <a:pt x="849322" y="0"/>
                  </a:lnTo>
                  <a:lnTo>
                    <a:pt x="850155" y="0"/>
                  </a:lnTo>
                  <a:lnTo>
                    <a:pt x="850989" y="0"/>
                  </a:lnTo>
                  <a:lnTo>
                    <a:pt x="851822" y="0"/>
                  </a:lnTo>
                  <a:lnTo>
                    <a:pt x="852656" y="0"/>
                  </a:lnTo>
                  <a:lnTo>
                    <a:pt x="853489" y="0"/>
                  </a:lnTo>
                  <a:lnTo>
                    <a:pt x="854323" y="0"/>
                  </a:lnTo>
                  <a:lnTo>
                    <a:pt x="855156" y="0"/>
                  </a:lnTo>
                  <a:lnTo>
                    <a:pt x="855990" y="0"/>
                  </a:lnTo>
                  <a:lnTo>
                    <a:pt x="856823" y="0"/>
                  </a:lnTo>
                  <a:lnTo>
                    <a:pt x="857657" y="0"/>
                  </a:lnTo>
                  <a:lnTo>
                    <a:pt x="858490" y="0"/>
                  </a:lnTo>
                  <a:lnTo>
                    <a:pt x="859324" y="0"/>
                  </a:lnTo>
                  <a:lnTo>
                    <a:pt x="860157" y="0"/>
                  </a:lnTo>
                  <a:lnTo>
                    <a:pt x="860991" y="0"/>
                  </a:lnTo>
                  <a:lnTo>
                    <a:pt x="861824" y="0"/>
                  </a:lnTo>
                  <a:lnTo>
                    <a:pt x="862658" y="0"/>
                  </a:lnTo>
                  <a:lnTo>
                    <a:pt x="863491" y="0"/>
                  </a:lnTo>
                  <a:lnTo>
                    <a:pt x="864325" y="0"/>
                  </a:lnTo>
                  <a:lnTo>
                    <a:pt x="865158" y="0"/>
                  </a:lnTo>
                  <a:lnTo>
                    <a:pt x="865992" y="0"/>
                  </a:lnTo>
                  <a:lnTo>
                    <a:pt x="866825" y="0"/>
                  </a:lnTo>
                  <a:lnTo>
                    <a:pt x="867659" y="0"/>
                  </a:lnTo>
                  <a:lnTo>
                    <a:pt x="868492" y="0"/>
                  </a:lnTo>
                  <a:lnTo>
                    <a:pt x="869325" y="0"/>
                  </a:lnTo>
                  <a:lnTo>
                    <a:pt x="870159" y="0"/>
                  </a:lnTo>
                  <a:lnTo>
                    <a:pt x="870992" y="0"/>
                  </a:lnTo>
                  <a:lnTo>
                    <a:pt x="871826" y="0"/>
                  </a:lnTo>
                  <a:lnTo>
                    <a:pt x="872659" y="0"/>
                  </a:lnTo>
                  <a:lnTo>
                    <a:pt x="873493" y="0"/>
                  </a:lnTo>
                  <a:lnTo>
                    <a:pt x="874326" y="0"/>
                  </a:lnTo>
                  <a:lnTo>
                    <a:pt x="875160" y="0"/>
                  </a:lnTo>
                  <a:lnTo>
                    <a:pt x="875993" y="0"/>
                  </a:lnTo>
                  <a:lnTo>
                    <a:pt x="876827" y="0"/>
                  </a:lnTo>
                  <a:lnTo>
                    <a:pt x="877660" y="0"/>
                  </a:lnTo>
                  <a:lnTo>
                    <a:pt x="878494" y="0"/>
                  </a:lnTo>
                  <a:lnTo>
                    <a:pt x="879327" y="0"/>
                  </a:lnTo>
                  <a:lnTo>
                    <a:pt x="880161" y="0"/>
                  </a:lnTo>
                  <a:lnTo>
                    <a:pt x="880994" y="0"/>
                  </a:lnTo>
                  <a:lnTo>
                    <a:pt x="881828" y="0"/>
                  </a:lnTo>
                  <a:lnTo>
                    <a:pt x="882661" y="0"/>
                  </a:lnTo>
                  <a:lnTo>
                    <a:pt x="883495" y="0"/>
                  </a:lnTo>
                  <a:lnTo>
                    <a:pt x="884328" y="0"/>
                  </a:lnTo>
                  <a:lnTo>
                    <a:pt x="885162" y="0"/>
                  </a:lnTo>
                  <a:lnTo>
                    <a:pt x="885995" y="0"/>
                  </a:lnTo>
                  <a:lnTo>
                    <a:pt x="886829" y="0"/>
                  </a:lnTo>
                  <a:lnTo>
                    <a:pt x="887662" y="0"/>
                  </a:lnTo>
                  <a:lnTo>
                    <a:pt x="888496" y="0"/>
                  </a:lnTo>
                  <a:lnTo>
                    <a:pt x="889329" y="0"/>
                  </a:lnTo>
                  <a:lnTo>
                    <a:pt x="890163" y="0"/>
                  </a:lnTo>
                  <a:lnTo>
                    <a:pt x="890996" y="0"/>
                  </a:lnTo>
                  <a:lnTo>
                    <a:pt x="891830" y="0"/>
                  </a:lnTo>
                  <a:lnTo>
                    <a:pt x="892663" y="0"/>
                  </a:lnTo>
                  <a:lnTo>
                    <a:pt x="893497" y="0"/>
                  </a:lnTo>
                  <a:lnTo>
                    <a:pt x="894330" y="0"/>
                  </a:lnTo>
                  <a:lnTo>
                    <a:pt x="895164" y="0"/>
                  </a:lnTo>
                  <a:lnTo>
                    <a:pt x="895997" y="0"/>
                  </a:lnTo>
                  <a:lnTo>
                    <a:pt x="896831" y="0"/>
                  </a:lnTo>
                  <a:lnTo>
                    <a:pt x="897664" y="0"/>
                  </a:lnTo>
                  <a:lnTo>
                    <a:pt x="898497" y="0"/>
                  </a:lnTo>
                  <a:lnTo>
                    <a:pt x="899331" y="0"/>
                  </a:lnTo>
                  <a:lnTo>
                    <a:pt x="900164" y="0"/>
                  </a:lnTo>
                  <a:lnTo>
                    <a:pt x="900998" y="0"/>
                  </a:lnTo>
                  <a:lnTo>
                    <a:pt x="901831" y="0"/>
                  </a:lnTo>
                  <a:lnTo>
                    <a:pt x="902665" y="0"/>
                  </a:lnTo>
                  <a:lnTo>
                    <a:pt x="903498" y="0"/>
                  </a:lnTo>
                  <a:lnTo>
                    <a:pt x="904332" y="0"/>
                  </a:lnTo>
                  <a:lnTo>
                    <a:pt x="905165" y="0"/>
                  </a:lnTo>
                  <a:lnTo>
                    <a:pt x="905999" y="0"/>
                  </a:lnTo>
                  <a:lnTo>
                    <a:pt x="906832" y="0"/>
                  </a:lnTo>
                  <a:lnTo>
                    <a:pt x="907666" y="0"/>
                  </a:lnTo>
                  <a:lnTo>
                    <a:pt x="908499" y="0"/>
                  </a:lnTo>
                  <a:lnTo>
                    <a:pt x="909333" y="0"/>
                  </a:lnTo>
                  <a:lnTo>
                    <a:pt x="910166" y="0"/>
                  </a:lnTo>
                  <a:lnTo>
                    <a:pt x="911000" y="0"/>
                  </a:lnTo>
                  <a:lnTo>
                    <a:pt x="911833" y="0"/>
                  </a:lnTo>
                  <a:lnTo>
                    <a:pt x="912667" y="0"/>
                  </a:lnTo>
                  <a:lnTo>
                    <a:pt x="913500" y="0"/>
                  </a:lnTo>
                  <a:lnTo>
                    <a:pt x="914334" y="0"/>
                  </a:lnTo>
                  <a:lnTo>
                    <a:pt x="915167" y="0"/>
                  </a:lnTo>
                  <a:lnTo>
                    <a:pt x="916001" y="0"/>
                  </a:lnTo>
                  <a:lnTo>
                    <a:pt x="916834" y="0"/>
                  </a:lnTo>
                  <a:lnTo>
                    <a:pt x="917668" y="0"/>
                  </a:lnTo>
                  <a:lnTo>
                    <a:pt x="918501" y="0"/>
                  </a:lnTo>
                  <a:lnTo>
                    <a:pt x="919335" y="0"/>
                  </a:lnTo>
                  <a:lnTo>
                    <a:pt x="920168" y="0"/>
                  </a:lnTo>
                  <a:lnTo>
                    <a:pt x="921002" y="0"/>
                  </a:lnTo>
                  <a:lnTo>
                    <a:pt x="921835" y="0"/>
                  </a:lnTo>
                  <a:lnTo>
                    <a:pt x="922669" y="0"/>
                  </a:lnTo>
                  <a:lnTo>
                    <a:pt x="923502" y="0"/>
                  </a:lnTo>
                  <a:lnTo>
                    <a:pt x="924336" y="0"/>
                  </a:lnTo>
                  <a:lnTo>
                    <a:pt x="925169" y="0"/>
                  </a:lnTo>
                  <a:lnTo>
                    <a:pt x="926003" y="0"/>
                  </a:lnTo>
                  <a:lnTo>
                    <a:pt x="926836" y="0"/>
                  </a:lnTo>
                  <a:lnTo>
                    <a:pt x="927670" y="0"/>
                  </a:lnTo>
                  <a:lnTo>
                    <a:pt x="928503" y="0"/>
                  </a:lnTo>
                  <a:lnTo>
                    <a:pt x="929336" y="0"/>
                  </a:lnTo>
                  <a:lnTo>
                    <a:pt x="930170" y="0"/>
                  </a:lnTo>
                  <a:lnTo>
                    <a:pt x="931003" y="0"/>
                  </a:lnTo>
                  <a:lnTo>
                    <a:pt x="931837" y="0"/>
                  </a:lnTo>
                  <a:lnTo>
                    <a:pt x="932670" y="0"/>
                  </a:lnTo>
                  <a:lnTo>
                    <a:pt x="933504" y="0"/>
                  </a:lnTo>
                  <a:lnTo>
                    <a:pt x="934337" y="0"/>
                  </a:lnTo>
                  <a:lnTo>
                    <a:pt x="935171" y="0"/>
                  </a:lnTo>
                  <a:lnTo>
                    <a:pt x="936004" y="0"/>
                  </a:lnTo>
                  <a:lnTo>
                    <a:pt x="936838" y="0"/>
                  </a:lnTo>
                  <a:lnTo>
                    <a:pt x="937671" y="0"/>
                  </a:lnTo>
                  <a:lnTo>
                    <a:pt x="938505" y="0"/>
                  </a:lnTo>
                  <a:lnTo>
                    <a:pt x="939338" y="0"/>
                  </a:lnTo>
                  <a:lnTo>
                    <a:pt x="940172" y="0"/>
                  </a:lnTo>
                  <a:lnTo>
                    <a:pt x="941005" y="0"/>
                  </a:lnTo>
                  <a:lnTo>
                    <a:pt x="941839" y="0"/>
                  </a:lnTo>
                  <a:lnTo>
                    <a:pt x="942672" y="0"/>
                  </a:lnTo>
                  <a:lnTo>
                    <a:pt x="943506" y="0"/>
                  </a:lnTo>
                  <a:lnTo>
                    <a:pt x="944339" y="0"/>
                  </a:lnTo>
                  <a:lnTo>
                    <a:pt x="945173" y="0"/>
                  </a:lnTo>
                  <a:lnTo>
                    <a:pt x="946006" y="0"/>
                  </a:lnTo>
                  <a:lnTo>
                    <a:pt x="946840" y="0"/>
                  </a:lnTo>
                  <a:lnTo>
                    <a:pt x="947673" y="0"/>
                  </a:lnTo>
                  <a:lnTo>
                    <a:pt x="948507" y="0"/>
                  </a:lnTo>
                  <a:lnTo>
                    <a:pt x="949340" y="0"/>
                  </a:lnTo>
                  <a:lnTo>
                    <a:pt x="950174" y="0"/>
                  </a:lnTo>
                  <a:lnTo>
                    <a:pt x="951007" y="0"/>
                  </a:lnTo>
                  <a:lnTo>
                    <a:pt x="951841" y="0"/>
                  </a:lnTo>
                  <a:lnTo>
                    <a:pt x="952674" y="0"/>
                  </a:lnTo>
                  <a:lnTo>
                    <a:pt x="953508" y="0"/>
                  </a:lnTo>
                  <a:lnTo>
                    <a:pt x="954341" y="0"/>
                  </a:lnTo>
                  <a:lnTo>
                    <a:pt x="955175" y="0"/>
                  </a:lnTo>
                  <a:lnTo>
                    <a:pt x="956008" y="0"/>
                  </a:lnTo>
                  <a:lnTo>
                    <a:pt x="956842" y="0"/>
                  </a:lnTo>
                  <a:lnTo>
                    <a:pt x="957675" y="0"/>
                  </a:lnTo>
                  <a:lnTo>
                    <a:pt x="958508" y="0"/>
                  </a:lnTo>
                  <a:lnTo>
                    <a:pt x="959342" y="0"/>
                  </a:lnTo>
                  <a:lnTo>
                    <a:pt x="960175" y="0"/>
                  </a:lnTo>
                  <a:lnTo>
                    <a:pt x="961009" y="0"/>
                  </a:lnTo>
                  <a:lnTo>
                    <a:pt x="961842" y="0"/>
                  </a:lnTo>
                  <a:lnTo>
                    <a:pt x="962676" y="0"/>
                  </a:lnTo>
                  <a:lnTo>
                    <a:pt x="963509" y="0"/>
                  </a:lnTo>
                  <a:lnTo>
                    <a:pt x="964343" y="0"/>
                  </a:lnTo>
                  <a:lnTo>
                    <a:pt x="965176" y="0"/>
                  </a:lnTo>
                  <a:lnTo>
                    <a:pt x="966010" y="0"/>
                  </a:lnTo>
                  <a:lnTo>
                    <a:pt x="966843" y="0"/>
                  </a:lnTo>
                  <a:lnTo>
                    <a:pt x="967677" y="0"/>
                  </a:lnTo>
                  <a:lnTo>
                    <a:pt x="968510" y="0"/>
                  </a:lnTo>
                  <a:lnTo>
                    <a:pt x="969344" y="0"/>
                  </a:lnTo>
                  <a:lnTo>
                    <a:pt x="970177" y="0"/>
                  </a:lnTo>
                  <a:lnTo>
                    <a:pt x="971011" y="0"/>
                  </a:lnTo>
                  <a:lnTo>
                    <a:pt x="971844" y="0"/>
                  </a:lnTo>
                  <a:lnTo>
                    <a:pt x="972678" y="0"/>
                  </a:lnTo>
                  <a:lnTo>
                    <a:pt x="973511" y="0"/>
                  </a:lnTo>
                  <a:lnTo>
                    <a:pt x="974345" y="0"/>
                  </a:lnTo>
                  <a:lnTo>
                    <a:pt x="975178" y="0"/>
                  </a:lnTo>
                  <a:lnTo>
                    <a:pt x="976012" y="0"/>
                  </a:lnTo>
                  <a:lnTo>
                    <a:pt x="976845" y="0"/>
                  </a:lnTo>
                  <a:lnTo>
                    <a:pt x="977679" y="0"/>
                  </a:lnTo>
                  <a:lnTo>
                    <a:pt x="978512" y="0"/>
                  </a:lnTo>
                  <a:lnTo>
                    <a:pt x="979346" y="0"/>
                  </a:lnTo>
                  <a:lnTo>
                    <a:pt x="980179" y="0"/>
                  </a:lnTo>
                  <a:lnTo>
                    <a:pt x="981013" y="0"/>
                  </a:lnTo>
                  <a:lnTo>
                    <a:pt x="981846" y="0"/>
                  </a:lnTo>
                  <a:lnTo>
                    <a:pt x="982680" y="0"/>
                  </a:lnTo>
                  <a:lnTo>
                    <a:pt x="983513" y="0"/>
                  </a:lnTo>
                  <a:lnTo>
                    <a:pt x="984347" y="0"/>
                  </a:lnTo>
                  <a:lnTo>
                    <a:pt x="985180" y="0"/>
                  </a:lnTo>
                  <a:lnTo>
                    <a:pt x="986014" y="0"/>
                  </a:lnTo>
                  <a:lnTo>
                    <a:pt x="986847" y="0"/>
                  </a:lnTo>
                  <a:lnTo>
                    <a:pt x="987681" y="0"/>
                  </a:lnTo>
                  <a:lnTo>
                    <a:pt x="988514" y="0"/>
                  </a:lnTo>
                  <a:lnTo>
                    <a:pt x="989347" y="0"/>
                  </a:lnTo>
                  <a:lnTo>
                    <a:pt x="990181" y="0"/>
                  </a:lnTo>
                  <a:lnTo>
                    <a:pt x="991014" y="0"/>
                  </a:lnTo>
                  <a:lnTo>
                    <a:pt x="991848" y="0"/>
                  </a:lnTo>
                  <a:lnTo>
                    <a:pt x="992681" y="0"/>
                  </a:lnTo>
                  <a:lnTo>
                    <a:pt x="993515" y="0"/>
                  </a:lnTo>
                  <a:lnTo>
                    <a:pt x="994348" y="0"/>
                  </a:lnTo>
                  <a:lnTo>
                    <a:pt x="995182" y="0"/>
                  </a:lnTo>
                  <a:lnTo>
                    <a:pt x="996015" y="0"/>
                  </a:lnTo>
                  <a:lnTo>
                    <a:pt x="996849" y="0"/>
                  </a:lnTo>
                  <a:lnTo>
                    <a:pt x="997682" y="0"/>
                  </a:lnTo>
                  <a:lnTo>
                    <a:pt x="998516" y="0"/>
                  </a:lnTo>
                  <a:lnTo>
                    <a:pt x="999349" y="0"/>
                  </a:lnTo>
                  <a:lnTo>
                    <a:pt x="1000183" y="0"/>
                  </a:lnTo>
                  <a:lnTo>
                    <a:pt x="1001016" y="0"/>
                  </a:lnTo>
                  <a:lnTo>
                    <a:pt x="1001850" y="0"/>
                  </a:lnTo>
                  <a:lnTo>
                    <a:pt x="1002683" y="0"/>
                  </a:lnTo>
                  <a:lnTo>
                    <a:pt x="1003517" y="0"/>
                  </a:lnTo>
                  <a:lnTo>
                    <a:pt x="1004350" y="0"/>
                  </a:lnTo>
                  <a:lnTo>
                    <a:pt x="1005184" y="0"/>
                  </a:lnTo>
                  <a:lnTo>
                    <a:pt x="1006017" y="0"/>
                  </a:lnTo>
                  <a:lnTo>
                    <a:pt x="1006851" y="0"/>
                  </a:lnTo>
                  <a:lnTo>
                    <a:pt x="1007684" y="0"/>
                  </a:lnTo>
                  <a:lnTo>
                    <a:pt x="1008518" y="0"/>
                  </a:lnTo>
                  <a:lnTo>
                    <a:pt x="1009351" y="0"/>
                  </a:lnTo>
                  <a:lnTo>
                    <a:pt x="1010185" y="0"/>
                  </a:lnTo>
                  <a:lnTo>
                    <a:pt x="1011018" y="0"/>
                  </a:lnTo>
                  <a:lnTo>
                    <a:pt x="1011852" y="0"/>
                  </a:lnTo>
                  <a:lnTo>
                    <a:pt x="1012685" y="0"/>
                  </a:lnTo>
                  <a:lnTo>
                    <a:pt x="1013519" y="0"/>
                  </a:lnTo>
                  <a:lnTo>
                    <a:pt x="1014352" y="0"/>
                  </a:lnTo>
                  <a:lnTo>
                    <a:pt x="1015186" y="0"/>
                  </a:lnTo>
                  <a:lnTo>
                    <a:pt x="1016019" y="0"/>
                  </a:lnTo>
                  <a:lnTo>
                    <a:pt x="1016853" y="0"/>
                  </a:lnTo>
                  <a:lnTo>
                    <a:pt x="1017686" y="0"/>
                  </a:lnTo>
                  <a:lnTo>
                    <a:pt x="1018519" y="0"/>
                  </a:lnTo>
                  <a:lnTo>
                    <a:pt x="1019353" y="0"/>
                  </a:lnTo>
                  <a:lnTo>
                    <a:pt x="1020186" y="0"/>
                  </a:lnTo>
                  <a:lnTo>
                    <a:pt x="1021020" y="0"/>
                  </a:lnTo>
                  <a:lnTo>
                    <a:pt x="1021853" y="0"/>
                  </a:lnTo>
                  <a:lnTo>
                    <a:pt x="1022687" y="0"/>
                  </a:lnTo>
                  <a:lnTo>
                    <a:pt x="1023520" y="0"/>
                  </a:lnTo>
                  <a:lnTo>
                    <a:pt x="1024354" y="0"/>
                  </a:lnTo>
                  <a:lnTo>
                    <a:pt x="1025187" y="0"/>
                  </a:lnTo>
                  <a:lnTo>
                    <a:pt x="1026021" y="0"/>
                  </a:lnTo>
                  <a:lnTo>
                    <a:pt x="1026854" y="0"/>
                  </a:lnTo>
                  <a:lnTo>
                    <a:pt x="1027688" y="0"/>
                  </a:lnTo>
                  <a:lnTo>
                    <a:pt x="1028521" y="0"/>
                  </a:lnTo>
                  <a:lnTo>
                    <a:pt x="1029355" y="0"/>
                  </a:lnTo>
                  <a:lnTo>
                    <a:pt x="1030188" y="0"/>
                  </a:lnTo>
                  <a:lnTo>
                    <a:pt x="1031022" y="0"/>
                  </a:lnTo>
                  <a:lnTo>
                    <a:pt x="1031855" y="0"/>
                  </a:lnTo>
                  <a:lnTo>
                    <a:pt x="1032689" y="0"/>
                  </a:lnTo>
                  <a:lnTo>
                    <a:pt x="1033522" y="0"/>
                  </a:lnTo>
                  <a:lnTo>
                    <a:pt x="1034356" y="0"/>
                  </a:lnTo>
                  <a:lnTo>
                    <a:pt x="1035189" y="0"/>
                  </a:lnTo>
                  <a:lnTo>
                    <a:pt x="1036023" y="0"/>
                  </a:lnTo>
                  <a:lnTo>
                    <a:pt x="1036856" y="0"/>
                  </a:lnTo>
                  <a:lnTo>
                    <a:pt x="1037690" y="0"/>
                  </a:lnTo>
                  <a:lnTo>
                    <a:pt x="1038523" y="0"/>
                  </a:lnTo>
                  <a:lnTo>
                    <a:pt x="1039357" y="0"/>
                  </a:lnTo>
                  <a:lnTo>
                    <a:pt x="1040190" y="0"/>
                  </a:lnTo>
                  <a:lnTo>
                    <a:pt x="1041024" y="0"/>
                  </a:lnTo>
                  <a:lnTo>
                    <a:pt x="1041857" y="0"/>
                  </a:lnTo>
                  <a:lnTo>
                    <a:pt x="1042691" y="0"/>
                  </a:lnTo>
                  <a:lnTo>
                    <a:pt x="1043524" y="0"/>
                  </a:lnTo>
                  <a:lnTo>
                    <a:pt x="1044358" y="0"/>
                  </a:lnTo>
                  <a:lnTo>
                    <a:pt x="1045191" y="0"/>
                  </a:lnTo>
                  <a:lnTo>
                    <a:pt x="1046025" y="0"/>
                  </a:lnTo>
                  <a:lnTo>
                    <a:pt x="1046858" y="0"/>
                  </a:lnTo>
                  <a:lnTo>
                    <a:pt x="1047692" y="0"/>
                  </a:lnTo>
                  <a:lnTo>
                    <a:pt x="1048525" y="0"/>
                  </a:lnTo>
                  <a:lnTo>
                    <a:pt x="1049358" y="0"/>
                  </a:lnTo>
                  <a:lnTo>
                    <a:pt x="1050192" y="0"/>
                  </a:lnTo>
                  <a:lnTo>
                    <a:pt x="1051025" y="0"/>
                  </a:lnTo>
                  <a:lnTo>
                    <a:pt x="1051859" y="0"/>
                  </a:lnTo>
                  <a:lnTo>
                    <a:pt x="1052692" y="0"/>
                  </a:lnTo>
                  <a:lnTo>
                    <a:pt x="1053526" y="0"/>
                  </a:lnTo>
                  <a:lnTo>
                    <a:pt x="1054359" y="0"/>
                  </a:lnTo>
                  <a:lnTo>
                    <a:pt x="1055193" y="0"/>
                  </a:lnTo>
                  <a:lnTo>
                    <a:pt x="1056026" y="0"/>
                  </a:lnTo>
                  <a:lnTo>
                    <a:pt x="1056860" y="0"/>
                  </a:lnTo>
                  <a:lnTo>
                    <a:pt x="1057693" y="0"/>
                  </a:lnTo>
                  <a:lnTo>
                    <a:pt x="1058527" y="0"/>
                  </a:lnTo>
                  <a:lnTo>
                    <a:pt x="1059360" y="0"/>
                  </a:lnTo>
                  <a:lnTo>
                    <a:pt x="1060194" y="0"/>
                  </a:lnTo>
                  <a:lnTo>
                    <a:pt x="1061027" y="0"/>
                  </a:lnTo>
                  <a:lnTo>
                    <a:pt x="1061861" y="0"/>
                  </a:lnTo>
                  <a:lnTo>
                    <a:pt x="1062694" y="0"/>
                  </a:lnTo>
                  <a:lnTo>
                    <a:pt x="1063528" y="0"/>
                  </a:lnTo>
                  <a:lnTo>
                    <a:pt x="1064361" y="0"/>
                  </a:lnTo>
                  <a:lnTo>
                    <a:pt x="1065195" y="0"/>
                  </a:lnTo>
                  <a:lnTo>
                    <a:pt x="1066028" y="0"/>
                  </a:lnTo>
                  <a:lnTo>
                    <a:pt x="1066862" y="0"/>
                  </a:lnTo>
                  <a:lnTo>
                    <a:pt x="1067695" y="0"/>
                  </a:lnTo>
                  <a:lnTo>
                    <a:pt x="1068529" y="0"/>
                  </a:lnTo>
                  <a:lnTo>
                    <a:pt x="1069362" y="0"/>
                  </a:lnTo>
                  <a:lnTo>
                    <a:pt x="1070196" y="0"/>
                  </a:lnTo>
                  <a:lnTo>
                    <a:pt x="1071029" y="0"/>
                  </a:lnTo>
                  <a:lnTo>
                    <a:pt x="1071863" y="0"/>
                  </a:lnTo>
                  <a:lnTo>
                    <a:pt x="1072696" y="0"/>
                  </a:lnTo>
                  <a:lnTo>
                    <a:pt x="1073530" y="0"/>
                  </a:lnTo>
                  <a:lnTo>
                    <a:pt x="1074363" y="0"/>
                  </a:lnTo>
                  <a:lnTo>
                    <a:pt x="1075197" y="0"/>
                  </a:lnTo>
                  <a:lnTo>
                    <a:pt x="1076030" y="0"/>
                  </a:lnTo>
                  <a:lnTo>
                    <a:pt x="1076864" y="0"/>
                  </a:lnTo>
                  <a:lnTo>
                    <a:pt x="1077697" y="0"/>
                  </a:lnTo>
                  <a:lnTo>
                    <a:pt x="1078530" y="0"/>
                  </a:lnTo>
                  <a:lnTo>
                    <a:pt x="1079364" y="0"/>
                  </a:lnTo>
                  <a:lnTo>
                    <a:pt x="1080197" y="0"/>
                  </a:lnTo>
                  <a:lnTo>
                    <a:pt x="1081031" y="0"/>
                  </a:lnTo>
                  <a:lnTo>
                    <a:pt x="1081864" y="0"/>
                  </a:lnTo>
                  <a:lnTo>
                    <a:pt x="1082698" y="0"/>
                  </a:lnTo>
                  <a:lnTo>
                    <a:pt x="1083531" y="0"/>
                  </a:lnTo>
                  <a:lnTo>
                    <a:pt x="1084365" y="0"/>
                  </a:lnTo>
                  <a:lnTo>
                    <a:pt x="1085198" y="0"/>
                  </a:lnTo>
                  <a:lnTo>
                    <a:pt x="1086032" y="0"/>
                  </a:lnTo>
                  <a:lnTo>
                    <a:pt x="1086865" y="0"/>
                  </a:lnTo>
                  <a:lnTo>
                    <a:pt x="1087699" y="0"/>
                  </a:lnTo>
                  <a:lnTo>
                    <a:pt x="1088532" y="0"/>
                  </a:lnTo>
                  <a:lnTo>
                    <a:pt x="1089366" y="0"/>
                  </a:lnTo>
                  <a:lnTo>
                    <a:pt x="1090199" y="0"/>
                  </a:lnTo>
                  <a:lnTo>
                    <a:pt x="1091033" y="0"/>
                  </a:lnTo>
                  <a:lnTo>
                    <a:pt x="1091866" y="0"/>
                  </a:lnTo>
                  <a:lnTo>
                    <a:pt x="1092700" y="0"/>
                  </a:lnTo>
                  <a:lnTo>
                    <a:pt x="1093533" y="0"/>
                  </a:lnTo>
                  <a:lnTo>
                    <a:pt x="1094367" y="0"/>
                  </a:lnTo>
                  <a:lnTo>
                    <a:pt x="1095200" y="0"/>
                  </a:lnTo>
                  <a:lnTo>
                    <a:pt x="1096034" y="0"/>
                  </a:lnTo>
                  <a:lnTo>
                    <a:pt x="1096867" y="0"/>
                  </a:lnTo>
                  <a:lnTo>
                    <a:pt x="1097701" y="0"/>
                  </a:lnTo>
                  <a:lnTo>
                    <a:pt x="1098534" y="0"/>
                  </a:lnTo>
                  <a:lnTo>
                    <a:pt x="1099368" y="0"/>
                  </a:lnTo>
                  <a:lnTo>
                    <a:pt x="1100201" y="0"/>
                  </a:lnTo>
                  <a:lnTo>
                    <a:pt x="1101035" y="0"/>
                  </a:lnTo>
                  <a:lnTo>
                    <a:pt x="1101868" y="0"/>
                  </a:lnTo>
                  <a:lnTo>
                    <a:pt x="1102702" y="0"/>
                  </a:lnTo>
                  <a:lnTo>
                    <a:pt x="1103535" y="0"/>
                  </a:lnTo>
                  <a:lnTo>
                    <a:pt x="1104369" y="0"/>
                  </a:lnTo>
                  <a:lnTo>
                    <a:pt x="1105202" y="0"/>
                  </a:lnTo>
                  <a:lnTo>
                    <a:pt x="1106036" y="0"/>
                  </a:lnTo>
                  <a:lnTo>
                    <a:pt x="1106869" y="0"/>
                  </a:lnTo>
                  <a:lnTo>
                    <a:pt x="1107703" y="0"/>
                  </a:lnTo>
                  <a:lnTo>
                    <a:pt x="1108536" y="0"/>
                  </a:lnTo>
                  <a:lnTo>
                    <a:pt x="1109369" y="0"/>
                  </a:lnTo>
                  <a:lnTo>
                    <a:pt x="1110203" y="0"/>
                  </a:lnTo>
                  <a:lnTo>
                    <a:pt x="1111036" y="0"/>
                  </a:lnTo>
                  <a:lnTo>
                    <a:pt x="1111870" y="0"/>
                  </a:lnTo>
                  <a:lnTo>
                    <a:pt x="1112703" y="0"/>
                  </a:lnTo>
                  <a:lnTo>
                    <a:pt x="1113537" y="0"/>
                  </a:lnTo>
                  <a:lnTo>
                    <a:pt x="1114370" y="0"/>
                  </a:lnTo>
                  <a:lnTo>
                    <a:pt x="1115204" y="0"/>
                  </a:lnTo>
                  <a:lnTo>
                    <a:pt x="1116037" y="0"/>
                  </a:lnTo>
                  <a:lnTo>
                    <a:pt x="1116871" y="0"/>
                  </a:lnTo>
                  <a:lnTo>
                    <a:pt x="1117704" y="0"/>
                  </a:lnTo>
                  <a:lnTo>
                    <a:pt x="1118538" y="0"/>
                  </a:lnTo>
                  <a:lnTo>
                    <a:pt x="1119371" y="0"/>
                  </a:lnTo>
                  <a:lnTo>
                    <a:pt x="1120205" y="0"/>
                  </a:lnTo>
                  <a:lnTo>
                    <a:pt x="1121038" y="0"/>
                  </a:lnTo>
                  <a:lnTo>
                    <a:pt x="1121872" y="0"/>
                  </a:lnTo>
                  <a:lnTo>
                    <a:pt x="1122705" y="0"/>
                  </a:lnTo>
                  <a:lnTo>
                    <a:pt x="1123539" y="0"/>
                  </a:lnTo>
                  <a:lnTo>
                    <a:pt x="1124372" y="0"/>
                  </a:lnTo>
                  <a:lnTo>
                    <a:pt x="1125206" y="0"/>
                  </a:lnTo>
                  <a:lnTo>
                    <a:pt x="1126039" y="0"/>
                  </a:lnTo>
                  <a:lnTo>
                    <a:pt x="1126873" y="0"/>
                  </a:lnTo>
                  <a:lnTo>
                    <a:pt x="1127706" y="0"/>
                  </a:lnTo>
                  <a:lnTo>
                    <a:pt x="1128540" y="0"/>
                  </a:lnTo>
                  <a:lnTo>
                    <a:pt x="1129373" y="0"/>
                  </a:lnTo>
                  <a:lnTo>
                    <a:pt x="1130207" y="0"/>
                  </a:lnTo>
                  <a:lnTo>
                    <a:pt x="1131040" y="0"/>
                  </a:lnTo>
                  <a:lnTo>
                    <a:pt x="1131874" y="0"/>
                  </a:lnTo>
                  <a:lnTo>
                    <a:pt x="1132707" y="0"/>
                  </a:lnTo>
                  <a:lnTo>
                    <a:pt x="1133541" y="0"/>
                  </a:lnTo>
                  <a:lnTo>
                    <a:pt x="1134374" y="0"/>
                  </a:lnTo>
                  <a:lnTo>
                    <a:pt x="1135208" y="0"/>
                  </a:lnTo>
                  <a:lnTo>
                    <a:pt x="1136041" y="0"/>
                  </a:lnTo>
                  <a:lnTo>
                    <a:pt x="1136875" y="0"/>
                  </a:lnTo>
                  <a:lnTo>
                    <a:pt x="1137708" y="0"/>
                  </a:lnTo>
                  <a:lnTo>
                    <a:pt x="1138541" y="0"/>
                  </a:lnTo>
                  <a:lnTo>
                    <a:pt x="1139375" y="0"/>
                  </a:lnTo>
                  <a:lnTo>
                    <a:pt x="1140208" y="0"/>
                  </a:lnTo>
                  <a:lnTo>
                    <a:pt x="1141042" y="0"/>
                  </a:lnTo>
                  <a:lnTo>
                    <a:pt x="1141875" y="0"/>
                  </a:lnTo>
                  <a:lnTo>
                    <a:pt x="1142709" y="0"/>
                  </a:lnTo>
                  <a:lnTo>
                    <a:pt x="1143542" y="0"/>
                  </a:lnTo>
                  <a:lnTo>
                    <a:pt x="1144376" y="0"/>
                  </a:lnTo>
                  <a:lnTo>
                    <a:pt x="1145209" y="0"/>
                  </a:lnTo>
                  <a:lnTo>
                    <a:pt x="1146043" y="0"/>
                  </a:lnTo>
                  <a:lnTo>
                    <a:pt x="1146876" y="0"/>
                  </a:lnTo>
                  <a:lnTo>
                    <a:pt x="1147710" y="0"/>
                  </a:lnTo>
                  <a:lnTo>
                    <a:pt x="1148543" y="0"/>
                  </a:lnTo>
                  <a:lnTo>
                    <a:pt x="1149377" y="0"/>
                  </a:lnTo>
                  <a:lnTo>
                    <a:pt x="1150210" y="0"/>
                  </a:lnTo>
                  <a:lnTo>
                    <a:pt x="1151044" y="0"/>
                  </a:lnTo>
                  <a:lnTo>
                    <a:pt x="1151877" y="0"/>
                  </a:lnTo>
                  <a:lnTo>
                    <a:pt x="1152711" y="0"/>
                  </a:lnTo>
                  <a:lnTo>
                    <a:pt x="1153544" y="0"/>
                  </a:lnTo>
                  <a:lnTo>
                    <a:pt x="1154378" y="0"/>
                  </a:lnTo>
                  <a:lnTo>
                    <a:pt x="1155211" y="0"/>
                  </a:lnTo>
                  <a:lnTo>
                    <a:pt x="1156045" y="0"/>
                  </a:lnTo>
                  <a:lnTo>
                    <a:pt x="1156878" y="0"/>
                  </a:lnTo>
                  <a:lnTo>
                    <a:pt x="1157712" y="0"/>
                  </a:lnTo>
                  <a:lnTo>
                    <a:pt x="1158545" y="0"/>
                  </a:lnTo>
                  <a:lnTo>
                    <a:pt x="1159379" y="0"/>
                  </a:lnTo>
                  <a:lnTo>
                    <a:pt x="1160212" y="0"/>
                  </a:lnTo>
                  <a:lnTo>
                    <a:pt x="1161046" y="0"/>
                  </a:lnTo>
                  <a:lnTo>
                    <a:pt x="1161879" y="0"/>
                  </a:lnTo>
                  <a:lnTo>
                    <a:pt x="1162713" y="0"/>
                  </a:lnTo>
                  <a:lnTo>
                    <a:pt x="1163546" y="0"/>
                  </a:lnTo>
                  <a:lnTo>
                    <a:pt x="1164380" y="0"/>
                  </a:lnTo>
                  <a:lnTo>
                    <a:pt x="1165213" y="0"/>
                  </a:lnTo>
                  <a:lnTo>
                    <a:pt x="1166047" y="0"/>
                  </a:lnTo>
                  <a:lnTo>
                    <a:pt x="1166880" y="0"/>
                  </a:lnTo>
                  <a:lnTo>
                    <a:pt x="1167714" y="0"/>
                  </a:lnTo>
                  <a:lnTo>
                    <a:pt x="1168547" y="0"/>
                  </a:lnTo>
                  <a:lnTo>
                    <a:pt x="1169380" y="0"/>
                  </a:lnTo>
                  <a:lnTo>
                    <a:pt x="1170214" y="0"/>
                  </a:lnTo>
                  <a:lnTo>
                    <a:pt x="1171047" y="0"/>
                  </a:lnTo>
                  <a:lnTo>
                    <a:pt x="1171881" y="0"/>
                  </a:lnTo>
                  <a:lnTo>
                    <a:pt x="1172714" y="0"/>
                  </a:lnTo>
                  <a:lnTo>
                    <a:pt x="1173548" y="0"/>
                  </a:lnTo>
                  <a:lnTo>
                    <a:pt x="1174381" y="0"/>
                  </a:lnTo>
                  <a:lnTo>
                    <a:pt x="1175215" y="0"/>
                  </a:lnTo>
                  <a:lnTo>
                    <a:pt x="1176048" y="0"/>
                  </a:lnTo>
                  <a:lnTo>
                    <a:pt x="1176882" y="0"/>
                  </a:lnTo>
                  <a:lnTo>
                    <a:pt x="1177715" y="0"/>
                  </a:lnTo>
                  <a:lnTo>
                    <a:pt x="1178549" y="0"/>
                  </a:lnTo>
                  <a:lnTo>
                    <a:pt x="1179382" y="0"/>
                  </a:lnTo>
                  <a:lnTo>
                    <a:pt x="1180216" y="0"/>
                  </a:lnTo>
                  <a:lnTo>
                    <a:pt x="1181049" y="0"/>
                  </a:lnTo>
                  <a:lnTo>
                    <a:pt x="1181883" y="0"/>
                  </a:lnTo>
                  <a:lnTo>
                    <a:pt x="1182716" y="0"/>
                  </a:lnTo>
                  <a:lnTo>
                    <a:pt x="1183550" y="0"/>
                  </a:lnTo>
                  <a:lnTo>
                    <a:pt x="1184383" y="0"/>
                  </a:lnTo>
                  <a:lnTo>
                    <a:pt x="1185217" y="0"/>
                  </a:lnTo>
                  <a:lnTo>
                    <a:pt x="1186050" y="0"/>
                  </a:lnTo>
                  <a:lnTo>
                    <a:pt x="1186884" y="0"/>
                  </a:lnTo>
                  <a:lnTo>
                    <a:pt x="1187717" y="0"/>
                  </a:lnTo>
                  <a:lnTo>
                    <a:pt x="1188551" y="0"/>
                  </a:lnTo>
                  <a:lnTo>
                    <a:pt x="1189384" y="0"/>
                  </a:lnTo>
                  <a:lnTo>
                    <a:pt x="1190218" y="0"/>
                  </a:lnTo>
                  <a:lnTo>
                    <a:pt x="1191051" y="0"/>
                  </a:lnTo>
                  <a:lnTo>
                    <a:pt x="1191885" y="0"/>
                  </a:lnTo>
                  <a:lnTo>
                    <a:pt x="1192718" y="0"/>
                  </a:lnTo>
                  <a:lnTo>
                    <a:pt x="1193552" y="0"/>
                  </a:lnTo>
                  <a:lnTo>
                    <a:pt x="1194385" y="0"/>
                  </a:lnTo>
                  <a:lnTo>
                    <a:pt x="1195219" y="0"/>
                  </a:lnTo>
                  <a:lnTo>
                    <a:pt x="1196052" y="0"/>
                  </a:lnTo>
                  <a:lnTo>
                    <a:pt x="1196886" y="0"/>
                  </a:lnTo>
                  <a:lnTo>
                    <a:pt x="1197719" y="0"/>
                  </a:lnTo>
                  <a:lnTo>
                    <a:pt x="1198552" y="0"/>
                  </a:lnTo>
                  <a:lnTo>
                    <a:pt x="1199386" y="0"/>
                  </a:lnTo>
                  <a:lnTo>
                    <a:pt x="1200219" y="0"/>
                  </a:lnTo>
                  <a:lnTo>
                    <a:pt x="1201053" y="0"/>
                  </a:lnTo>
                  <a:lnTo>
                    <a:pt x="1201886" y="0"/>
                  </a:lnTo>
                  <a:lnTo>
                    <a:pt x="1202720" y="0"/>
                  </a:lnTo>
                  <a:lnTo>
                    <a:pt x="1203553" y="0"/>
                  </a:lnTo>
                  <a:lnTo>
                    <a:pt x="1204387" y="0"/>
                  </a:lnTo>
                  <a:lnTo>
                    <a:pt x="1205220" y="0"/>
                  </a:lnTo>
                  <a:lnTo>
                    <a:pt x="1206054" y="0"/>
                  </a:lnTo>
                  <a:lnTo>
                    <a:pt x="1206887" y="0"/>
                  </a:lnTo>
                  <a:lnTo>
                    <a:pt x="1207721" y="0"/>
                  </a:lnTo>
                  <a:lnTo>
                    <a:pt x="1208554" y="0"/>
                  </a:lnTo>
                  <a:lnTo>
                    <a:pt x="1209388" y="0"/>
                  </a:lnTo>
                  <a:lnTo>
                    <a:pt x="1210221" y="0"/>
                  </a:lnTo>
                  <a:lnTo>
                    <a:pt x="1211055" y="0"/>
                  </a:lnTo>
                  <a:lnTo>
                    <a:pt x="1211888" y="0"/>
                  </a:lnTo>
                  <a:lnTo>
                    <a:pt x="1212722" y="0"/>
                  </a:lnTo>
                  <a:lnTo>
                    <a:pt x="1213555" y="0"/>
                  </a:lnTo>
                  <a:lnTo>
                    <a:pt x="1214389" y="0"/>
                  </a:lnTo>
                  <a:lnTo>
                    <a:pt x="1215222" y="0"/>
                  </a:lnTo>
                  <a:lnTo>
                    <a:pt x="1216056" y="0"/>
                  </a:lnTo>
                  <a:lnTo>
                    <a:pt x="1216889" y="0"/>
                  </a:lnTo>
                  <a:lnTo>
                    <a:pt x="1217723" y="0"/>
                  </a:lnTo>
                  <a:lnTo>
                    <a:pt x="1218556" y="0"/>
                  </a:lnTo>
                  <a:lnTo>
                    <a:pt x="1219390" y="0"/>
                  </a:lnTo>
                  <a:lnTo>
                    <a:pt x="1220223" y="0"/>
                  </a:lnTo>
                  <a:lnTo>
                    <a:pt x="1221057" y="0"/>
                  </a:lnTo>
                  <a:lnTo>
                    <a:pt x="1221890" y="0"/>
                  </a:lnTo>
                  <a:lnTo>
                    <a:pt x="1222724" y="0"/>
                  </a:lnTo>
                  <a:lnTo>
                    <a:pt x="1223557" y="0"/>
                  </a:lnTo>
                  <a:lnTo>
                    <a:pt x="1224391" y="0"/>
                  </a:lnTo>
                  <a:lnTo>
                    <a:pt x="1225224" y="0"/>
                  </a:lnTo>
                  <a:lnTo>
                    <a:pt x="1226058" y="0"/>
                  </a:lnTo>
                  <a:lnTo>
                    <a:pt x="1226891" y="0"/>
                  </a:lnTo>
                  <a:lnTo>
                    <a:pt x="1227725" y="0"/>
                  </a:lnTo>
                  <a:lnTo>
                    <a:pt x="1228558" y="0"/>
                  </a:lnTo>
                  <a:lnTo>
                    <a:pt x="1229391" y="0"/>
                  </a:lnTo>
                  <a:lnTo>
                    <a:pt x="1230225" y="0"/>
                  </a:lnTo>
                  <a:lnTo>
                    <a:pt x="1231058" y="0"/>
                  </a:lnTo>
                  <a:lnTo>
                    <a:pt x="1231892" y="0"/>
                  </a:lnTo>
                  <a:lnTo>
                    <a:pt x="1232725" y="0"/>
                  </a:lnTo>
                  <a:lnTo>
                    <a:pt x="1233559" y="0"/>
                  </a:lnTo>
                  <a:lnTo>
                    <a:pt x="1234392" y="0"/>
                  </a:lnTo>
                  <a:lnTo>
                    <a:pt x="1235226" y="0"/>
                  </a:lnTo>
                  <a:lnTo>
                    <a:pt x="1236059" y="0"/>
                  </a:lnTo>
                  <a:lnTo>
                    <a:pt x="1236893" y="0"/>
                  </a:lnTo>
                  <a:lnTo>
                    <a:pt x="1237726" y="0"/>
                  </a:lnTo>
                  <a:lnTo>
                    <a:pt x="1238560" y="0"/>
                  </a:lnTo>
                  <a:lnTo>
                    <a:pt x="1239393" y="0"/>
                  </a:lnTo>
                  <a:lnTo>
                    <a:pt x="1240227" y="0"/>
                  </a:lnTo>
                  <a:lnTo>
                    <a:pt x="1241060" y="0"/>
                  </a:lnTo>
                  <a:lnTo>
                    <a:pt x="1241894" y="0"/>
                  </a:lnTo>
                  <a:lnTo>
                    <a:pt x="1242727" y="0"/>
                  </a:lnTo>
                  <a:lnTo>
                    <a:pt x="1243561" y="0"/>
                  </a:lnTo>
                  <a:lnTo>
                    <a:pt x="1244394" y="0"/>
                  </a:lnTo>
                  <a:lnTo>
                    <a:pt x="1245228" y="0"/>
                  </a:lnTo>
                  <a:lnTo>
                    <a:pt x="1246061" y="0"/>
                  </a:lnTo>
                  <a:lnTo>
                    <a:pt x="1246895" y="0"/>
                  </a:lnTo>
                  <a:lnTo>
                    <a:pt x="1247728" y="0"/>
                  </a:lnTo>
                  <a:lnTo>
                    <a:pt x="1248562" y="0"/>
                  </a:lnTo>
                  <a:lnTo>
                    <a:pt x="1249395" y="0"/>
                  </a:lnTo>
                  <a:lnTo>
                    <a:pt x="1250229" y="0"/>
                  </a:lnTo>
                  <a:lnTo>
                    <a:pt x="1251062" y="0"/>
                  </a:lnTo>
                  <a:lnTo>
                    <a:pt x="1251896" y="0"/>
                  </a:lnTo>
                  <a:lnTo>
                    <a:pt x="1252729" y="0"/>
                  </a:lnTo>
                  <a:lnTo>
                    <a:pt x="1253563" y="0"/>
                  </a:lnTo>
                  <a:lnTo>
                    <a:pt x="1254396" y="0"/>
                  </a:lnTo>
                  <a:lnTo>
                    <a:pt x="1255230" y="0"/>
                  </a:lnTo>
                  <a:lnTo>
                    <a:pt x="1256063" y="0"/>
                  </a:lnTo>
                  <a:lnTo>
                    <a:pt x="1256897" y="0"/>
                  </a:lnTo>
                  <a:lnTo>
                    <a:pt x="1257730" y="0"/>
                  </a:lnTo>
                  <a:lnTo>
                    <a:pt x="1258563" y="0"/>
                  </a:lnTo>
                  <a:lnTo>
                    <a:pt x="1259397" y="0"/>
                  </a:lnTo>
                  <a:lnTo>
                    <a:pt x="1260230" y="0"/>
                  </a:lnTo>
                  <a:lnTo>
                    <a:pt x="1261064" y="0"/>
                  </a:lnTo>
                  <a:lnTo>
                    <a:pt x="1261897" y="0"/>
                  </a:lnTo>
                  <a:lnTo>
                    <a:pt x="1262731" y="0"/>
                  </a:lnTo>
                  <a:lnTo>
                    <a:pt x="1263564" y="0"/>
                  </a:lnTo>
                  <a:lnTo>
                    <a:pt x="1264398" y="0"/>
                  </a:lnTo>
                  <a:lnTo>
                    <a:pt x="1265231" y="0"/>
                  </a:lnTo>
                  <a:lnTo>
                    <a:pt x="1266065" y="0"/>
                  </a:lnTo>
                  <a:lnTo>
                    <a:pt x="1266898" y="0"/>
                  </a:lnTo>
                  <a:lnTo>
                    <a:pt x="1267732" y="0"/>
                  </a:lnTo>
                  <a:lnTo>
                    <a:pt x="1268565" y="0"/>
                  </a:lnTo>
                  <a:lnTo>
                    <a:pt x="1269399" y="0"/>
                  </a:lnTo>
                  <a:lnTo>
                    <a:pt x="1270232" y="0"/>
                  </a:lnTo>
                  <a:lnTo>
                    <a:pt x="1271066" y="0"/>
                  </a:lnTo>
                  <a:lnTo>
                    <a:pt x="1271899" y="0"/>
                  </a:lnTo>
                  <a:lnTo>
                    <a:pt x="1272733" y="0"/>
                  </a:lnTo>
                  <a:lnTo>
                    <a:pt x="1273566" y="0"/>
                  </a:lnTo>
                  <a:lnTo>
                    <a:pt x="1274400" y="0"/>
                  </a:lnTo>
                  <a:lnTo>
                    <a:pt x="1275233" y="0"/>
                  </a:lnTo>
                  <a:lnTo>
                    <a:pt x="1276067" y="0"/>
                  </a:lnTo>
                  <a:lnTo>
                    <a:pt x="1276900" y="0"/>
                  </a:lnTo>
                  <a:lnTo>
                    <a:pt x="1277734" y="0"/>
                  </a:lnTo>
                  <a:lnTo>
                    <a:pt x="1278567" y="0"/>
                  </a:lnTo>
                  <a:lnTo>
                    <a:pt x="1279401" y="0"/>
                  </a:lnTo>
                  <a:lnTo>
                    <a:pt x="1280234" y="0"/>
                  </a:lnTo>
                  <a:lnTo>
                    <a:pt x="1281068" y="0"/>
                  </a:lnTo>
                  <a:lnTo>
                    <a:pt x="1281901" y="0"/>
                  </a:lnTo>
                  <a:lnTo>
                    <a:pt x="1282735" y="0"/>
                  </a:lnTo>
                  <a:lnTo>
                    <a:pt x="1283568" y="0"/>
                  </a:lnTo>
                  <a:lnTo>
                    <a:pt x="1284402" y="0"/>
                  </a:lnTo>
                  <a:lnTo>
                    <a:pt x="1285235" y="0"/>
                  </a:lnTo>
                  <a:lnTo>
                    <a:pt x="1286069" y="0"/>
                  </a:lnTo>
                  <a:lnTo>
                    <a:pt x="1286902" y="0"/>
                  </a:lnTo>
                  <a:lnTo>
                    <a:pt x="1287735" y="0"/>
                  </a:lnTo>
                  <a:lnTo>
                    <a:pt x="1288569" y="0"/>
                  </a:lnTo>
                  <a:lnTo>
                    <a:pt x="1289402" y="0"/>
                  </a:lnTo>
                  <a:lnTo>
                    <a:pt x="1290236" y="0"/>
                  </a:lnTo>
                  <a:lnTo>
                    <a:pt x="1291069" y="0"/>
                  </a:lnTo>
                  <a:lnTo>
                    <a:pt x="1291903" y="0"/>
                  </a:lnTo>
                  <a:lnTo>
                    <a:pt x="1292736" y="0"/>
                  </a:lnTo>
                  <a:lnTo>
                    <a:pt x="1293570" y="0"/>
                  </a:lnTo>
                  <a:lnTo>
                    <a:pt x="1294403" y="0"/>
                  </a:lnTo>
                  <a:lnTo>
                    <a:pt x="1295237" y="0"/>
                  </a:lnTo>
                  <a:lnTo>
                    <a:pt x="1296070" y="0"/>
                  </a:lnTo>
                  <a:lnTo>
                    <a:pt x="1296904" y="0"/>
                  </a:lnTo>
                  <a:lnTo>
                    <a:pt x="1297737" y="0"/>
                  </a:lnTo>
                  <a:lnTo>
                    <a:pt x="1298571" y="0"/>
                  </a:lnTo>
                  <a:lnTo>
                    <a:pt x="1299404" y="0"/>
                  </a:lnTo>
                  <a:lnTo>
                    <a:pt x="1300238" y="0"/>
                  </a:lnTo>
                  <a:lnTo>
                    <a:pt x="1301071" y="0"/>
                  </a:lnTo>
                  <a:lnTo>
                    <a:pt x="1301905" y="0"/>
                  </a:lnTo>
                  <a:lnTo>
                    <a:pt x="1302738" y="0"/>
                  </a:lnTo>
                  <a:lnTo>
                    <a:pt x="1303572" y="0"/>
                  </a:lnTo>
                  <a:lnTo>
                    <a:pt x="1304405" y="0"/>
                  </a:lnTo>
                  <a:lnTo>
                    <a:pt x="1305239" y="0"/>
                  </a:lnTo>
                  <a:lnTo>
                    <a:pt x="1306072" y="0"/>
                  </a:lnTo>
                  <a:lnTo>
                    <a:pt x="1306906" y="0"/>
                  </a:lnTo>
                  <a:lnTo>
                    <a:pt x="1307739" y="0"/>
                  </a:lnTo>
                  <a:lnTo>
                    <a:pt x="1308573" y="0"/>
                  </a:lnTo>
                  <a:lnTo>
                    <a:pt x="1309406" y="0"/>
                  </a:lnTo>
                  <a:lnTo>
                    <a:pt x="1310240" y="0"/>
                  </a:lnTo>
                  <a:lnTo>
                    <a:pt x="1311073" y="0"/>
                  </a:lnTo>
                  <a:lnTo>
                    <a:pt x="1311907" y="0"/>
                  </a:lnTo>
                  <a:lnTo>
                    <a:pt x="1312740" y="0"/>
                  </a:lnTo>
                  <a:lnTo>
                    <a:pt x="1313574" y="0"/>
                  </a:lnTo>
                  <a:lnTo>
                    <a:pt x="1314407" y="0"/>
                  </a:lnTo>
                  <a:lnTo>
                    <a:pt x="1315241" y="0"/>
                  </a:lnTo>
                  <a:lnTo>
                    <a:pt x="1316074" y="0"/>
                  </a:lnTo>
                  <a:lnTo>
                    <a:pt x="1316908" y="0"/>
                  </a:lnTo>
                  <a:lnTo>
                    <a:pt x="1317741" y="0"/>
                  </a:lnTo>
                  <a:lnTo>
                    <a:pt x="1318574" y="0"/>
                  </a:lnTo>
                  <a:lnTo>
                    <a:pt x="1319408" y="0"/>
                  </a:lnTo>
                  <a:lnTo>
                    <a:pt x="1320241" y="0"/>
                  </a:lnTo>
                  <a:lnTo>
                    <a:pt x="1321075" y="0"/>
                  </a:lnTo>
                  <a:lnTo>
                    <a:pt x="1321908" y="0"/>
                  </a:lnTo>
                  <a:lnTo>
                    <a:pt x="1322742" y="0"/>
                  </a:lnTo>
                  <a:lnTo>
                    <a:pt x="1323575" y="0"/>
                  </a:lnTo>
                  <a:lnTo>
                    <a:pt x="1324409" y="0"/>
                  </a:lnTo>
                  <a:lnTo>
                    <a:pt x="1325242" y="0"/>
                  </a:lnTo>
                  <a:lnTo>
                    <a:pt x="1326076" y="0"/>
                  </a:lnTo>
                  <a:lnTo>
                    <a:pt x="1326909" y="0"/>
                  </a:lnTo>
                  <a:lnTo>
                    <a:pt x="1327743" y="0"/>
                  </a:lnTo>
                  <a:lnTo>
                    <a:pt x="1328576" y="0"/>
                  </a:lnTo>
                  <a:lnTo>
                    <a:pt x="1329410" y="0"/>
                  </a:lnTo>
                  <a:lnTo>
                    <a:pt x="1330243" y="0"/>
                  </a:lnTo>
                  <a:lnTo>
                    <a:pt x="1331077" y="0"/>
                  </a:lnTo>
                  <a:lnTo>
                    <a:pt x="1331910" y="0"/>
                  </a:lnTo>
                  <a:lnTo>
                    <a:pt x="1332744" y="0"/>
                  </a:lnTo>
                  <a:lnTo>
                    <a:pt x="1333577" y="0"/>
                  </a:lnTo>
                  <a:lnTo>
                    <a:pt x="1334411" y="0"/>
                  </a:lnTo>
                  <a:lnTo>
                    <a:pt x="1335244" y="0"/>
                  </a:lnTo>
                  <a:lnTo>
                    <a:pt x="1336078" y="0"/>
                  </a:lnTo>
                  <a:lnTo>
                    <a:pt x="1336911" y="0"/>
                  </a:lnTo>
                  <a:lnTo>
                    <a:pt x="1337745" y="0"/>
                  </a:lnTo>
                  <a:lnTo>
                    <a:pt x="1338578" y="0"/>
                  </a:lnTo>
                  <a:lnTo>
                    <a:pt x="1339412" y="0"/>
                  </a:lnTo>
                  <a:lnTo>
                    <a:pt x="1340245" y="0"/>
                  </a:lnTo>
                  <a:lnTo>
                    <a:pt x="1341079" y="0"/>
                  </a:lnTo>
                  <a:lnTo>
                    <a:pt x="1341912" y="0"/>
                  </a:lnTo>
                  <a:lnTo>
                    <a:pt x="1342746" y="0"/>
                  </a:lnTo>
                  <a:lnTo>
                    <a:pt x="1343579" y="0"/>
                  </a:lnTo>
                  <a:lnTo>
                    <a:pt x="1344413" y="0"/>
                  </a:lnTo>
                  <a:lnTo>
                    <a:pt x="1345246" y="0"/>
                  </a:lnTo>
                  <a:lnTo>
                    <a:pt x="1346080" y="0"/>
                  </a:lnTo>
                  <a:lnTo>
                    <a:pt x="1346913" y="0"/>
                  </a:lnTo>
                  <a:lnTo>
                    <a:pt x="1347746" y="0"/>
                  </a:lnTo>
                  <a:lnTo>
                    <a:pt x="1348580" y="0"/>
                  </a:lnTo>
                  <a:lnTo>
                    <a:pt x="1349413" y="0"/>
                  </a:lnTo>
                  <a:lnTo>
                    <a:pt x="1350247" y="0"/>
                  </a:lnTo>
                  <a:lnTo>
                    <a:pt x="1351080" y="0"/>
                  </a:lnTo>
                  <a:lnTo>
                    <a:pt x="1351914" y="0"/>
                  </a:lnTo>
                  <a:lnTo>
                    <a:pt x="1352747" y="0"/>
                  </a:lnTo>
                  <a:lnTo>
                    <a:pt x="1353581" y="0"/>
                  </a:lnTo>
                  <a:lnTo>
                    <a:pt x="1354414" y="0"/>
                  </a:lnTo>
                  <a:lnTo>
                    <a:pt x="1355248" y="0"/>
                  </a:lnTo>
                  <a:lnTo>
                    <a:pt x="1356081" y="0"/>
                  </a:lnTo>
                  <a:lnTo>
                    <a:pt x="1356915" y="0"/>
                  </a:lnTo>
                  <a:lnTo>
                    <a:pt x="1357748" y="0"/>
                  </a:lnTo>
                  <a:lnTo>
                    <a:pt x="1358582" y="0"/>
                  </a:lnTo>
                  <a:lnTo>
                    <a:pt x="1359415" y="0"/>
                  </a:lnTo>
                  <a:lnTo>
                    <a:pt x="1360249" y="0"/>
                  </a:lnTo>
                  <a:lnTo>
                    <a:pt x="1361082" y="0"/>
                  </a:lnTo>
                  <a:lnTo>
                    <a:pt x="1361916" y="0"/>
                  </a:lnTo>
                  <a:lnTo>
                    <a:pt x="1362749" y="0"/>
                  </a:lnTo>
                  <a:lnTo>
                    <a:pt x="1363583" y="0"/>
                  </a:lnTo>
                  <a:lnTo>
                    <a:pt x="1364416" y="0"/>
                  </a:lnTo>
                  <a:lnTo>
                    <a:pt x="1365250" y="0"/>
                  </a:lnTo>
                  <a:lnTo>
                    <a:pt x="1366083" y="0"/>
                  </a:lnTo>
                  <a:lnTo>
                    <a:pt x="1366917" y="0"/>
                  </a:lnTo>
                  <a:lnTo>
                    <a:pt x="1367750" y="0"/>
                  </a:lnTo>
                  <a:lnTo>
                    <a:pt x="1368584" y="0"/>
                  </a:lnTo>
                  <a:lnTo>
                    <a:pt x="1369417" y="0"/>
                  </a:lnTo>
                  <a:lnTo>
                    <a:pt x="1370251" y="0"/>
                  </a:lnTo>
                  <a:lnTo>
                    <a:pt x="1371084" y="0"/>
                  </a:lnTo>
                  <a:lnTo>
                    <a:pt x="1371918" y="0"/>
                  </a:lnTo>
                  <a:lnTo>
                    <a:pt x="1372751" y="0"/>
                  </a:lnTo>
                  <a:lnTo>
                    <a:pt x="1373585" y="0"/>
                  </a:lnTo>
                  <a:lnTo>
                    <a:pt x="1374418" y="0"/>
                  </a:lnTo>
                  <a:lnTo>
                    <a:pt x="1375252" y="0"/>
                  </a:lnTo>
                  <a:lnTo>
                    <a:pt x="1376085" y="0"/>
                  </a:lnTo>
                  <a:lnTo>
                    <a:pt x="1376919" y="0"/>
                  </a:lnTo>
                  <a:lnTo>
                    <a:pt x="1377752" y="0"/>
                  </a:lnTo>
                  <a:lnTo>
                    <a:pt x="1378585" y="0"/>
                  </a:lnTo>
                  <a:lnTo>
                    <a:pt x="1379419" y="0"/>
                  </a:lnTo>
                  <a:lnTo>
                    <a:pt x="1380252" y="0"/>
                  </a:lnTo>
                  <a:lnTo>
                    <a:pt x="1381086" y="0"/>
                  </a:lnTo>
                  <a:lnTo>
                    <a:pt x="1381919" y="0"/>
                  </a:lnTo>
                  <a:lnTo>
                    <a:pt x="1382753" y="0"/>
                  </a:lnTo>
                  <a:lnTo>
                    <a:pt x="1383586" y="0"/>
                  </a:lnTo>
                  <a:lnTo>
                    <a:pt x="1384420" y="0"/>
                  </a:lnTo>
                  <a:lnTo>
                    <a:pt x="1385253" y="0"/>
                  </a:lnTo>
                  <a:lnTo>
                    <a:pt x="1386087" y="0"/>
                  </a:lnTo>
                  <a:lnTo>
                    <a:pt x="1386920" y="0"/>
                  </a:lnTo>
                  <a:lnTo>
                    <a:pt x="1387754" y="0"/>
                  </a:lnTo>
                  <a:lnTo>
                    <a:pt x="1388587" y="0"/>
                  </a:lnTo>
                  <a:lnTo>
                    <a:pt x="1389421" y="0"/>
                  </a:lnTo>
                  <a:lnTo>
                    <a:pt x="1390254" y="0"/>
                  </a:lnTo>
                  <a:lnTo>
                    <a:pt x="1391088" y="0"/>
                  </a:lnTo>
                  <a:lnTo>
                    <a:pt x="1391921" y="0"/>
                  </a:lnTo>
                  <a:lnTo>
                    <a:pt x="1392755" y="0"/>
                  </a:lnTo>
                  <a:lnTo>
                    <a:pt x="1393588" y="0"/>
                  </a:lnTo>
                  <a:lnTo>
                    <a:pt x="1394422" y="0"/>
                  </a:lnTo>
                  <a:lnTo>
                    <a:pt x="1395255" y="0"/>
                  </a:lnTo>
                  <a:lnTo>
                    <a:pt x="1396089" y="0"/>
                  </a:lnTo>
                  <a:lnTo>
                    <a:pt x="1396922" y="0"/>
                  </a:lnTo>
                  <a:lnTo>
                    <a:pt x="1397756" y="0"/>
                  </a:lnTo>
                  <a:lnTo>
                    <a:pt x="1398589" y="0"/>
                  </a:lnTo>
                  <a:lnTo>
                    <a:pt x="1399423" y="0"/>
                  </a:lnTo>
                  <a:lnTo>
                    <a:pt x="1400256" y="0"/>
                  </a:lnTo>
                  <a:lnTo>
                    <a:pt x="1401090" y="0"/>
                  </a:lnTo>
                  <a:lnTo>
                    <a:pt x="1401923" y="0"/>
                  </a:lnTo>
                  <a:lnTo>
                    <a:pt x="1402757" y="0"/>
                  </a:lnTo>
                  <a:lnTo>
                    <a:pt x="1403590" y="0"/>
                  </a:lnTo>
                  <a:lnTo>
                    <a:pt x="1404424" y="0"/>
                  </a:lnTo>
                  <a:lnTo>
                    <a:pt x="1405257" y="0"/>
                  </a:lnTo>
                  <a:lnTo>
                    <a:pt x="1406091" y="0"/>
                  </a:lnTo>
                  <a:lnTo>
                    <a:pt x="1406924" y="0"/>
                  </a:lnTo>
                  <a:lnTo>
                    <a:pt x="1407757" y="0"/>
                  </a:lnTo>
                  <a:lnTo>
                    <a:pt x="1408591" y="0"/>
                  </a:lnTo>
                  <a:lnTo>
                    <a:pt x="1409424" y="0"/>
                  </a:lnTo>
                  <a:lnTo>
                    <a:pt x="1410258" y="0"/>
                  </a:lnTo>
                  <a:lnTo>
                    <a:pt x="1411091" y="0"/>
                  </a:lnTo>
                  <a:lnTo>
                    <a:pt x="1411925" y="0"/>
                  </a:lnTo>
                  <a:lnTo>
                    <a:pt x="1412758" y="0"/>
                  </a:lnTo>
                  <a:lnTo>
                    <a:pt x="1413592" y="0"/>
                  </a:lnTo>
                  <a:lnTo>
                    <a:pt x="1414425" y="0"/>
                  </a:lnTo>
                  <a:lnTo>
                    <a:pt x="1415259" y="0"/>
                  </a:lnTo>
                  <a:lnTo>
                    <a:pt x="1416092" y="0"/>
                  </a:lnTo>
                  <a:lnTo>
                    <a:pt x="1416926" y="0"/>
                  </a:lnTo>
                  <a:lnTo>
                    <a:pt x="1417759" y="0"/>
                  </a:lnTo>
                  <a:lnTo>
                    <a:pt x="1418593" y="0"/>
                  </a:lnTo>
                  <a:lnTo>
                    <a:pt x="1419426" y="0"/>
                  </a:lnTo>
                  <a:lnTo>
                    <a:pt x="1420260" y="0"/>
                  </a:lnTo>
                  <a:lnTo>
                    <a:pt x="1421093" y="0"/>
                  </a:lnTo>
                  <a:lnTo>
                    <a:pt x="1421927" y="0"/>
                  </a:lnTo>
                  <a:lnTo>
                    <a:pt x="1422760" y="0"/>
                  </a:lnTo>
                  <a:lnTo>
                    <a:pt x="1423594" y="0"/>
                  </a:lnTo>
                  <a:lnTo>
                    <a:pt x="1424427" y="0"/>
                  </a:lnTo>
                  <a:lnTo>
                    <a:pt x="1425261" y="0"/>
                  </a:lnTo>
                  <a:lnTo>
                    <a:pt x="1426094" y="0"/>
                  </a:lnTo>
                  <a:lnTo>
                    <a:pt x="1426928" y="0"/>
                  </a:lnTo>
                  <a:lnTo>
                    <a:pt x="1427761" y="0"/>
                  </a:lnTo>
                  <a:lnTo>
                    <a:pt x="1428595" y="0"/>
                  </a:lnTo>
                  <a:lnTo>
                    <a:pt x="1429428" y="0"/>
                  </a:lnTo>
                  <a:lnTo>
                    <a:pt x="1430262" y="0"/>
                  </a:lnTo>
                  <a:lnTo>
                    <a:pt x="1431095" y="0"/>
                  </a:lnTo>
                  <a:lnTo>
                    <a:pt x="1431929" y="0"/>
                  </a:lnTo>
                  <a:lnTo>
                    <a:pt x="1432762" y="0"/>
                  </a:lnTo>
                  <a:lnTo>
                    <a:pt x="1433596" y="0"/>
                  </a:lnTo>
                  <a:lnTo>
                    <a:pt x="1434429" y="0"/>
                  </a:lnTo>
                  <a:lnTo>
                    <a:pt x="1435263" y="0"/>
                  </a:lnTo>
                  <a:lnTo>
                    <a:pt x="1436096" y="0"/>
                  </a:lnTo>
                  <a:lnTo>
                    <a:pt x="1436930" y="0"/>
                  </a:lnTo>
                  <a:lnTo>
                    <a:pt x="1437763" y="0"/>
                  </a:lnTo>
                  <a:lnTo>
                    <a:pt x="1438596" y="0"/>
                  </a:lnTo>
                  <a:lnTo>
                    <a:pt x="1439430" y="0"/>
                  </a:lnTo>
                  <a:lnTo>
                    <a:pt x="1440263" y="0"/>
                  </a:lnTo>
                  <a:lnTo>
                    <a:pt x="1441097" y="0"/>
                  </a:lnTo>
                  <a:lnTo>
                    <a:pt x="1441930" y="0"/>
                  </a:lnTo>
                  <a:lnTo>
                    <a:pt x="1442764" y="0"/>
                  </a:lnTo>
                  <a:lnTo>
                    <a:pt x="1443597" y="0"/>
                  </a:lnTo>
                  <a:lnTo>
                    <a:pt x="1444431" y="0"/>
                  </a:lnTo>
                  <a:lnTo>
                    <a:pt x="1445264" y="0"/>
                  </a:lnTo>
                  <a:lnTo>
                    <a:pt x="1446098" y="0"/>
                  </a:lnTo>
                  <a:lnTo>
                    <a:pt x="1446931" y="0"/>
                  </a:lnTo>
                  <a:lnTo>
                    <a:pt x="1447765" y="0"/>
                  </a:lnTo>
                  <a:lnTo>
                    <a:pt x="1448598" y="0"/>
                  </a:lnTo>
                  <a:lnTo>
                    <a:pt x="1449432" y="0"/>
                  </a:lnTo>
                  <a:lnTo>
                    <a:pt x="1450265" y="0"/>
                  </a:lnTo>
                  <a:lnTo>
                    <a:pt x="1451099" y="0"/>
                  </a:lnTo>
                  <a:lnTo>
                    <a:pt x="1451932" y="0"/>
                  </a:lnTo>
                  <a:lnTo>
                    <a:pt x="1452766" y="0"/>
                  </a:lnTo>
                  <a:lnTo>
                    <a:pt x="1453599" y="0"/>
                  </a:lnTo>
                  <a:lnTo>
                    <a:pt x="1454433" y="0"/>
                  </a:lnTo>
                  <a:lnTo>
                    <a:pt x="1455266" y="0"/>
                  </a:lnTo>
                  <a:lnTo>
                    <a:pt x="1456100" y="0"/>
                  </a:lnTo>
                  <a:lnTo>
                    <a:pt x="1456933" y="0"/>
                  </a:lnTo>
                  <a:lnTo>
                    <a:pt x="1457767" y="0"/>
                  </a:lnTo>
                  <a:lnTo>
                    <a:pt x="1458600" y="0"/>
                  </a:lnTo>
                  <a:lnTo>
                    <a:pt x="1459434" y="0"/>
                  </a:lnTo>
                  <a:lnTo>
                    <a:pt x="1460267" y="0"/>
                  </a:lnTo>
                  <a:lnTo>
                    <a:pt x="1461101" y="0"/>
                  </a:lnTo>
                  <a:lnTo>
                    <a:pt x="1461934" y="0"/>
                  </a:lnTo>
                  <a:lnTo>
                    <a:pt x="1462768" y="0"/>
                  </a:lnTo>
                  <a:lnTo>
                    <a:pt x="1463601" y="0"/>
                  </a:lnTo>
                  <a:lnTo>
                    <a:pt x="1464435" y="0"/>
                  </a:lnTo>
                  <a:lnTo>
                    <a:pt x="1465268" y="0"/>
                  </a:lnTo>
                  <a:lnTo>
                    <a:pt x="1466102" y="0"/>
                  </a:lnTo>
                  <a:lnTo>
                    <a:pt x="1466935" y="0"/>
                  </a:lnTo>
                  <a:lnTo>
                    <a:pt x="1467768" y="0"/>
                  </a:lnTo>
                  <a:lnTo>
                    <a:pt x="1468602" y="0"/>
                  </a:lnTo>
                  <a:lnTo>
                    <a:pt x="1469435" y="0"/>
                  </a:lnTo>
                  <a:lnTo>
                    <a:pt x="1470269" y="0"/>
                  </a:lnTo>
                  <a:lnTo>
                    <a:pt x="1471102" y="0"/>
                  </a:lnTo>
                  <a:lnTo>
                    <a:pt x="1471936" y="0"/>
                  </a:lnTo>
                  <a:lnTo>
                    <a:pt x="1472769" y="0"/>
                  </a:lnTo>
                  <a:lnTo>
                    <a:pt x="1473603" y="0"/>
                  </a:lnTo>
                  <a:lnTo>
                    <a:pt x="1474436" y="0"/>
                  </a:lnTo>
                  <a:lnTo>
                    <a:pt x="1475270" y="0"/>
                  </a:lnTo>
                  <a:lnTo>
                    <a:pt x="1476103" y="0"/>
                  </a:lnTo>
                  <a:lnTo>
                    <a:pt x="1476937" y="0"/>
                  </a:lnTo>
                  <a:lnTo>
                    <a:pt x="1477770" y="0"/>
                  </a:lnTo>
                  <a:lnTo>
                    <a:pt x="1478604" y="0"/>
                  </a:lnTo>
                  <a:lnTo>
                    <a:pt x="1479437" y="0"/>
                  </a:lnTo>
                  <a:lnTo>
                    <a:pt x="1480271" y="0"/>
                  </a:lnTo>
                  <a:lnTo>
                    <a:pt x="1481104" y="0"/>
                  </a:lnTo>
                  <a:lnTo>
                    <a:pt x="1481938" y="0"/>
                  </a:lnTo>
                  <a:lnTo>
                    <a:pt x="1482771" y="0"/>
                  </a:lnTo>
                  <a:lnTo>
                    <a:pt x="1483605" y="0"/>
                  </a:lnTo>
                  <a:lnTo>
                    <a:pt x="1484438" y="0"/>
                  </a:lnTo>
                  <a:lnTo>
                    <a:pt x="1485272" y="0"/>
                  </a:lnTo>
                  <a:lnTo>
                    <a:pt x="1486105" y="0"/>
                  </a:lnTo>
                  <a:lnTo>
                    <a:pt x="1486939" y="0"/>
                  </a:lnTo>
                  <a:lnTo>
                    <a:pt x="1487772" y="0"/>
                  </a:lnTo>
                  <a:lnTo>
                    <a:pt x="1488606" y="0"/>
                  </a:lnTo>
                  <a:lnTo>
                    <a:pt x="1489439" y="0"/>
                  </a:lnTo>
                  <a:lnTo>
                    <a:pt x="1490273" y="0"/>
                  </a:lnTo>
                  <a:lnTo>
                    <a:pt x="1491106" y="0"/>
                  </a:lnTo>
                  <a:lnTo>
                    <a:pt x="1491940" y="0"/>
                  </a:lnTo>
                  <a:lnTo>
                    <a:pt x="1492773" y="0"/>
                  </a:lnTo>
                  <a:lnTo>
                    <a:pt x="1493607" y="0"/>
                  </a:lnTo>
                  <a:lnTo>
                    <a:pt x="1494440" y="0"/>
                  </a:lnTo>
                  <a:lnTo>
                    <a:pt x="1495274" y="0"/>
                  </a:lnTo>
                  <a:lnTo>
                    <a:pt x="1496107" y="0"/>
                  </a:lnTo>
                  <a:lnTo>
                    <a:pt x="1496941" y="0"/>
                  </a:lnTo>
                  <a:lnTo>
                    <a:pt x="1497774" y="0"/>
                  </a:lnTo>
                  <a:lnTo>
                    <a:pt x="1498607" y="0"/>
                  </a:lnTo>
                  <a:lnTo>
                    <a:pt x="1499441" y="0"/>
                  </a:lnTo>
                  <a:lnTo>
                    <a:pt x="1500274" y="0"/>
                  </a:lnTo>
                  <a:lnTo>
                    <a:pt x="1501108" y="0"/>
                  </a:lnTo>
                  <a:lnTo>
                    <a:pt x="1501941" y="0"/>
                  </a:lnTo>
                  <a:lnTo>
                    <a:pt x="1502775" y="0"/>
                  </a:lnTo>
                  <a:lnTo>
                    <a:pt x="1503608" y="0"/>
                  </a:lnTo>
                  <a:lnTo>
                    <a:pt x="1504442" y="0"/>
                  </a:lnTo>
                  <a:lnTo>
                    <a:pt x="1505275" y="0"/>
                  </a:lnTo>
                  <a:lnTo>
                    <a:pt x="1506109" y="0"/>
                  </a:lnTo>
                  <a:lnTo>
                    <a:pt x="1506942" y="0"/>
                  </a:lnTo>
                  <a:lnTo>
                    <a:pt x="1507776" y="0"/>
                  </a:lnTo>
                  <a:lnTo>
                    <a:pt x="1508609" y="0"/>
                  </a:lnTo>
                  <a:lnTo>
                    <a:pt x="1509443" y="0"/>
                  </a:lnTo>
                  <a:lnTo>
                    <a:pt x="1510276" y="0"/>
                  </a:lnTo>
                  <a:lnTo>
                    <a:pt x="1511110" y="0"/>
                  </a:lnTo>
                  <a:lnTo>
                    <a:pt x="1511943" y="0"/>
                  </a:lnTo>
                  <a:lnTo>
                    <a:pt x="1512777" y="0"/>
                  </a:lnTo>
                  <a:lnTo>
                    <a:pt x="1513610" y="0"/>
                  </a:lnTo>
                  <a:lnTo>
                    <a:pt x="1514444" y="0"/>
                  </a:lnTo>
                  <a:lnTo>
                    <a:pt x="1515277" y="0"/>
                  </a:lnTo>
                  <a:lnTo>
                    <a:pt x="1516111" y="0"/>
                  </a:lnTo>
                  <a:lnTo>
                    <a:pt x="1516944" y="0"/>
                  </a:lnTo>
                  <a:lnTo>
                    <a:pt x="1517778" y="0"/>
                  </a:lnTo>
                  <a:lnTo>
                    <a:pt x="1518611" y="0"/>
                  </a:lnTo>
                  <a:lnTo>
                    <a:pt x="1519445" y="0"/>
                  </a:lnTo>
                  <a:lnTo>
                    <a:pt x="1520278" y="0"/>
                  </a:lnTo>
                  <a:lnTo>
                    <a:pt x="1521112" y="0"/>
                  </a:lnTo>
                  <a:lnTo>
                    <a:pt x="1521945" y="0"/>
                  </a:lnTo>
                  <a:lnTo>
                    <a:pt x="1522779" y="0"/>
                  </a:lnTo>
                  <a:lnTo>
                    <a:pt x="1523612" y="0"/>
                  </a:lnTo>
                  <a:lnTo>
                    <a:pt x="1524446" y="0"/>
                  </a:lnTo>
                  <a:lnTo>
                    <a:pt x="1525279" y="0"/>
                  </a:lnTo>
                  <a:lnTo>
                    <a:pt x="1526113" y="0"/>
                  </a:lnTo>
                  <a:lnTo>
                    <a:pt x="1526946" y="0"/>
                  </a:lnTo>
                  <a:lnTo>
                    <a:pt x="1527779" y="0"/>
                  </a:lnTo>
                  <a:lnTo>
                    <a:pt x="1528613" y="0"/>
                  </a:lnTo>
                  <a:lnTo>
                    <a:pt x="1529446" y="0"/>
                  </a:lnTo>
                  <a:lnTo>
                    <a:pt x="1530280" y="0"/>
                  </a:lnTo>
                  <a:lnTo>
                    <a:pt x="1531113" y="0"/>
                  </a:lnTo>
                  <a:lnTo>
                    <a:pt x="1531947" y="0"/>
                  </a:lnTo>
                  <a:lnTo>
                    <a:pt x="1532780" y="0"/>
                  </a:lnTo>
                  <a:lnTo>
                    <a:pt x="1533614" y="0"/>
                  </a:lnTo>
                  <a:lnTo>
                    <a:pt x="1534447" y="0"/>
                  </a:lnTo>
                  <a:lnTo>
                    <a:pt x="1535281" y="0"/>
                  </a:lnTo>
                  <a:lnTo>
                    <a:pt x="1536114" y="0"/>
                  </a:lnTo>
                  <a:lnTo>
                    <a:pt x="1536948" y="0"/>
                  </a:lnTo>
                  <a:lnTo>
                    <a:pt x="1537781" y="0"/>
                  </a:lnTo>
                  <a:lnTo>
                    <a:pt x="1538615" y="0"/>
                  </a:lnTo>
                  <a:lnTo>
                    <a:pt x="1539448" y="0"/>
                  </a:lnTo>
                  <a:lnTo>
                    <a:pt x="1540282" y="0"/>
                  </a:lnTo>
                  <a:lnTo>
                    <a:pt x="1541115" y="0"/>
                  </a:lnTo>
                  <a:lnTo>
                    <a:pt x="1541949" y="0"/>
                  </a:lnTo>
                  <a:lnTo>
                    <a:pt x="1542782" y="0"/>
                  </a:lnTo>
                  <a:lnTo>
                    <a:pt x="1543616" y="0"/>
                  </a:lnTo>
                  <a:lnTo>
                    <a:pt x="1544449" y="0"/>
                  </a:lnTo>
                  <a:lnTo>
                    <a:pt x="1545283" y="0"/>
                  </a:lnTo>
                  <a:lnTo>
                    <a:pt x="1546116" y="0"/>
                  </a:lnTo>
                  <a:lnTo>
                    <a:pt x="1546950" y="0"/>
                  </a:lnTo>
                  <a:lnTo>
                    <a:pt x="1547783" y="0"/>
                  </a:lnTo>
                  <a:lnTo>
                    <a:pt x="1548617" y="0"/>
                  </a:lnTo>
                  <a:lnTo>
                    <a:pt x="1549450" y="0"/>
                  </a:lnTo>
                  <a:lnTo>
                    <a:pt x="1550284" y="0"/>
                  </a:lnTo>
                  <a:lnTo>
                    <a:pt x="1551117" y="0"/>
                  </a:lnTo>
                  <a:lnTo>
                    <a:pt x="1551951" y="0"/>
                  </a:lnTo>
                  <a:lnTo>
                    <a:pt x="1552784" y="0"/>
                  </a:lnTo>
                  <a:lnTo>
                    <a:pt x="1553618" y="0"/>
                  </a:lnTo>
                  <a:lnTo>
                    <a:pt x="1554451" y="0"/>
                  </a:lnTo>
                  <a:lnTo>
                    <a:pt x="1555285" y="0"/>
                  </a:lnTo>
                  <a:lnTo>
                    <a:pt x="1556118" y="0"/>
                  </a:lnTo>
                  <a:lnTo>
                    <a:pt x="1556952" y="0"/>
                  </a:lnTo>
                  <a:lnTo>
                    <a:pt x="1557785" y="0"/>
                  </a:lnTo>
                  <a:lnTo>
                    <a:pt x="1558618" y="0"/>
                  </a:lnTo>
                  <a:lnTo>
                    <a:pt x="1559452" y="0"/>
                  </a:lnTo>
                  <a:lnTo>
                    <a:pt x="1560285" y="0"/>
                  </a:lnTo>
                  <a:lnTo>
                    <a:pt x="1561119" y="0"/>
                  </a:lnTo>
                  <a:lnTo>
                    <a:pt x="1561952" y="0"/>
                  </a:lnTo>
                  <a:lnTo>
                    <a:pt x="1562786" y="0"/>
                  </a:lnTo>
                  <a:lnTo>
                    <a:pt x="1563619" y="0"/>
                  </a:lnTo>
                  <a:lnTo>
                    <a:pt x="1564453" y="0"/>
                  </a:lnTo>
                  <a:lnTo>
                    <a:pt x="1565286" y="0"/>
                  </a:lnTo>
                  <a:lnTo>
                    <a:pt x="1566120" y="0"/>
                  </a:lnTo>
                  <a:lnTo>
                    <a:pt x="1566953" y="0"/>
                  </a:lnTo>
                  <a:lnTo>
                    <a:pt x="1567787" y="0"/>
                  </a:lnTo>
                  <a:lnTo>
                    <a:pt x="1568620" y="0"/>
                  </a:lnTo>
                  <a:lnTo>
                    <a:pt x="1569454" y="0"/>
                  </a:lnTo>
                  <a:lnTo>
                    <a:pt x="1570287" y="0"/>
                  </a:lnTo>
                  <a:lnTo>
                    <a:pt x="1571121" y="0"/>
                  </a:lnTo>
                  <a:lnTo>
                    <a:pt x="1571954" y="0"/>
                  </a:lnTo>
                  <a:lnTo>
                    <a:pt x="1572788" y="0"/>
                  </a:lnTo>
                  <a:lnTo>
                    <a:pt x="1573621" y="0"/>
                  </a:lnTo>
                  <a:lnTo>
                    <a:pt x="1574455" y="0"/>
                  </a:lnTo>
                  <a:lnTo>
                    <a:pt x="1575288" y="0"/>
                  </a:lnTo>
                  <a:lnTo>
                    <a:pt x="1576122" y="0"/>
                  </a:lnTo>
                  <a:lnTo>
                    <a:pt x="1576955" y="0"/>
                  </a:lnTo>
                  <a:lnTo>
                    <a:pt x="1577789" y="0"/>
                  </a:lnTo>
                  <a:lnTo>
                    <a:pt x="1578622" y="0"/>
                  </a:lnTo>
                  <a:lnTo>
                    <a:pt x="1579456" y="0"/>
                  </a:lnTo>
                  <a:lnTo>
                    <a:pt x="1580289" y="0"/>
                  </a:lnTo>
                  <a:lnTo>
                    <a:pt x="1581123" y="0"/>
                  </a:lnTo>
                  <a:lnTo>
                    <a:pt x="1581956" y="0"/>
                  </a:lnTo>
                  <a:lnTo>
                    <a:pt x="1582790" y="0"/>
                  </a:lnTo>
                  <a:lnTo>
                    <a:pt x="1583623" y="0"/>
                  </a:lnTo>
                  <a:lnTo>
                    <a:pt x="1584457" y="0"/>
                  </a:lnTo>
                  <a:lnTo>
                    <a:pt x="1585290" y="0"/>
                  </a:lnTo>
                  <a:lnTo>
                    <a:pt x="1586124" y="0"/>
                  </a:lnTo>
                  <a:lnTo>
                    <a:pt x="1586957" y="0"/>
                  </a:lnTo>
                  <a:lnTo>
                    <a:pt x="1587790" y="0"/>
                  </a:lnTo>
                  <a:lnTo>
                    <a:pt x="1588624" y="0"/>
                  </a:lnTo>
                  <a:lnTo>
                    <a:pt x="1589457" y="0"/>
                  </a:lnTo>
                  <a:lnTo>
                    <a:pt x="1590291" y="0"/>
                  </a:lnTo>
                  <a:lnTo>
                    <a:pt x="1591124" y="0"/>
                  </a:lnTo>
                  <a:lnTo>
                    <a:pt x="1591958" y="0"/>
                  </a:lnTo>
                  <a:lnTo>
                    <a:pt x="1592791" y="0"/>
                  </a:lnTo>
                  <a:lnTo>
                    <a:pt x="1593625" y="0"/>
                  </a:lnTo>
                  <a:lnTo>
                    <a:pt x="1594458" y="0"/>
                  </a:lnTo>
                  <a:lnTo>
                    <a:pt x="1595292" y="0"/>
                  </a:lnTo>
                  <a:lnTo>
                    <a:pt x="1596125" y="0"/>
                  </a:lnTo>
                  <a:lnTo>
                    <a:pt x="1596959" y="0"/>
                  </a:lnTo>
                  <a:lnTo>
                    <a:pt x="1597792" y="0"/>
                  </a:lnTo>
                  <a:lnTo>
                    <a:pt x="1598626" y="0"/>
                  </a:lnTo>
                  <a:lnTo>
                    <a:pt x="1599459" y="0"/>
                  </a:lnTo>
                  <a:lnTo>
                    <a:pt x="1600293" y="0"/>
                  </a:lnTo>
                  <a:lnTo>
                    <a:pt x="1601126" y="0"/>
                  </a:lnTo>
                  <a:lnTo>
                    <a:pt x="1601960" y="0"/>
                  </a:lnTo>
                  <a:lnTo>
                    <a:pt x="1602793" y="0"/>
                  </a:lnTo>
                  <a:lnTo>
                    <a:pt x="1603627" y="0"/>
                  </a:lnTo>
                  <a:lnTo>
                    <a:pt x="1604460" y="0"/>
                  </a:lnTo>
                  <a:lnTo>
                    <a:pt x="1605294" y="0"/>
                  </a:lnTo>
                  <a:lnTo>
                    <a:pt x="1606127" y="0"/>
                  </a:lnTo>
                  <a:lnTo>
                    <a:pt x="1606961" y="0"/>
                  </a:lnTo>
                  <a:lnTo>
                    <a:pt x="1607794" y="0"/>
                  </a:lnTo>
                  <a:lnTo>
                    <a:pt x="1608628" y="0"/>
                  </a:lnTo>
                  <a:lnTo>
                    <a:pt x="1609461" y="0"/>
                  </a:lnTo>
                  <a:lnTo>
                    <a:pt x="1610295" y="0"/>
                  </a:lnTo>
                  <a:lnTo>
                    <a:pt x="1611128" y="0"/>
                  </a:lnTo>
                  <a:lnTo>
                    <a:pt x="1611962" y="0"/>
                  </a:lnTo>
                  <a:lnTo>
                    <a:pt x="1612795" y="0"/>
                  </a:lnTo>
                  <a:lnTo>
                    <a:pt x="1613629" y="0"/>
                  </a:lnTo>
                  <a:lnTo>
                    <a:pt x="1614462" y="0"/>
                  </a:lnTo>
                  <a:lnTo>
                    <a:pt x="1615296" y="0"/>
                  </a:lnTo>
                  <a:lnTo>
                    <a:pt x="1616129" y="0"/>
                  </a:lnTo>
                  <a:lnTo>
                    <a:pt x="1616963" y="0"/>
                  </a:lnTo>
                  <a:lnTo>
                    <a:pt x="1617796" y="0"/>
                  </a:lnTo>
                  <a:lnTo>
                    <a:pt x="1618629" y="0"/>
                  </a:lnTo>
                  <a:lnTo>
                    <a:pt x="1619463" y="0"/>
                  </a:lnTo>
                  <a:lnTo>
                    <a:pt x="1620296" y="0"/>
                  </a:lnTo>
                  <a:lnTo>
                    <a:pt x="1621130" y="0"/>
                  </a:lnTo>
                  <a:lnTo>
                    <a:pt x="1621963" y="0"/>
                  </a:lnTo>
                  <a:lnTo>
                    <a:pt x="1622797" y="0"/>
                  </a:lnTo>
                  <a:lnTo>
                    <a:pt x="1623630" y="0"/>
                  </a:lnTo>
                  <a:lnTo>
                    <a:pt x="1624464" y="0"/>
                  </a:lnTo>
                  <a:lnTo>
                    <a:pt x="1625297" y="0"/>
                  </a:lnTo>
                  <a:lnTo>
                    <a:pt x="1626131" y="0"/>
                  </a:lnTo>
                  <a:lnTo>
                    <a:pt x="1626964" y="0"/>
                  </a:lnTo>
                  <a:lnTo>
                    <a:pt x="1627798" y="0"/>
                  </a:lnTo>
                  <a:lnTo>
                    <a:pt x="1628631" y="0"/>
                  </a:lnTo>
                  <a:lnTo>
                    <a:pt x="1629465" y="0"/>
                  </a:lnTo>
                  <a:lnTo>
                    <a:pt x="1630298" y="0"/>
                  </a:lnTo>
                  <a:lnTo>
                    <a:pt x="1631132" y="0"/>
                  </a:lnTo>
                  <a:lnTo>
                    <a:pt x="1631965" y="0"/>
                  </a:lnTo>
                  <a:lnTo>
                    <a:pt x="1632799" y="0"/>
                  </a:lnTo>
                  <a:lnTo>
                    <a:pt x="1633632" y="0"/>
                  </a:lnTo>
                  <a:lnTo>
                    <a:pt x="1634466" y="0"/>
                  </a:lnTo>
                  <a:lnTo>
                    <a:pt x="1635299" y="0"/>
                  </a:lnTo>
                  <a:lnTo>
                    <a:pt x="1636133" y="0"/>
                  </a:lnTo>
                  <a:lnTo>
                    <a:pt x="1636966" y="0"/>
                  </a:lnTo>
                  <a:lnTo>
                    <a:pt x="1637800" y="0"/>
                  </a:lnTo>
                  <a:lnTo>
                    <a:pt x="1638633" y="0"/>
                  </a:lnTo>
                  <a:lnTo>
                    <a:pt x="1639467" y="0"/>
                  </a:lnTo>
                  <a:lnTo>
                    <a:pt x="1640300" y="0"/>
                  </a:lnTo>
                  <a:lnTo>
                    <a:pt x="1641134" y="0"/>
                  </a:lnTo>
                  <a:lnTo>
                    <a:pt x="1641967" y="0"/>
                  </a:lnTo>
                  <a:lnTo>
                    <a:pt x="1642801" y="0"/>
                  </a:lnTo>
                  <a:lnTo>
                    <a:pt x="1643634" y="0"/>
                  </a:lnTo>
                  <a:lnTo>
                    <a:pt x="1644468" y="0"/>
                  </a:lnTo>
                  <a:lnTo>
                    <a:pt x="1645301" y="0"/>
                  </a:lnTo>
                  <a:lnTo>
                    <a:pt x="1646135" y="0"/>
                  </a:lnTo>
                  <a:lnTo>
                    <a:pt x="1646968" y="0"/>
                  </a:lnTo>
                  <a:lnTo>
                    <a:pt x="1647801" y="0"/>
                  </a:lnTo>
                  <a:lnTo>
                    <a:pt x="1648635" y="0"/>
                  </a:lnTo>
                  <a:lnTo>
                    <a:pt x="1649468" y="0"/>
                  </a:lnTo>
                  <a:lnTo>
                    <a:pt x="1650302" y="0"/>
                  </a:lnTo>
                  <a:lnTo>
                    <a:pt x="1651135" y="0"/>
                  </a:lnTo>
                  <a:lnTo>
                    <a:pt x="1651969" y="0"/>
                  </a:lnTo>
                  <a:lnTo>
                    <a:pt x="1652802" y="0"/>
                  </a:lnTo>
                  <a:lnTo>
                    <a:pt x="1653636" y="0"/>
                  </a:lnTo>
                  <a:lnTo>
                    <a:pt x="1654469" y="0"/>
                  </a:lnTo>
                  <a:lnTo>
                    <a:pt x="1655303" y="0"/>
                  </a:lnTo>
                  <a:lnTo>
                    <a:pt x="1656136" y="0"/>
                  </a:lnTo>
                  <a:lnTo>
                    <a:pt x="1656970" y="0"/>
                  </a:lnTo>
                  <a:lnTo>
                    <a:pt x="1657803" y="0"/>
                  </a:lnTo>
                  <a:lnTo>
                    <a:pt x="1658637" y="0"/>
                  </a:lnTo>
                  <a:lnTo>
                    <a:pt x="1659470" y="0"/>
                  </a:lnTo>
                  <a:lnTo>
                    <a:pt x="1660304" y="0"/>
                  </a:lnTo>
                  <a:lnTo>
                    <a:pt x="1661137" y="0"/>
                  </a:lnTo>
                  <a:lnTo>
                    <a:pt x="1661971" y="0"/>
                  </a:lnTo>
                  <a:lnTo>
                    <a:pt x="1662804" y="0"/>
                  </a:lnTo>
                  <a:lnTo>
                    <a:pt x="1663638" y="0"/>
                  </a:lnTo>
                  <a:lnTo>
                    <a:pt x="1664471" y="0"/>
                  </a:lnTo>
                  <a:lnTo>
                    <a:pt x="1665305" y="0"/>
                  </a:lnTo>
                  <a:lnTo>
                    <a:pt x="1666138" y="0"/>
                  </a:lnTo>
                  <a:lnTo>
                    <a:pt x="1666972" y="0"/>
                  </a:lnTo>
                  <a:lnTo>
                    <a:pt x="1667805" y="0"/>
                  </a:lnTo>
                  <a:lnTo>
                    <a:pt x="1668639" y="0"/>
                  </a:lnTo>
                  <a:lnTo>
                    <a:pt x="1669472" y="0"/>
                  </a:lnTo>
                  <a:lnTo>
                    <a:pt x="1670306" y="0"/>
                  </a:lnTo>
                  <a:lnTo>
                    <a:pt x="1671139" y="0"/>
                  </a:lnTo>
                  <a:lnTo>
                    <a:pt x="1671973" y="0"/>
                  </a:lnTo>
                  <a:lnTo>
                    <a:pt x="1672806" y="0"/>
                  </a:lnTo>
                  <a:lnTo>
                    <a:pt x="1673640" y="0"/>
                  </a:lnTo>
                  <a:lnTo>
                    <a:pt x="1674473" y="0"/>
                  </a:lnTo>
                  <a:lnTo>
                    <a:pt x="1675307" y="0"/>
                  </a:lnTo>
                  <a:lnTo>
                    <a:pt x="1676140" y="0"/>
                  </a:lnTo>
                  <a:lnTo>
                    <a:pt x="1676974" y="0"/>
                  </a:lnTo>
                  <a:lnTo>
                    <a:pt x="1677807" y="0"/>
                  </a:lnTo>
                  <a:lnTo>
                    <a:pt x="1678640" y="0"/>
                  </a:lnTo>
                  <a:lnTo>
                    <a:pt x="1679474" y="0"/>
                  </a:lnTo>
                  <a:lnTo>
                    <a:pt x="1680307" y="0"/>
                  </a:lnTo>
                  <a:lnTo>
                    <a:pt x="1681141" y="0"/>
                  </a:lnTo>
                  <a:lnTo>
                    <a:pt x="1681974" y="0"/>
                  </a:lnTo>
                  <a:lnTo>
                    <a:pt x="1682808" y="0"/>
                  </a:lnTo>
                  <a:lnTo>
                    <a:pt x="1683641" y="0"/>
                  </a:lnTo>
                  <a:lnTo>
                    <a:pt x="1684475" y="0"/>
                  </a:lnTo>
                  <a:lnTo>
                    <a:pt x="1685308" y="0"/>
                  </a:lnTo>
                  <a:lnTo>
                    <a:pt x="1686142" y="0"/>
                  </a:lnTo>
                  <a:lnTo>
                    <a:pt x="1686975" y="0"/>
                  </a:lnTo>
                  <a:lnTo>
                    <a:pt x="1687809" y="0"/>
                  </a:lnTo>
                  <a:lnTo>
                    <a:pt x="1688642" y="0"/>
                  </a:lnTo>
                  <a:lnTo>
                    <a:pt x="1689476" y="0"/>
                  </a:lnTo>
                  <a:lnTo>
                    <a:pt x="1690309" y="0"/>
                  </a:lnTo>
                  <a:lnTo>
                    <a:pt x="1691143" y="0"/>
                  </a:lnTo>
                  <a:lnTo>
                    <a:pt x="1691976" y="0"/>
                  </a:lnTo>
                  <a:lnTo>
                    <a:pt x="1692810" y="0"/>
                  </a:lnTo>
                  <a:lnTo>
                    <a:pt x="1693643" y="0"/>
                  </a:lnTo>
                  <a:lnTo>
                    <a:pt x="1694477" y="0"/>
                  </a:lnTo>
                  <a:lnTo>
                    <a:pt x="1695310" y="0"/>
                  </a:lnTo>
                  <a:lnTo>
                    <a:pt x="1696144" y="0"/>
                  </a:lnTo>
                  <a:lnTo>
                    <a:pt x="1696977" y="0"/>
                  </a:lnTo>
                  <a:lnTo>
                    <a:pt x="1697811" y="0"/>
                  </a:lnTo>
                  <a:lnTo>
                    <a:pt x="1698644" y="0"/>
                  </a:lnTo>
                  <a:lnTo>
                    <a:pt x="1699478" y="0"/>
                  </a:lnTo>
                  <a:lnTo>
                    <a:pt x="1700311" y="0"/>
                  </a:lnTo>
                  <a:lnTo>
                    <a:pt x="1701145" y="0"/>
                  </a:lnTo>
                  <a:lnTo>
                    <a:pt x="1701978" y="0"/>
                  </a:lnTo>
                  <a:lnTo>
                    <a:pt x="1702812" y="0"/>
                  </a:lnTo>
                  <a:lnTo>
                    <a:pt x="1703645" y="0"/>
                  </a:lnTo>
                  <a:lnTo>
                    <a:pt x="1704479" y="0"/>
                  </a:lnTo>
                  <a:lnTo>
                    <a:pt x="1705312" y="0"/>
                  </a:lnTo>
                  <a:lnTo>
                    <a:pt x="1706146" y="0"/>
                  </a:lnTo>
                  <a:lnTo>
                    <a:pt x="1706979" y="0"/>
                  </a:lnTo>
                  <a:lnTo>
                    <a:pt x="1707812" y="0"/>
                  </a:lnTo>
                  <a:lnTo>
                    <a:pt x="1708646" y="0"/>
                  </a:lnTo>
                  <a:lnTo>
                    <a:pt x="1709479" y="0"/>
                  </a:lnTo>
                  <a:lnTo>
                    <a:pt x="1710313" y="0"/>
                  </a:lnTo>
                  <a:lnTo>
                    <a:pt x="1711146" y="0"/>
                  </a:lnTo>
                  <a:lnTo>
                    <a:pt x="1711980" y="0"/>
                  </a:lnTo>
                  <a:lnTo>
                    <a:pt x="1712813" y="0"/>
                  </a:lnTo>
                  <a:lnTo>
                    <a:pt x="1713647" y="0"/>
                  </a:lnTo>
                  <a:lnTo>
                    <a:pt x="1714480" y="0"/>
                  </a:lnTo>
                  <a:lnTo>
                    <a:pt x="1715314" y="0"/>
                  </a:lnTo>
                  <a:lnTo>
                    <a:pt x="1716147" y="0"/>
                  </a:lnTo>
                  <a:lnTo>
                    <a:pt x="1716981" y="0"/>
                  </a:lnTo>
                  <a:lnTo>
                    <a:pt x="1717814" y="0"/>
                  </a:lnTo>
                  <a:lnTo>
                    <a:pt x="1718648" y="0"/>
                  </a:lnTo>
                  <a:lnTo>
                    <a:pt x="1719481" y="0"/>
                  </a:lnTo>
                  <a:lnTo>
                    <a:pt x="1720315" y="0"/>
                  </a:lnTo>
                  <a:lnTo>
                    <a:pt x="1721148" y="0"/>
                  </a:lnTo>
                  <a:lnTo>
                    <a:pt x="1721982" y="0"/>
                  </a:lnTo>
                  <a:lnTo>
                    <a:pt x="1722815" y="0"/>
                  </a:lnTo>
                  <a:lnTo>
                    <a:pt x="1723649" y="0"/>
                  </a:lnTo>
                  <a:lnTo>
                    <a:pt x="1724482" y="0"/>
                  </a:lnTo>
                  <a:lnTo>
                    <a:pt x="1725316" y="0"/>
                  </a:lnTo>
                  <a:lnTo>
                    <a:pt x="1726149" y="0"/>
                  </a:lnTo>
                  <a:lnTo>
                    <a:pt x="1726983" y="0"/>
                  </a:lnTo>
                  <a:lnTo>
                    <a:pt x="1727816" y="0"/>
                  </a:lnTo>
                  <a:lnTo>
                    <a:pt x="1728650" y="0"/>
                  </a:lnTo>
                  <a:lnTo>
                    <a:pt x="1729483" y="0"/>
                  </a:lnTo>
                  <a:lnTo>
                    <a:pt x="1730317" y="0"/>
                  </a:lnTo>
                  <a:lnTo>
                    <a:pt x="1731150" y="0"/>
                  </a:lnTo>
                  <a:lnTo>
                    <a:pt x="1731984" y="0"/>
                  </a:lnTo>
                  <a:lnTo>
                    <a:pt x="1732817" y="0"/>
                  </a:lnTo>
                  <a:lnTo>
                    <a:pt x="1733651" y="0"/>
                  </a:lnTo>
                  <a:lnTo>
                    <a:pt x="1734484" y="0"/>
                  </a:lnTo>
                  <a:lnTo>
                    <a:pt x="1735318" y="0"/>
                  </a:lnTo>
                  <a:lnTo>
                    <a:pt x="1736151" y="0"/>
                  </a:lnTo>
                  <a:lnTo>
                    <a:pt x="1736984" y="0"/>
                  </a:lnTo>
                  <a:lnTo>
                    <a:pt x="1737818" y="0"/>
                  </a:lnTo>
                  <a:lnTo>
                    <a:pt x="1738651" y="0"/>
                  </a:lnTo>
                  <a:lnTo>
                    <a:pt x="1739485" y="0"/>
                  </a:lnTo>
                  <a:lnTo>
                    <a:pt x="1740318" y="0"/>
                  </a:lnTo>
                  <a:lnTo>
                    <a:pt x="1741152" y="0"/>
                  </a:lnTo>
                  <a:lnTo>
                    <a:pt x="1741985" y="0"/>
                  </a:lnTo>
                  <a:lnTo>
                    <a:pt x="1742819" y="0"/>
                  </a:lnTo>
                  <a:lnTo>
                    <a:pt x="1743652" y="0"/>
                  </a:lnTo>
                  <a:lnTo>
                    <a:pt x="1744486" y="0"/>
                  </a:lnTo>
                  <a:lnTo>
                    <a:pt x="1745319" y="0"/>
                  </a:lnTo>
                  <a:lnTo>
                    <a:pt x="1746153" y="0"/>
                  </a:lnTo>
                  <a:lnTo>
                    <a:pt x="1746986" y="0"/>
                  </a:lnTo>
                  <a:lnTo>
                    <a:pt x="1747820" y="0"/>
                  </a:lnTo>
                  <a:lnTo>
                    <a:pt x="1748653" y="0"/>
                  </a:lnTo>
                  <a:lnTo>
                    <a:pt x="1749487" y="0"/>
                  </a:lnTo>
                  <a:lnTo>
                    <a:pt x="1750320" y="0"/>
                  </a:lnTo>
                  <a:lnTo>
                    <a:pt x="1751154" y="0"/>
                  </a:lnTo>
                  <a:lnTo>
                    <a:pt x="1751987" y="0"/>
                  </a:lnTo>
                  <a:lnTo>
                    <a:pt x="1752821" y="0"/>
                  </a:lnTo>
                  <a:lnTo>
                    <a:pt x="1753654" y="0"/>
                  </a:lnTo>
                  <a:lnTo>
                    <a:pt x="1754488" y="0"/>
                  </a:lnTo>
                  <a:lnTo>
                    <a:pt x="1755321" y="0"/>
                  </a:lnTo>
                  <a:lnTo>
                    <a:pt x="1756155" y="0"/>
                  </a:lnTo>
                  <a:lnTo>
                    <a:pt x="1756988" y="0"/>
                  </a:lnTo>
                  <a:lnTo>
                    <a:pt x="1757822" y="0"/>
                  </a:lnTo>
                  <a:lnTo>
                    <a:pt x="1758655" y="0"/>
                  </a:lnTo>
                  <a:lnTo>
                    <a:pt x="1759489" y="0"/>
                  </a:lnTo>
                  <a:lnTo>
                    <a:pt x="1760322" y="0"/>
                  </a:lnTo>
                  <a:lnTo>
                    <a:pt x="1761156" y="0"/>
                  </a:lnTo>
                  <a:lnTo>
                    <a:pt x="1761989" y="0"/>
                  </a:lnTo>
                  <a:lnTo>
                    <a:pt x="1762823" y="0"/>
                  </a:lnTo>
                  <a:lnTo>
                    <a:pt x="1763656" y="0"/>
                  </a:lnTo>
                  <a:lnTo>
                    <a:pt x="1764490" y="0"/>
                  </a:lnTo>
                  <a:lnTo>
                    <a:pt x="1765323" y="0"/>
                  </a:lnTo>
                  <a:lnTo>
                    <a:pt x="1766157" y="0"/>
                  </a:lnTo>
                  <a:lnTo>
                    <a:pt x="1766990" y="0"/>
                  </a:lnTo>
                  <a:lnTo>
                    <a:pt x="1767823" y="0"/>
                  </a:lnTo>
                  <a:lnTo>
                    <a:pt x="1768657" y="0"/>
                  </a:lnTo>
                  <a:lnTo>
                    <a:pt x="1769490" y="0"/>
                  </a:lnTo>
                  <a:lnTo>
                    <a:pt x="1770324" y="0"/>
                  </a:lnTo>
                  <a:lnTo>
                    <a:pt x="1771157" y="0"/>
                  </a:lnTo>
                  <a:lnTo>
                    <a:pt x="1771991" y="0"/>
                  </a:lnTo>
                  <a:lnTo>
                    <a:pt x="1772824" y="0"/>
                  </a:lnTo>
                  <a:lnTo>
                    <a:pt x="1773658" y="0"/>
                  </a:lnTo>
                  <a:lnTo>
                    <a:pt x="1774491" y="0"/>
                  </a:lnTo>
                  <a:lnTo>
                    <a:pt x="1775325" y="0"/>
                  </a:lnTo>
                  <a:lnTo>
                    <a:pt x="1776158" y="0"/>
                  </a:lnTo>
                  <a:lnTo>
                    <a:pt x="1776992" y="0"/>
                  </a:lnTo>
                  <a:lnTo>
                    <a:pt x="1777825" y="0"/>
                  </a:lnTo>
                  <a:lnTo>
                    <a:pt x="1778659" y="0"/>
                  </a:lnTo>
                  <a:lnTo>
                    <a:pt x="1779492" y="0"/>
                  </a:lnTo>
                  <a:lnTo>
                    <a:pt x="1780326" y="0"/>
                  </a:lnTo>
                  <a:lnTo>
                    <a:pt x="1781159" y="0"/>
                  </a:lnTo>
                  <a:lnTo>
                    <a:pt x="1781993" y="0"/>
                  </a:lnTo>
                  <a:lnTo>
                    <a:pt x="1782826" y="0"/>
                  </a:lnTo>
                  <a:lnTo>
                    <a:pt x="1783660" y="0"/>
                  </a:lnTo>
                  <a:lnTo>
                    <a:pt x="1784493" y="0"/>
                  </a:lnTo>
                  <a:lnTo>
                    <a:pt x="1785327" y="0"/>
                  </a:lnTo>
                  <a:lnTo>
                    <a:pt x="1786160" y="0"/>
                  </a:lnTo>
                  <a:lnTo>
                    <a:pt x="1786994" y="0"/>
                  </a:lnTo>
                  <a:lnTo>
                    <a:pt x="1787827" y="0"/>
                  </a:lnTo>
                  <a:lnTo>
                    <a:pt x="1788661" y="0"/>
                  </a:lnTo>
                  <a:lnTo>
                    <a:pt x="1789494" y="0"/>
                  </a:lnTo>
                  <a:lnTo>
                    <a:pt x="1790328" y="0"/>
                  </a:lnTo>
                  <a:lnTo>
                    <a:pt x="1791161" y="0"/>
                  </a:lnTo>
                  <a:lnTo>
                    <a:pt x="1791995" y="0"/>
                  </a:lnTo>
                  <a:lnTo>
                    <a:pt x="1792828" y="0"/>
                  </a:lnTo>
                  <a:lnTo>
                    <a:pt x="1793662" y="0"/>
                  </a:lnTo>
                  <a:lnTo>
                    <a:pt x="1794495" y="0"/>
                  </a:lnTo>
                  <a:lnTo>
                    <a:pt x="1795329" y="0"/>
                  </a:lnTo>
                  <a:lnTo>
                    <a:pt x="1796162" y="0"/>
                  </a:lnTo>
                  <a:lnTo>
                    <a:pt x="1796995" y="0"/>
                  </a:lnTo>
                  <a:lnTo>
                    <a:pt x="1797829" y="0"/>
                  </a:lnTo>
                  <a:lnTo>
                    <a:pt x="1798662" y="0"/>
                  </a:lnTo>
                  <a:lnTo>
                    <a:pt x="1799496" y="0"/>
                  </a:lnTo>
                  <a:lnTo>
                    <a:pt x="1800329" y="0"/>
                  </a:lnTo>
                  <a:lnTo>
                    <a:pt x="1801163" y="0"/>
                  </a:lnTo>
                  <a:lnTo>
                    <a:pt x="1801996" y="0"/>
                  </a:lnTo>
                  <a:lnTo>
                    <a:pt x="1802830" y="0"/>
                  </a:lnTo>
                  <a:lnTo>
                    <a:pt x="1803663" y="0"/>
                  </a:lnTo>
                  <a:lnTo>
                    <a:pt x="1804497" y="0"/>
                  </a:lnTo>
                  <a:lnTo>
                    <a:pt x="1805330" y="0"/>
                  </a:lnTo>
                  <a:lnTo>
                    <a:pt x="1806164" y="0"/>
                  </a:lnTo>
                  <a:lnTo>
                    <a:pt x="1806997" y="0"/>
                  </a:lnTo>
                  <a:lnTo>
                    <a:pt x="1807831" y="0"/>
                  </a:lnTo>
                  <a:lnTo>
                    <a:pt x="1808664" y="0"/>
                  </a:lnTo>
                  <a:lnTo>
                    <a:pt x="1809498" y="0"/>
                  </a:lnTo>
                  <a:lnTo>
                    <a:pt x="1810331" y="0"/>
                  </a:lnTo>
                  <a:lnTo>
                    <a:pt x="1811165" y="0"/>
                  </a:lnTo>
                  <a:lnTo>
                    <a:pt x="1811998" y="0"/>
                  </a:lnTo>
                  <a:lnTo>
                    <a:pt x="1812832" y="0"/>
                  </a:lnTo>
                  <a:lnTo>
                    <a:pt x="1813665" y="0"/>
                  </a:lnTo>
                  <a:lnTo>
                    <a:pt x="1814499" y="0"/>
                  </a:lnTo>
                  <a:lnTo>
                    <a:pt x="1815332" y="0"/>
                  </a:lnTo>
                  <a:lnTo>
                    <a:pt x="1816166" y="0"/>
                  </a:lnTo>
                  <a:lnTo>
                    <a:pt x="1816999" y="0"/>
                  </a:lnTo>
                  <a:lnTo>
                    <a:pt x="1817833" y="0"/>
                  </a:lnTo>
                  <a:lnTo>
                    <a:pt x="1818666" y="0"/>
                  </a:lnTo>
                  <a:lnTo>
                    <a:pt x="1819500" y="0"/>
                  </a:lnTo>
                  <a:lnTo>
                    <a:pt x="1820333" y="0"/>
                  </a:lnTo>
                  <a:lnTo>
                    <a:pt x="1821167" y="0"/>
                  </a:lnTo>
                  <a:lnTo>
                    <a:pt x="1822000" y="0"/>
                  </a:lnTo>
                  <a:lnTo>
                    <a:pt x="1822834" y="0"/>
                  </a:lnTo>
                  <a:lnTo>
                    <a:pt x="1823667" y="0"/>
                  </a:lnTo>
                  <a:lnTo>
                    <a:pt x="1824501" y="0"/>
                  </a:lnTo>
                  <a:lnTo>
                    <a:pt x="1825334" y="0"/>
                  </a:lnTo>
                  <a:lnTo>
                    <a:pt x="1826168" y="0"/>
                  </a:lnTo>
                  <a:lnTo>
                    <a:pt x="1827001" y="0"/>
                  </a:lnTo>
                  <a:lnTo>
                    <a:pt x="1827834" y="0"/>
                  </a:lnTo>
                  <a:lnTo>
                    <a:pt x="1828668" y="0"/>
                  </a:lnTo>
                  <a:lnTo>
                    <a:pt x="1829501" y="0"/>
                  </a:lnTo>
                  <a:lnTo>
                    <a:pt x="1830335" y="0"/>
                  </a:lnTo>
                  <a:lnTo>
                    <a:pt x="1831168" y="0"/>
                  </a:lnTo>
                  <a:lnTo>
                    <a:pt x="1832002" y="0"/>
                  </a:lnTo>
                  <a:lnTo>
                    <a:pt x="1832835" y="0"/>
                  </a:lnTo>
                  <a:lnTo>
                    <a:pt x="1833669" y="0"/>
                  </a:lnTo>
                  <a:lnTo>
                    <a:pt x="1834502" y="0"/>
                  </a:lnTo>
                  <a:lnTo>
                    <a:pt x="1835336" y="0"/>
                  </a:lnTo>
                  <a:lnTo>
                    <a:pt x="1836169" y="0"/>
                  </a:lnTo>
                  <a:lnTo>
                    <a:pt x="1837003" y="0"/>
                  </a:lnTo>
                  <a:lnTo>
                    <a:pt x="1837836" y="0"/>
                  </a:lnTo>
                  <a:lnTo>
                    <a:pt x="1838670" y="0"/>
                  </a:lnTo>
                  <a:lnTo>
                    <a:pt x="1839503" y="0"/>
                  </a:lnTo>
                  <a:lnTo>
                    <a:pt x="1840337" y="0"/>
                  </a:lnTo>
                  <a:lnTo>
                    <a:pt x="1841170" y="0"/>
                  </a:lnTo>
                  <a:lnTo>
                    <a:pt x="1842004" y="0"/>
                  </a:lnTo>
                  <a:lnTo>
                    <a:pt x="1842837" y="0"/>
                  </a:lnTo>
                  <a:lnTo>
                    <a:pt x="1843671" y="0"/>
                  </a:lnTo>
                  <a:lnTo>
                    <a:pt x="1844504" y="0"/>
                  </a:lnTo>
                  <a:lnTo>
                    <a:pt x="1845338" y="0"/>
                  </a:lnTo>
                  <a:lnTo>
                    <a:pt x="1846171" y="0"/>
                  </a:lnTo>
                  <a:lnTo>
                    <a:pt x="1847005" y="0"/>
                  </a:lnTo>
                  <a:lnTo>
                    <a:pt x="1847838" y="0"/>
                  </a:lnTo>
                  <a:lnTo>
                    <a:pt x="1848672" y="0"/>
                  </a:lnTo>
                  <a:lnTo>
                    <a:pt x="1849505" y="0"/>
                  </a:lnTo>
                  <a:lnTo>
                    <a:pt x="1850339" y="0"/>
                  </a:lnTo>
                  <a:lnTo>
                    <a:pt x="1851172" y="0"/>
                  </a:lnTo>
                  <a:lnTo>
                    <a:pt x="1852006" y="0"/>
                  </a:lnTo>
                  <a:lnTo>
                    <a:pt x="1852839" y="0"/>
                  </a:lnTo>
                  <a:lnTo>
                    <a:pt x="1853673" y="0"/>
                  </a:lnTo>
                  <a:lnTo>
                    <a:pt x="1854506" y="0"/>
                  </a:lnTo>
                  <a:lnTo>
                    <a:pt x="1855340" y="0"/>
                  </a:lnTo>
                  <a:lnTo>
                    <a:pt x="1856173" y="0"/>
                  </a:lnTo>
                  <a:lnTo>
                    <a:pt x="1857006" y="0"/>
                  </a:lnTo>
                  <a:lnTo>
                    <a:pt x="1857840" y="0"/>
                  </a:lnTo>
                  <a:lnTo>
                    <a:pt x="1858673" y="0"/>
                  </a:lnTo>
                  <a:lnTo>
                    <a:pt x="1859507" y="0"/>
                  </a:lnTo>
                  <a:lnTo>
                    <a:pt x="1860340" y="0"/>
                  </a:lnTo>
                  <a:lnTo>
                    <a:pt x="1861174" y="0"/>
                  </a:lnTo>
                  <a:lnTo>
                    <a:pt x="1862007" y="0"/>
                  </a:lnTo>
                  <a:lnTo>
                    <a:pt x="1862841" y="0"/>
                  </a:lnTo>
                  <a:lnTo>
                    <a:pt x="1863674" y="0"/>
                  </a:lnTo>
                  <a:lnTo>
                    <a:pt x="1864508" y="0"/>
                  </a:lnTo>
                  <a:lnTo>
                    <a:pt x="1865341" y="0"/>
                  </a:lnTo>
                  <a:lnTo>
                    <a:pt x="1866175" y="0"/>
                  </a:lnTo>
                  <a:lnTo>
                    <a:pt x="1867008" y="0"/>
                  </a:lnTo>
                  <a:lnTo>
                    <a:pt x="1867842" y="0"/>
                  </a:lnTo>
                  <a:lnTo>
                    <a:pt x="1868675" y="0"/>
                  </a:lnTo>
                  <a:lnTo>
                    <a:pt x="1869509" y="0"/>
                  </a:lnTo>
                  <a:lnTo>
                    <a:pt x="1870342" y="0"/>
                  </a:lnTo>
                  <a:lnTo>
                    <a:pt x="1871176" y="0"/>
                  </a:lnTo>
                  <a:lnTo>
                    <a:pt x="1872009" y="0"/>
                  </a:lnTo>
                  <a:lnTo>
                    <a:pt x="1872843" y="0"/>
                  </a:lnTo>
                  <a:lnTo>
                    <a:pt x="1873676" y="0"/>
                  </a:lnTo>
                  <a:lnTo>
                    <a:pt x="1874510" y="0"/>
                  </a:lnTo>
                  <a:lnTo>
                    <a:pt x="1875343" y="0"/>
                  </a:lnTo>
                  <a:lnTo>
                    <a:pt x="1876177" y="0"/>
                  </a:lnTo>
                  <a:lnTo>
                    <a:pt x="1877010" y="0"/>
                  </a:lnTo>
                  <a:lnTo>
                    <a:pt x="1877844" y="0"/>
                  </a:lnTo>
                  <a:lnTo>
                    <a:pt x="1878677" y="0"/>
                  </a:lnTo>
                  <a:lnTo>
                    <a:pt x="1879511" y="0"/>
                  </a:lnTo>
                  <a:lnTo>
                    <a:pt x="1880344" y="0"/>
                  </a:lnTo>
                  <a:lnTo>
                    <a:pt x="1881178" y="0"/>
                  </a:lnTo>
                  <a:lnTo>
                    <a:pt x="1882011" y="0"/>
                  </a:lnTo>
                  <a:lnTo>
                    <a:pt x="1882845" y="0"/>
                  </a:lnTo>
                  <a:lnTo>
                    <a:pt x="1883678" y="0"/>
                  </a:lnTo>
                  <a:lnTo>
                    <a:pt x="1884512" y="0"/>
                  </a:lnTo>
                  <a:lnTo>
                    <a:pt x="1885345" y="0"/>
                  </a:lnTo>
                  <a:lnTo>
                    <a:pt x="1886179" y="0"/>
                  </a:lnTo>
                  <a:lnTo>
                    <a:pt x="1887012" y="0"/>
                  </a:lnTo>
                  <a:lnTo>
                    <a:pt x="1887845" y="0"/>
                  </a:lnTo>
                  <a:lnTo>
                    <a:pt x="1888679" y="0"/>
                  </a:lnTo>
                  <a:lnTo>
                    <a:pt x="1889512" y="0"/>
                  </a:lnTo>
                  <a:lnTo>
                    <a:pt x="1890346" y="0"/>
                  </a:lnTo>
                  <a:lnTo>
                    <a:pt x="1891179" y="0"/>
                  </a:lnTo>
                  <a:lnTo>
                    <a:pt x="1892013" y="0"/>
                  </a:lnTo>
                  <a:lnTo>
                    <a:pt x="1892846" y="0"/>
                  </a:lnTo>
                  <a:lnTo>
                    <a:pt x="1893680" y="0"/>
                  </a:lnTo>
                  <a:lnTo>
                    <a:pt x="1894513" y="0"/>
                  </a:lnTo>
                  <a:lnTo>
                    <a:pt x="1895347" y="0"/>
                  </a:lnTo>
                  <a:lnTo>
                    <a:pt x="1896180" y="0"/>
                  </a:lnTo>
                  <a:lnTo>
                    <a:pt x="1897014" y="0"/>
                  </a:lnTo>
                  <a:lnTo>
                    <a:pt x="1897847" y="0"/>
                  </a:lnTo>
                  <a:lnTo>
                    <a:pt x="1898681" y="0"/>
                  </a:lnTo>
                  <a:lnTo>
                    <a:pt x="1899514" y="0"/>
                  </a:lnTo>
                  <a:lnTo>
                    <a:pt x="1900348" y="0"/>
                  </a:lnTo>
                  <a:lnTo>
                    <a:pt x="1901181" y="0"/>
                  </a:lnTo>
                  <a:lnTo>
                    <a:pt x="1902015" y="0"/>
                  </a:lnTo>
                  <a:lnTo>
                    <a:pt x="1902848" y="0"/>
                  </a:lnTo>
                  <a:lnTo>
                    <a:pt x="1903682" y="0"/>
                  </a:lnTo>
                  <a:lnTo>
                    <a:pt x="1904515" y="0"/>
                  </a:lnTo>
                  <a:lnTo>
                    <a:pt x="1905349" y="0"/>
                  </a:lnTo>
                  <a:lnTo>
                    <a:pt x="1906182" y="0"/>
                  </a:lnTo>
                  <a:lnTo>
                    <a:pt x="1907016" y="0"/>
                  </a:lnTo>
                  <a:lnTo>
                    <a:pt x="1907849" y="0"/>
                  </a:lnTo>
                  <a:lnTo>
                    <a:pt x="1908683" y="0"/>
                  </a:lnTo>
                  <a:lnTo>
                    <a:pt x="1909516" y="0"/>
                  </a:lnTo>
                  <a:lnTo>
                    <a:pt x="1910350" y="0"/>
                  </a:lnTo>
                  <a:lnTo>
                    <a:pt x="1911183" y="0"/>
                  </a:lnTo>
                  <a:lnTo>
                    <a:pt x="1912017" y="0"/>
                  </a:lnTo>
                  <a:lnTo>
                    <a:pt x="1912850" y="0"/>
                  </a:lnTo>
                  <a:lnTo>
                    <a:pt x="1913684" y="0"/>
                  </a:lnTo>
                  <a:lnTo>
                    <a:pt x="1914517" y="0"/>
                  </a:lnTo>
                  <a:lnTo>
                    <a:pt x="1915351" y="0"/>
                  </a:lnTo>
                  <a:lnTo>
                    <a:pt x="1916184" y="0"/>
                  </a:lnTo>
                  <a:lnTo>
                    <a:pt x="1917017" y="0"/>
                  </a:lnTo>
                  <a:lnTo>
                    <a:pt x="1917851" y="0"/>
                  </a:lnTo>
                  <a:lnTo>
                    <a:pt x="1918684" y="0"/>
                  </a:lnTo>
                  <a:lnTo>
                    <a:pt x="1919518" y="0"/>
                  </a:lnTo>
                  <a:lnTo>
                    <a:pt x="1920351" y="0"/>
                  </a:lnTo>
                  <a:lnTo>
                    <a:pt x="1921185" y="0"/>
                  </a:lnTo>
                  <a:lnTo>
                    <a:pt x="1922018" y="0"/>
                  </a:lnTo>
                  <a:lnTo>
                    <a:pt x="1922852" y="0"/>
                  </a:lnTo>
                  <a:lnTo>
                    <a:pt x="1923685" y="0"/>
                  </a:lnTo>
                  <a:lnTo>
                    <a:pt x="1924519" y="0"/>
                  </a:lnTo>
                  <a:lnTo>
                    <a:pt x="1925352" y="0"/>
                  </a:lnTo>
                  <a:lnTo>
                    <a:pt x="1926186" y="0"/>
                  </a:lnTo>
                  <a:lnTo>
                    <a:pt x="1927019" y="0"/>
                  </a:lnTo>
                  <a:lnTo>
                    <a:pt x="1927853" y="0"/>
                  </a:lnTo>
                  <a:lnTo>
                    <a:pt x="1928686" y="0"/>
                  </a:lnTo>
                  <a:lnTo>
                    <a:pt x="1929520" y="0"/>
                  </a:lnTo>
                  <a:lnTo>
                    <a:pt x="1930353" y="0"/>
                  </a:lnTo>
                  <a:lnTo>
                    <a:pt x="1931187" y="0"/>
                  </a:lnTo>
                  <a:lnTo>
                    <a:pt x="1932020" y="0"/>
                  </a:lnTo>
                  <a:lnTo>
                    <a:pt x="1932854" y="0"/>
                  </a:lnTo>
                  <a:lnTo>
                    <a:pt x="1933687" y="0"/>
                  </a:lnTo>
                  <a:lnTo>
                    <a:pt x="1934521" y="0"/>
                  </a:lnTo>
                  <a:lnTo>
                    <a:pt x="1935354" y="0"/>
                  </a:lnTo>
                  <a:lnTo>
                    <a:pt x="1936188" y="0"/>
                  </a:lnTo>
                  <a:lnTo>
                    <a:pt x="1937021" y="0"/>
                  </a:lnTo>
                  <a:lnTo>
                    <a:pt x="1937855" y="0"/>
                  </a:lnTo>
                  <a:lnTo>
                    <a:pt x="1938688" y="0"/>
                  </a:lnTo>
                  <a:lnTo>
                    <a:pt x="1939522" y="0"/>
                  </a:lnTo>
                  <a:lnTo>
                    <a:pt x="1940355" y="0"/>
                  </a:lnTo>
                  <a:lnTo>
                    <a:pt x="1941189" y="0"/>
                  </a:lnTo>
                  <a:lnTo>
                    <a:pt x="1942022" y="0"/>
                  </a:lnTo>
                  <a:lnTo>
                    <a:pt x="1942856" y="0"/>
                  </a:lnTo>
                  <a:lnTo>
                    <a:pt x="1943689" y="0"/>
                  </a:lnTo>
                  <a:lnTo>
                    <a:pt x="1944523" y="0"/>
                  </a:lnTo>
                  <a:lnTo>
                    <a:pt x="1945356" y="0"/>
                  </a:lnTo>
                  <a:lnTo>
                    <a:pt x="1946190" y="0"/>
                  </a:lnTo>
                  <a:lnTo>
                    <a:pt x="1947023" y="0"/>
                  </a:lnTo>
                  <a:lnTo>
                    <a:pt x="1947856" y="0"/>
                  </a:lnTo>
                  <a:lnTo>
                    <a:pt x="1948690" y="0"/>
                  </a:lnTo>
                  <a:lnTo>
                    <a:pt x="1949523" y="0"/>
                  </a:lnTo>
                  <a:lnTo>
                    <a:pt x="1950357" y="0"/>
                  </a:lnTo>
                  <a:lnTo>
                    <a:pt x="1951190" y="0"/>
                  </a:lnTo>
                  <a:lnTo>
                    <a:pt x="1952024" y="0"/>
                  </a:lnTo>
                  <a:lnTo>
                    <a:pt x="1952857" y="0"/>
                  </a:lnTo>
                  <a:lnTo>
                    <a:pt x="1953691" y="0"/>
                  </a:lnTo>
                  <a:lnTo>
                    <a:pt x="1954524" y="0"/>
                  </a:lnTo>
                  <a:lnTo>
                    <a:pt x="1955358" y="0"/>
                  </a:lnTo>
                  <a:lnTo>
                    <a:pt x="1956191" y="0"/>
                  </a:lnTo>
                  <a:lnTo>
                    <a:pt x="1957025" y="0"/>
                  </a:lnTo>
                  <a:lnTo>
                    <a:pt x="1957858" y="0"/>
                  </a:lnTo>
                  <a:lnTo>
                    <a:pt x="1958692" y="0"/>
                  </a:lnTo>
                  <a:lnTo>
                    <a:pt x="1959525" y="0"/>
                  </a:lnTo>
                  <a:lnTo>
                    <a:pt x="1960359" y="0"/>
                  </a:lnTo>
                  <a:lnTo>
                    <a:pt x="1961192" y="0"/>
                  </a:lnTo>
                  <a:lnTo>
                    <a:pt x="1962026" y="0"/>
                  </a:lnTo>
                  <a:lnTo>
                    <a:pt x="1962859" y="0"/>
                  </a:lnTo>
                  <a:lnTo>
                    <a:pt x="1963693" y="0"/>
                  </a:lnTo>
                  <a:lnTo>
                    <a:pt x="1964526" y="0"/>
                  </a:lnTo>
                  <a:lnTo>
                    <a:pt x="1965360" y="0"/>
                  </a:lnTo>
                  <a:lnTo>
                    <a:pt x="1966193" y="0"/>
                  </a:lnTo>
                  <a:lnTo>
                    <a:pt x="1967027" y="0"/>
                  </a:lnTo>
                  <a:lnTo>
                    <a:pt x="1967860" y="0"/>
                  </a:lnTo>
                  <a:lnTo>
                    <a:pt x="1968694" y="0"/>
                  </a:lnTo>
                  <a:lnTo>
                    <a:pt x="1969527" y="0"/>
                  </a:lnTo>
                  <a:lnTo>
                    <a:pt x="1970361" y="0"/>
                  </a:lnTo>
                  <a:lnTo>
                    <a:pt x="1971194" y="0"/>
                  </a:lnTo>
                  <a:lnTo>
                    <a:pt x="1972028" y="0"/>
                  </a:lnTo>
                  <a:lnTo>
                    <a:pt x="1972861" y="0"/>
                  </a:lnTo>
                  <a:lnTo>
                    <a:pt x="1973695" y="0"/>
                  </a:lnTo>
                  <a:lnTo>
                    <a:pt x="1974528" y="0"/>
                  </a:lnTo>
                  <a:lnTo>
                    <a:pt x="1975362" y="0"/>
                  </a:lnTo>
                  <a:lnTo>
                    <a:pt x="1976195" y="0"/>
                  </a:lnTo>
                  <a:lnTo>
                    <a:pt x="1977028" y="0"/>
                  </a:lnTo>
                  <a:lnTo>
                    <a:pt x="1977862" y="0"/>
                  </a:lnTo>
                  <a:lnTo>
                    <a:pt x="1978695" y="0"/>
                  </a:lnTo>
                  <a:lnTo>
                    <a:pt x="1979529" y="0"/>
                  </a:lnTo>
                  <a:lnTo>
                    <a:pt x="1980362" y="0"/>
                  </a:lnTo>
                  <a:lnTo>
                    <a:pt x="1981196" y="0"/>
                  </a:lnTo>
                  <a:lnTo>
                    <a:pt x="1982029" y="0"/>
                  </a:lnTo>
                  <a:lnTo>
                    <a:pt x="1982863" y="0"/>
                  </a:lnTo>
                  <a:lnTo>
                    <a:pt x="1983696" y="0"/>
                  </a:lnTo>
                  <a:lnTo>
                    <a:pt x="1984530" y="0"/>
                  </a:lnTo>
                  <a:lnTo>
                    <a:pt x="1985363" y="0"/>
                  </a:lnTo>
                  <a:lnTo>
                    <a:pt x="1986197" y="0"/>
                  </a:lnTo>
                  <a:lnTo>
                    <a:pt x="1987030" y="0"/>
                  </a:lnTo>
                  <a:lnTo>
                    <a:pt x="1987864" y="0"/>
                  </a:lnTo>
                  <a:lnTo>
                    <a:pt x="1988697" y="0"/>
                  </a:lnTo>
                  <a:lnTo>
                    <a:pt x="1989531" y="0"/>
                  </a:lnTo>
                  <a:lnTo>
                    <a:pt x="1990364" y="0"/>
                  </a:lnTo>
                  <a:lnTo>
                    <a:pt x="1991198" y="0"/>
                  </a:lnTo>
                  <a:lnTo>
                    <a:pt x="1992031" y="0"/>
                  </a:lnTo>
                  <a:lnTo>
                    <a:pt x="1992865" y="0"/>
                  </a:lnTo>
                  <a:lnTo>
                    <a:pt x="1993698" y="0"/>
                  </a:lnTo>
                  <a:lnTo>
                    <a:pt x="1994532" y="0"/>
                  </a:lnTo>
                  <a:lnTo>
                    <a:pt x="1995365" y="0"/>
                  </a:lnTo>
                  <a:lnTo>
                    <a:pt x="1996199" y="0"/>
                  </a:lnTo>
                  <a:lnTo>
                    <a:pt x="1997032" y="0"/>
                  </a:lnTo>
                  <a:lnTo>
                    <a:pt x="1997866" y="0"/>
                  </a:lnTo>
                  <a:lnTo>
                    <a:pt x="1998699" y="0"/>
                  </a:lnTo>
                  <a:lnTo>
                    <a:pt x="1999533" y="0"/>
                  </a:lnTo>
                  <a:lnTo>
                    <a:pt x="2000366" y="0"/>
                  </a:lnTo>
                  <a:lnTo>
                    <a:pt x="2001200" y="0"/>
                  </a:lnTo>
                  <a:lnTo>
                    <a:pt x="2002033" y="0"/>
                  </a:lnTo>
                  <a:lnTo>
                    <a:pt x="2002867" y="0"/>
                  </a:lnTo>
                  <a:lnTo>
                    <a:pt x="2003700" y="0"/>
                  </a:lnTo>
                  <a:lnTo>
                    <a:pt x="2004534" y="0"/>
                  </a:lnTo>
                  <a:lnTo>
                    <a:pt x="2005367" y="0"/>
                  </a:lnTo>
                  <a:lnTo>
                    <a:pt x="2006201" y="0"/>
                  </a:lnTo>
                  <a:lnTo>
                    <a:pt x="2007034" y="0"/>
                  </a:lnTo>
                  <a:lnTo>
                    <a:pt x="2007867" y="0"/>
                  </a:lnTo>
                  <a:lnTo>
                    <a:pt x="2008701" y="0"/>
                  </a:lnTo>
                  <a:lnTo>
                    <a:pt x="2009534" y="0"/>
                  </a:lnTo>
                  <a:lnTo>
                    <a:pt x="2010368" y="0"/>
                  </a:lnTo>
                  <a:lnTo>
                    <a:pt x="2011201" y="0"/>
                  </a:lnTo>
                  <a:lnTo>
                    <a:pt x="2012035" y="0"/>
                  </a:lnTo>
                  <a:lnTo>
                    <a:pt x="2012868" y="0"/>
                  </a:lnTo>
                  <a:lnTo>
                    <a:pt x="2013702" y="0"/>
                  </a:lnTo>
                  <a:lnTo>
                    <a:pt x="2014535" y="0"/>
                  </a:lnTo>
                  <a:lnTo>
                    <a:pt x="2015369" y="0"/>
                  </a:lnTo>
                  <a:lnTo>
                    <a:pt x="2016202" y="0"/>
                  </a:lnTo>
                  <a:lnTo>
                    <a:pt x="2017036" y="0"/>
                  </a:lnTo>
                  <a:lnTo>
                    <a:pt x="2017869" y="0"/>
                  </a:lnTo>
                  <a:lnTo>
                    <a:pt x="2018703" y="0"/>
                  </a:lnTo>
                  <a:lnTo>
                    <a:pt x="2019536" y="0"/>
                  </a:lnTo>
                  <a:lnTo>
                    <a:pt x="2020370" y="0"/>
                  </a:lnTo>
                  <a:lnTo>
                    <a:pt x="2021203" y="0"/>
                  </a:lnTo>
                  <a:lnTo>
                    <a:pt x="2022037" y="0"/>
                  </a:lnTo>
                  <a:lnTo>
                    <a:pt x="2022870" y="0"/>
                  </a:lnTo>
                  <a:lnTo>
                    <a:pt x="2023704" y="0"/>
                  </a:lnTo>
                  <a:lnTo>
                    <a:pt x="2024537" y="0"/>
                  </a:lnTo>
                  <a:lnTo>
                    <a:pt x="2025371" y="0"/>
                  </a:lnTo>
                  <a:lnTo>
                    <a:pt x="2026204" y="0"/>
                  </a:lnTo>
                  <a:lnTo>
                    <a:pt x="2027038" y="0"/>
                  </a:lnTo>
                  <a:lnTo>
                    <a:pt x="2027871" y="0"/>
                  </a:lnTo>
                  <a:lnTo>
                    <a:pt x="2028705" y="0"/>
                  </a:lnTo>
                  <a:lnTo>
                    <a:pt x="2029538" y="0"/>
                  </a:lnTo>
                  <a:lnTo>
                    <a:pt x="2030372" y="0"/>
                  </a:lnTo>
                  <a:lnTo>
                    <a:pt x="2031205" y="0"/>
                  </a:lnTo>
                  <a:lnTo>
                    <a:pt x="2032039" y="0"/>
                  </a:lnTo>
                  <a:lnTo>
                    <a:pt x="2032872" y="0"/>
                  </a:lnTo>
                  <a:lnTo>
                    <a:pt x="2033706" y="0"/>
                  </a:lnTo>
                  <a:lnTo>
                    <a:pt x="2034539" y="0"/>
                  </a:lnTo>
                  <a:lnTo>
                    <a:pt x="2035373" y="0"/>
                  </a:lnTo>
                  <a:lnTo>
                    <a:pt x="2036206" y="0"/>
                  </a:lnTo>
                  <a:lnTo>
                    <a:pt x="2037039" y="0"/>
                  </a:lnTo>
                  <a:lnTo>
                    <a:pt x="2037873" y="0"/>
                  </a:lnTo>
                  <a:lnTo>
                    <a:pt x="2038706" y="0"/>
                  </a:lnTo>
                  <a:lnTo>
                    <a:pt x="2039540" y="0"/>
                  </a:lnTo>
                  <a:lnTo>
                    <a:pt x="2040373" y="0"/>
                  </a:lnTo>
                  <a:lnTo>
                    <a:pt x="2041207" y="0"/>
                  </a:lnTo>
                  <a:lnTo>
                    <a:pt x="2042040" y="0"/>
                  </a:lnTo>
                  <a:lnTo>
                    <a:pt x="2042874" y="0"/>
                  </a:lnTo>
                  <a:lnTo>
                    <a:pt x="2043707" y="0"/>
                  </a:lnTo>
                  <a:lnTo>
                    <a:pt x="2044541" y="0"/>
                  </a:lnTo>
                  <a:lnTo>
                    <a:pt x="2045374" y="0"/>
                  </a:lnTo>
                  <a:lnTo>
                    <a:pt x="2046208" y="0"/>
                  </a:lnTo>
                  <a:lnTo>
                    <a:pt x="2047041" y="0"/>
                  </a:lnTo>
                  <a:lnTo>
                    <a:pt x="2047875" y="0"/>
                  </a:lnTo>
                  <a:lnTo>
                    <a:pt x="2048708" y="0"/>
                  </a:lnTo>
                  <a:lnTo>
                    <a:pt x="2049542" y="0"/>
                  </a:lnTo>
                  <a:lnTo>
                    <a:pt x="2050375" y="0"/>
                  </a:lnTo>
                  <a:lnTo>
                    <a:pt x="2051209" y="0"/>
                  </a:lnTo>
                  <a:lnTo>
                    <a:pt x="2052042" y="0"/>
                  </a:lnTo>
                  <a:lnTo>
                    <a:pt x="2052876" y="0"/>
                  </a:lnTo>
                  <a:lnTo>
                    <a:pt x="2053709" y="0"/>
                  </a:lnTo>
                  <a:lnTo>
                    <a:pt x="2054543" y="0"/>
                  </a:lnTo>
                  <a:lnTo>
                    <a:pt x="2055376" y="0"/>
                  </a:lnTo>
                  <a:lnTo>
                    <a:pt x="2056210" y="0"/>
                  </a:lnTo>
                  <a:lnTo>
                    <a:pt x="2057043" y="0"/>
                  </a:lnTo>
                  <a:lnTo>
                    <a:pt x="2057877" y="0"/>
                  </a:lnTo>
                  <a:lnTo>
                    <a:pt x="2058710" y="0"/>
                  </a:lnTo>
                  <a:lnTo>
                    <a:pt x="2059544" y="0"/>
                  </a:lnTo>
                  <a:lnTo>
                    <a:pt x="2060377" y="0"/>
                  </a:lnTo>
                  <a:lnTo>
                    <a:pt x="2061211" y="0"/>
                  </a:lnTo>
                  <a:lnTo>
                    <a:pt x="2062044" y="0"/>
                  </a:lnTo>
                  <a:lnTo>
                    <a:pt x="2062878" y="0"/>
                  </a:lnTo>
                  <a:lnTo>
                    <a:pt x="2063711" y="0"/>
                  </a:lnTo>
                  <a:lnTo>
                    <a:pt x="2064545" y="0"/>
                  </a:lnTo>
                  <a:lnTo>
                    <a:pt x="2065378" y="0"/>
                  </a:lnTo>
                  <a:lnTo>
                    <a:pt x="2066212" y="0"/>
                  </a:lnTo>
                  <a:lnTo>
                    <a:pt x="2067045" y="0"/>
                  </a:lnTo>
                  <a:lnTo>
                    <a:pt x="2067878" y="0"/>
                  </a:lnTo>
                  <a:lnTo>
                    <a:pt x="2068712" y="0"/>
                  </a:lnTo>
                  <a:lnTo>
                    <a:pt x="2069545" y="0"/>
                  </a:lnTo>
                  <a:lnTo>
                    <a:pt x="2070379" y="0"/>
                  </a:lnTo>
                  <a:lnTo>
                    <a:pt x="2071212" y="0"/>
                  </a:lnTo>
                  <a:lnTo>
                    <a:pt x="2072046" y="0"/>
                  </a:lnTo>
                  <a:lnTo>
                    <a:pt x="2072879" y="0"/>
                  </a:lnTo>
                  <a:lnTo>
                    <a:pt x="2073713" y="0"/>
                  </a:lnTo>
                  <a:lnTo>
                    <a:pt x="2074546" y="0"/>
                  </a:lnTo>
                  <a:lnTo>
                    <a:pt x="2075380" y="0"/>
                  </a:lnTo>
                  <a:lnTo>
                    <a:pt x="2076213" y="0"/>
                  </a:lnTo>
                  <a:lnTo>
                    <a:pt x="2077047" y="0"/>
                  </a:lnTo>
                  <a:lnTo>
                    <a:pt x="2077880" y="0"/>
                  </a:lnTo>
                  <a:lnTo>
                    <a:pt x="2078714" y="0"/>
                  </a:lnTo>
                  <a:lnTo>
                    <a:pt x="2079547" y="0"/>
                  </a:lnTo>
                  <a:lnTo>
                    <a:pt x="2080381" y="0"/>
                  </a:lnTo>
                  <a:lnTo>
                    <a:pt x="2081214" y="0"/>
                  </a:lnTo>
                  <a:lnTo>
                    <a:pt x="2082048" y="0"/>
                  </a:lnTo>
                  <a:lnTo>
                    <a:pt x="2082881" y="0"/>
                  </a:lnTo>
                  <a:lnTo>
                    <a:pt x="2083715" y="0"/>
                  </a:lnTo>
                  <a:lnTo>
                    <a:pt x="2084548" y="0"/>
                  </a:lnTo>
                  <a:lnTo>
                    <a:pt x="2085382" y="0"/>
                  </a:lnTo>
                  <a:lnTo>
                    <a:pt x="2086215" y="0"/>
                  </a:lnTo>
                  <a:lnTo>
                    <a:pt x="2087049" y="0"/>
                  </a:lnTo>
                  <a:lnTo>
                    <a:pt x="2087882" y="0"/>
                  </a:lnTo>
                  <a:lnTo>
                    <a:pt x="2088716" y="0"/>
                  </a:lnTo>
                  <a:lnTo>
                    <a:pt x="2089549" y="0"/>
                  </a:lnTo>
                  <a:lnTo>
                    <a:pt x="2090383" y="0"/>
                  </a:lnTo>
                  <a:lnTo>
                    <a:pt x="2091216" y="0"/>
                  </a:lnTo>
                  <a:lnTo>
                    <a:pt x="2092050" y="0"/>
                  </a:lnTo>
                  <a:lnTo>
                    <a:pt x="2092883" y="0"/>
                  </a:lnTo>
                  <a:lnTo>
                    <a:pt x="2093717" y="0"/>
                  </a:lnTo>
                  <a:lnTo>
                    <a:pt x="2094550" y="0"/>
                  </a:lnTo>
                  <a:lnTo>
                    <a:pt x="2095384" y="0"/>
                  </a:lnTo>
                  <a:lnTo>
                    <a:pt x="2096217" y="0"/>
                  </a:lnTo>
                  <a:lnTo>
                    <a:pt x="2097050" y="0"/>
                  </a:lnTo>
                  <a:lnTo>
                    <a:pt x="2097884" y="0"/>
                  </a:lnTo>
                  <a:lnTo>
                    <a:pt x="2098717" y="0"/>
                  </a:lnTo>
                  <a:lnTo>
                    <a:pt x="2099551" y="0"/>
                  </a:lnTo>
                  <a:lnTo>
                    <a:pt x="2100384" y="0"/>
                  </a:lnTo>
                  <a:lnTo>
                    <a:pt x="2101218" y="0"/>
                  </a:lnTo>
                  <a:lnTo>
                    <a:pt x="2102051" y="0"/>
                  </a:lnTo>
                  <a:lnTo>
                    <a:pt x="2102885" y="0"/>
                  </a:lnTo>
                  <a:lnTo>
                    <a:pt x="2103718" y="0"/>
                  </a:lnTo>
                  <a:lnTo>
                    <a:pt x="2104552" y="0"/>
                  </a:lnTo>
                  <a:lnTo>
                    <a:pt x="2105385" y="0"/>
                  </a:lnTo>
                  <a:lnTo>
                    <a:pt x="2106219" y="0"/>
                  </a:lnTo>
                  <a:lnTo>
                    <a:pt x="2107052" y="0"/>
                  </a:lnTo>
                  <a:lnTo>
                    <a:pt x="2107886" y="0"/>
                  </a:lnTo>
                  <a:lnTo>
                    <a:pt x="2108719" y="0"/>
                  </a:lnTo>
                  <a:lnTo>
                    <a:pt x="2109553" y="0"/>
                  </a:lnTo>
                  <a:lnTo>
                    <a:pt x="2110386" y="0"/>
                  </a:lnTo>
                  <a:lnTo>
                    <a:pt x="2111220" y="0"/>
                  </a:lnTo>
                  <a:lnTo>
                    <a:pt x="2112053" y="0"/>
                  </a:lnTo>
                  <a:lnTo>
                    <a:pt x="2112887" y="0"/>
                  </a:lnTo>
                  <a:lnTo>
                    <a:pt x="2113720" y="0"/>
                  </a:lnTo>
                  <a:lnTo>
                    <a:pt x="2114554" y="0"/>
                  </a:lnTo>
                  <a:lnTo>
                    <a:pt x="2115387" y="0"/>
                  </a:lnTo>
                  <a:lnTo>
                    <a:pt x="2116221" y="0"/>
                  </a:lnTo>
                  <a:lnTo>
                    <a:pt x="2117054" y="0"/>
                  </a:lnTo>
                  <a:lnTo>
                    <a:pt x="2117888" y="0"/>
                  </a:lnTo>
                  <a:lnTo>
                    <a:pt x="2118721" y="0"/>
                  </a:lnTo>
                  <a:lnTo>
                    <a:pt x="2119555" y="0"/>
                  </a:lnTo>
                  <a:lnTo>
                    <a:pt x="2120388" y="0"/>
                  </a:lnTo>
                  <a:lnTo>
                    <a:pt x="2121222" y="0"/>
                  </a:lnTo>
                  <a:lnTo>
                    <a:pt x="2122055" y="0"/>
                  </a:lnTo>
                  <a:lnTo>
                    <a:pt x="2122889" y="0"/>
                  </a:lnTo>
                  <a:lnTo>
                    <a:pt x="2123722" y="0"/>
                  </a:lnTo>
                  <a:lnTo>
                    <a:pt x="2124556" y="0"/>
                  </a:lnTo>
                  <a:lnTo>
                    <a:pt x="2125389" y="0"/>
                  </a:lnTo>
                  <a:lnTo>
                    <a:pt x="2126223" y="0"/>
                  </a:lnTo>
                  <a:lnTo>
                    <a:pt x="2127056" y="0"/>
                  </a:lnTo>
                  <a:lnTo>
                    <a:pt x="2127889" y="0"/>
                  </a:lnTo>
                  <a:lnTo>
                    <a:pt x="2128723" y="0"/>
                  </a:lnTo>
                  <a:lnTo>
                    <a:pt x="2129556" y="0"/>
                  </a:lnTo>
                  <a:lnTo>
                    <a:pt x="2130390" y="0"/>
                  </a:lnTo>
                  <a:lnTo>
                    <a:pt x="2131223" y="0"/>
                  </a:lnTo>
                  <a:lnTo>
                    <a:pt x="2132057" y="0"/>
                  </a:lnTo>
                  <a:lnTo>
                    <a:pt x="2132890" y="0"/>
                  </a:lnTo>
                  <a:lnTo>
                    <a:pt x="2133724" y="0"/>
                  </a:lnTo>
                  <a:lnTo>
                    <a:pt x="2134557" y="0"/>
                  </a:lnTo>
                  <a:lnTo>
                    <a:pt x="2135391" y="0"/>
                  </a:lnTo>
                  <a:lnTo>
                    <a:pt x="2136224" y="0"/>
                  </a:lnTo>
                  <a:lnTo>
                    <a:pt x="2137058" y="0"/>
                  </a:lnTo>
                  <a:lnTo>
                    <a:pt x="2137891" y="0"/>
                  </a:lnTo>
                  <a:lnTo>
                    <a:pt x="2138725" y="0"/>
                  </a:lnTo>
                  <a:lnTo>
                    <a:pt x="2139558" y="0"/>
                  </a:lnTo>
                  <a:lnTo>
                    <a:pt x="2140392" y="0"/>
                  </a:lnTo>
                  <a:lnTo>
                    <a:pt x="2141225" y="0"/>
                  </a:lnTo>
                  <a:lnTo>
                    <a:pt x="2142059" y="0"/>
                  </a:lnTo>
                  <a:lnTo>
                    <a:pt x="2142892" y="0"/>
                  </a:lnTo>
                  <a:lnTo>
                    <a:pt x="2143726" y="0"/>
                  </a:lnTo>
                  <a:lnTo>
                    <a:pt x="2144559" y="0"/>
                  </a:lnTo>
                  <a:lnTo>
                    <a:pt x="2145393" y="0"/>
                  </a:lnTo>
                  <a:lnTo>
                    <a:pt x="2146226" y="0"/>
                  </a:lnTo>
                  <a:lnTo>
                    <a:pt x="2147060" y="0"/>
                  </a:lnTo>
                  <a:lnTo>
                    <a:pt x="2147893" y="0"/>
                  </a:lnTo>
                  <a:lnTo>
                    <a:pt x="2148727" y="0"/>
                  </a:lnTo>
                  <a:lnTo>
                    <a:pt x="2149560" y="0"/>
                  </a:lnTo>
                  <a:lnTo>
                    <a:pt x="2150394" y="0"/>
                  </a:lnTo>
                  <a:lnTo>
                    <a:pt x="2151227" y="0"/>
                  </a:lnTo>
                  <a:lnTo>
                    <a:pt x="2152061" y="0"/>
                  </a:lnTo>
                  <a:lnTo>
                    <a:pt x="2152894" y="0"/>
                  </a:lnTo>
                  <a:lnTo>
                    <a:pt x="2153728" y="0"/>
                  </a:lnTo>
                  <a:lnTo>
                    <a:pt x="2154561" y="0"/>
                  </a:lnTo>
                  <a:lnTo>
                    <a:pt x="2155395" y="0"/>
                  </a:lnTo>
                  <a:lnTo>
                    <a:pt x="2156228" y="0"/>
                  </a:lnTo>
                  <a:lnTo>
                    <a:pt x="2157061" y="0"/>
                  </a:lnTo>
                  <a:lnTo>
                    <a:pt x="2157895" y="0"/>
                  </a:lnTo>
                  <a:lnTo>
                    <a:pt x="2158728" y="0"/>
                  </a:lnTo>
                  <a:lnTo>
                    <a:pt x="2159562" y="0"/>
                  </a:lnTo>
                  <a:lnTo>
                    <a:pt x="2160395" y="0"/>
                  </a:lnTo>
                  <a:lnTo>
                    <a:pt x="2161229" y="0"/>
                  </a:lnTo>
                  <a:lnTo>
                    <a:pt x="2162062" y="0"/>
                  </a:lnTo>
                  <a:lnTo>
                    <a:pt x="2162896" y="0"/>
                  </a:lnTo>
                  <a:lnTo>
                    <a:pt x="2163729" y="0"/>
                  </a:lnTo>
                  <a:lnTo>
                    <a:pt x="2164563" y="0"/>
                  </a:lnTo>
                  <a:lnTo>
                    <a:pt x="2165396" y="0"/>
                  </a:lnTo>
                  <a:lnTo>
                    <a:pt x="2166230" y="0"/>
                  </a:lnTo>
                  <a:lnTo>
                    <a:pt x="2167063" y="0"/>
                  </a:lnTo>
                  <a:lnTo>
                    <a:pt x="2167897" y="0"/>
                  </a:lnTo>
                  <a:lnTo>
                    <a:pt x="2168730" y="0"/>
                  </a:lnTo>
                  <a:lnTo>
                    <a:pt x="2169564" y="0"/>
                  </a:lnTo>
                  <a:lnTo>
                    <a:pt x="2170397" y="0"/>
                  </a:lnTo>
                  <a:lnTo>
                    <a:pt x="2171231" y="0"/>
                  </a:lnTo>
                  <a:lnTo>
                    <a:pt x="2172064" y="0"/>
                  </a:lnTo>
                  <a:lnTo>
                    <a:pt x="2172898" y="0"/>
                  </a:lnTo>
                  <a:lnTo>
                    <a:pt x="2173731" y="0"/>
                  </a:lnTo>
                  <a:lnTo>
                    <a:pt x="2174565" y="0"/>
                  </a:lnTo>
                  <a:lnTo>
                    <a:pt x="2175398" y="0"/>
                  </a:lnTo>
                  <a:lnTo>
                    <a:pt x="2176232" y="0"/>
                  </a:lnTo>
                  <a:lnTo>
                    <a:pt x="2177065" y="0"/>
                  </a:lnTo>
                  <a:lnTo>
                    <a:pt x="2177899" y="0"/>
                  </a:lnTo>
                  <a:lnTo>
                    <a:pt x="2178732" y="0"/>
                  </a:lnTo>
                  <a:lnTo>
                    <a:pt x="2179566" y="0"/>
                  </a:lnTo>
                  <a:lnTo>
                    <a:pt x="2180399" y="0"/>
                  </a:lnTo>
                  <a:lnTo>
                    <a:pt x="2181233" y="0"/>
                  </a:lnTo>
                  <a:lnTo>
                    <a:pt x="2182066" y="0"/>
                  </a:lnTo>
                  <a:lnTo>
                    <a:pt x="2182900" y="0"/>
                  </a:lnTo>
                  <a:lnTo>
                    <a:pt x="2183733" y="0"/>
                  </a:lnTo>
                  <a:lnTo>
                    <a:pt x="2184567" y="0"/>
                  </a:lnTo>
                  <a:lnTo>
                    <a:pt x="2185400" y="0"/>
                  </a:lnTo>
                  <a:lnTo>
                    <a:pt x="2186233" y="0"/>
                  </a:lnTo>
                  <a:lnTo>
                    <a:pt x="2187067" y="0"/>
                  </a:lnTo>
                  <a:lnTo>
                    <a:pt x="2187900" y="0"/>
                  </a:lnTo>
                  <a:lnTo>
                    <a:pt x="2188734" y="0"/>
                  </a:lnTo>
                  <a:lnTo>
                    <a:pt x="2189567" y="0"/>
                  </a:lnTo>
                  <a:lnTo>
                    <a:pt x="2190401" y="0"/>
                  </a:lnTo>
                  <a:lnTo>
                    <a:pt x="2191234" y="0"/>
                  </a:lnTo>
                  <a:lnTo>
                    <a:pt x="2192068" y="0"/>
                  </a:lnTo>
                  <a:lnTo>
                    <a:pt x="2192901" y="0"/>
                  </a:lnTo>
                  <a:lnTo>
                    <a:pt x="2193735" y="0"/>
                  </a:lnTo>
                  <a:lnTo>
                    <a:pt x="2194568" y="0"/>
                  </a:lnTo>
                  <a:lnTo>
                    <a:pt x="2195402" y="0"/>
                  </a:lnTo>
                  <a:lnTo>
                    <a:pt x="2196235" y="0"/>
                  </a:lnTo>
                  <a:lnTo>
                    <a:pt x="2197069" y="0"/>
                  </a:lnTo>
                  <a:lnTo>
                    <a:pt x="2197902" y="0"/>
                  </a:lnTo>
                  <a:lnTo>
                    <a:pt x="2198736" y="0"/>
                  </a:lnTo>
                  <a:lnTo>
                    <a:pt x="2199569" y="0"/>
                  </a:lnTo>
                  <a:lnTo>
                    <a:pt x="2200403" y="0"/>
                  </a:lnTo>
                  <a:lnTo>
                    <a:pt x="2201236" y="0"/>
                  </a:lnTo>
                  <a:lnTo>
                    <a:pt x="2202070" y="0"/>
                  </a:lnTo>
                  <a:lnTo>
                    <a:pt x="2202903" y="0"/>
                  </a:lnTo>
                  <a:lnTo>
                    <a:pt x="2203737" y="0"/>
                  </a:lnTo>
                  <a:lnTo>
                    <a:pt x="2204570" y="0"/>
                  </a:lnTo>
                  <a:lnTo>
                    <a:pt x="2205404" y="0"/>
                  </a:lnTo>
                  <a:lnTo>
                    <a:pt x="2206237" y="0"/>
                  </a:lnTo>
                  <a:lnTo>
                    <a:pt x="2207071" y="0"/>
                  </a:lnTo>
                  <a:lnTo>
                    <a:pt x="2207904" y="0"/>
                  </a:lnTo>
                  <a:lnTo>
                    <a:pt x="2208738" y="0"/>
                  </a:lnTo>
                  <a:lnTo>
                    <a:pt x="2209571" y="0"/>
                  </a:lnTo>
                  <a:lnTo>
                    <a:pt x="2210405" y="0"/>
                  </a:lnTo>
                  <a:lnTo>
                    <a:pt x="2211238" y="0"/>
                  </a:lnTo>
                  <a:lnTo>
                    <a:pt x="2212072" y="0"/>
                  </a:lnTo>
                  <a:lnTo>
                    <a:pt x="2212905" y="0"/>
                  </a:lnTo>
                  <a:lnTo>
                    <a:pt x="2213739" y="0"/>
                  </a:lnTo>
                  <a:lnTo>
                    <a:pt x="2214572" y="0"/>
                  </a:lnTo>
                  <a:lnTo>
                    <a:pt x="2215406" y="0"/>
                  </a:lnTo>
                  <a:lnTo>
                    <a:pt x="2216239" y="0"/>
                  </a:lnTo>
                  <a:lnTo>
                    <a:pt x="2217072" y="0"/>
                  </a:lnTo>
                  <a:lnTo>
                    <a:pt x="2217906" y="0"/>
                  </a:lnTo>
                  <a:lnTo>
                    <a:pt x="2218739" y="0"/>
                  </a:lnTo>
                  <a:lnTo>
                    <a:pt x="2219573" y="0"/>
                  </a:lnTo>
                  <a:lnTo>
                    <a:pt x="2220406" y="0"/>
                  </a:lnTo>
                  <a:lnTo>
                    <a:pt x="2221240" y="0"/>
                  </a:lnTo>
                  <a:lnTo>
                    <a:pt x="2222073" y="0"/>
                  </a:lnTo>
                  <a:lnTo>
                    <a:pt x="2222907" y="0"/>
                  </a:lnTo>
                  <a:lnTo>
                    <a:pt x="2223740" y="0"/>
                  </a:lnTo>
                  <a:lnTo>
                    <a:pt x="2224574" y="0"/>
                  </a:lnTo>
                  <a:lnTo>
                    <a:pt x="2225407" y="0"/>
                  </a:lnTo>
                  <a:lnTo>
                    <a:pt x="2226241" y="0"/>
                  </a:lnTo>
                  <a:lnTo>
                    <a:pt x="2227074" y="0"/>
                  </a:lnTo>
                  <a:lnTo>
                    <a:pt x="2227908" y="0"/>
                  </a:lnTo>
                  <a:lnTo>
                    <a:pt x="2228741" y="0"/>
                  </a:lnTo>
                  <a:lnTo>
                    <a:pt x="2229575" y="0"/>
                  </a:lnTo>
                  <a:lnTo>
                    <a:pt x="2230408" y="0"/>
                  </a:lnTo>
                  <a:lnTo>
                    <a:pt x="2231242" y="0"/>
                  </a:lnTo>
                  <a:lnTo>
                    <a:pt x="2232075" y="0"/>
                  </a:lnTo>
                  <a:lnTo>
                    <a:pt x="2232909" y="0"/>
                  </a:lnTo>
                  <a:lnTo>
                    <a:pt x="2233742" y="0"/>
                  </a:lnTo>
                  <a:lnTo>
                    <a:pt x="2234576" y="0"/>
                  </a:lnTo>
                  <a:lnTo>
                    <a:pt x="2235409" y="0"/>
                  </a:lnTo>
                  <a:lnTo>
                    <a:pt x="2236243" y="0"/>
                  </a:lnTo>
                  <a:lnTo>
                    <a:pt x="2237076" y="0"/>
                  </a:lnTo>
                  <a:lnTo>
                    <a:pt x="2237910" y="0"/>
                  </a:lnTo>
                  <a:lnTo>
                    <a:pt x="2238743" y="0"/>
                  </a:lnTo>
                  <a:lnTo>
                    <a:pt x="2239577" y="0"/>
                  </a:lnTo>
                  <a:lnTo>
                    <a:pt x="2240410" y="0"/>
                  </a:lnTo>
                  <a:lnTo>
                    <a:pt x="2241244" y="0"/>
                  </a:lnTo>
                  <a:lnTo>
                    <a:pt x="2242077" y="0"/>
                  </a:lnTo>
                  <a:lnTo>
                    <a:pt x="2242911" y="0"/>
                  </a:lnTo>
                  <a:lnTo>
                    <a:pt x="2243744" y="0"/>
                  </a:lnTo>
                  <a:lnTo>
                    <a:pt x="2244578" y="0"/>
                  </a:lnTo>
                  <a:lnTo>
                    <a:pt x="2245411" y="0"/>
                  </a:lnTo>
                  <a:lnTo>
                    <a:pt x="2246244" y="0"/>
                  </a:lnTo>
                  <a:lnTo>
                    <a:pt x="2247078" y="0"/>
                  </a:lnTo>
                  <a:lnTo>
                    <a:pt x="2247911" y="0"/>
                  </a:lnTo>
                  <a:lnTo>
                    <a:pt x="2248745" y="0"/>
                  </a:lnTo>
                  <a:lnTo>
                    <a:pt x="2249578" y="0"/>
                  </a:lnTo>
                  <a:lnTo>
                    <a:pt x="2250412" y="0"/>
                  </a:lnTo>
                  <a:lnTo>
                    <a:pt x="2251245" y="0"/>
                  </a:lnTo>
                  <a:lnTo>
                    <a:pt x="2252079" y="0"/>
                  </a:lnTo>
                  <a:lnTo>
                    <a:pt x="2252912" y="0"/>
                  </a:lnTo>
                  <a:lnTo>
                    <a:pt x="2253746" y="0"/>
                  </a:lnTo>
                  <a:lnTo>
                    <a:pt x="2254579" y="0"/>
                  </a:lnTo>
                  <a:lnTo>
                    <a:pt x="2255413" y="0"/>
                  </a:lnTo>
                  <a:lnTo>
                    <a:pt x="2256246" y="0"/>
                  </a:lnTo>
                  <a:lnTo>
                    <a:pt x="2257080" y="0"/>
                  </a:lnTo>
                  <a:lnTo>
                    <a:pt x="2257913" y="0"/>
                  </a:lnTo>
                  <a:lnTo>
                    <a:pt x="2258747" y="0"/>
                  </a:lnTo>
                  <a:lnTo>
                    <a:pt x="2259580" y="0"/>
                  </a:lnTo>
                  <a:lnTo>
                    <a:pt x="2260414" y="0"/>
                  </a:lnTo>
                  <a:lnTo>
                    <a:pt x="2261247" y="0"/>
                  </a:lnTo>
                  <a:lnTo>
                    <a:pt x="2262081" y="0"/>
                  </a:lnTo>
                  <a:lnTo>
                    <a:pt x="2262914" y="0"/>
                  </a:lnTo>
                  <a:lnTo>
                    <a:pt x="2263748" y="0"/>
                  </a:lnTo>
                  <a:lnTo>
                    <a:pt x="2264581" y="0"/>
                  </a:lnTo>
                  <a:lnTo>
                    <a:pt x="2265415" y="0"/>
                  </a:lnTo>
                  <a:lnTo>
                    <a:pt x="2266248" y="0"/>
                  </a:lnTo>
                  <a:lnTo>
                    <a:pt x="2267082" y="0"/>
                  </a:lnTo>
                  <a:lnTo>
                    <a:pt x="2267915" y="0"/>
                  </a:lnTo>
                  <a:lnTo>
                    <a:pt x="2268749" y="0"/>
                  </a:lnTo>
                  <a:lnTo>
                    <a:pt x="2269582" y="0"/>
                  </a:lnTo>
                  <a:lnTo>
                    <a:pt x="2270416" y="0"/>
                  </a:lnTo>
                  <a:lnTo>
                    <a:pt x="2271249" y="0"/>
                  </a:lnTo>
                  <a:lnTo>
                    <a:pt x="2272083" y="0"/>
                  </a:lnTo>
                  <a:lnTo>
                    <a:pt x="2272916" y="0"/>
                  </a:lnTo>
                  <a:lnTo>
                    <a:pt x="2273750" y="0"/>
                  </a:lnTo>
                  <a:lnTo>
                    <a:pt x="2274583" y="0"/>
                  </a:lnTo>
                  <a:lnTo>
                    <a:pt x="2275417" y="0"/>
                  </a:lnTo>
                  <a:lnTo>
                    <a:pt x="2276250" y="0"/>
                  </a:lnTo>
                  <a:lnTo>
                    <a:pt x="2277083" y="0"/>
                  </a:lnTo>
                  <a:lnTo>
                    <a:pt x="2277917" y="0"/>
                  </a:lnTo>
                  <a:lnTo>
                    <a:pt x="2278750" y="0"/>
                  </a:lnTo>
                  <a:lnTo>
                    <a:pt x="2279584" y="0"/>
                  </a:lnTo>
                  <a:lnTo>
                    <a:pt x="2280417" y="0"/>
                  </a:lnTo>
                  <a:lnTo>
                    <a:pt x="2281251" y="0"/>
                  </a:lnTo>
                  <a:lnTo>
                    <a:pt x="2282084" y="0"/>
                  </a:lnTo>
                  <a:lnTo>
                    <a:pt x="2282918" y="0"/>
                  </a:lnTo>
                  <a:lnTo>
                    <a:pt x="2283751" y="0"/>
                  </a:lnTo>
                  <a:lnTo>
                    <a:pt x="2284585" y="0"/>
                  </a:lnTo>
                  <a:lnTo>
                    <a:pt x="2285418" y="0"/>
                  </a:lnTo>
                  <a:lnTo>
                    <a:pt x="2286252" y="0"/>
                  </a:lnTo>
                  <a:lnTo>
                    <a:pt x="2287085" y="0"/>
                  </a:lnTo>
                  <a:lnTo>
                    <a:pt x="2287919" y="0"/>
                  </a:lnTo>
                  <a:lnTo>
                    <a:pt x="2288752" y="0"/>
                  </a:lnTo>
                  <a:lnTo>
                    <a:pt x="2289586" y="0"/>
                  </a:lnTo>
                  <a:lnTo>
                    <a:pt x="2290419" y="0"/>
                  </a:lnTo>
                  <a:lnTo>
                    <a:pt x="2291253" y="0"/>
                  </a:lnTo>
                  <a:lnTo>
                    <a:pt x="2292086" y="0"/>
                  </a:lnTo>
                  <a:lnTo>
                    <a:pt x="2292920" y="0"/>
                  </a:lnTo>
                  <a:lnTo>
                    <a:pt x="2293753" y="0"/>
                  </a:lnTo>
                  <a:lnTo>
                    <a:pt x="2294587" y="0"/>
                  </a:lnTo>
                  <a:lnTo>
                    <a:pt x="2295420" y="0"/>
                  </a:lnTo>
                  <a:lnTo>
                    <a:pt x="2296254" y="0"/>
                  </a:lnTo>
                  <a:lnTo>
                    <a:pt x="2297087" y="0"/>
                  </a:lnTo>
                  <a:lnTo>
                    <a:pt x="2297921" y="0"/>
                  </a:lnTo>
                  <a:lnTo>
                    <a:pt x="2298754" y="0"/>
                  </a:lnTo>
                  <a:lnTo>
                    <a:pt x="2299588" y="0"/>
                  </a:lnTo>
                  <a:lnTo>
                    <a:pt x="2300421" y="0"/>
                  </a:lnTo>
                  <a:lnTo>
                    <a:pt x="2301255" y="0"/>
                  </a:lnTo>
                  <a:lnTo>
                    <a:pt x="2302088" y="0"/>
                  </a:lnTo>
                  <a:lnTo>
                    <a:pt x="2302922" y="0"/>
                  </a:lnTo>
                  <a:lnTo>
                    <a:pt x="2303755" y="0"/>
                  </a:lnTo>
                  <a:lnTo>
                    <a:pt x="2304589" y="0"/>
                  </a:lnTo>
                  <a:lnTo>
                    <a:pt x="2305422" y="0"/>
                  </a:lnTo>
                  <a:lnTo>
                    <a:pt x="2306255" y="0"/>
                  </a:lnTo>
                  <a:lnTo>
                    <a:pt x="2307089" y="0"/>
                  </a:lnTo>
                  <a:lnTo>
                    <a:pt x="2307922" y="0"/>
                  </a:lnTo>
                  <a:lnTo>
                    <a:pt x="2308756" y="0"/>
                  </a:lnTo>
                  <a:lnTo>
                    <a:pt x="2309589" y="0"/>
                  </a:lnTo>
                  <a:lnTo>
                    <a:pt x="2310423" y="0"/>
                  </a:lnTo>
                  <a:lnTo>
                    <a:pt x="2311256" y="0"/>
                  </a:lnTo>
                  <a:lnTo>
                    <a:pt x="2312090" y="0"/>
                  </a:lnTo>
                  <a:lnTo>
                    <a:pt x="2312923" y="0"/>
                  </a:lnTo>
                  <a:lnTo>
                    <a:pt x="2313757" y="0"/>
                  </a:lnTo>
                  <a:lnTo>
                    <a:pt x="2314590" y="0"/>
                  </a:lnTo>
                  <a:lnTo>
                    <a:pt x="2315424" y="0"/>
                  </a:lnTo>
                  <a:lnTo>
                    <a:pt x="2316257" y="0"/>
                  </a:lnTo>
                  <a:lnTo>
                    <a:pt x="2317091" y="0"/>
                  </a:lnTo>
                  <a:lnTo>
                    <a:pt x="2317924" y="0"/>
                  </a:lnTo>
                  <a:lnTo>
                    <a:pt x="2318758" y="0"/>
                  </a:lnTo>
                  <a:lnTo>
                    <a:pt x="2319591" y="0"/>
                  </a:lnTo>
                  <a:lnTo>
                    <a:pt x="2320425" y="0"/>
                  </a:lnTo>
                  <a:lnTo>
                    <a:pt x="2321258" y="0"/>
                  </a:lnTo>
                  <a:lnTo>
                    <a:pt x="2322092" y="0"/>
                  </a:lnTo>
                  <a:lnTo>
                    <a:pt x="2322925" y="0"/>
                  </a:lnTo>
                  <a:lnTo>
                    <a:pt x="2323759" y="0"/>
                  </a:lnTo>
                  <a:lnTo>
                    <a:pt x="2324592" y="0"/>
                  </a:lnTo>
                  <a:lnTo>
                    <a:pt x="2325426" y="0"/>
                  </a:lnTo>
                  <a:lnTo>
                    <a:pt x="2326259" y="0"/>
                  </a:lnTo>
                  <a:lnTo>
                    <a:pt x="2327093" y="0"/>
                  </a:lnTo>
                  <a:lnTo>
                    <a:pt x="2327926" y="0"/>
                  </a:lnTo>
                  <a:lnTo>
                    <a:pt x="2328760" y="0"/>
                  </a:lnTo>
                  <a:lnTo>
                    <a:pt x="2329593" y="0"/>
                  </a:lnTo>
                  <a:lnTo>
                    <a:pt x="2330427" y="0"/>
                  </a:lnTo>
                  <a:lnTo>
                    <a:pt x="2331260" y="0"/>
                  </a:lnTo>
                  <a:lnTo>
                    <a:pt x="2332094" y="0"/>
                  </a:lnTo>
                  <a:lnTo>
                    <a:pt x="2332927" y="0"/>
                  </a:lnTo>
                  <a:lnTo>
                    <a:pt x="2333761" y="0"/>
                  </a:lnTo>
                  <a:lnTo>
                    <a:pt x="2334594" y="0"/>
                  </a:lnTo>
                  <a:lnTo>
                    <a:pt x="2335428" y="0"/>
                  </a:lnTo>
                  <a:lnTo>
                    <a:pt x="2336261" y="0"/>
                  </a:lnTo>
                  <a:lnTo>
                    <a:pt x="2337094" y="0"/>
                  </a:lnTo>
                  <a:lnTo>
                    <a:pt x="2337928" y="0"/>
                  </a:lnTo>
                  <a:lnTo>
                    <a:pt x="2338761" y="0"/>
                  </a:lnTo>
                  <a:lnTo>
                    <a:pt x="2339595" y="0"/>
                  </a:lnTo>
                  <a:lnTo>
                    <a:pt x="2340428" y="0"/>
                  </a:lnTo>
                  <a:lnTo>
                    <a:pt x="2341262" y="0"/>
                  </a:lnTo>
                  <a:lnTo>
                    <a:pt x="2342095" y="0"/>
                  </a:lnTo>
                  <a:lnTo>
                    <a:pt x="2342929" y="0"/>
                  </a:lnTo>
                  <a:lnTo>
                    <a:pt x="2343762" y="0"/>
                  </a:lnTo>
                  <a:lnTo>
                    <a:pt x="2344596" y="0"/>
                  </a:lnTo>
                  <a:lnTo>
                    <a:pt x="2345429" y="0"/>
                  </a:lnTo>
                  <a:lnTo>
                    <a:pt x="2346263" y="0"/>
                  </a:lnTo>
                  <a:lnTo>
                    <a:pt x="2347096" y="0"/>
                  </a:lnTo>
                  <a:lnTo>
                    <a:pt x="2347930" y="0"/>
                  </a:lnTo>
                  <a:lnTo>
                    <a:pt x="2348763" y="0"/>
                  </a:lnTo>
                  <a:lnTo>
                    <a:pt x="2349597" y="0"/>
                  </a:lnTo>
                  <a:lnTo>
                    <a:pt x="2350430" y="0"/>
                  </a:lnTo>
                  <a:lnTo>
                    <a:pt x="2351264" y="0"/>
                  </a:lnTo>
                  <a:lnTo>
                    <a:pt x="2352097" y="0"/>
                  </a:lnTo>
                  <a:lnTo>
                    <a:pt x="2352931" y="0"/>
                  </a:lnTo>
                  <a:lnTo>
                    <a:pt x="2353764" y="0"/>
                  </a:lnTo>
                  <a:lnTo>
                    <a:pt x="2354598" y="0"/>
                  </a:lnTo>
                  <a:lnTo>
                    <a:pt x="2355431" y="0"/>
                  </a:lnTo>
                  <a:lnTo>
                    <a:pt x="2356265" y="0"/>
                  </a:lnTo>
                  <a:lnTo>
                    <a:pt x="2357098" y="0"/>
                  </a:lnTo>
                  <a:lnTo>
                    <a:pt x="2357932" y="0"/>
                  </a:lnTo>
                  <a:lnTo>
                    <a:pt x="2358765" y="0"/>
                  </a:lnTo>
                  <a:lnTo>
                    <a:pt x="2359599" y="0"/>
                  </a:lnTo>
                  <a:lnTo>
                    <a:pt x="2360432" y="0"/>
                  </a:lnTo>
                  <a:lnTo>
                    <a:pt x="2361266" y="0"/>
                  </a:lnTo>
                  <a:lnTo>
                    <a:pt x="2362099" y="0"/>
                  </a:lnTo>
                  <a:lnTo>
                    <a:pt x="2362933" y="0"/>
                  </a:lnTo>
                  <a:lnTo>
                    <a:pt x="2363766" y="0"/>
                  </a:lnTo>
                  <a:lnTo>
                    <a:pt x="2364600" y="0"/>
                  </a:lnTo>
                  <a:lnTo>
                    <a:pt x="2365433" y="0"/>
                  </a:lnTo>
                  <a:lnTo>
                    <a:pt x="2366266" y="0"/>
                  </a:lnTo>
                  <a:lnTo>
                    <a:pt x="2367100" y="0"/>
                  </a:lnTo>
                  <a:lnTo>
                    <a:pt x="2367933" y="0"/>
                  </a:lnTo>
                  <a:lnTo>
                    <a:pt x="2368767" y="0"/>
                  </a:lnTo>
                  <a:lnTo>
                    <a:pt x="2369600" y="0"/>
                  </a:lnTo>
                  <a:lnTo>
                    <a:pt x="2370434" y="0"/>
                  </a:lnTo>
                  <a:lnTo>
                    <a:pt x="2371267" y="0"/>
                  </a:lnTo>
                  <a:lnTo>
                    <a:pt x="2372101" y="0"/>
                  </a:lnTo>
                  <a:lnTo>
                    <a:pt x="2372934" y="0"/>
                  </a:lnTo>
                  <a:lnTo>
                    <a:pt x="2373768" y="0"/>
                  </a:lnTo>
                  <a:lnTo>
                    <a:pt x="2374601" y="0"/>
                  </a:lnTo>
                  <a:lnTo>
                    <a:pt x="2375435" y="0"/>
                  </a:lnTo>
                  <a:lnTo>
                    <a:pt x="2376268" y="0"/>
                  </a:lnTo>
                  <a:lnTo>
                    <a:pt x="2377102" y="0"/>
                  </a:lnTo>
                  <a:lnTo>
                    <a:pt x="2377935" y="0"/>
                  </a:lnTo>
                  <a:lnTo>
                    <a:pt x="2378769" y="0"/>
                  </a:lnTo>
                  <a:lnTo>
                    <a:pt x="2379602" y="0"/>
                  </a:lnTo>
                  <a:lnTo>
                    <a:pt x="2380436" y="0"/>
                  </a:lnTo>
                  <a:lnTo>
                    <a:pt x="2381269" y="0"/>
                  </a:lnTo>
                  <a:lnTo>
                    <a:pt x="2382103" y="0"/>
                  </a:lnTo>
                  <a:lnTo>
                    <a:pt x="2382936" y="0"/>
                  </a:lnTo>
                  <a:lnTo>
                    <a:pt x="2383770" y="0"/>
                  </a:lnTo>
                  <a:lnTo>
                    <a:pt x="2384603" y="0"/>
                  </a:lnTo>
                  <a:lnTo>
                    <a:pt x="2385437" y="0"/>
                  </a:lnTo>
                  <a:lnTo>
                    <a:pt x="2386270" y="0"/>
                  </a:lnTo>
                  <a:lnTo>
                    <a:pt x="2387104" y="0"/>
                  </a:lnTo>
                  <a:lnTo>
                    <a:pt x="2387937" y="0"/>
                  </a:lnTo>
                  <a:lnTo>
                    <a:pt x="2388771" y="0"/>
                  </a:lnTo>
                  <a:lnTo>
                    <a:pt x="2389604" y="0"/>
                  </a:lnTo>
                  <a:lnTo>
                    <a:pt x="2390438" y="0"/>
                  </a:lnTo>
                  <a:lnTo>
                    <a:pt x="2391271" y="0"/>
                  </a:lnTo>
                  <a:lnTo>
                    <a:pt x="2392105" y="0"/>
                  </a:lnTo>
                  <a:lnTo>
                    <a:pt x="2392938" y="0"/>
                  </a:lnTo>
                  <a:lnTo>
                    <a:pt x="2393772" y="0"/>
                  </a:lnTo>
                  <a:lnTo>
                    <a:pt x="2394605" y="0"/>
                  </a:lnTo>
                  <a:lnTo>
                    <a:pt x="2395439" y="0"/>
                  </a:lnTo>
                  <a:lnTo>
                    <a:pt x="2396272" y="0"/>
                  </a:lnTo>
                  <a:lnTo>
                    <a:pt x="2397105" y="0"/>
                  </a:lnTo>
                  <a:lnTo>
                    <a:pt x="2397939" y="0"/>
                  </a:lnTo>
                  <a:lnTo>
                    <a:pt x="2398772" y="0"/>
                  </a:lnTo>
                  <a:lnTo>
                    <a:pt x="2399606" y="0"/>
                  </a:lnTo>
                  <a:lnTo>
                    <a:pt x="2400439" y="0"/>
                  </a:lnTo>
                  <a:lnTo>
                    <a:pt x="2401273" y="0"/>
                  </a:lnTo>
                  <a:lnTo>
                    <a:pt x="2402106" y="0"/>
                  </a:lnTo>
                  <a:lnTo>
                    <a:pt x="2402940" y="0"/>
                  </a:lnTo>
                  <a:lnTo>
                    <a:pt x="2403773" y="0"/>
                  </a:lnTo>
                  <a:lnTo>
                    <a:pt x="2404607" y="0"/>
                  </a:lnTo>
                  <a:lnTo>
                    <a:pt x="2405440" y="0"/>
                  </a:lnTo>
                  <a:lnTo>
                    <a:pt x="2406274" y="0"/>
                  </a:lnTo>
                  <a:lnTo>
                    <a:pt x="2407107" y="0"/>
                  </a:lnTo>
                  <a:lnTo>
                    <a:pt x="2407941" y="0"/>
                  </a:lnTo>
                  <a:lnTo>
                    <a:pt x="2408774" y="0"/>
                  </a:lnTo>
                  <a:lnTo>
                    <a:pt x="2409608" y="0"/>
                  </a:lnTo>
                  <a:lnTo>
                    <a:pt x="2410441" y="0"/>
                  </a:lnTo>
                  <a:lnTo>
                    <a:pt x="2411275" y="0"/>
                  </a:lnTo>
                  <a:lnTo>
                    <a:pt x="2412108" y="0"/>
                  </a:lnTo>
                  <a:lnTo>
                    <a:pt x="2412942" y="0"/>
                  </a:lnTo>
                  <a:lnTo>
                    <a:pt x="2413775" y="0"/>
                  </a:lnTo>
                  <a:lnTo>
                    <a:pt x="2414609" y="0"/>
                  </a:lnTo>
                  <a:lnTo>
                    <a:pt x="2415442" y="0"/>
                  </a:lnTo>
                  <a:lnTo>
                    <a:pt x="2416276" y="0"/>
                  </a:lnTo>
                  <a:lnTo>
                    <a:pt x="2417109" y="0"/>
                  </a:lnTo>
                  <a:lnTo>
                    <a:pt x="2417943" y="0"/>
                  </a:lnTo>
                  <a:lnTo>
                    <a:pt x="2418776" y="0"/>
                  </a:lnTo>
                  <a:lnTo>
                    <a:pt x="2419610" y="0"/>
                  </a:lnTo>
                  <a:lnTo>
                    <a:pt x="2420443" y="0"/>
                  </a:lnTo>
                  <a:lnTo>
                    <a:pt x="2421277" y="0"/>
                  </a:lnTo>
                  <a:lnTo>
                    <a:pt x="2422110" y="0"/>
                  </a:lnTo>
                  <a:lnTo>
                    <a:pt x="2422944" y="0"/>
                  </a:lnTo>
                  <a:lnTo>
                    <a:pt x="2423777" y="0"/>
                  </a:lnTo>
                  <a:lnTo>
                    <a:pt x="2424611" y="0"/>
                  </a:lnTo>
                  <a:lnTo>
                    <a:pt x="2425444" y="0"/>
                  </a:lnTo>
                  <a:lnTo>
                    <a:pt x="2426277" y="0"/>
                  </a:lnTo>
                  <a:lnTo>
                    <a:pt x="2427111" y="0"/>
                  </a:lnTo>
                  <a:lnTo>
                    <a:pt x="2427944" y="0"/>
                  </a:lnTo>
                  <a:lnTo>
                    <a:pt x="2428778" y="0"/>
                  </a:lnTo>
                  <a:lnTo>
                    <a:pt x="2429611" y="0"/>
                  </a:lnTo>
                  <a:lnTo>
                    <a:pt x="2430445" y="0"/>
                  </a:lnTo>
                  <a:lnTo>
                    <a:pt x="2431278" y="0"/>
                  </a:lnTo>
                  <a:lnTo>
                    <a:pt x="2432112" y="0"/>
                  </a:lnTo>
                  <a:lnTo>
                    <a:pt x="2432945" y="0"/>
                  </a:lnTo>
                  <a:lnTo>
                    <a:pt x="2433779" y="0"/>
                  </a:lnTo>
                  <a:lnTo>
                    <a:pt x="2434612" y="0"/>
                  </a:lnTo>
                  <a:lnTo>
                    <a:pt x="2435446" y="0"/>
                  </a:lnTo>
                  <a:lnTo>
                    <a:pt x="2436279" y="0"/>
                  </a:lnTo>
                  <a:lnTo>
                    <a:pt x="2437113" y="0"/>
                  </a:lnTo>
                  <a:lnTo>
                    <a:pt x="2437946" y="0"/>
                  </a:lnTo>
                  <a:lnTo>
                    <a:pt x="2438780" y="0"/>
                  </a:lnTo>
                  <a:lnTo>
                    <a:pt x="2439613" y="0"/>
                  </a:lnTo>
                  <a:lnTo>
                    <a:pt x="2440447" y="0"/>
                  </a:lnTo>
                  <a:lnTo>
                    <a:pt x="2441280" y="0"/>
                  </a:lnTo>
                  <a:lnTo>
                    <a:pt x="2442114" y="0"/>
                  </a:lnTo>
                  <a:lnTo>
                    <a:pt x="2442947" y="0"/>
                  </a:lnTo>
                  <a:lnTo>
                    <a:pt x="2443781" y="0"/>
                  </a:lnTo>
                  <a:lnTo>
                    <a:pt x="2444614" y="0"/>
                  </a:lnTo>
                  <a:lnTo>
                    <a:pt x="2445448" y="0"/>
                  </a:lnTo>
                  <a:lnTo>
                    <a:pt x="2446281" y="0"/>
                  </a:lnTo>
                  <a:lnTo>
                    <a:pt x="2447115" y="0"/>
                  </a:lnTo>
                  <a:lnTo>
                    <a:pt x="2447948" y="0"/>
                  </a:lnTo>
                  <a:lnTo>
                    <a:pt x="2448782" y="0"/>
                  </a:lnTo>
                  <a:lnTo>
                    <a:pt x="2449615" y="0"/>
                  </a:lnTo>
                  <a:lnTo>
                    <a:pt x="2450449" y="0"/>
                  </a:lnTo>
                  <a:lnTo>
                    <a:pt x="2451282" y="0"/>
                  </a:lnTo>
                  <a:lnTo>
                    <a:pt x="2452116" y="0"/>
                  </a:lnTo>
                  <a:lnTo>
                    <a:pt x="2452949" y="0"/>
                  </a:lnTo>
                  <a:lnTo>
                    <a:pt x="2453783" y="0"/>
                  </a:lnTo>
                  <a:lnTo>
                    <a:pt x="2454616" y="0"/>
                  </a:lnTo>
                  <a:lnTo>
                    <a:pt x="2455450" y="0"/>
                  </a:lnTo>
                  <a:lnTo>
                    <a:pt x="2456283" y="0"/>
                  </a:lnTo>
                  <a:lnTo>
                    <a:pt x="2457116" y="0"/>
                  </a:lnTo>
                  <a:lnTo>
                    <a:pt x="2457950" y="0"/>
                  </a:lnTo>
                  <a:lnTo>
                    <a:pt x="2458783" y="0"/>
                  </a:lnTo>
                  <a:lnTo>
                    <a:pt x="2459617" y="0"/>
                  </a:lnTo>
                  <a:lnTo>
                    <a:pt x="2460450" y="0"/>
                  </a:lnTo>
                  <a:lnTo>
                    <a:pt x="2461284" y="0"/>
                  </a:lnTo>
                  <a:lnTo>
                    <a:pt x="2462117" y="0"/>
                  </a:lnTo>
                  <a:lnTo>
                    <a:pt x="2462951" y="0"/>
                  </a:lnTo>
                  <a:lnTo>
                    <a:pt x="2463784" y="0"/>
                  </a:lnTo>
                  <a:lnTo>
                    <a:pt x="2464618" y="0"/>
                  </a:lnTo>
                  <a:lnTo>
                    <a:pt x="2465451" y="0"/>
                  </a:lnTo>
                  <a:lnTo>
                    <a:pt x="2466285" y="0"/>
                  </a:lnTo>
                  <a:lnTo>
                    <a:pt x="2467118" y="0"/>
                  </a:lnTo>
                  <a:lnTo>
                    <a:pt x="2467952" y="0"/>
                  </a:lnTo>
                  <a:lnTo>
                    <a:pt x="2468785" y="0"/>
                  </a:lnTo>
                  <a:lnTo>
                    <a:pt x="2469619" y="0"/>
                  </a:lnTo>
                  <a:lnTo>
                    <a:pt x="2470452" y="0"/>
                  </a:lnTo>
                  <a:lnTo>
                    <a:pt x="2471286" y="0"/>
                  </a:lnTo>
                  <a:lnTo>
                    <a:pt x="2472119" y="0"/>
                  </a:lnTo>
                  <a:lnTo>
                    <a:pt x="2472953" y="0"/>
                  </a:lnTo>
                  <a:lnTo>
                    <a:pt x="2473786" y="0"/>
                  </a:lnTo>
                  <a:lnTo>
                    <a:pt x="2474620" y="0"/>
                  </a:lnTo>
                  <a:lnTo>
                    <a:pt x="2475453" y="0"/>
                  </a:lnTo>
                  <a:lnTo>
                    <a:pt x="2476287" y="0"/>
                  </a:lnTo>
                  <a:lnTo>
                    <a:pt x="2477120" y="0"/>
                  </a:lnTo>
                  <a:lnTo>
                    <a:pt x="2477954" y="0"/>
                  </a:lnTo>
                  <a:lnTo>
                    <a:pt x="2478787" y="0"/>
                  </a:lnTo>
                  <a:lnTo>
                    <a:pt x="2479621" y="0"/>
                  </a:lnTo>
                  <a:lnTo>
                    <a:pt x="2480454" y="0"/>
                  </a:lnTo>
                  <a:lnTo>
                    <a:pt x="2481288" y="0"/>
                  </a:lnTo>
                  <a:lnTo>
                    <a:pt x="2482121" y="0"/>
                  </a:lnTo>
                  <a:lnTo>
                    <a:pt x="2482955" y="0"/>
                  </a:lnTo>
                  <a:lnTo>
                    <a:pt x="2483788" y="0"/>
                  </a:lnTo>
                  <a:lnTo>
                    <a:pt x="2484622" y="0"/>
                  </a:lnTo>
                  <a:lnTo>
                    <a:pt x="2485455" y="0"/>
                  </a:lnTo>
                  <a:lnTo>
                    <a:pt x="2486288" y="0"/>
                  </a:lnTo>
                  <a:lnTo>
                    <a:pt x="2487122" y="0"/>
                  </a:lnTo>
                  <a:lnTo>
                    <a:pt x="2487955" y="0"/>
                  </a:lnTo>
                  <a:lnTo>
                    <a:pt x="2488789" y="0"/>
                  </a:lnTo>
                  <a:lnTo>
                    <a:pt x="2489622" y="0"/>
                  </a:lnTo>
                  <a:lnTo>
                    <a:pt x="2490456" y="0"/>
                  </a:lnTo>
                  <a:lnTo>
                    <a:pt x="2491289" y="0"/>
                  </a:lnTo>
                  <a:lnTo>
                    <a:pt x="2492123" y="0"/>
                  </a:lnTo>
                  <a:lnTo>
                    <a:pt x="2492956" y="0"/>
                  </a:lnTo>
                  <a:lnTo>
                    <a:pt x="2493790" y="0"/>
                  </a:lnTo>
                  <a:lnTo>
                    <a:pt x="2494623" y="0"/>
                  </a:lnTo>
                  <a:lnTo>
                    <a:pt x="2495457" y="0"/>
                  </a:lnTo>
                  <a:lnTo>
                    <a:pt x="2496290" y="0"/>
                  </a:lnTo>
                  <a:lnTo>
                    <a:pt x="2497124" y="0"/>
                  </a:lnTo>
                  <a:lnTo>
                    <a:pt x="2497957" y="0"/>
                  </a:lnTo>
                  <a:lnTo>
                    <a:pt x="2498791" y="0"/>
                  </a:lnTo>
                  <a:lnTo>
                    <a:pt x="2499624" y="0"/>
                  </a:lnTo>
                  <a:lnTo>
                    <a:pt x="2500458" y="0"/>
                  </a:lnTo>
                  <a:lnTo>
                    <a:pt x="2501291" y="0"/>
                  </a:lnTo>
                  <a:lnTo>
                    <a:pt x="2502125" y="0"/>
                  </a:lnTo>
                  <a:lnTo>
                    <a:pt x="2502958" y="0"/>
                  </a:lnTo>
                  <a:lnTo>
                    <a:pt x="2503792" y="0"/>
                  </a:lnTo>
                  <a:lnTo>
                    <a:pt x="2504625" y="0"/>
                  </a:lnTo>
                  <a:lnTo>
                    <a:pt x="2505459" y="0"/>
                  </a:lnTo>
                  <a:lnTo>
                    <a:pt x="2506292" y="0"/>
                  </a:lnTo>
                  <a:lnTo>
                    <a:pt x="2507126" y="0"/>
                  </a:lnTo>
                  <a:lnTo>
                    <a:pt x="2507959" y="0"/>
                  </a:lnTo>
                  <a:lnTo>
                    <a:pt x="2508793" y="0"/>
                  </a:lnTo>
                  <a:lnTo>
                    <a:pt x="2509626" y="0"/>
                  </a:lnTo>
                  <a:lnTo>
                    <a:pt x="2510460" y="0"/>
                  </a:lnTo>
                  <a:lnTo>
                    <a:pt x="2511293" y="0"/>
                  </a:lnTo>
                  <a:lnTo>
                    <a:pt x="2512127" y="0"/>
                  </a:lnTo>
                  <a:lnTo>
                    <a:pt x="2512960" y="0"/>
                  </a:lnTo>
                  <a:lnTo>
                    <a:pt x="2513794" y="0"/>
                  </a:lnTo>
                  <a:lnTo>
                    <a:pt x="2514627" y="0"/>
                  </a:lnTo>
                  <a:lnTo>
                    <a:pt x="2515461" y="0"/>
                  </a:lnTo>
                  <a:lnTo>
                    <a:pt x="2516294" y="0"/>
                  </a:lnTo>
                  <a:lnTo>
                    <a:pt x="2517127" y="0"/>
                  </a:lnTo>
                  <a:lnTo>
                    <a:pt x="2517961" y="0"/>
                  </a:lnTo>
                  <a:lnTo>
                    <a:pt x="2518794" y="0"/>
                  </a:lnTo>
                  <a:lnTo>
                    <a:pt x="2519628" y="0"/>
                  </a:lnTo>
                  <a:lnTo>
                    <a:pt x="2520461" y="0"/>
                  </a:lnTo>
                  <a:lnTo>
                    <a:pt x="2521295" y="0"/>
                  </a:lnTo>
                  <a:lnTo>
                    <a:pt x="2522128" y="0"/>
                  </a:lnTo>
                  <a:lnTo>
                    <a:pt x="2522962" y="0"/>
                  </a:lnTo>
                  <a:lnTo>
                    <a:pt x="2523795" y="0"/>
                  </a:lnTo>
                  <a:lnTo>
                    <a:pt x="2524629" y="0"/>
                  </a:lnTo>
                  <a:lnTo>
                    <a:pt x="2525462" y="0"/>
                  </a:lnTo>
                  <a:lnTo>
                    <a:pt x="2526296" y="0"/>
                  </a:lnTo>
                  <a:lnTo>
                    <a:pt x="2527129" y="0"/>
                  </a:lnTo>
                  <a:lnTo>
                    <a:pt x="2527963" y="0"/>
                  </a:lnTo>
                  <a:lnTo>
                    <a:pt x="2528796" y="0"/>
                  </a:lnTo>
                  <a:lnTo>
                    <a:pt x="2529630" y="0"/>
                  </a:lnTo>
                  <a:lnTo>
                    <a:pt x="2530463" y="0"/>
                  </a:lnTo>
                  <a:lnTo>
                    <a:pt x="2531297" y="0"/>
                  </a:lnTo>
                  <a:lnTo>
                    <a:pt x="2532130" y="0"/>
                  </a:lnTo>
                  <a:lnTo>
                    <a:pt x="2532964" y="0"/>
                  </a:lnTo>
                  <a:lnTo>
                    <a:pt x="2533797" y="0"/>
                  </a:lnTo>
                  <a:lnTo>
                    <a:pt x="2534631" y="0"/>
                  </a:lnTo>
                  <a:lnTo>
                    <a:pt x="2535464" y="0"/>
                  </a:lnTo>
                  <a:lnTo>
                    <a:pt x="2536298" y="0"/>
                  </a:lnTo>
                  <a:lnTo>
                    <a:pt x="2537131" y="0"/>
                  </a:lnTo>
                  <a:lnTo>
                    <a:pt x="2537965" y="0"/>
                  </a:lnTo>
                  <a:lnTo>
                    <a:pt x="2538798" y="0"/>
                  </a:lnTo>
                  <a:lnTo>
                    <a:pt x="2539632" y="0"/>
                  </a:lnTo>
                  <a:lnTo>
                    <a:pt x="2540465" y="0"/>
                  </a:lnTo>
                  <a:lnTo>
                    <a:pt x="2541299" y="0"/>
                  </a:lnTo>
                  <a:lnTo>
                    <a:pt x="2542132" y="0"/>
                  </a:lnTo>
                  <a:lnTo>
                    <a:pt x="2542966" y="0"/>
                  </a:lnTo>
                  <a:lnTo>
                    <a:pt x="2543799" y="0"/>
                  </a:lnTo>
                  <a:lnTo>
                    <a:pt x="2544633" y="0"/>
                  </a:lnTo>
                  <a:lnTo>
                    <a:pt x="2545466" y="0"/>
                  </a:lnTo>
                  <a:lnTo>
                    <a:pt x="2546299" y="0"/>
                  </a:lnTo>
                  <a:lnTo>
                    <a:pt x="2547133" y="0"/>
                  </a:lnTo>
                  <a:lnTo>
                    <a:pt x="2547966" y="0"/>
                  </a:lnTo>
                  <a:lnTo>
                    <a:pt x="2548800" y="0"/>
                  </a:lnTo>
                  <a:lnTo>
                    <a:pt x="2549633" y="0"/>
                  </a:lnTo>
                  <a:lnTo>
                    <a:pt x="2550467" y="0"/>
                  </a:lnTo>
                  <a:lnTo>
                    <a:pt x="2551300" y="0"/>
                  </a:lnTo>
                  <a:lnTo>
                    <a:pt x="2552134" y="0"/>
                  </a:lnTo>
                  <a:lnTo>
                    <a:pt x="2552967" y="0"/>
                  </a:lnTo>
                  <a:lnTo>
                    <a:pt x="2553801" y="0"/>
                  </a:lnTo>
                  <a:lnTo>
                    <a:pt x="2554634" y="0"/>
                  </a:lnTo>
                  <a:lnTo>
                    <a:pt x="2555468" y="0"/>
                  </a:lnTo>
                  <a:lnTo>
                    <a:pt x="2556301" y="0"/>
                  </a:lnTo>
                  <a:lnTo>
                    <a:pt x="2557135" y="0"/>
                  </a:lnTo>
                  <a:lnTo>
                    <a:pt x="2557968" y="0"/>
                  </a:lnTo>
                  <a:lnTo>
                    <a:pt x="2558802" y="0"/>
                  </a:lnTo>
                  <a:lnTo>
                    <a:pt x="2559635" y="0"/>
                  </a:lnTo>
                  <a:lnTo>
                    <a:pt x="2560469" y="0"/>
                  </a:lnTo>
                  <a:lnTo>
                    <a:pt x="2561302" y="0"/>
                  </a:lnTo>
                  <a:lnTo>
                    <a:pt x="2562136" y="0"/>
                  </a:lnTo>
                  <a:lnTo>
                    <a:pt x="2562969" y="0"/>
                  </a:lnTo>
                  <a:lnTo>
                    <a:pt x="2563803" y="0"/>
                  </a:lnTo>
                  <a:lnTo>
                    <a:pt x="2564636" y="0"/>
                  </a:lnTo>
                  <a:lnTo>
                    <a:pt x="2565470" y="0"/>
                  </a:lnTo>
                  <a:lnTo>
                    <a:pt x="2566303" y="0"/>
                  </a:lnTo>
                  <a:lnTo>
                    <a:pt x="2567137" y="0"/>
                  </a:lnTo>
                  <a:lnTo>
                    <a:pt x="2567970" y="0"/>
                  </a:lnTo>
                  <a:lnTo>
                    <a:pt x="2568804" y="0"/>
                  </a:lnTo>
                  <a:lnTo>
                    <a:pt x="2569637" y="0"/>
                  </a:lnTo>
                  <a:lnTo>
                    <a:pt x="2570471" y="0"/>
                  </a:lnTo>
                  <a:lnTo>
                    <a:pt x="2571304" y="0"/>
                  </a:lnTo>
                  <a:lnTo>
                    <a:pt x="2572138" y="0"/>
                  </a:lnTo>
                  <a:lnTo>
                    <a:pt x="2572971" y="0"/>
                  </a:lnTo>
                  <a:lnTo>
                    <a:pt x="2573805" y="0"/>
                  </a:lnTo>
                  <a:lnTo>
                    <a:pt x="2574638" y="0"/>
                  </a:lnTo>
                  <a:lnTo>
                    <a:pt x="2575471" y="0"/>
                  </a:lnTo>
                  <a:lnTo>
                    <a:pt x="2576305" y="0"/>
                  </a:lnTo>
                  <a:lnTo>
                    <a:pt x="2577138" y="0"/>
                  </a:lnTo>
                  <a:lnTo>
                    <a:pt x="2577972" y="0"/>
                  </a:lnTo>
                  <a:lnTo>
                    <a:pt x="2578805" y="0"/>
                  </a:lnTo>
                  <a:lnTo>
                    <a:pt x="2579639" y="0"/>
                  </a:lnTo>
                  <a:lnTo>
                    <a:pt x="2580472" y="0"/>
                  </a:lnTo>
                  <a:lnTo>
                    <a:pt x="2581306" y="0"/>
                  </a:lnTo>
                  <a:lnTo>
                    <a:pt x="2582139" y="0"/>
                  </a:lnTo>
                  <a:lnTo>
                    <a:pt x="2582973" y="0"/>
                  </a:lnTo>
                  <a:lnTo>
                    <a:pt x="2583806" y="0"/>
                  </a:lnTo>
                  <a:lnTo>
                    <a:pt x="2584640" y="0"/>
                  </a:lnTo>
                  <a:lnTo>
                    <a:pt x="2585473" y="0"/>
                  </a:lnTo>
                  <a:lnTo>
                    <a:pt x="2586307" y="0"/>
                  </a:lnTo>
                  <a:lnTo>
                    <a:pt x="2587140" y="0"/>
                  </a:lnTo>
                  <a:lnTo>
                    <a:pt x="2587974" y="0"/>
                  </a:lnTo>
                  <a:lnTo>
                    <a:pt x="2588807" y="0"/>
                  </a:lnTo>
                  <a:lnTo>
                    <a:pt x="2589641" y="0"/>
                  </a:lnTo>
                  <a:lnTo>
                    <a:pt x="2590474" y="0"/>
                  </a:lnTo>
                  <a:lnTo>
                    <a:pt x="2591308" y="0"/>
                  </a:lnTo>
                  <a:lnTo>
                    <a:pt x="2592141" y="0"/>
                  </a:lnTo>
                  <a:lnTo>
                    <a:pt x="2592975" y="0"/>
                  </a:lnTo>
                  <a:lnTo>
                    <a:pt x="2593808" y="0"/>
                  </a:lnTo>
                  <a:lnTo>
                    <a:pt x="2594642" y="0"/>
                  </a:lnTo>
                  <a:lnTo>
                    <a:pt x="2595475" y="0"/>
                  </a:lnTo>
                  <a:lnTo>
                    <a:pt x="2596309" y="0"/>
                  </a:lnTo>
                  <a:lnTo>
                    <a:pt x="2597142" y="0"/>
                  </a:lnTo>
                  <a:lnTo>
                    <a:pt x="2597976" y="0"/>
                  </a:lnTo>
                  <a:lnTo>
                    <a:pt x="2598809" y="0"/>
                  </a:lnTo>
                  <a:lnTo>
                    <a:pt x="2599643" y="0"/>
                  </a:lnTo>
                  <a:lnTo>
                    <a:pt x="2600476" y="0"/>
                  </a:lnTo>
                  <a:lnTo>
                    <a:pt x="2601310" y="0"/>
                  </a:lnTo>
                  <a:lnTo>
                    <a:pt x="2602143" y="0"/>
                  </a:lnTo>
                  <a:lnTo>
                    <a:pt x="2602977" y="0"/>
                  </a:lnTo>
                  <a:lnTo>
                    <a:pt x="2603810" y="0"/>
                  </a:lnTo>
                  <a:lnTo>
                    <a:pt x="2604644" y="0"/>
                  </a:lnTo>
                  <a:lnTo>
                    <a:pt x="2605477" y="0"/>
                  </a:lnTo>
                  <a:lnTo>
                    <a:pt x="2606310" y="0"/>
                  </a:lnTo>
                  <a:lnTo>
                    <a:pt x="2607144" y="0"/>
                  </a:lnTo>
                  <a:lnTo>
                    <a:pt x="2607977" y="0"/>
                  </a:lnTo>
                  <a:lnTo>
                    <a:pt x="2608811" y="0"/>
                  </a:lnTo>
                  <a:lnTo>
                    <a:pt x="2609644" y="0"/>
                  </a:lnTo>
                  <a:lnTo>
                    <a:pt x="2610478" y="0"/>
                  </a:lnTo>
                  <a:lnTo>
                    <a:pt x="2611311" y="0"/>
                  </a:lnTo>
                  <a:lnTo>
                    <a:pt x="2612145" y="0"/>
                  </a:lnTo>
                  <a:lnTo>
                    <a:pt x="2612978" y="0"/>
                  </a:lnTo>
                  <a:lnTo>
                    <a:pt x="2613812" y="0"/>
                  </a:lnTo>
                  <a:lnTo>
                    <a:pt x="2614645" y="0"/>
                  </a:lnTo>
                  <a:lnTo>
                    <a:pt x="2615479" y="0"/>
                  </a:lnTo>
                  <a:lnTo>
                    <a:pt x="2616312" y="0"/>
                  </a:lnTo>
                  <a:lnTo>
                    <a:pt x="2617146" y="0"/>
                  </a:lnTo>
                  <a:lnTo>
                    <a:pt x="2617979" y="0"/>
                  </a:lnTo>
                  <a:lnTo>
                    <a:pt x="2618813" y="0"/>
                  </a:lnTo>
                  <a:lnTo>
                    <a:pt x="2619646" y="0"/>
                  </a:lnTo>
                  <a:lnTo>
                    <a:pt x="2620480" y="0"/>
                  </a:lnTo>
                  <a:lnTo>
                    <a:pt x="2621313" y="0"/>
                  </a:lnTo>
                  <a:lnTo>
                    <a:pt x="2622147" y="0"/>
                  </a:lnTo>
                  <a:lnTo>
                    <a:pt x="2622980" y="0"/>
                  </a:lnTo>
                  <a:lnTo>
                    <a:pt x="2623814" y="0"/>
                  </a:lnTo>
                  <a:lnTo>
                    <a:pt x="2624647" y="0"/>
                  </a:lnTo>
                  <a:lnTo>
                    <a:pt x="2625481" y="0"/>
                  </a:lnTo>
                  <a:lnTo>
                    <a:pt x="2626314" y="0"/>
                  </a:lnTo>
                  <a:lnTo>
                    <a:pt x="2627148" y="0"/>
                  </a:lnTo>
                  <a:lnTo>
                    <a:pt x="2627981" y="0"/>
                  </a:lnTo>
                  <a:lnTo>
                    <a:pt x="2628815" y="0"/>
                  </a:lnTo>
                  <a:lnTo>
                    <a:pt x="2629648" y="0"/>
                  </a:lnTo>
                  <a:lnTo>
                    <a:pt x="2630482" y="0"/>
                  </a:lnTo>
                  <a:lnTo>
                    <a:pt x="2631315" y="0"/>
                  </a:lnTo>
                  <a:lnTo>
                    <a:pt x="2632149" y="0"/>
                  </a:lnTo>
                  <a:lnTo>
                    <a:pt x="2632982" y="0"/>
                  </a:lnTo>
                  <a:lnTo>
                    <a:pt x="2633816" y="0"/>
                  </a:lnTo>
                  <a:lnTo>
                    <a:pt x="2634649" y="0"/>
                  </a:lnTo>
                  <a:lnTo>
                    <a:pt x="2635482" y="0"/>
                  </a:lnTo>
                  <a:lnTo>
                    <a:pt x="2636316" y="0"/>
                  </a:lnTo>
                  <a:lnTo>
                    <a:pt x="2637149" y="0"/>
                  </a:lnTo>
                  <a:lnTo>
                    <a:pt x="2637983" y="0"/>
                  </a:lnTo>
                  <a:lnTo>
                    <a:pt x="2638816" y="0"/>
                  </a:lnTo>
                  <a:lnTo>
                    <a:pt x="2639650" y="0"/>
                  </a:lnTo>
                  <a:lnTo>
                    <a:pt x="2640483" y="0"/>
                  </a:lnTo>
                  <a:lnTo>
                    <a:pt x="2641317" y="0"/>
                  </a:lnTo>
                  <a:lnTo>
                    <a:pt x="2642150" y="0"/>
                  </a:lnTo>
                  <a:lnTo>
                    <a:pt x="2642984" y="0"/>
                  </a:lnTo>
                  <a:lnTo>
                    <a:pt x="2643817" y="0"/>
                  </a:lnTo>
                  <a:lnTo>
                    <a:pt x="2644651" y="0"/>
                  </a:lnTo>
                  <a:lnTo>
                    <a:pt x="2645484" y="0"/>
                  </a:lnTo>
                  <a:lnTo>
                    <a:pt x="2646318" y="0"/>
                  </a:lnTo>
                  <a:lnTo>
                    <a:pt x="2647151" y="0"/>
                  </a:lnTo>
                  <a:lnTo>
                    <a:pt x="2647985" y="0"/>
                  </a:lnTo>
                  <a:lnTo>
                    <a:pt x="2648818" y="0"/>
                  </a:lnTo>
                  <a:lnTo>
                    <a:pt x="2649652" y="0"/>
                  </a:lnTo>
                  <a:lnTo>
                    <a:pt x="2650485" y="0"/>
                  </a:lnTo>
                  <a:lnTo>
                    <a:pt x="2651319" y="0"/>
                  </a:lnTo>
                  <a:lnTo>
                    <a:pt x="2652152" y="0"/>
                  </a:lnTo>
                  <a:lnTo>
                    <a:pt x="2652986" y="0"/>
                  </a:lnTo>
                  <a:lnTo>
                    <a:pt x="2653819" y="0"/>
                  </a:lnTo>
                  <a:lnTo>
                    <a:pt x="2654653" y="0"/>
                  </a:lnTo>
                  <a:lnTo>
                    <a:pt x="2655486" y="0"/>
                  </a:lnTo>
                  <a:lnTo>
                    <a:pt x="2656320" y="0"/>
                  </a:lnTo>
                  <a:lnTo>
                    <a:pt x="2657153" y="0"/>
                  </a:lnTo>
                  <a:lnTo>
                    <a:pt x="2657987" y="0"/>
                  </a:lnTo>
                  <a:lnTo>
                    <a:pt x="2658820" y="0"/>
                  </a:lnTo>
                  <a:lnTo>
                    <a:pt x="2659654" y="0"/>
                  </a:lnTo>
                  <a:lnTo>
                    <a:pt x="2660487" y="0"/>
                  </a:lnTo>
                  <a:lnTo>
                    <a:pt x="2661321" y="0"/>
                  </a:lnTo>
                  <a:lnTo>
                    <a:pt x="2662154" y="0"/>
                  </a:lnTo>
                  <a:lnTo>
                    <a:pt x="2662988" y="0"/>
                  </a:lnTo>
                  <a:lnTo>
                    <a:pt x="2663821" y="0"/>
                  </a:lnTo>
                  <a:lnTo>
                    <a:pt x="2664655" y="0"/>
                  </a:lnTo>
                  <a:lnTo>
                    <a:pt x="2665488" y="0"/>
                  </a:lnTo>
                  <a:lnTo>
                    <a:pt x="2666321" y="0"/>
                  </a:lnTo>
                  <a:lnTo>
                    <a:pt x="2667155" y="0"/>
                  </a:lnTo>
                  <a:lnTo>
                    <a:pt x="2667988" y="0"/>
                  </a:lnTo>
                  <a:lnTo>
                    <a:pt x="2668822" y="0"/>
                  </a:lnTo>
                  <a:lnTo>
                    <a:pt x="2669655" y="0"/>
                  </a:lnTo>
                  <a:lnTo>
                    <a:pt x="2670489" y="0"/>
                  </a:lnTo>
                  <a:lnTo>
                    <a:pt x="2671322" y="0"/>
                  </a:lnTo>
                  <a:lnTo>
                    <a:pt x="2672156" y="0"/>
                  </a:lnTo>
                  <a:lnTo>
                    <a:pt x="2672989" y="0"/>
                  </a:lnTo>
                  <a:lnTo>
                    <a:pt x="2673823" y="0"/>
                  </a:lnTo>
                  <a:lnTo>
                    <a:pt x="2674656" y="0"/>
                  </a:lnTo>
                  <a:lnTo>
                    <a:pt x="2675490" y="0"/>
                  </a:lnTo>
                  <a:lnTo>
                    <a:pt x="2676323" y="0"/>
                  </a:lnTo>
                  <a:lnTo>
                    <a:pt x="2677157" y="0"/>
                  </a:lnTo>
                  <a:lnTo>
                    <a:pt x="2677990" y="0"/>
                  </a:lnTo>
                  <a:lnTo>
                    <a:pt x="2678824" y="0"/>
                  </a:lnTo>
                  <a:lnTo>
                    <a:pt x="2679657" y="0"/>
                  </a:lnTo>
                  <a:lnTo>
                    <a:pt x="2680491" y="0"/>
                  </a:lnTo>
                  <a:lnTo>
                    <a:pt x="2681324" y="0"/>
                  </a:lnTo>
                  <a:lnTo>
                    <a:pt x="2682158" y="0"/>
                  </a:lnTo>
                  <a:lnTo>
                    <a:pt x="2682991" y="0"/>
                  </a:lnTo>
                  <a:lnTo>
                    <a:pt x="2683825" y="0"/>
                  </a:lnTo>
                  <a:lnTo>
                    <a:pt x="2684658" y="0"/>
                  </a:lnTo>
                  <a:lnTo>
                    <a:pt x="2685492" y="0"/>
                  </a:lnTo>
                  <a:lnTo>
                    <a:pt x="2686325" y="0"/>
                  </a:lnTo>
                  <a:lnTo>
                    <a:pt x="2687159" y="0"/>
                  </a:lnTo>
                  <a:lnTo>
                    <a:pt x="2687992" y="0"/>
                  </a:lnTo>
                  <a:lnTo>
                    <a:pt x="2688826" y="0"/>
                  </a:lnTo>
                  <a:lnTo>
                    <a:pt x="2689659" y="0"/>
                  </a:lnTo>
                  <a:lnTo>
                    <a:pt x="2690493" y="0"/>
                  </a:lnTo>
                  <a:lnTo>
                    <a:pt x="2691326" y="0"/>
                  </a:lnTo>
                  <a:lnTo>
                    <a:pt x="2692160" y="0"/>
                  </a:lnTo>
                  <a:lnTo>
                    <a:pt x="2692993" y="0"/>
                  </a:lnTo>
                  <a:lnTo>
                    <a:pt x="2693827" y="0"/>
                  </a:lnTo>
                  <a:lnTo>
                    <a:pt x="2694660" y="0"/>
                  </a:lnTo>
                  <a:lnTo>
                    <a:pt x="2695493" y="0"/>
                  </a:lnTo>
                  <a:lnTo>
                    <a:pt x="2696327" y="0"/>
                  </a:lnTo>
                  <a:lnTo>
                    <a:pt x="2697160" y="0"/>
                  </a:lnTo>
                  <a:lnTo>
                    <a:pt x="2697994" y="0"/>
                  </a:lnTo>
                  <a:lnTo>
                    <a:pt x="2698827" y="0"/>
                  </a:lnTo>
                  <a:lnTo>
                    <a:pt x="2699661" y="0"/>
                  </a:lnTo>
                  <a:lnTo>
                    <a:pt x="2700494" y="0"/>
                  </a:lnTo>
                  <a:lnTo>
                    <a:pt x="2701328" y="0"/>
                  </a:lnTo>
                  <a:lnTo>
                    <a:pt x="2702161" y="0"/>
                  </a:lnTo>
                  <a:lnTo>
                    <a:pt x="2702995" y="0"/>
                  </a:lnTo>
                  <a:lnTo>
                    <a:pt x="2703828" y="0"/>
                  </a:lnTo>
                  <a:lnTo>
                    <a:pt x="2704662" y="0"/>
                  </a:lnTo>
                  <a:lnTo>
                    <a:pt x="2705495" y="0"/>
                  </a:lnTo>
                  <a:lnTo>
                    <a:pt x="2706329" y="0"/>
                  </a:lnTo>
                  <a:lnTo>
                    <a:pt x="2707162" y="0"/>
                  </a:lnTo>
                  <a:lnTo>
                    <a:pt x="2707996" y="0"/>
                  </a:lnTo>
                  <a:lnTo>
                    <a:pt x="2708829" y="0"/>
                  </a:lnTo>
                  <a:lnTo>
                    <a:pt x="2709663" y="0"/>
                  </a:lnTo>
                  <a:lnTo>
                    <a:pt x="2710496" y="0"/>
                  </a:lnTo>
                  <a:lnTo>
                    <a:pt x="2711330" y="0"/>
                  </a:lnTo>
                  <a:lnTo>
                    <a:pt x="2712163" y="0"/>
                  </a:lnTo>
                  <a:lnTo>
                    <a:pt x="2712997" y="0"/>
                  </a:lnTo>
                  <a:lnTo>
                    <a:pt x="2713830" y="0"/>
                  </a:lnTo>
                  <a:lnTo>
                    <a:pt x="2714664" y="0"/>
                  </a:lnTo>
                  <a:lnTo>
                    <a:pt x="2715497" y="0"/>
                  </a:lnTo>
                  <a:lnTo>
                    <a:pt x="2716331" y="0"/>
                  </a:lnTo>
                  <a:lnTo>
                    <a:pt x="2717164" y="0"/>
                  </a:lnTo>
                  <a:lnTo>
                    <a:pt x="2717998" y="0"/>
                  </a:lnTo>
                  <a:lnTo>
                    <a:pt x="2718831" y="0"/>
                  </a:lnTo>
                  <a:lnTo>
                    <a:pt x="2719665" y="0"/>
                  </a:lnTo>
                  <a:lnTo>
                    <a:pt x="2720498" y="0"/>
                  </a:lnTo>
                  <a:lnTo>
                    <a:pt x="2721332" y="0"/>
                  </a:lnTo>
                  <a:lnTo>
                    <a:pt x="2722165" y="0"/>
                  </a:lnTo>
                  <a:lnTo>
                    <a:pt x="2722999" y="0"/>
                  </a:lnTo>
                  <a:lnTo>
                    <a:pt x="2723832" y="0"/>
                  </a:lnTo>
                  <a:lnTo>
                    <a:pt x="2724666" y="0"/>
                  </a:lnTo>
                  <a:lnTo>
                    <a:pt x="2725499" y="0"/>
                  </a:lnTo>
                  <a:lnTo>
                    <a:pt x="2726332" y="0"/>
                  </a:lnTo>
                  <a:lnTo>
                    <a:pt x="2727166" y="0"/>
                  </a:lnTo>
                  <a:lnTo>
                    <a:pt x="2727999" y="0"/>
                  </a:lnTo>
                  <a:lnTo>
                    <a:pt x="2728833" y="0"/>
                  </a:lnTo>
                  <a:lnTo>
                    <a:pt x="2729666" y="0"/>
                  </a:lnTo>
                  <a:lnTo>
                    <a:pt x="2730500" y="0"/>
                  </a:lnTo>
                  <a:lnTo>
                    <a:pt x="2731333" y="0"/>
                  </a:lnTo>
                  <a:lnTo>
                    <a:pt x="2732167" y="0"/>
                  </a:lnTo>
                  <a:lnTo>
                    <a:pt x="2733000" y="0"/>
                  </a:lnTo>
                  <a:lnTo>
                    <a:pt x="2733834" y="0"/>
                  </a:lnTo>
                  <a:lnTo>
                    <a:pt x="2734667" y="0"/>
                  </a:lnTo>
                  <a:lnTo>
                    <a:pt x="2735501" y="0"/>
                  </a:lnTo>
                  <a:lnTo>
                    <a:pt x="2736334" y="0"/>
                  </a:lnTo>
                  <a:lnTo>
                    <a:pt x="2737168" y="0"/>
                  </a:lnTo>
                  <a:lnTo>
                    <a:pt x="2738001" y="0"/>
                  </a:lnTo>
                  <a:lnTo>
                    <a:pt x="2738835" y="0"/>
                  </a:lnTo>
                  <a:lnTo>
                    <a:pt x="2739668" y="0"/>
                  </a:lnTo>
                  <a:lnTo>
                    <a:pt x="2740502" y="0"/>
                  </a:lnTo>
                  <a:lnTo>
                    <a:pt x="2741335" y="0"/>
                  </a:lnTo>
                  <a:lnTo>
                    <a:pt x="2742169" y="0"/>
                  </a:lnTo>
                  <a:lnTo>
                    <a:pt x="2743002" y="0"/>
                  </a:lnTo>
                  <a:lnTo>
                    <a:pt x="2743836" y="0"/>
                  </a:lnTo>
                  <a:lnTo>
                    <a:pt x="2744669" y="0"/>
                  </a:lnTo>
                  <a:lnTo>
                    <a:pt x="2745503" y="0"/>
                  </a:lnTo>
                  <a:lnTo>
                    <a:pt x="2746336" y="0"/>
                  </a:lnTo>
                  <a:lnTo>
                    <a:pt x="2747170" y="0"/>
                  </a:lnTo>
                  <a:lnTo>
                    <a:pt x="2748003" y="0"/>
                  </a:lnTo>
                  <a:lnTo>
                    <a:pt x="2748837" y="0"/>
                  </a:lnTo>
                  <a:lnTo>
                    <a:pt x="2749670" y="0"/>
                  </a:lnTo>
                  <a:lnTo>
                    <a:pt x="2750504" y="0"/>
                  </a:lnTo>
                  <a:lnTo>
                    <a:pt x="2751337" y="0"/>
                  </a:lnTo>
                  <a:lnTo>
                    <a:pt x="2752171" y="0"/>
                  </a:lnTo>
                  <a:lnTo>
                    <a:pt x="2753004" y="0"/>
                  </a:lnTo>
                  <a:lnTo>
                    <a:pt x="2753838" y="0"/>
                  </a:lnTo>
                  <a:lnTo>
                    <a:pt x="2754671" y="0"/>
                  </a:lnTo>
                  <a:lnTo>
                    <a:pt x="2755504" y="0"/>
                  </a:lnTo>
                  <a:lnTo>
                    <a:pt x="2756338" y="0"/>
                  </a:lnTo>
                  <a:lnTo>
                    <a:pt x="2757171" y="0"/>
                  </a:lnTo>
                  <a:lnTo>
                    <a:pt x="2758005" y="0"/>
                  </a:lnTo>
                  <a:lnTo>
                    <a:pt x="2758838" y="0"/>
                  </a:lnTo>
                  <a:lnTo>
                    <a:pt x="2759672" y="0"/>
                  </a:lnTo>
                  <a:lnTo>
                    <a:pt x="2760505" y="0"/>
                  </a:lnTo>
                  <a:lnTo>
                    <a:pt x="2761339" y="0"/>
                  </a:lnTo>
                  <a:lnTo>
                    <a:pt x="2762172" y="0"/>
                  </a:lnTo>
                  <a:lnTo>
                    <a:pt x="2763006" y="0"/>
                  </a:lnTo>
                  <a:lnTo>
                    <a:pt x="2763839" y="0"/>
                  </a:lnTo>
                  <a:lnTo>
                    <a:pt x="2764673" y="0"/>
                  </a:lnTo>
                  <a:lnTo>
                    <a:pt x="2765506" y="0"/>
                  </a:lnTo>
                  <a:lnTo>
                    <a:pt x="2766340" y="0"/>
                  </a:lnTo>
                  <a:lnTo>
                    <a:pt x="2767173" y="0"/>
                  </a:lnTo>
                  <a:lnTo>
                    <a:pt x="2768007" y="0"/>
                  </a:lnTo>
                  <a:lnTo>
                    <a:pt x="2768840" y="0"/>
                  </a:lnTo>
                  <a:lnTo>
                    <a:pt x="2769674" y="0"/>
                  </a:lnTo>
                  <a:lnTo>
                    <a:pt x="2770507" y="0"/>
                  </a:lnTo>
                  <a:lnTo>
                    <a:pt x="2771341" y="0"/>
                  </a:lnTo>
                  <a:lnTo>
                    <a:pt x="2772174" y="0"/>
                  </a:lnTo>
                  <a:lnTo>
                    <a:pt x="2773008" y="0"/>
                  </a:lnTo>
                  <a:lnTo>
                    <a:pt x="2773841" y="0"/>
                  </a:lnTo>
                  <a:lnTo>
                    <a:pt x="2774675" y="0"/>
                  </a:lnTo>
                  <a:lnTo>
                    <a:pt x="2775508" y="0"/>
                  </a:lnTo>
                  <a:lnTo>
                    <a:pt x="2776342" y="0"/>
                  </a:lnTo>
                  <a:lnTo>
                    <a:pt x="2777175" y="0"/>
                  </a:lnTo>
                  <a:lnTo>
                    <a:pt x="2778009" y="0"/>
                  </a:lnTo>
                  <a:lnTo>
                    <a:pt x="2778842" y="0"/>
                  </a:lnTo>
                  <a:lnTo>
                    <a:pt x="2779676" y="0"/>
                  </a:lnTo>
                  <a:lnTo>
                    <a:pt x="2780509" y="0"/>
                  </a:lnTo>
                  <a:lnTo>
                    <a:pt x="2781343" y="0"/>
                  </a:lnTo>
                  <a:lnTo>
                    <a:pt x="2782176" y="0"/>
                  </a:lnTo>
                  <a:lnTo>
                    <a:pt x="2783010" y="0"/>
                  </a:lnTo>
                  <a:lnTo>
                    <a:pt x="2783843" y="0"/>
                  </a:lnTo>
                  <a:lnTo>
                    <a:pt x="2784677" y="0"/>
                  </a:lnTo>
                  <a:lnTo>
                    <a:pt x="2785510" y="0"/>
                  </a:lnTo>
                  <a:lnTo>
                    <a:pt x="2786343" y="0"/>
                  </a:lnTo>
                  <a:lnTo>
                    <a:pt x="2787177" y="0"/>
                  </a:lnTo>
                  <a:lnTo>
                    <a:pt x="2788010" y="0"/>
                  </a:lnTo>
                  <a:lnTo>
                    <a:pt x="2788844" y="0"/>
                  </a:lnTo>
                  <a:lnTo>
                    <a:pt x="2789677" y="0"/>
                  </a:lnTo>
                  <a:lnTo>
                    <a:pt x="2790511" y="0"/>
                  </a:lnTo>
                  <a:lnTo>
                    <a:pt x="2791344" y="0"/>
                  </a:lnTo>
                  <a:lnTo>
                    <a:pt x="2792178" y="0"/>
                  </a:lnTo>
                  <a:lnTo>
                    <a:pt x="2793011" y="0"/>
                  </a:lnTo>
                  <a:lnTo>
                    <a:pt x="2793845" y="0"/>
                  </a:lnTo>
                  <a:lnTo>
                    <a:pt x="2794678" y="0"/>
                  </a:lnTo>
                  <a:lnTo>
                    <a:pt x="2795512" y="0"/>
                  </a:lnTo>
                  <a:lnTo>
                    <a:pt x="2796345" y="0"/>
                  </a:lnTo>
                  <a:lnTo>
                    <a:pt x="2797179" y="0"/>
                  </a:lnTo>
                  <a:lnTo>
                    <a:pt x="2798012" y="0"/>
                  </a:lnTo>
                  <a:lnTo>
                    <a:pt x="2798846" y="0"/>
                  </a:lnTo>
                  <a:lnTo>
                    <a:pt x="2799679" y="0"/>
                  </a:lnTo>
                  <a:lnTo>
                    <a:pt x="2800513" y="0"/>
                  </a:lnTo>
                  <a:lnTo>
                    <a:pt x="2801346" y="0"/>
                  </a:lnTo>
                  <a:lnTo>
                    <a:pt x="2802180" y="0"/>
                  </a:lnTo>
                  <a:lnTo>
                    <a:pt x="2803013" y="0"/>
                  </a:lnTo>
                  <a:lnTo>
                    <a:pt x="2803847" y="0"/>
                  </a:lnTo>
                  <a:lnTo>
                    <a:pt x="2804680" y="0"/>
                  </a:lnTo>
                  <a:lnTo>
                    <a:pt x="2805514" y="0"/>
                  </a:lnTo>
                  <a:lnTo>
                    <a:pt x="2806347" y="0"/>
                  </a:lnTo>
                  <a:lnTo>
                    <a:pt x="2807181" y="0"/>
                  </a:lnTo>
                  <a:lnTo>
                    <a:pt x="2808014" y="0"/>
                  </a:lnTo>
                  <a:lnTo>
                    <a:pt x="2808848" y="0"/>
                  </a:lnTo>
                  <a:lnTo>
                    <a:pt x="2809681" y="0"/>
                  </a:lnTo>
                  <a:lnTo>
                    <a:pt x="2810515" y="0"/>
                  </a:lnTo>
                  <a:lnTo>
                    <a:pt x="2811348" y="0"/>
                  </a:lnTo>
                  <a:lnTo>
                    <a:pt x="2812182" y="0"/>
                  </a:lnTo>
                  <a:lnTo>
                    <a:pt x="2813015" y="0"/>
                  </a:lnTo>
                  <a:lnTo>
                    <a:pt x="2813849" y="0"/>
                  </a:lnTo>
                  <a:lnTo>
                    <a:pt x="2814682" y="0"/>
                  </a:lnTo>
                  <a:lnTo>
                    <a:pt x="2815515" y="0"/>
                  </a:lnTo>
                  <a:lnTo>
                    <a:pt x="2816349" y="0"/>
                  </a:lnTo>
                  <a:lnTo>
                    <a:pt x="2817182" y="0"/>
                  </a:lnTo>
                  <a:lnTo>
                    <a:pt x="2818016" y="0"/>
                  </a:lnTo>
                  <a:lnTo>
                    <a:pt x="2818849" y="0"/>
                  </a:lnTo>
                  <a:lnTo>
                    <a:pt x="2819683" y="0"/>
                  </a:lnTo>
                  <a:lnTo>
                    <a:pt x="2820516" y="0"/>
                  </a:lnTo>
                  <a:lnTo>
                    <a:pt x="2821350" y="0"/>
                  </a:lnTo>
                  <a:lnTo>
                    <a:pt x="2822183" y="0"/>
                  </a:lnTo>
                  <a:lnTo>
                    <a:pt x="2823017" y="0"/>
                  </a:lnTo>
                  <a:lnTo>
                    <a:pt x="2823850" y="0"/>
                  </a:lnTo>
                  <a:lnTo>
                    <a:pt x="2824684" y="0"/>
                  </a:lnTo>
                  <a:lnTo>
                    <a:pt x="2825517" y="0"/>
                  </a:lnTo>
                  <a:lnTo>
                    <a:pt x="2826351" y="0"/>
                  </a:lnTo>
                  <a:lnTo>
                    <a:pt x="2827184" y="0"/>
                  </a:lnTo>
                  <a:lnTo>
                    <a:pt x="2828018" y="0"/>
                  </a:lnTo>
                  <a:lnTo>
                    <a:pt x="2828851" y="0"/>
                  </a:lnTo>
                  <a:lnTo>
                    <a:pt x="2829685" y="0"/>
                  </a:lnTo>
                  <a:lnTo>
                    <a:pt x="2830518" y="0"/>
                  </a:lnTo>
                  <a:lnTo>
                    <a:pt x="2831352" y="0"/>
                  </a:lnTo>
                  <a:lnTo>
                    <a:pt x="2832185" y="0"/>
                  </a:lnTo>
                  <a:lnTo>
                    <a:pt x="2833019" y="0"/>
                  </a:lnTo>
                  <a:lnTo>
                    <a:pt x="2833852" y="0"/>
                  </a:lnTo>
                  <a:lnTo>
                    <a:pt x="2834686" y="0"/>
                  </a:lnTo>
                  <a:lnTo>
                    <a:pt x="2835519" y="0"/>
                  </a:lnTo>
                  <a:lnTo>
                    <a:pt x="2836353" y="0"/>
                  </a:lnTo>
                  <a:lnTo>
                    <a:pt x="2837186" y="0"/>
                  </a:lnTo>
                  <a:lnTo>
                    <a:pt x="2838020" y="0"/>
                  </a:lnTo>
                  <a:lnTo>
                    <a:pt x="2838853" y="0"/>
                  </a:lnTo>
                  <a:lnTo>
                    <a:pt x="2839687" y="0"/>
                  </a:lnTo>
                  <a:lnTo>
                    <a:pt x="2840520" y="0"/>
                  </a:lnTo>
                  <a:lnTo>
                    <a:pt x="2841354" y="0"/>
                  </a:lnTo>
                  <a:lnTo>
                    <a:pt x="2842187" y="0"/>
                  </a:lnTo>
                  <a:lnTo>
                    <a:pt x="2843021" y="0"/>
                  </a:lnTo>
                  <a:lnTo>
                    <a:pt x="2843854" y="0"/>
                  </a:lnTo>
                  <a:lnTo>
                    <a:pt x="2844688" y="0"/>
                  </a:lnTo>
                  <a:lnTo>
                    <a:pt x="2845521" y="0"/>
                  </a:lnTo>
                  <a:lnTo>
                    <a:pt x="2846354" y="0"/>
                  </a:lnTo>
                  <a:lnTo>
                    <a:pt x="2847188" y="0"/>
                  </a:lnTo>
                  <a:lnTo>
                    <a:pt x="2848021" y="0"/>
                  </a:lnTo>
                  <a:lnTo>
                    <a:pt x="2848855" y="0"/>
                  </a:lnTo>
                  <a:lnTo>
                    <a:pt x="2849688" y="0"/>
                  </a:lnTo>
                  <a:lnTo>
                    <a:pt x="2850522" y="0"/>
                  </a:lnTo>
                  <a:lnTo>
                    <a:pt x="2851355" y="0"/>
                  </a:lnTo>
                  <a:lnTo>
                    <a:pt x="2852189" y="0"/>
                  </a:lnTo>
                  <a:lnTo>
                    <a:pt x="2853022" y="0"/>
                  </a:lnTo>
                  <a:lnTo>
                    <a:pt x="2853856" y="0"/>
                  </a:lnTo>
                  <a:lnTo>
                    <a:pt x="2854689" y="0"/>
                  </a:lnTo>
                  <a:lnTo>
                    <a:pt x="2855523" y="0"/>
                  </a:lnTo>
                  <a:lnTo>
                    <a:pt x="2856356" y="0"/>
                  </a:lnTo>
                  <a:lnTo>
                    <a:pt x="2857190" y="0"/>
                  </a:lnTo>
                  <a:lnTo>
                    <a:pt x="2858023" y="0"/>
                  </a:lnTo>
                  <a:lnTo>
                    <a:pt x="2858857" y="0"/>
                  </a:lnTo>
                  <a:lnTo>
                    <a:pt x="2859690" y="0"/>
                  </a:lnTo>
                  <a:lnTo>
                    <a:pt x="2860524" y="0"/>
                  </a:lnTo>
                  <a:lnTo>
                    <a:pt x="2861357" y="0"/>
                  </a:lnTo>
                  <a:lnTo>
                    <a:pt x="2862191" y="0"/>
                  </a:lnTo>
                  <a:lnTo>
                    <a:pt x="2863024" y="0"/>
                  </a:lnTo>
                  <a:lnTo>
                    <a:pt x="2863858" y="0"/>
                  </a:lnTo>
                  <a:lnTo>
                    <a:pt x="2864691" y="0"/>
                  </a:lnTo>
                  <a:lnTo>
                    <a:pt x="2865525" y="0"/>
                  </a:lnTo>
                  <a:lnTo>
                    <a:pt x="2866358" y="0"/>
                  </a:lnTo>
                  <a:lnTo>
                    <a:pt x="2867192" y="0"/>
                  </a:lnTo>
                  <a:lnTo>
                    <a:pt x="2868025" y="0"/>
                  </a:lnTo>
                  <a:lnTo>
                    <a:pt x="2868859" y="0"/>
                  </a:lnTo>
                  <a:lnTo>
                    <a:pt x="2869692" y="0"/>
                  </a:lnTo>
                  <a:lnTo>
                    <a:pt x="2870526" y="0"/>
                  </a:lnTo>
                  <a:lnTo>
                    <a:pt x="2871359" y="0"/>
                  </a:lnTo>
                  <a:lnTo>
                    <a:pt x="2872193" y="0"/>
                  </a:lnTo>
                  <a:lnTo>
                    <a:pt x="2873026" y="0"/>
                  </a:lnTo>
                  <a:lnTo>
                    <a:pt x="2873860" y="0"/>
                  </a:lnTo>
                  <a:lnTo>
                    <a:pt x="2874693" y="0"/>
                  </a:lnTo>
                  <a:lnTo>
                    <a:pt x="2875526" y="0"/>
                  </a:lnTo>
                  <a:lnTo>
                    <a:pt x="2876360" y="0"/>
                  </a:lnTo>
                  <a:lnTo>
                    <a:pt x="2877193" y="0"/>
                  </a:lnTo>
                  <a:lnTo>
                    <a:pt x="2878027" y="0"/>
                  </a:lnTo>
                  <a:lnTo>
                    <a:pt x="2878860" y="0"/>
                  </a:lnTo>
                  <a:lnTo>
                    <a:pt x="2879694" y="0"/>
                  </a:lnTo>
                  <a:lnTo>
                    <a:pt x="2880527" y="0"/>
                  </a:lnTo>
                  <a:lnTo>
                    <a:pt x="2881361" y="0"/>
                  </a:lnTo>
                  <a:lnTo>
                    <a:pt x="2882194" y="0"/>
                  </a:lnTo>
                  <a:lnTo>
                    <a:pt x="2883028" y="0"/>
                  </a:lnTo>
                  <a:lnTo>
                    <a:pt x="2883861" y="0"/>
                  </a:lnTo>
                  <a:lnTo>
                    <a:pt x="2884695" y="0"/>
                  </a:lnTo>
                  <a:lnTo>
                    <a:pt x="2885528" y="0"/>
                  </a:lnTo>
                  <a:lnTo>
                    <a:pt x="2886362" y="0"/>
                  </a:lnTo>
                  <a:lnTo>
                    <a:pt x="2887195" y="0"/>
                  </a:lnTo>
                  <a:lnTo>
                    <a:pt x="2888029" y="0"/>
                  </a:lnTo>
                  <a:lnTo>
                    <a:pt x="2888862" y="0"/>
                  </a:lnTo>
                  <a:lnTo>
                    <a:pt x="2889696" y="0"/>
                  </a:lnTo>
                  <a:lnTo>
                    <a:pt x="2890529" y="0"/>
                  </a:lnTo>
                  <a:lnTo>
                    <a:pt x="2891363" y="0"/>
                  </a:lnTo>
                  <a:lnTo>
                    <a:pt x="2892196" y="0"/>
                  </a:lnTo>
                  <a:lnTo>
                    <a:pt x="2893030" y="0"/>
                  </a:lnTo>
                  <a:lnTo>
                    <a:pt x="2893863" y="0"/>
                  </a:lnTo>
                  <a:lnTo>
                    <a:pt x="2894697" y="0"/>
                  </a:lnTo>
                  <a:lnTo>
                    <a:pt x="2895530" y="0"/>
                  </a:lnTo>
                  <a:lnTo>
                    <a:pt x="2896364" y="0"/>
                  </a:lnTo>
                  <a:lnTo>
                    <a:pt x="2897197" y="0"/>
                  </a:lnTo>
                  <a:lnTo>
                    <a:pt x="2898031" y="0"/>
                  </a:lnTo>
                  <a:lnTo>
                    <a:pt x="2898864" y="0"/>
                  </a:lnTo>
                  <a:lnTo>
                    <a:pt x="2899698" y="0"/>
                  </a:lnTo>
                  <a:lnTo>
                    <a:pt x="2900531" y="0"/>
                  </a:lnTo>
                  <a:lnTo>
                    <a:pt x="2901365" y="0"/>
                  </a:lnTo>
                  <a:lnTo>
                    <a:pt x="2902198" y="0"/>
                  </a:lnTo>
                  <a:lnTo>
                    <a:pt x="2903032" y="0"/>
                  </a:lnTo>
                  <a:lnTo>
                    <a:pt x="2903865" y="0"/>
                  </a:lnTo>
                  <a:lnTo>
                    <a:pt x="2904699" y="0"/>
                  </a:lnTo>
                  <a:lnTo>
                    <a:pt x="2905532" y="0"/>
                  </a:lnTo>
                  <a:lnTo>
                    <a:pt x="2906365" y="0"/>
                  </a:lnTo>
                  <a:lnTo>
                    <a:pt x="2907199" y="0"/>
                  </a:lnTo>
                  <a:lnTo>
                    <a:pt x="2908032" y="0"/>
                  </a:lnTo>
                  <a:lnTo>
                    <a:pt x="2908866" y="0"/>
                  </a:lnTo>
                  <a:lnTo>
                    <a:pt x="2909699" y="0"/>
                  </a:lnTo>
                  <a:lnTo>
                    <a:pt x="2910533" y="0"/>
                  </a:lnTo>
                  <a:lnTo>
                    <a:pt x="2911366" y="0"/>
                  </a:lnTo>
                  <a:lnTo>
                    <a:pt x="2912200" y="0"/>
                  </a:lnTo>
                  <a:lnTo>
                    <a:pt x="2913033" y="0"/>
                  </a:lnTo>
                  <a:lnTo>
                    <a:pt x="2913867" y="0"/>
                  </a:lnTo>
                  <a:lnTo>
                    <a:pt x="2914700" y="0"/>
                  </a:lnTo>
                  <a:lnTo>
                    <a:pt x="2915534" y="0"/>
                  </a:lnTo>
                  <a:lnTo>
                    <a:pt x="2916367" y="0"/>
                  </a:lnTo>
                  <a:lnTo>
                    <a:pt x="2917201" y="0"/>
                  </a:lnTo>
                  <a:lnTo>
                    <a:pt x="2918034" y="0"/>
                  </a:lnTo>
                  <a:lnTo>
                    <a:pt x="2918868" y="0"/>
                  </a:lnTo>
                  <a:lnTo>
                    <a:pt x="2919701" y="0"/>
                  </a:lnTo>
                  <a:lnTo>
                    <a:pt x="2920535" y="0"/>
                  </a:lnTo>
                  <a:lnTo>
                    <a:pt x="2921368" y="0"/>
                  </a:lnTo>
                  <a:lnTo>
                    <a:pt x="2922202" y="0"/>
                  </a:lnTo>
                  <a:lnTo>
                    <a:pt x="2923035" y="0"/>
                  </a:lnTo>
                  <a:lnTo>
                    <a:pt x="2923869" y="0"/>
                  </a:lnTo>
                  <a:lnTo>
                    <a:pt x="2924702" y="0"/>
                  </a:lnTo>
                  <a:lnTo>
                    <a:pt x="2925536" y="0"/>
                  </a:lnTo>
                  <a:lnTo>
                    <a:pt x="2926369" y="0"/>
                  </a:lnTo>
                  <a:lnTo>
                    <a:pt x="2927203" y="0"/>
                  </a:lnTo>
                  <a:lnTo>
                    <a:pt x="2928036" y="0"/>
                  </a:lnTo>
                  <a:lnTo>
                    <a:pt x="2928870" y="0"/>
                  </a:lnTo>
                  <a:lnTo>
                    <a:pt x="2929703" y="0"/>
                  </a:lnTo>
                  <a:lnTo>
                    <a:pt x="2930537" y="0"/>
                  </a:lnTo>
                  <a:lnTo>
                    <a:pt x="2931370" y="0"/>
                  </a:lnTo>
                  <a:lnTo>
                    <a:pt x="2932204" y="0"/>
                  </a:lnTo>
                  <a:lnTo>
                    <a:pt x="2933037" y="0"/>
                  </a:lnTo>
                  <a:lnTo>
                    <a:pt x="2933871" y="0"/>
                  </a:lnTo>
                  <a:lnTo>
                    <a:pt x="2934704" y="0"/>
                  </a:lnTo>
                  <a:lnTo>
                    <a:pt x="2935537" y="0"/>
                  </a:lnTo>
                  <a:lnTo>
                    <a:pt x="2936371" y="0"/>
                  </a:lnTo>
                  <a:lnTo>
                    <a:pt x="2937204" y="0"/>
                  </a:lnTo>
                  <a:lnTo>
                    <a:pt x="2938038" y="0"/>
                  </a:lnTo>
                  <a:lnTo>
                    <a:pt x="2938871" y="0"/>
                  </a:lnTo>
                  <a:lnTo>
                    <a:pt x="2939705" y="0"/>
                  </a:lnTo>
                  <a:lnTo>
                    <a:pt x="2940538" y="0"/>
                  </a:lnTo>
                  <a:lnTo>
                    <a:pt x="2941372" y="0"/>
                  </a:lnTo>
                  <a:lnTo>
                    <a:pt x="2942205" y="0"/>
                  </a:lnTo>
                  <a:lnTo>
                    <a:pt x="2943039" y="0"/>
                  </a:lnTo>
                  <a:lnTo>
                    <a:pt x="2943872" y="0"/>
                  </a:lnTo>
                  <a:lnTo>
                    <a:pt x="2944706" y="0"/>
                  </a:lnTo>
                  <a:lnTo>
                    <a:pt x="2945539" y="0"/>
                  </a:lnTo>
                  <a:lnTo>
                    <a:pt x="2946373" y="0"/>
                  </a:lnTo>
                  <a:lnTo>
                    <a:pt x="2947206" y="0"/>
                  </a:lnTo>
                  <a:lnTo>
                    <a:pt x="2948040" y="0"/>
                  </a:lnTo>
                  <a:lnTo>
                    <a:pt x="2948873" y="0"/>
                  </a:lnTo>
                  <a:lnTo>
                    <a:pt x="2949707" y="0"/>
                  </a:lnTo>
                  <a:lnTo>
                    <a:pt x="2950540" y="0"/>
                  </a:lnTo>
                  <a:lnTo>
                    <a:pt x="2951374" y="0"/>
                  </a:lnTo>
                  <a:lnTo>
                    <a:pt x="2952207" y="0"/>
                  </a:lnTo>
                  <a:lnTo>
                    <a:pt x="2953041" y="0"/>
                  </a:lnTo>
                  <a:lnTo>
                    <a:pt x="2953874" y="0"/>
                  </a:lnTo>
                  <a:lnTo>
                    <a:pt x="2954708" y="0"/>
                  </a:lnTo>
                  <a:lnTo>
                    <a:pt x="2955541" y="0"/>
                  </a:lnTo>
                  <a:lnTo>
                    <a:pt x="2956375" y="0"/>
                  </a:lnTo>
                  <a:lnTo>
                    <a:pt x="2957208" y="0"/>
                  </a:lnTo>
                  <a:lnTo>
                    <a:pt x="2958042" y="0"/>
                  </a:lnTo>
                  <a:lnTo>
                    <a:pt x="2958875" y="0"/>
                  </a:lnTo>
                  <a:lnTo>
                    <a:pt x="2959709" y="0"/>
                  </a:lnTo>
                  <a:lnTo>
                    <a:pt x="2960542" y="0"/>
                  </a:lnTo>
                  <a:lnTo>
                    <a:pt x="2961376" y="0"/>
                  </a:lnTo>
                  <a:lnTo>
                    <a:pt x="2962209" y="0"/>
                  </a:lnTo>
                  <a:lnTo>
                    <a:pt x="2963043" y="0"/>
                  </a:lnTo>
                  <a:lnTo>
                    <a:pt x="2963876" y="0"/>
                  </a:lnTo>
                  <a:lnTo>
                    <a:pt x="2964710" y="0"/>
                  </a:lnTo>
                  <a:lnTo>
                    <a:pt x="2965543" y="0"/>
                  </a:lnTo>
                  <a:lnTo>
                    <a:pt x="2966376" y="0"/>
                  </a:lnTo>
                  <a:lnTo>
                    <a:pt x="2967210" y="0"/>
                  </a:lnTo>
                  <a:lnTo>
                    <a:pt x="2968043" y="0"/>
                  </a:lnTo>
                  <a:lnTo>
                    <a:pt x="2968877" y="0"/>
                  </a:lnTo>
                  <a:lnTo>
                    <a:pt x="2969710" y="0"/>
                  </a:lnTo>
                  <a:lnTo>
                    <a:pt x="2970544" y="0"/>
                  </a:lnTo>
                  <a:lnTo>
                    <a:pt x="2971377" y="0"/>
                  </a:lnTo>
                  <a:lnTo>
                    <a:pt x="2972211" y="0"/>
                  </a:lnTo>
                  <a:lnTo>
                    <a:pt x="2973044" y="0"/>
                  </a:lnTo>
                  <a:lnTo>
                    <a:pt x="2973878" y="0"/>
                  </a:lnTo>
                  <a:lnTo>
                    <a:pt x="2974711" y="0"/>
                  </a:lnTo>
                  <a:lnTo>
                    <a:pt x="2975545" y="0"/>
                  </a:lnTo>
                  <a:lnTo>
                    <a:pt x="2976378" y="0"/>
                  </a:lnTo>
                  <a:lnTo>
                    <a:pt x="2977212" y="0"/>
                  </a:lnTo>
                  <a:lnTo>
                    <a:pt x="2978045" y="0"/>
                  </a:lnTo>
                  <a:lnTo>
                    <a:pt x="2978879" y="0"/>
                  </a:lnTo>
                  <a:lnTo>
                    <a:pt x="2979712" y="0"/>
                  </a:lnTo>
                  <a:lnTo>
                    <a:pt x="2980546" y="0"/>
                  </a:lnTo>
                  <a:lnTo>
                    <a:pt x="2981379" y="0"/>
                  </a:lnTo>
                  <a:lnTo>
                    <a:pt x="2982213" y="0"/>
                  </a:lnTo>
                  <a:lnTo>
                    <a:pt x="2983046" y="0"/>
                  </a:lnTo>
                  <a:lnTo>
                    <a:pt x="2983880" y="0"/>
                  </a:lnTo>
                  <a:lnTo>
                    <a:pt x="2984713" y="0"/>
                  </a:lnTo>
                  <a:lnTo>
                    <a:pt x="2985547" y="0"/>
                  </a:lnTo>
                  <a:lnTo>
                    <a:pt x="2986380" y="0"/>
                  </a:lnTo>
                  <a:lnTo>
                    <a:pt x="2987214" y="0"/>
                  </a:lnTo>
                  <a:lnTo>
                    <a:pt x="2988047" y="0"/>
                  </a:lnTo>
                  <a:lnTo>
                    <a:pt x="2988881" y="0"/>
                  </a:lnTo>
                  <a:lnTo>
                    <a:pt x="2989714" y="0"/>
                  </a:lnTo>
                  <a:lnTo>
                    <a:pt x="2990548" y="0"/>
                  </a:lnTo>
                  <a:lnTo>
                    <a:pt x="2991381" y="0"/>
                  </a:lnTo>
                  <a:lnTo>
                    <a:pt x="2992215" y="0"/>
                  </a:lnTo>
                  <a:lnTo>
                    <a:pt x="2993048" y="0"/>
                  </a:lnTo>
                  <a:lnTo>
                    <a:pt x="2993882" y="0"/>
                  </a:lnTo>
                  <a:lnTo>
                    <a:pt x="2994715" y="0"/>
                  </a:lnTo>
                  <a:lnTo>
                    <a:pt x="2995548" y="0"/>
                  </a:lnTo>
                  <a:lnTo>
                    <a:pt x="2996382" y="0"/>
                  </a:lnTo>
                  <a:lnTo>
                    <a:pt x="2997215" y="0"/>
                  </a:lnTo>
                  <a:lnTo>
                    <a:pt x="2998049" y="0"/>
                  </a:lnTo>
                  <a:lnTo>
                    <a:pt x="2998882" y="0"/>
                  </a:lnTo>
                  <a:lnTo>
                    <a:pt x="2999716" y="0"/>
                  </a:lnTo>
                  <a:lnTo>
                    <a:pt x="3000549" y="0"/>
                  </a:lnTo>
                  <a:lnTo>
                    <a:pt x="3001383" y="0"/>
                  </a:lnTo>
                  <a:lnTo>
                    <a:pt x="3002216" y="0"/>
                  </a:lnTo>
                  <a:lnTo>
                    <a:pt x="3003050" y="0"/>
                  </a:lnTo>
                  <a:lnTo>
                    <a:pt x="3003883" y="0"/>
                  </a:lnTo>
                  <a:lnTo>
                    <a:pt x="3004717" y="0"/>
                  </a:lnTo>
                  <a:lnTo>
                    <a:pt x="3005550" y="0"/>
                  </a:lnTo>
                  <a:lnTo>
                    <a:pt x="3006384" y="0"/>
                  </a:lnTo>
                  <a:lnTo>
                    <a:pt x="3007217" y="0"/>
                  </a:lnTo>
                  <a:lnTo>
                    <a:pt x="3008051" y="0"/>
                  </a:lnTo>
                  <a:lnTo>
                    <a:pt x="3008884" y="0"/>
                  </a:lnTo>
                  <a:lnTo>
                    <a:pt x="3009718" y="0"/>
                  </a:lnTo>
                  <a:lnTo>
                    <a:pt x="3010551" y="0"/>
                  </a:lnTo>
                  <a:lnTo>
                    <a:pt x="3011385" y="0"/>
                  </a:lnTo>
                  <a:lnTo>
                    <a:pt x="3012218" y="0"/>
                  </a:lnTo>
                  <a:lnTo>
                    <a:pt x="3013052" y="0"/>
                  </a:lnTo>
                  <a:lnTo>
                    <a:pt x="3013885" y="0"/>
                  </a:lnTo>
                  <a:lnTo>
                    <a:pt x="3014719" y="0"/>
                  </a:lnTo>
                  <a:lnTo>
                    <a:pt x="3015552" y="0"/>
                  </a:lnTo>
                  <a:lnTo>
                    <a:pt x="3016386" y="0"/>
                  </a:lnTo>
                  <a:lnTo>
                    <a:pt x="3017219" y="0"/>
                  </a:lnTo>
                  <a:lnTo>
                    <a:pt x="3018053" y="0"/>
                  </a:lnTo>
                  <a:lnTo>
                    <a:pt x="3018886" y="0"/>
                  </a:lnTo>
                  <a:lnTo>
                    <a:pt x="3019720" y="0"/>
                  </a:lnTo>
                  <a:lnTo>
                    <a:pt x="3020553" y="0"/>
                  </a:lnTo>
                  <a:lnTo>
                    <a:pt x="3021387" y="0"/>
                  </a:lnTo>
                  <a:lnTo>
                    <a:pt x="3022220" y="0"/>
                  </a:lnTo>
                  <a:lnTo>
                    <a:pt x="3023054" y="0"/>
                  </a:lnTo>
                  <a:lnTo>
                    <a:pt x="3023887" y="0"/>
                  </a:lnTo>
                  <a:lnTo>
                    <a:pt x="3024720" y="0"/>
                  </a:lnTo>
                  <a:lnTo>
                    <a:pt x="3025554" y="0"/>
                  </a:lnTo>
                  <a:lnTo>
                    <a:pt x="3026387" y="0"/>
                  </a:lnTo>
                  <a:lnTo>
                    <a:pt x="3027221" y="0"/>
                  </a:lnTo>
                  <a:lnTo>
                    <a:pt x="3028054" y="0"/>
                  </a:lnTo>
                  <a:lnTo>
                    <a:pt x="3028888" y="0"/>
                  </a:lnTo>
                  <a:lnTo>
                    <a:pt x="3029721" y="0"/>
                  </a:lnTo>
                  <a:lnTo>
                    <a:pt x="3030555" y="0"/>
                  </a:lnTo>
                  <a:lnTo>
                    <a:pt x="3031388" y="0"/>
                  </a:lnTo>
                  <a:lnTo>
                    <a:pt x="3032222" y="0"/>
                  </a:lnTo>
                  <a:lnTo>
                    <a:pt x="3033055" y="0"/>
                  </a:lnTo>
                  <a:lnTo>
                    <a:pt x="3033889" y="0"/>
                  </a:lnTo>
                  <a:lnTo>
                    <a:pt x="3034722" y="0"/>
                  </a:lnTo>
                  <a:lnTo>
                    <a:pt x="3035556" y="0"/>
                  </a:lnTo>
                  <a:lnTo>
                    <a:pt x="3036389" y="0"/>
                  </a:lnTo>
                  <a:lnTo>
                    <a:pt x="3037223" y="0"/>
                  </a:lnTo>
                  <a:lnTo>
                    <a:pt x="3038056" y="0"/>
                  </a:lnTo>
                  <a:lnTo>
                    <a:pt x="3038890" y="0"/>
                  </a:lnTo>
                  <a:lnTo>
                    <a:pt x="3039723" y="0"/>
                  </a:lnTo>
                  <a:lnTo>
                    <a:pt x="3040557" y="0"/>
                  </a:lnTo>
                  <a:lnTo>
                    <a:pt x="3041390" y="0"/>
                  </a:lnTo>
                  <a:lnTo>
                    <a:pt x="3042224" y="0"/>
                  </a:lnTo>
                  <a:lnTo>
                    <a:pt x="3043057" y="0"/>
                  </a:lnTo>
                  <a:lnTo>
                    <a:pt x="3043891" y="0"/>
                  </a:lnTo>
                  <a:lnTo>
                    <a:pt x="3044724" y="0"/>
                  </a:lnTo>
                  <a:lnTo>
                    <a:pt x="3045558" y="0"/>
                  </a:lnTo>
                  <a:lnTo>
                    <a:pt x="3046391" y="0"/>
                  </a:lnTo>
                  <a:lnTo>
                    <a:pt x="3047225" y="0"/>
                  </a:lnTo>
                  <a:lnTo>
                    <a:pt x="3048058" y="0"/>
                  </a:lnTo>
                  <a:lnTo>
                    <a:pt x="3048892" y="0"/>
                  </a:lnTo>
                  <a:lnTo>
                    <a:pt x="3049725" y="0"/>
                  </a:lnTo>
                  <a:lnTo>
                    <a:pt x="3050559" y="0"/>
                  </a:lnTo>
                  <a:lnTo>
                    <a:pt x="3051392" y="0"/>
                  </a:lnTo>
                  <a:lnTo>
                    <a:pt x="3052226" y="0"/>
                  </a:lnTo>
                  <a:lnTo>
                    <a:pt x="3053059" y="0"/>
                  </a:lnTo>
                  <a:lnTo>
                    <a:pt x="3053893" y="0"/>
                  </a:lnTo>
                  <a:lnTo>
                    <a:pt x="3054726" y="0"/>
                  </a:lnTo>
                  <a:lnTo>
                    <a:pt x="3055559" y="0"/>
                  </a:lnTo>
                  <a:lnTo>
                    <a:pt x="3056393" y="0"/>
                  </a:lnTo>
                  <a:lnTo>
                    <a:pt x="3057226" y="0"/>
                  </a:lnTo>
                  <a:lnTo>
                    <a:pt x="3058060" y="0"/>
                  </a:lnTo>
                  <a:lnTo>
                    <a:pt x="3058893" y="0"/>
                  </a:lnTo>
                  <a:lnTo>
                    <a:pt x="3059727" y="0"/>
                  </a:lnTo>
                  <a:lnTo>
                    <a:pt x="3060560" y="0"/>
                  </a:lnTo>
                  <a:lnTo>
                    <a:pt x="3061394" y="0"/>
                  </a:lnTo>
                  <a:lnTo>
                    <a:pt x="3062227" y="0"/>
                  </a:lnTo>
                  <a:lnTo>
                    <a:pt x="3063061" y="0"/>
                  </a:lnTo>
                  <a:lnTo>
                    <a:pt x="3063894" y="0"/>
                  </a:lnTo>
                  <a:lnTo>
                    <a:pt x="3064728" y="0"/>
                  </a:lnTo>
                  <a:lnTo>
                    <a:pt x="3065561" y="0"/>
                  </a:lnTo>
                  <a:lnTo>
                    <a:pt x="3066395" y="0"/>
                  </a:lnTo>
                  <a:lnTo>
                    <a:pt x="3067228" y="0"/>
                  </a:lnTo>
                  <a:lnTo>
                    <a:pt x="3068062" y="0"/>
                  </a:lnTo>
                  <a:lnTo>
                    <a:pt x="3068895" y="0"/>
                  </a:lnTo>
                  <a:lnTo>
                    <a:pt x="3069729" y="0"/>
                  </a:lnTo>
                  <a:lnTo>
                    <a:pt x="3070562" y="0"/>
                  </a:lnTo>
                  <a:lnTo>
                    <a:pt x="3071396" y="0"/>
                  </a:lnTo>
                  <a:lnTo>
                    <a:pt x="3072229" y="0"/>
                  </a:lnTo>
                  <a:lnTo>
                    <a:pt x="3073063" y="0"/>
                  </a:lnTo>
                  <a:lnTo>
                    <a:pt x="3073896" y="0"/>
                  </a:lnTo>
                  <a:lnTo>
                    <a:pt x="3074730" y="0"/>
                  </a:lnTo>
                  <a:lnTo>
                    <a:pt x="3075563" y="0"/>
                  </a:lnTo>
                  <a:lnTo>
                    <a:pt x="3076397" y="0"/>
                  </a:lnTo>
                  <a:lnTo>
                    <a:pt x="3077230" y="0"/>
                  </a:lnTo>
                  <a:lnTo>
                    <a:pt x="3078064" y="0"/>
                  </a:lnTo>
                  <a:lnTo>
                    <a:pt x="3078897" y="0"/>
                  </a:lnTo>
                  <a:lnTo>
                    <a:pt x="3079731" y="0"/>
                  </a:lnTo>
                  <a:lnTo>
                    <a:pt x="3080564" y="0"/>
                  </a:lnTo>
                  <a:lnTo>
                    <a:pt x="3081398" y="0"/>
                  </a:lnTo>
                  <a:lnTo>
                    <a:pt x="3082231" y="0"/>
                  </a:lnTo>
                  <a:lnTo>
                    <a:pt x="3083065" y="0"/>
                  </a:lnTo>
                  <a:lnTo>
                    <a:pt x="3083898" y="0"/>
                  </a:lnTo>
                  <a:lnTo>
                    <a:pt x="3084731" y="0"/>
                  </a:lnTo>
                  <a:lnTo>
                    <a:pt x="3085565" y="0"/>
                  </a:lnTo>
                  <a:lnTo>
                    <a:pt x="3086398" y="0"/>
                  </a:lnTo>
                  <a:lnTo>
                    <a:pt x="3087232" y="0"/>
                  </a:lnTo>
                  <a:lnTo>
                    <a:pt x="3088065" y="0"/>
                  </a:lnTo>
                  <a:lnTo>
                    <a:pt x="3088899" y="0"/>
                  </a:lnTo>
                  <a:lnTo>
                    <a:pt x="3089732" y="0"/>
                  </a:lnTo>
                  <a:lnTo>
                    <a:pt x="3090566" y="0"/>
                  </a:lnTo>
                  <a:lnTo>
                    <a:pt x="3091399" y="0"/>
                  </a:lnTo>
                  <a:lnTo>
                    <a:pt x="3092233" y="0"/>
                  </a:lnTo>
                  <a:lnTo>
                    <a:pt x="3093066" y="0"/>
                  </a:lnTo>
                  <a:lnTo>
                    <a:pt x="3093900" y="0"/>
                  </a:lnTo>
                  <a:lnTo>
                    <a:pt x="3094733" y="0"/>
                  </a:lnTo>
                  <a:lnTo>
                    <a:pt x="3095567" y="0"/>
                  </a:lnTo>
                  <a:lnTo>
                    <a:pt x="3096400" y="0"/>
                  </a:lnTo>
                  <a:lnTo>
                    <a:pt x="3097234" y="0"/>
                  </a:lnTo>
                  <a:lnTo>
                    <a:pt x="3098067" y="0"/>
                  </a:lnTo>
                  <a:lnTo>
                    <a:pt x="3098901" y="0"/>
                  </a:lnTo>
                  <a:lnTo>
                    <a:pt x="3099734" y="0"/>
                  </a:lnTo>
                  <a:lnTo>
                    <a:pt x="3100568" y="0"/>
                  </a:lnTo>
                  <a:lnTo>
                    <a:pt x="3101401" y="0"/>
                  </a:lnTo>
                  <a:lnTo>
                    <a:pt x="3102235" y="0"/>
                  </a:lnTo>
                  <a:lnTo>
                    <a:pt x="3103068" y="0"/>
                  </a:lnTo>
                  <a:lnTo>
                    <a:pt x="3103902" y="0"/>
                  </a:lnTo>
                  <a:lnTo>
                    <a:pt x="3104735" y="0"/>
                  </a:lnTo>
                  <a:lnTo>
                    <a:pt x="3105569" y="0"/>
                  </a:lnTo>
                  <a:lnTo>
                    <a:pt x="3106402" y="0"/>
                  </a:lnTo>
                  <a:lnTo>
                    <a:pt x="3107236" y="0"/>
                  </a:lnTo>
                  <a:lnTo>
                    <a:pt x="3108069" y="0"/>
                  </a:lnTo>
                  <a:lnTo>
                    <a:pt x="3108903" y="0"/>
                  </a:lnTo>
                  <a:lnTo>
                    <a:pt x="3109736" y="0"/>
                  </a:lnTo>
                  <a:lnTo>
                    <a:pt x="3110570" y="0"/>
                  </a:lnTo>
                  <a:lnTo>
                    <a:pt x="3111403" y="0"/>
                  </a:lnTo>
                  <a:lnTo>
                    <a:pt x="3112237" y="0"/>
                  </a:lnTo>
                  <a:lnTo>
                    <a:pt x="3113070" y="0"/>
                  </a:lnTo>
                  <a:lnTo>
                    <a:pt x="3113904" y="0"/>
                  </a:lnTo>
                  <a:lnTo>
                    <a:pt x="3114737" y="0"/>
                  </a:lnTo>
                  <a:lnTo>
                    <a:pt x="3115570" y="0"/>
                  </a:lnTo>
                  <a:lnTo>
                    <a:pt x="3116404" y="0"/>
                  </a:lnTo>
                  <a:lnTo>
                    <a:pt x="3117237" y="0"/>
                  </a:lnTo>
                  <a:lnTo>
                    <a:pt x="3118071" y="0"/>
                  </a:lnTo>
                  <a:lnTo>
                    <a:pt x="3118904" y="0"/>
                  </a:lnTo>
                  <a:lnTo>
                    <a:pt x="3119738" y="0"/>
                  </a:lnTo>
                  <a:lnTo>
                    <a:pt x="3120571" y="0"/>
                  </a:lnTo>
                  <a:lnTo>
                    <a:pt x="3121405" y="0"/>
                  </a:lnTo>
                  <a:lnTo>
                    <a:pt x="3122238" y="0"/>
                  </a:lnTo>
                  <a:lnTo>
                    <a:pt x="3123072" y="0"/>
                  </a:lnTo>
                  <a:lnTo>
                    <a:pt x="3123905" y="0"/>
                  </a:lnTo>
                  <a:lnTo>
                    <a:pt x="3124739" y="0"/>
                  </a:lnTo>
                  <a:lnTo>
                    <a:pt x="3125572" y="0"/>
                  </a:lnTo>
                  <a:lnTo>
                    <a:pt x="3126406" y="0"/>
                  </a:lnTo>
                  <a:lnTo>
                    <a:pt x="3127239" y="0"/>
                  </a:lnTo>
                  <a:lnTo>
                    <a:pt x="3128073" y="0"/>
                  </a:lnTo>
                  <a:lnTo>
                    <a:pt x="3128906" y="0"/>
                  </a:lnTo>
                  <a:lnTo>
                    <a:pt x="3129740" y="0"/>
                  </a:lnTo>
                  <a:lnTo>
                    <a:pt x="3130573" y="0"/>
                  </a:lnTo>
                  <a:lnTo>
                    <a:pt x="3131407" y="0"/>
                  </a:lnTo>
                  <a:lnTo>
                    <a:pt x="3132240" y="0"/>
                  </a:lnTo>
                  <a:lnTo>
                    <a:pt x="3133074" y="0"/>
                  </a:lnTo>
                  <a:lnTo>
                    <a:pt x="3133907" y="0"/>
                  </a:lnTo>
                  <a:lnTo>
                    <a:pt x="3134741" y="0"/>
                  </a:lnTo>
                  <a:lnTo>
                    <a:pt x="3135574" y="0"/>
                  </a:lnTo>
                  <a:lnTo>
                    <a:pt x="3136408" y="0"/>
                  </a:lnTo>
                  <a:lnTo>
                    <a:pt x="3137241" y="0"/>
                  </a:lnTo>
                  <a:lnTo>
                    <a:pt x="3138075" y="0"/>
                  </a:lnTo>
                  <a:lnTo>
                    <a:pt x="3138908" y="0"/>
                  </a:lnTo>
                  <a:lnTo>
                    <a:pt x="3139742" y="0"/>
                  </a:lnTo>
                  <a:lnTo>
                    <a:pt x="3140575" y="0"/>
                  </a:lnTo>
                  <a:lnTo>
                    <a:pt x="3141409" y="0"/>
                  </a:lnTo>
                  <a:lnTo>
                    <a:pt x="3142242" y="0"/>
                  </a:lnTo>
                  <a:lnTo>
                    <a:pt x="3143076" y="0"/>
                  </a:lnTo>
                  <a:lnTo>
                    <a:pt x="3143909" y="0"/>
                  </a:lnTo>
                  <a:lnTo>
                    <a:pt x="3144742" y="0"/>
                  </a:lnTo>
                  <a:lnTo>
                    <a:pt x="3145576" y="0"/>
                  </a:lnTo>
                  <a:lnTo>
                    <a:pt x="3146409" y="0"/>
                  </a:lnTo>
                  <a:lnTo>
                    <a:pt x="3147243" y="0"/>
                  </a:lnTo>
                  <a:lnTo>
                    <a:pt x="3148076" y="0"/>
                  </a:lnTo>
                  <a:lnTo>
                    <a:pt x="3148910" y="0"/>
                  </a:lnTo>
                  <a:lnTo>
                    <a:pt x="3149743" y="0"/>
                  </a:lnTo>
                  <a:lnTo>
                    <a:pt x="3150577" y="0"/>
                  </a:lnTo>
                  <a:lnTo>
                    <a:pt x="3151410" y="0"/>
                  </a:lnTo>
                  <a:lnTo>
                    <a:pt x="3152244" y="0"/>
                  </a:lnTo>
                  <a:lnTo>
                    <a:pt x="3153077" y="0"/>
                  </a:lnTo>
                  <a:lnTo>
                    <a:pt x="3153911" y="0"/>
                  </a:lnTo>
                  <a:lnTo>
                    <a:pt x="3154744" y="0"/>
                  </a:lnTo>
                  <a:lnTo>
                    <a:pt x="3155578" y="0"/>
                  </a:lnTo>
                  <a:lnTo>
                    <a:pt x="3156411" y="0"/>
                  </a:lnTo>
                  <a:lnTo>
                    <a:pt x="3157245" y="0"/>
                  </a:lnTo>
                  <a:lnTo>
                    <a:pt x="3158078" y="0"/>
                  </a:lnTo>
                  <a:lnTo>
                    <a:pt x="3158912" y="0"/>
                  </a:lnTo>
                  <a:lnTo>
                    <a:pt x="3159745" y="0"/>
                  </a:lnTo>
                  <a:lnTo>
                    <a:pt x="3160579" y="0"/>
                  </a:lnTo>
                  <a:lnTo>
                    <a:pt x="3161412" y="0"/>
                  </a:lnTo>
                  <a:lnTo>
                    <a:pt x="3162246" y="0"/>
                  </a:lnTo>
                  <a:lnTo>
                    <a:pt x="3163079" y="0"/>
                  </a:lnTo>
                  <a:lnTo>
                    <a:pt x="3163913" y="0"/>
                  </a:lnTo>
                  <a:lnTo>
                    <a:pt x="3164746" y="0"/>
                  </a:lnTo>
                  <a:lnTo>
                    <a:pt x="3165580" y="0"/>
                  </a:lnTo>
                  <a:lnTo>
                    <a:pt x="3166413" y="0"/>
                  </a:lnTo>
                  <a:lnTo>
                    <a:pt x="3167247" y="0"/>
                  </a:lnTo>
                  <a:lnTo>
                    <a:pt x="3168080" y="0"/>
                  </a:lnTo>
                  <a:lnTo>
                    <a:pt x="3168914" y="0"/>
                  </a:lnTo>
                  <a:lnTo>
                    <a:pt x="3169747" y="0"/>
                  </a:lnTo>
                  <a:lnTo>
                    <a:pt x="3170581" y="0"/>
                  </a:lnTo>
                  <a:lnTo>
                    <a:pt x="3171414" y="0"/>
                  </a:lnTo>
                  <a:lnTo>
                    <a:pt x="3172248" y="0"/>
                  </a:lnTo>
                  <a:lnTo>
                    <a:pt x="3173081" y="0"/>
                  </a:lnTo>
                  <a:lnTo>
                    <a:pt x="3173915" y="0"/>
                  </a:lnTo>
                  <a:lnTo>
                    <a:pt x="3174748" y="0"/>
                  </a:lnTo>
                  <a:lnTo>
                    <a:pt x="3175581" y="0"/>
                  </a:lnTo>
                  <a:lnTo>
                    <a:pt x="3176415" y="0"/>
                  </a:lnTo>
                  <a:lnTo>
                    <a:pt x="3177248" y="0"/>
                  </a:lnTo>
                  <a:lnTo>
                    <a:pt x="3178082" y="0"/>
                  </a:lnTo>
                  <a:lnTo>
                    <a:pt x="3178915" y="0"/>
                  </a:lnTo>
                  <a:lnTo>
                    <a:pt x="3179749" y="0"/>
                  </a:lnTo>
                  <a:lnTo>
                    <a:pt x="3180582" y="0"/>
                  </a:lnTo>
                  <a:lnTo>
                    <a:pt x="3181416" y="0"/>
                  </a:lnTo>
                  <a:lnTo>
                    <a:pt x="3182249" y="0"/>
                  </a:lnTo>
                  <a:lnTo>
                    <a:pt x="3183083" y="0"/>
                  </a:lnTo>
                  <a:lnTo>
                    <a:pt x="3183916" y="0"/>
                  </a:lnTo>
                  <a:lnTo>
                    <a:pt x="3184750" y="0"/>
                  </a:lnTo>
                  <a:lnTo>
                    <a:pt x="3185583" y="0"/>
                  </a:lnTo>
                  <a:lnTo>
                    <a:pt x="3186417" y="0"/>
                  </a:lnTo>
                  <a:lnTo>
                    <a:pt x="3187250" y="0"/>
                  </a:lnTo>
                  <a:lnTo>
                    <a:pt x="3188084" y="0"/>
                  </a:lnTo>
                  <a:lnTo>
                    <a:pt x="3188917" y="0"/>
                  </a:lnTo>
                  <a:lnTo>
                    <a:pt x="3189751" y="0"/>
                  </a:lnTo>
                  <a:lnTo>
                    <a:pt x="3190584" y="0"/>
                  </a:lnTo>
                  <a:lnTo>
                    <a:pt x="3191418" y="0"/>
                  </a:lnTo>
                  <a:lnTo>
                    <a:pt x="3192251" y="0"/>
                  </a:lnTo>
                  <a:lnTo>
                    <a:pt x="3193085" y="0"/>
                  </a:lnTo>
                  <a:lnTo>
                    <a:pt x="3193918" y="0"/>
                  </a:lnTo>
                  <a:lnTo>
                    <a:pt x="3194752" y="0"/>
                  </a:lnTo>
                  <a:lnTo>
                    <a:pt x="3195585" y="0"/>
                  </a:lnTo>
                  <a:lnTo>
                    <a:pt x="3196419" y="0"/>
                  </a:lnTo>
                  <a:lnTo>
                    <a:pt x="3197252" y="0"/>
                  </a:lnTo>
                  <a:lnTo>
                    <a:pt x="3198086" y="0"/>
                  </a:lnTo>
                  <a:lnTo>
                    <a:pt x="3198919" y="0"/>
                  </a:lnTo>
                  <a:lnTo>
                    <a:pt x="3199753" y="0"/>
                  </a:lnTo>
                  <a:lnTo>
                    <a:pt x="3200586" y="0"/>
                  </a:lnTo>
                  <a:lnTo>
                    <a:pt x="3201420" y="0"/>
                  </a:lnTo>
                  <a:lnTo>
                    <a:pt x="3202253" y="0"/>
                  </a:lnTo>
                  <a:lnTo>
                    <a:pt x="3203087" y="0"/>
                  </a:lnTo>
                  <a:lnTo>
                    <a:pt x="3203920" y="0"/>
                  </a:lnTo>
                  <a:lnTo>
                    <a:pt x="3204753" y="0"/>
                  </a:lnTo>
                  <a:lnTo>
                    <a:pt x="3205587" y="0"/>
                  </a:lnTo>
                  <a:lnTo>
                    <a:pt x="3206420" y="0"/>
                  </a:lnTo>
                  <a:lnTo>
                    <a:pt x="3207254" y="0"/>
                  </a:lnTo>
                  <a:lnTo>
                    <a:pt x="3208087" y="0"/>
                  </a:lnTo>
                  <a:lnTo>
                    <a:pt x="3208921" y="0"/>
                  </a:lnTo>
                  <a:lnTo>
                    <a:pt x="3209754" y="0"/>
                  </a:lnTo>
                  <a:lnTo>
                    <a:pt x="3210588" y="0"/>
                  </a:lnTo>
                  <a:lnTo>
                    <a:pt x="3211421" y="0"/>
                  </a:lnTo>
                  <a:lnTo>
                    <a:pt x="3212255" y="0"/>
                  </a:lnTo>
                  <a:lnTo>
                    <a:pt x="3213088" y="0"/>
                  </a:lnTo>
                  <a:lnTo>
                    <a:pt x="3213922" y="0"/>
                  </a:lnTo>
                  <a:lnTo>
                    <a:pt x="3214755" y="0"/>
                  </a:lnTo>
                  <a:lnTo>
                    <a:pt x="3215589" y="0"/>
                  </a:lnTo>
                  <a:lnTo>
                    <a:pt x="3216422" y="0"/>
                  </a:lnTo>
                  <a:lnTo>
                    <a:pt x="3217256" y="0"/>
                  </a:lnTo>
                  <a:lnTo>
                    <a:pt x="3218089" y="0"/>
                  </a:lnTo>
                  <a:lnTo>
                    <a:pt x="3218923" y="0"/>
                  </a:lnTo>
                  <a:lnTo>
                    <a:pt x="3219756" y="0"/>
                  </a:lnTo>
                  <a:lnTo>
                    <a:pt x="3220590" y="0"/>
                  </a:lnTo>
                  <a:lnTo>
                    <a:pt x="3221423" y="0"/>
                  </a:lnTo>
                  <a:lnTo>
                    <a:pt x="3222257" y="0"/>
                  </a:lnTo>
                  <a:lnTo>
                    <a:pt x="3223090" y="0"/>
                  </a:lnTo>
                  <a:lnTo>
                    <a:pt x="3223924" y="0"/>
                  </a:lnTo>
                  <a:lnTo>
                    <a:pt x="3224757" y="0"/>
                  </a:lnTo>
                  <a:lnTo>
                    <a:pt x="3225591" y="0"/>
                  </a:lnTo>
                  <a:lnTo>
                    <a:pt x="3226424" y="0"/>
                  </a:lnTo>
                  <a:lnTo>
                    <a:pt x="3227258" y="0"/>
                  </a:lnTo>
                  <a:lnTo>
                    <a:pt x="3228091" y="0"/>
                  </a:lnTo>
                  <a:lnTo>
                    <a:pt x="3228925" y="0"/>
                  </a:lnTo>
                  <a:lnTo>
                    <a:pt x="3229758" y="0"/>
                  </a:lnTo>
                  <a:lnTo>
                    <a:pt x="3230592" y="0"/>
                  </a:lnTo>
                  <a:lnTo>
                    <a:pt x="3231425" y="0"/>
                  </a:lnTo>
                  <a:lnTo>
                    <a:pt x="3232259" y="0"/>
                  </a:lnTo>
                  <a:lnTo>
                    <a:pt x="3233092" y="0"/>
                  </a:lnTo>
                  <a:lnTo>
                    <a:pt x="3233926" y="0"/>
                  </a:lnTo>
                  <a:lnTo>
                    <a:pt x="3234759" y="0"/>
                  </a:lnTo>
                  <a:lnTo>
                    <a:pt x="3235592" y="0"/>
                  </a:lnTo>
                  <a:lnTo>
                    <a:pt x="3236426" y="0"/>
                  </a:lnTo>
                  <a:lnTo>
                    <a:pt x="3237259" y="0"/>
                  </a:lnTo>
                  <a:lnTo>
                    <a:pt x="3238093" y="0"/>
                  </a:lnTo>
                  <a:lnTo>
                    <a:pt x="3238926" y="0"/>
                  </a:lnTo>
                  <a:lnTo>
                    <a:pt x="3239760" y="0"/>
                  </a:lnTo>
                  <a:lnTo>
                    <a:pt x="3240593" y="0"/>
                  </a:lnTo>
                  <a:lnTo>
                    <a:pt x="3241427" y="0"/>
                  </a:lnTo>
                  <a:lnTo>
                    <a:pt x="3242260" y="0"/>
                  </a:lnTo>
                  <a:lnTo>
                    <a:pt x="3243094" y="0"/>
                  </a:lnTo>
                  <a:lnTo>
                    <a:pt x="3243927" y="0"/>
                  </a:lnTo>
                  <a:lnTo>
                    <a:pt x="3244761" y="0"/>
                  </a:lnTo>
                  <a:lnTo>
                    <a:pt x="3245594" y="0"/>
                  </a:lnTo>
                  <a:lnTo>
                    <a:pt x="3246428" y="0"/>
                  </a:lnTo>
                  <a:lnTo>
                    <a:pt x="3247261" y="0"/>
                  </a:lnTo>
                  <a:lnTo>
                    <a:pt x="3248095" y="0"/>
                  </a:lnTo>
                  <a:lnTo>
                    <a:pt x="3248928" y="0"/>
                  </a:lnTo>
                  <a:lnTo>
                    <a:pt x="3249762" y="0"/>
                  </a:lnTo>
                  <a:lnTo>
                    <a:pt x="3250595" y="0"/>
                  </a:lnTo>
                  <a:lnTo>
                    <a:pt x="3251429" y="0"/>
                  </a:lnTo>
                  <a:lnTo>
                    <a:pt x="3252262" y="0"/>
                  </a:lnTo>
                  <a:lnTo>
                    <a:pt x="3253096" y="0"/>
                  </a:lnTo>
                  <a:lnTo>
                    <a:pt x="3253929" y="0"/>
                  </a:lnTo>
                  <a:lnTo>
                    <a:pt x="3254763" y="0"/>
                  </a:lnTo>
                  <a:lnTo>
                    <a:pt x="3255596" y="0"/>
                  </a:lnTo>
                  <a:lnTo>
                    <a:pt x="3256430" y="0"/>
                  </a:lnTo>
                  <a:lnTo>
                    <a:pt x="3257263" y="0"/>
                  </a:lnTo>
                  <a:lnTo>
                    <a:pt x="3258097" y="0"/>
                  </a:lnTo>
                  <a:lnTo>
                    <a:pt x="3258930" y="0"/>
                  </a:lnTo>
                  <a:lnTo>
                    <a:pt x="3259764" y="0"/>
                  </a:lnTo>
                  <a:lnTo>
                    <a:pt x="3260597" y="0"/>
                  </a:lnTo>
                  <a:lnTo>
                    <a:pt x="3261431" y="0"/>
                  </a:lnTo>
                  <a:lnTo>
                    <a:pt x="3262264" y="0"/>
                  </a:lnTo>
                  <a:lnTo>
                    <a:pt x="3263098" y="0"/>
                  </a:lnTo>
                  <a:lnTo>
                    <a:pt x="3263931" y="0"/>
                  </a:lnTo>
                  <a:lnTo>
                    <a:pt x="3264764" y="0"/>
                  </a:lnTo>
                  <a:lnTo>
                    <a:pt x="3265598" y="0"/>
                  </a:lnTo>
                  <a:lnTo>
                    <a:pt x="3266431" y="0"/>
                  </a:lnTo>
                  <a:lnTo>
                    <a:pt x="3267265" y="0"/>
                  </a:lnTo>
                  <a:lnTo>
                    <a:pt x="3268098" y="0"/>
                  </a:lnTo>
                  <a:lnTo>
                    <a:pt x="3268932" y="0"/>
                  </a:lnTo>
                  <a:lnTo>
                    <a:pt x="3269765" y="0"/>
                  </a:lnTo>
                  <a:lnTo>
                    <a:pt x="3270599" y="0"/>
                  </a:lnTo>
                  <a:lnTo>
                    <a:pt x="3271432" y="0"/>
                  </a:lnTo>
                  <a:lnTo>
                    <a:pt x="3272266" y="0"/>
                  </a:lnTo>
                  <a:lnTo>
                    <a:pt x="3273099" y="0"/>
                  </a:lnTo>
                  <a:lnTo>
                    <a:pt x="3273933" y="0"/>
                  </a:lnTo>
                  <a:lnTo>
                    <a:pt x="3274766" y="0"/>
                  </a:lnTo>
                  <a:lnTo>
                    <a:pt x="3275600" y="0"/>
                  </a:lnTo>
                  <a:lnTo>
                    <a:pt x="3276433" y="0"/>
                  </a:lnTo>
                  <a:lnTo>
                    <a:pt x="3277267" y="0"/>
                  </a:lnTo>
                  <a:lnTo>
                    <a:pt x="3278100" y="0"/>
                  </a:lnTo>
                  <a:lnTo>
                    <a:pt x="3278934" y="0"/>
                  </a:lnTo>
                  <a:lnTo>
                    <a:pt x="3279767" y="0"/>
                  </a:lnTo>
                  <a:lnTo>
                    <a:pt x="3280601" y="0"/>
                  </a:lnTo>
                  <a:lnTo>
                    <a:pt x="3281434" y="0"/>
                  </a:lnTo>
                  <a:lnTo>
                    <a:pt x="3282268" y="0"/>
                  </a:lnTo>
                  <a:lnTo>
                    <a:pt x="3283101" y="0"/>
                  </a:lnTo>
                  <a:lnTo>
                    <a:pt x="3283935" y="0"/>
                  </a:lnTo>
                  <a:lnTo>
                    <a:pt x="3284768" y="0"/>
                  </a:lnTo>
                  <a:lnTo>
                    <a:pt x="3285602" y="0"/>
                  </a:lnTo>
                  <a:lnTo>
                    <a:pt x="3286435" y="0"/>
                  </a:lnTo>
                  <a:lnTo>
                    <a:pt x="3287269" y="0"/>
                  </a:lnTo>
                  <a:lnTo>
                    <a:pt x="3288102" y="0"/>
                  </a:lnTo>
                  <a:lnTo>
                    <a:pt x="3288936" y="0"/>
                  </a:lnTo>
                  <a:lnTo>
                    <a:pt x="3289769" y="0"/>
                  </a:lnTo>
                  <a:lnTo>
                    <a:pt x="3290603" y="0"/>
                  </a:lnTo>
                  <a:lnTo>
                    <a:pt x="3291436" y="0"/>
                  </a:lnTo>
                  <a:lnTo>
                    <a:pt x="3292270" y="0"/>
                  </a:lnTo>
                  <a:lnTo>
                    <a:pt x="3293103" y="0"/>
                  </a:lnTo>
                  <a:lnTo>
                    <a:pt x="3293937" y="0"/>
                  </a:lnTo>
                  <a:lnTo>
                    <a:pt x="3294770" y="0"/>
                  </a:lnTo>
                  <a:lnTo>
                    <a:pt x="3295603" y="0"/>
                  </a:lnTo>
                  <a:lnTo>
                    <a:pt x="3296437" y="0"/>
                  </a:lnTo>
                  <a:lnTo>
                    <a:pt x="3297270" y="0"/>
                  </a:lnTo>
                  <a:lnTo>
                    <a:pt x="3298104" y="0"/>
                  </a:lnTo>
                  <a:lnTo>
                    <a:pt x="3298937" y="0"/>
                  </a:lnTo>
                  <a:lnTo>
                    <a:pt x="3299771" y="0"/>
                  </a:lnTo>
                  <a:lnTo>
                    <a:pt x="3300604" y="0"/>
                  </a:lnTo>
                  <a:lnTo>
                    <a:pt x="3301438" y="0"/>
                  </a:lnTo>
                  <a:lnTo>
                    <a:pt x="3302271" y="0"/>
                  </a:lnTo>
                  <a:lnTo>
                    <a:pt x="3303105" y="0"/>
                  </a:lnTo>
                  <a:lnTo>
                    <a:pt x="3303938" y="0"/>
                  </a:lnTo>
                  <a:lnTo>
                    <a:pt x="3304772" y="0"/>
                  </a:lnTo>
                  <a:lnTo>
                    <a:pt x="3305605" y="0"/>
                  </a:lnTo>
                  <a:lnTo>
                    <a:pt x="3306439" y="0"/>
                  </a:lnTo>
                  <a:lnTo>
                    <a:pt x="3307272" y="0"/>
                  </a:lnTo>
                  <a:lnTo>
                    <a:pt x="3308106" y="0"/>
                  </a:lnTo>
                  <a:lnTo>
                    <a:pt x="3308939" y="0"/>
                  </a:lnTo>
                  <a:lnTo>
                    <a:pt x="3309773" y="0"/>
                  </a:lnTo>
                  <a:lnTo>
                    <a:pt x="3310606" y="0"/>
                  </a:lnTo>
                  <a:lnTo>
                    <a:pt x="3311440" y="0"/>
                  </a:lnTo>
                  <a:lnTo>
                    <a:pt x="3312273" y="0"/>
                  </a:lnTo>
                  <a:lnTo>
                    <a:pt x="3313107" y="0"/>
                  </a:lnTo>
                  <a:lnTo>
                    <a:pt x="3313940" y="0"/>
                  </a:lnTo>
                  <a:lnTo>
                    <a:pt x="3314774" y="0"/>
                  </a:lnTo>
                  <a:lnTo>
                    <a:pt x="3315607" y="0"/>
                  </a:lnTo>
                  <a:lnTo>
                    <a:pt x="3316441" y="0"/>
                  </a:lnTo>
                  <a:lnTo>
                    <a:pt x="3317274" y="0"/>
                  </a:lnTo>
                  <a:lnTo>
                    <a:pt x="3318108" y="0"/>
                  </a:lnTo>
                  <a:lnTo>
                    <a:pt x="3318941" y="0"/>
                  </a:lnTo>
                  <a:lnTo>
                    <a:pt x="3319775" y="0"/>
                  </a:lnTo>
                  <a:lnTo>
                    <a:pt x="3320608" y="0"/>
                  </a:lnTo>
                  <a:lnTo>
                    <a:pt x="3321442" y="0"/>
                  </a:lnTo>
                  <a:lnTo>
                    <a:pt x="3322275" y="0"/>
                  </a:lnTo>
                  <a:lnTo>
                    <a:pt x="3323109" y="0"/>
                  </a:lnTo>
                  <a:lnTo>
                    <a:pt x="3323942" y="0"/>
                  </a:lnTo>
                  <a:lnTo>
                    <a:pt x="3324775" y="0"/>
                  </a:lnTo>
                  <a:lnTo>
                    <a:pt x="3325609" y="0"/>
                  </a:lnTo>
                  <a:lnTo>
                    <a:pt x="3326442" y="0"/>
                  </a:lnTo>
                  <a:lnTo>
                    <a:pt x="3327276" y="0"/>
                  </a:lnTo>
                  <a:lnTo>
                    <a:pt x="3328109" y="0"/>
                  </a:lnTo>
                  <a:lnTo>
                    <a:pt x="3328943" y="0"/>
                  </a:lnTo>
                  <a:lnTo>
                    <a:pt x="3329776" y="0"/>
                  </a:lnTo>
                  <a:lnTo>
                    <a:pt x="3330610" y="0"/>
                  </a:lnTo>
                  <a:lnTo>
                    <a:pt x="3331443" y="0"/>
                  </a:lnTo>
                  <a:lnTo>
                    <a:pt x="3332277" y="0"/>
                  </a:lnTo>
                  <a:lnTo>
                    <a:pt x="3333110" y="0"/>
                  </a:lnTo>
                  <a:lnTo>
                    <a:pt x="3333944" y="0"/>
                  </a:lnTo>
                  <a:lnTo>
                    <a:pt x="3334777" y="0"/>
                  </a:lnTo>
                  <a:lnTo>
                    <a:pt x="3335611" y="0"/>
                  </a:lnTo>
                  <a:lnTo>
                    <a:pt x="3336444" y="0"/>
                  </a:lnTo>
                  <a:lnTo>
                    <a:pt x="3337278" y="0"/>
                  </a:lnTo>
                  <a:lnTo>
                    <a:pt x="3338111" y="0"/>
                  </a:lnTo>
                  <a:lnTo>
                    <a:pt x="3338945" y="0"/>
                  </a:lnTo>
                  <a:lnTo>
                    <a:pt x="3339778" y="0"/>
                  </a:lnTo>
                  <a:lnTo>
                    <a:pt x="3340612" y="0"/>
                  </a:lnTo>
                  <a:lnTo>
                    <a:pt x="3341445" y="0"/>
                  </a:lnTo>
                  <a:lnTo>
                    <a:pt x="3342279" y="0"/>
                  </a:lnTo>
                  <a:lnTo>
                    <a:pt x="3343112" y="0"/>
                  </a:lnTo>
                  <a:lnTo>
                    <a:pt x="3343946" y="0"/>
                  </a:lnTo>
                  <a:lnTo>
                    <a:pt x="3344779" y="0"/>
                  </a:lnTo>
                  <a:lnTo>
                    <a:pt x="3345613" y="0"/>
                  </a:lnTo>
                  <a:lnTo>
                    <a:pt x="3346446" y="0"/>
                  </a:lnTo>
                  <a:lnTo>
                    <a:pt x="3347280" y="0"/>
                  </a:lnTo>
                  <a:lnTo>
                    <a:pt x="3348113" y="0"/>
                  </a:lnTo>
                  <a:lnTo>
                    <a:pt x="3348947" y="0"/>
                  </a:lnTo>
                  <a:lnTo>
                    <a:pt x="3349780" y="0"/>
                  </a:lnTo>
                  <a:lnTo>
                    <a:pt x="3350614" y="0"/>
                  </a:lnTo>
                  <a:lnTo>
                    <a:pt x="3351447" y="0"/>
                  </a:lnTo>
                  <a:lnTo>
                    <a:pt x="3352281" y="0"/>
                  </a:lnTo>
                  <a:lnTo>
                    <a:pt x="3353114" y="0"/>
                  </a:lnTo>
                  <a:lnTo>
                    <a:pt x="3353948" y="0"/>
                  </a:lnTo>
                  <a:lnTo>
                    <a:pt x="3354781" y="0"/>
                  </a:lnTo>
                  <a:lnTo>
                    <a:pt x="3355614" y="0"/>
                  </a:lnTo>
                  <a:lnTo>
                    <a:pt x="3356448" y="0"/>
                  </a:lnTo>
                  <a:lnTo>
                    <a:pt x="3357281" y="0"/>
                  </a:lnTo>
                  <a:lnTo>
                    <a:pt x="3358115" y="0"/>
                  </a:lnTo>
                  <a:lnTo>
                    <a:pt x="3358948" y="0"/>
                  </a:lnTo>
                  <a:lnTo>
                    <a:pt x="3359782" y="0"/>
                  </a:lnTo>
                  <a:lnTo>
                    <a:pt x="3360615" y="0"/>
                  </a:lnTo>
                  <a:lnTo>
                    <a:pt x="3361449" y="0"/>
                  </a:lnTo>
                  <a:lnTo>
                    <a:pt x="3362282" y="0"/>
                  </a:lnTo>
                  <a:lnTo>
                    <a:pt x="3363116" y="0"/>
                  </a:lnTo>
                  <a:lnTo>
                    <a:pt x="3363949" y="0"/>
                  </a:lnTo>
                  <a:lnTo>
                    <a:pt x="3364783" y="0"/>
                  </a:lnTo>
                  <a:lnTo>
                    <a:pt x="3365616" y="0"/>
                  </a:lnTo>
                  <a:lnTo>
                    <a:pt x="3366450" y="0"/>
                  </a:lnTo>
                  <a:lnTo>
                    <a:pt x="3367283" y="0"/>
                  </a:lnTo>
                  <a:lnTo>
                    <a:pt x="3368117" y="0"/>
                  </a:lnTo>
                  <a:lnTo>
                    <a:pt x="3368950" y="0"/>
                  </a:lnTo>
                  <a:lnTo>
                    <a:pt x="3369784" y="0"/>
                  </a:lnTo>
                  <a:lnTo>
                    <a:pt x="3370617" y="0"/>
                  </a:lnTo>
                  <a:lnTo>
                    <a:pt x="3371451" y="0"/>
                  </a:lnTo>
                  <a:lnTo>
                    <a:pt x="3372284" y="0"/>
                  </a:lnTo>
                  <a:lnTo>
                    <a:pt x="3373118" y="0"/>
                  </a:lnTo>
                  <a:lnTo>
                    <a:pt x="3373951" y="0"/>
                  </a:lnTo>
                  <a:lnTo>
                    <a:pt x="3374785" y="0"/>
                  </a:lnTo>
                  <a:lnTo>
                    <a:pt x="3375618" y="0"/>
                  </a:lnTo>
                  <a:lnTo>
                    <a:pt x="3376452" y="0"/>
                  </a:lnTo>
                  <a:lnTo>
                    <a:pt x="3377285" y="0"/>
                  </a:lnTo>
                  <a:lnTo>
                    <a:pt x="3378119" y="0"/>
                  </a:lnTo>
                  <a:lnTo>
                    <a:pt x="3378952" y="0"/>
                  </a:lnTo>
                  <a:lnTo>
                    <a:pt x="3379786" y="0"/>
                  </a:lnTo>
                  <a:lnTo>
                    <a:pt x="3380619" y="0"/>
                  </a:lnTo>
                  <a:lnTo>
                    <a:pt x="3381453" y="0"/>
                  </a:lnTo>
                  <a:lnTo>
                    <a:pt x="3382286" y="0"/>
                  </a:lnTo>
                  <a:lnTo>
                    <a:pt x="3383120" y="0"/>
                  </a:lnTo>
                  <a:lnTo>
                    <a:pt x="3383953" y="0"/>
                  </a:lnTo>
                  <a:lnTo>
                    <a:pt x="3384786" y="0"/>
                  </a:lnTo>
                  <a:lnTo>
                    <a:pt x="3385620" y="0"/>
                  </a:lnTo>
                  <a:lnTo>
                    <a:pt x="3386453" y="0"/>
                  </a:lnTo>
                  <a:lnTo>
                    <a:pt x="3387287" y="0"/>
                  </a:lnTo>
                  <a:lnTo>
                    <a:pt x="3388120" y="0"/>
                  </a:lnTo>
                  <a:lnTo>
                    <a:pt x="3388954" y="0"/>
                  </a:lnTo>
                  <a:lnTo>
                    <a:pt x="3389787" y="0"/>
                  </a:lnTo>
                  <a:lnTo>
                    <a:pt x="3390621" y="0"/>
                  </a:lnTo>
                  <a:lnTo>
                    <a:pt x="3391454" y="0"/>
                  </a:lnTo>
                  <a:lnTo>
                    <a:pt x="3392288" y="0"/>
                  </a:lnTo>
                  <a:lnTo>
                    <a:pt x="3393121" y="0"/>
                  </a:lnTo>
                  <a:lnTo>
                    <a:pt x="3393955" y="0"/>
                  </a:lnTo>
                  <a:lnTo>
                    <a:pt x="3394788" y="0"/>
                  </a:lnTo>
                  <a:lnTo>
                    <a:pt x="3395622" y="0"/>
                  </a:lnTo>
                  <a:lnTo>
                    <a:pt x="3396455" y="0"/>
                  </a:lnTo>
                  <a:lnTo>
                    <a:pt x="3397289" y="0"/>
                  </a:lnTo>
                  <a:lnTo>
                    <a:pt x="3398122" y="0"/>
                  </a:lnTo>
                  <a:lnTo>
                    <a:pt x="3398956" y="0"/>
                  </a:lnTo>
                  <a:lnTo>
                    <a:pt x="3399789" y="0"/>
                  </a:lnTo>
                  <a:lnTo>
                    <a:pt x="3400623" y="0"/>
                  </a:lnTo>
                  <a:lnTo>
                    <a:pt x="3401456" y="0"/>
                  </a:lnTo>
                  <a:lnTo>
                    <a:pt x="3402290" y="0"/>
                  </a:lnTo>
                  <a:lnTo>
                    <a:pt x="3403123" y="0"/>
                  </a:lnTo>
                  <a:lnTo>
                    <a:pt x="3403957" y="0"/>
                  </a:lnTo>
                  <a:lnTo>
                    <a:pt x="3404790" y="0"/>
                  </a:lnTo>
                  <a:lnTo>
                    <a:pt x="3405624" y="0"/>
                  </a:lnTo>
                  <a:lnTo>
                    <a:pt x="3406457" y="0"/>
                  </a:lnTo>
                  <a:lnTo>
                    <a:pt x="3407291" y="0"/>
                  </a:lnTo>
                  <a:lnTo>
                    <a:pt x="3408124" y="0"/>
                  </a:lnTo>
                  <a:lnTo>
                    <a:pt x="3408958" y="0"/>
                  </a:lnTo>
                  <a:lnTo>
                    <a:pt x="3409791" y="0"/>
                  </a:lnTo>
                  <a:lnTo>
                    <a:pt x="3410625" y="0"/>
                  </a:lnTo>
                  <a:lnTo>
                    <a:pt x="3411458" y="0"/>
                  </a:lnTo>
                  <a:lnTo>
                    <a:pt x="3412292" y="0"/>
                  </a:lnTo>
                  <a:lnTo>
                    <a:pt x="3413125" y="0"/>
                  </a:lnTo>
                  <a:lnTo>
                    <a:pt x="3413959" y="0"/>
                  </a:lnTo>
                  <a:lnTo>
                    <a:pt x="3414792" y="0"/>
                  </a:lnTo>
                  <a:lnTo>
                    <a:pt x="3415625" y="0"/>
                  </a:lnTo>
                  <a:lnTo>
                    <a:pt x="3416459" y="0"/>
                  </a:lnTo>
                  <a:lnTo>
                    <a:pt x="3417292" y="0"/>
                  </a:lnTo>
                  <a:lnTo>
                    <a:pt x="3418126" y="0"/>
                  </a:lnTo>
                  <a:lnTo>
                    <a:pt x="3418959" y="0"/>
                  </a:lnTo>
                  <a:lnTo>
                    <a:pt x="3419793" y="0"/>
                  </a:lnTo>
                  <a:lnTo>
                    <a:pt x="3420626" y="0"/>
                  </a:lnTo>
                  <a:lnTo>
                    <a:pt x="3421460" y="0"/>
                  </a:lnTo>
                  <a:lnTo>
                    <a:pt x="3422293" y="0"/>
                  </a:lnTo>
                  <a:lnTo>
                    <a:pt x="3423127" y="0"/>
                  </a:lnTo>
                  <a:lnTo>
                    <a:pt x="3423960" y="0"/>
                  </a:lnTo>
                  <a:lnTo>
                    <a:pt x="3424794" y="0"/>
                  </a:lnTo>
                  <a:lnTo>
                    <a:pt x="3425627" y="0"/>
                  </a:lnTo>
                  <a:lnTo>
                    <a:pt x="3426461" y="0"/>
                  </a:lnTo>
                  <a:lnTo>
                    <a:pt x="3427294" y="0"/>
                  </a:lnTo>
                  <a:lnTo>
                    <a:pt x="3428128" y="0"/>
                  </a:lnTo>
                  <a:lnTo>
                    <a:pt x="3428961" y="0"/>
                  </a:lnTo>
                  <a:lnTo>
                    <a:pt x="3429795" y="0"/>
                  </a:lnTo>
                  <a:lnTo>
                    <a:pt x="3430628" y="0"/>
                  </a:lnTo>
                  <a:lnTo>
                    <a:pt x="3431462" y="0"/>
                  </a:lnTo>
                  <a:lnTo>
                    <a:pt x="3432295" y="0"/>
                  </a:lnTo>
                  <a:lnTo>
                    <a:pt x="3433129" y="0"/>
                  </a:lnTo>
                  <a:lnTo>
                    <a:pt x="3433962" y="0"/>
                  </a:lnTo>
                  <a:lnTo>
                    <a:pt x="3434796" y="0"/>
                  </a:lnTo>
                  <a:lnTo>
                    <a:pt x="3435629" y="0"/>
                  </a:lnTo>
                  <a:lnTo>
                    <a:pt x="3436463" y="0"/>
                  </a:lnTo>
                  <a:lnTo>
                    <a:pt x="3437296" y="0"/>
                  </a:lnTo>
                  <a:lnTo>
                    <a:pt x="3438130" y="0"/>
                  </a:lnTo>
                  <a:lnTo>
                    <a:pt x="3438963" y="0"/>
                  </a:lnTo>
                  <a:lnTo>
                    <a:pt x="3439797" y="0"/>
                  </a:lnTo>
                  <a:lnTo>
                    <a:pt x="3440630" y="0"/>
                  </a:lnTo>
                  <a:lnTo>
                    <a:pt x="3441464" y="0"/>
                  </a:lnTo>
                  <a:lnTo>
                    <a:pt x="3442297" y="0"/>
                  </a:lnTo>
                  <a:lnTo>
                    <a:pt x="3443131" y="0"/>
                  </a:lnTo>
                  <a:lnTo>
                    <a:pt x="3443964" y="0"/>
                  </a:lnTo>
                  <a:lnTo>
                    <a:pt x="3444797" y="0"/>
                  </a:lnTo>
                  <a:lnTo>
                    <a:pt x="3445631" y="0"/>
                  </a:lnTo>
                  <a:lnTo>
                    <a:pt x="3446464" y="0"/>
                  </a:lnTo>
                  <a:lnTo>
                    <a:pt x="3447298" y="0"/>
                  </a:lnTo>
                  <a:lnTo>
                    <a:pt x="3448131" y="0"/>
                  </a:lnTo>
                  <a:lnTo>
                    <a:pt x="3448965" y="0"/>
                  </a:lnTo>
                  <a:lnTo>
                    <a:pt x="3449798" y="0"/>
                  </a:lnTo>
                  <a:lnTo>
                    <a:pt x="3450632" y="0"/>
                  </a:lnTo>
                  <a:lnTo>
                    <a:pt x="3451465" y="0"/>
                  </a:lnTo>
                  <a:lnTo>
                    <a:pt x="3452299" y="0"/>
                  </a:lnTo>
                  <a:lnTo>
                    <a:pt x="3453132" y="0"/>
                  </a:lnTo>
                  <a:lnTo>
                    <a:pt x="3453966" y="0"/>
                  </a:lnTo>
                  <a:lnTo>
                    <a:pt x="3454799" y="0"/>
                  </a:lnTo>
                  <a:lnTo>
                    <a:pt x="3455633" y="0"/>
                  </a:lnTo>
                  <a:lnTo>
                    <a:pt x="3456466" y="0"/>
                  </a:lnTo>
                  <a:lnTo>
                    <a:pt x="3457300" y="0"/>
                  </a:lnTo>
                  <a:lnTo>
                    <a:pt x="3458133" y="0"/>
                  </a:lnTo>
                  <a:lnTo>
                    <a:pt x="3458967" y="0"/>
                  </a:lnTo>
                  <a:lnTo>
                    <a:pt x="3459800" y="0"/>
                  </a:lnTo>
                  <a:lnTo>
                    <a:pt x="3460634" y="0"/>
                  </a:lnTo>
                  <a:lnTo>
                    <a:pt x="3461467" y="0"/>
                  </a:lnTo>
                  <a:lnTo>
                    <a:pt x="3462301" y="0"/>
                  </a:lnTo>
                  <a:lnTo>
                    <a:pt x="3463134" y="0"/>
                  </a:lnTo>
                  <a:lnTo>
                    <a:pt x="3463968" y="0"/>
                  </a:lnTo>
                  <a:lnTo>
                    <a:pt x="3464801" y="0"/>
                  </a:lnTo>
                  <a:lnTo>
                    <a:pt x="3465635" y="0"/>
                  </a:lnTo>
                  <a:lnTo>
                    <a:pt x="3466468" y="0"/>
                  </a:lnTo>
                  <a:lnTo>
                    <a:pt x="3467302" y="0"/>
                  </a:lnTo>
                  <a:lnTo>
                    <a:pt x="3468135" y="0"/>
                  </a:lnTo>
                  <a:lnTo>
                    <a:pt x="3468969" y="0"/>
                  </a:lnTo>
                  <a:lnTo>
                    <a:pt x="3469802" y="0"/>
                  </a:lnTo>
                  <a:lnTo>
                    <a:pt x="3470636" y="0"/>
                  </a:lnTo>
                  <a:lnTo>
                    <a:pt x="3471469" y="0"/>
                  </a:lnTo>
                  <a:lnTo>
                    <a:pt x="3472303" y="0"/>
                  </a:lnTo>
                  <a:lnTo>
                    <a:pt x="3473136" y="0"/>
                  </a:lnTo>
                  <a:lnTo>
                    <a:pt x="3473969" y="0"/>
                  </a:lnTo>
                  <a:lnTo>
                    <a:pt x="3474803" y="0"/>
                  </a:lnTo>
                  <a:lnTo>
                    <a:pt x="3475636" y="0"/>
                  </a:lnTo>
                  <a:lnTo>
                    <a:pt x="3476470" y="0"/>
                  </a:lnTo>
                  <a:lnTo>
                    <a:pt x="3477303" y="0"/>
                  </a:lnTo>
                  <a:lnTo>
                    <a:pt x="3478137" y="0"/>
                  </a:lnTo>
                  <a:lnTo>
                    <a:pt x="3478970" y="0"/>
                  </a:lnTo>
                  <a:lnTo>
                    <a:pt x="3479804" y="0"/>
                  </a:lnTo>
                  <a:lnTo>
                    <a:pt x="3480637" y="0"/>
                  </a:lnTo>
                  <a:lnTo>
                    <a:pt x="3481471" y="0"/>
                  </a:lnTo>
                  <a:lnTo>
                    <a:pt x="3482304" y="0"/>
                  </a:lnTo>
                  <a:lnTo>
                    <a:pt x="3483138" y="0"/>
                  </a:lnTo>
                  <a:lnTo>
                    <a:pt x="3483971" y="0"/>
                  </a:lnTo>
                  <a:lnTo>
                    <a:pt x="3484805" y="0"/>
                  </a:lnTo>
                  <a:lnTo>
                    <a:pt x="3485638" y="0"/>
                  </a:lnTo>
                  <a:lnTo>
                    <a:pt x="3486472" y="0"/>
                  </a:lnTo>
                  <a:lnTo>
                    <a:pt x="3487305" y="0"/>
                  </a:lnTo>
                  <a:lnTo>
                    <a:pt x="3488139" y="0"/>
                  </a:lnTo>
                  <a:lnTo>
                    <a:pt x="3488972" y="0"/>
                  </a:lnTo>
                  <a:lnTo>
                    <a:pt x="3489806" y="0"/>
                  </a:lnTo>
                  <a:lnTo>
                    <a:pt x="3490639" y="0"/>
                  </a:lnTo>
                  <a:lnTo>
                    <a:pt x="3491473" y="0"/>
                  </a:lnTo>
                  <a:lnTo>
                    <a:pt x="3492306" y="0"/>
                  </a:lnTo>
                  <a:lnTo>
                    <a:pt x="3493140" y="0"/>
                  </a:lnTo>
                  <a:lnTo>
                    <a:pt x="3493973" y="0"/>
                  </a:lnTo>
                  <a:lnTo>
                    <a:pt x="3494807" y="0"/>
                  </a:lnTo>
                  <a:lnTo>
                    <a:pt x="3495640" y="0"/>
                  </a:lnTo>
                  <a:lnTo>
                    <a:pt x="3496474" y="0"/>
                  </a:lnTo>
                  <a:lnTo>
                    <a:pt x="3497307" y="0"/>
                  </a:lnTo>
                  <a:lnTo>
                    <a:pt x="3498141" y="0"/>
                  </a:lnTo>
                  <a:lnTo>
                    <a:pt x="3498974" y="0"/>
                  </a:lnTo>
                  <a:lnTo>
                    <a:pt x="3499808" y="0"/>
                  </a:lnTo>
                  <a:lnTo>
                    <a:pt x="3500641" y="0"/>
                  </a:lnTo>
                  <a:lnTo>
                    <a:pt x="3501475" y="0"/>
                  </a:lnTo>
                  <a:lnTo>
                    <a:pt x="3502308" y="0"/>
                  </a:lnTo>
                  <a:lnTo>
                    <a:pt x="3503142" y="0"/>
                  </a:lnTo>
                  <a:lnTo>
                    <a:pt x="3503975" y="0"/>
                  </a:lnTo>
                  <a:lnTo>
                    <a:pt x="3504808" y="0"/>
                  </a:lnTo>
                  <a:lnTo>
                    <a:pt x="3505642" y="0"/>
                  </a:lnTo>
                  <a:lnTo>
                    <a:pt x="3506475" y="0"/>
                  </a:lnTo>
                  <a:lnTo>
                    <a:pt x="3507309" y="0"/>
                  </a:lnTo>
                  <a:lnTo>
                    <a:pt x="3508142" y="0"/>
                  </a:lnTo>
                  <a:lnTo>
                    <a:pt x="3508976" y="0"/>
                  </a:lnTo>
                  <a:lnTo>
                    <a:pt x="3509809" y="0"/>
                  </a:lnTo>
                  <a:lnTo>
                    <a:pt x="3510643" y="0"/>
                  </a:lnTo>
                  <a:lnTo>
                    <a:pt x="3511476" y="0"/>
                  </a:lnTo>
                  <a:lnTo>
                    <a:pt x="3512310" y="0"/>
                  </a:lnTo>
                  <a:lnTo>
                    <a:pt x="3513143" y="0"/>
                  </a:lnTo>
                  <a:lnTo>
                    <a:pt x="3513977" y="0"/>
                  </a:lnTo>
                  <a:lnTo>
                    <a:pt x="3514810" y="0"/>
                  </a:lnTo>
                  <a:lnTo>
                    <a:pt x="3515644" y="0"/>
                  </a:lnTo>
                  <a:lnTo>
                    <a:pt x="3516477" y="0"/>
                  </a:lnTo>
                  <a:lnTo>
                    <a:pt x="3517311" y="0"/>
                  </a:lnTo>
                  <a:lnTo>
                    <a:pt x="3518144" y="0"/>
                  </a:lnTo>
                  <a:lnTo>
                    <a:pt x="3518978" y="0"/>
                  </a:lnTo>
                  <a:lnTo>
                    <a:pt x="3519811" y="0"/>
                  </a:lnTo>
                  <a:lnTo>
                    <a:pt x="3520645" y="0"/>
                  </a:lnTo>
                  <a:lnTo>
                    <a:pt x="3521478" y="0"/>
                  </a:lnTo>
                  <a:lnTo>
                    <a:pt x="3522312" y="0"/>
                  </a:lnTo>
                  <a:lnTo>
                    <a:pt x="3523145" y="0"/>
                  </a:lnTo>
                  <a:lnTo>
                    <a:pt x="3523979" y="0"/>
                  </a:lnTo>
                  <a:lnTo>
                    <a:pt x="3524812" y="0"/>
                  </a:lnTo>
                  <a:lnTo>
                    <a:pt x="3525646" y="0"/>
                  </a:lnTo>
                  <a:lnTo>
                    <a:pt x="3526479" y="0"/>
                  </a:lnTo>
                  <a:lnTo>
                    <a:pt x="3527313" y="0"/>
                  </a:lnTo>
                  <a:lnTo>
                    <a:pt x="3528146" y="0"/>
                  </a:lnTo>
                  <a:lnTo>
                    <a:pt x="3528980" y="0"/>
                  </a:lnTo>
                  <a:lnTo>
                    <a:pt x="3529813" y="0"/>
                  </a:lnTo>
                  <a:lnTo>
                    <a:pt x="3530647" y="0"/>
                  </a:lnTo>
                  <a:lnTo>
                    <a:pt x="3531480" y="0"/>
                  </a:lnTo>
                  <a:lnTo>
                    <a:pt x="3532314" y="0"/>
                  </a:lnTo>
                  <a:lnTo>
                    <a:pt x="3533147" y="0"/>
                  </a:lnTo>
                  <a:lnTo>
                    <a:pt x="3533980" y="0"/>
                  </a:lnTo>
                  <a:lnTo>
                    <a:pt x="3534814" y="0"/>
                  </a:lnTo>
                  <a:lnTo>
                    <a:pt x="3535647" y="0"/>
                  </a:lnTo>
                  <a:lnTo>
                    <a:pt x="3536481" y="0"/>
                  </a:lnTo>
                  <a:lnTo>
                    <a:pt x="3537314" y="0"/>
                  </a:lnTo>
                  <a:lnTo>
                    <a:pt x="3538148" y="0"/>
                  </a:lnTo>
                  <a:lnTo>
                    <a:pt x="3538981" y="0"/>
                  </a:lnTo>
                  <a:lnTo>
                    <a:pt x="3539815" y="0"/>
                  </a:lnTo>
                  <a:lnTo>
                    <a:pt x="3540648" y="0"/>
                  </a:lnTo>
                  <a:lnTo>
                    <a:pt x="3541482" y="0"/>
                  </a:lnTo>
                  <a:lnTo>
                    <a:pt x="3542315" y="0"/>
                  </a:lnTo>
                  <a:lnTo>
                    <a:pt x="3543149" y="0"/>
                  </a:lnTo>
                  <a:lnTo>
                    <a:pt x="3543982" y="0"/>
                  </a:lnTo>
                  <a:lnTo>
                    <a:pt x="3544816" y="0"/>
                  </a:lnTo>
                  <a:lnTo>
                    <a:pt x="3545649" y="0"/>
                  </a:lnTo>
                  <a:lnTo>
                    <a:pt x="3546483" y="0"/>
                  </a:lnTo>
                  <a:lnTo>
                    <a:pt x="3547316" y="0"/>
                  </a:lnTo>
                  <a:lnTo>
                    <a:pt x="3548150" y="0"/>
                  </a:lnTo>
                  <a:lnTo>
                    <a:pt x="3548983" y="0"/>
                  </a:lnTo>
                  <a:lnTo>
                    <a:pt x="3549817" y="0"/>
                  </a:lnTo>
                  <a:lnTo>
                    <a:pt x="3550650" y="0"/>
                  </a:lnTo>
                  <a:lnTo>
                    <a:pt x="3551484" y="0"/>
                  </a:lnTo>
                  <a:lnTo>
                    <a:pt x="3552317" y="0"/>
                  </a:lnTo>
                  <a:lnTo>
                    <a:pt x="3553151" y="0"/>
                  </a:lnTo>
                  <a:lnTo>
                    <a:pt x="3553984" y="0"/>
                  </a:lnTo>
                  <a:lnTo>
                    <a:pt x="3554818" y="0"/>
                  </a:lnTo>
                  <a:lnTo>
                    <a:pt x="3555651" y="0"/>
                  </a:lnTo>
                  <a:lnTo>
                    <a:pt x="3556485" y="0"/>
                  </a:lnTo>
                  <a:lnTo>
                    <a:pt x="3557318" y="0"/>
                  </a:lnTo>
                  <a:lnTo>
                    <a:pt x="3558152" y="0"/>
                  </a:lnTo>
                  <a:lnTo>
                    <a:pt x="3558985" y="0"/>
                  </a:lnTo>
                  <a:lnTo>
                    <a:pt x="3559819" y="0"/>
                  </a:lnTo>
                  <a:lnTo>
                    <a:pt x="3560652" y="0"/>
                  </a:lnTo>
                  <a:lnTo>
                    <a:pt x="3561486" y="0"/>
                  </a:lnTo>
                  <a:lnTo>
                    <a:pt x="3562319" y="0"/>
                  </a:lnTo>
                  <a:lnTo>
                    <a:pt x="3563153" y="0"/>
                  </a:lnTo>
                  <a:lnTo>
                    <a:pt x="3563986" y="0"/>
                  </a:lnTo>
                  <a:lnTo>
                    <a:pt x="3564819" y="0"/>
                  </a:lnTo>
                  <a:lnTo>
                    <a:pt x="3565653" y="0"/>
                  </a:lnTo>
                  <a:lnTo>
                    <a:pt x="3566486" y="0"/>
                  </a:lnTo>
                  <a:lnTo>
                    <a:pt x="3567320" y="0"/>
                  </a:lnTo>
                  <a:lnTo>
                    <a:pt x="3568153" y="0"/>
                  </a:lnTo>
                  <a:lnTo>
                    <a:pt x="3568987" y="0"/>
                  </a:lnTo>
                  <a:lnTo>
                    <a:pt x="3569820" y="0"/>
                  </a:lnTo>
                  <a:lnTo>
                    <a:pt x="3570654" y="0"/>
                  </a:lnTo>
                  <a:lnTo>
                    <a:pt x="3571487" y="0"/>
                  </a:lnTo>
                  <a:lnTo>
                    <a:pt x="3572321" y="0"/>
                  </a:lnTo>
                  <a:lnTo>
                    <a:pt x="3573154" y="0"/>
                  </a:lnTo>
                  <a:lnTo>
                    <a:pt x="3573988" y="0"/>
                  </a:lnTo>
                  <a:lnTo>
                    <a:pt x="3574821" y="0"/>
                  </a:lnTo>
                  <a:lnTo>
                    <a:pt x="3575655" y="0"/>
                  </a:lnTo>
                  <a:lnTo>
                    <a:pt x="3576488" y="0"/>
                  </a:lnTo>
                  <a:lnTo>
                    <a:pt x="3577322" y="0"/>
                  </a:lnTo>
                  <a:lnTo>
                    <a:pt x="3578155" y="0"/>
                  </a:lnTo>
                  <a:lnTo>
                    <a:pt x="3578989" y="0"/>
                  </a:lnTo>
                  <a:lnTo>
                    <a:pt x="3579822" y="0"/>
                  </a:lnTo>
                  <a:lnTo>
                    <a:pt x="3580656" y="0"/>
                  </a:lnTo>
                  <a:lnTo>
                    <a:pt x="3581489" y="0"/>
                  </a:lnTo>
                  <a:lnTo>
                    <a:pt x="3582323" y="0"/>
                  </a:lnTo>
                  <a:lnTo>
                    <a:pt x="3583156" y="0"/>
                  </a:lnTo>
                  <a:lnTo>
                    <a:pt x="3583990" y="0"/>
                  </a:lnTo>
                  <a:lnTo>
                    <a:pt x="3584823" y="0"/>
                  </a:lnTo>
                  <a:lnTo>
                    <a:pt x="3585657" y="0"/>
                  </a:lnTo>
                  <a:lnTo>
                    <a:pt x="3586490" y="0"/>
                  </a:lnTo>
                  <a:lnTo>
                    <a:pt x="3587324" y="0"/>
                  </a:lnTo>
                  <a:lnTo>
                    <a:pt x="3588157" y="0"/>
                  </a:lnTo>
                  <a:lnTo>
                    <a:pt x="3588991" y="0"/>
                  </a:lnTo>
                  <a:lnTo>
                    <a:pt x="3589824" y="0"/>
                  </a:lnTo>
                  <a:lnTo>
                    <a:pt x="3590658" y="0"/>
                  </a:lnTo>
                  <a:lnTo>
                    <a:pt x="3591491" y="0"/>
                  </a:lnTo>
                  <a:lnTo>
                    <a:pt x="3592325" y="0"/>
                  </a:lnTo>
                  <a:lnTo>
                    <a:pt x="3593158" y="0"/>
                  </a:lnTo>
                  <a:lnTo>
                    <a:pt x="3593991" y="0"/>
                  </a:lnTo>
                  <a:lnTo>
                    <a:pt x="3594825" y="0"/>
                  </a:lnTo>
                  <a:lnTo>
                    <a:pt x="3595658" y="0"/>
                  </a:lnTo>
                  <a:lnTo>
                    <a:pt x="3596492" y="0"/>
                  </a:lnTo>
                  <a:lnTo>
                    <a:pt x="3597325" y="0"/>
                  </a:lnTo>
                  <a:lnTo>
                    <a:pt x="3598159" y="0"/>
                  </a:lnTo>
                  <a:lnTo>
                    <a:pt x="3598992" y="0"/>
                  </a:lnTo>
                  <a:lnTo>
                    <a:pt x="3599826" y="0"/>
                  </a:lnTo>
                  <a:lnTo>
                    <a:pt x="3600659" y="0"/>
                  </a:lnTo>
                  <a:lnTo>
                    <a:pt x="3601493" y="0"/>
                  </a:lnTo>
                  <a:lnTo>
                    <a:pt x="3602326" y="0"/>
                  </a:lnTo>
                  <a:lnTo>
                    <a:pt x="3603160" y="0"/>
                  </a:lnTo>
                  <a:lnTo>
                    <a:pt x="3603993" y="0"/>
                  </a:lnTo>
                  <a:lnTo>
                    <a:pt x="3604827" y="0"/>
                  </a:lnTo>
                  <a:lnTo>
                    <a:pt x="3605660" y="0"/>
                  </a:lnTo>
                  <a:lnTo>
                    <a:pt x="3606494" y="0"/>
                  </a:lnTo>
                  <a:lnTo>
                    <a:pt x="3607327" y="0"/>
                  </a:lnTo>
                  <a:lnTo>
                    <a:pt x="3608161" y="0"/>
                  </a:lnTo>
                  <a:lnTo>
                    <a:pt x="3608994" y="0"/>
                  </a:lnTo>
                  <a:lnTo>
                    <a:pt x="3609828" y="0"/>
                  </a:lnTo>
                  <a:lnTo>
                    <a:pt x="3610661" y="0"/>
                  </a:lnTo>
                  <a:lnTo>
                    <a:pt x="3611495" y="0"/>
                  </a:lnTo>
                  <a:lnTo>
                    <a:pt x="3612328" y="0"/>
                  </a:lnTo>
                  <a:lnTo>
                    <a:pt x="3613162" y="0"/>
                  </a:lnTo>
                  <a:lnTo>
                    <a:pt x="3613995" y="0"/>
                  </a:lnTo>
                  <a:lnTo>
                    <a:pt x="3614829" y="0"/>
                  </a:lnTo>
                  <a:lnTo>
                    <a:pt x="3615662" y="0"/>
                  </a:lnTo>
                  <a:lnTo>
                    <a:pt x="3616496" y="0"/>
                  </a:lnTo>
                  <a:lnTo>
                    <a:pt x="3617329" y="0"/>
                  </a:lnTo>
                  <a:lnTo>
                    <a:pt x="3618163" y="0"/>
                  </a:lnTo>
                  <a:lnTo>
                    <a:pt x="3618996" y="0"/>
                  </a:lnTo>
                  <a:lnTo>
                    <a:pt x="3619830" y="0"/>
                  </a:lnTo>
                  <a:lnTo>
                    <a:pt x="3620663" y="0"/>
                  </a:lnTo>
                  <a:lnTo>
                    <a:pt x="3621497" y="0"/>
                  </a:lnTo>
                  <a:lnTo>
                    <a:pt x="3622330" y="0"/>
                  </a:lnTo>
                  <a:lnTo>
                    <a:pt x="3623164" y="0"/>
                  </a:lnTo>
                  <a:lnTo>
                    <a:pt x="3623997" y="0"/>
                  </a:lnTo>
                  <a:lnTo>
                    <a:pt x="3624830" y="0"/>
                  </a:lnTo>
                  <a:lnTo>
                    <a:pt x="3625664" y="0"/>
                  </a:lnTo>
                  <a:lnTo>
                    <a:pt x="3626497" y="0"/>
                  </a:lnTo>
                  <a:lnTo>
                    <a:pt x="3627331" y="0"/>
                  </a:lnTo>
                  <a:lnTo>
                    <a:pt x="3628164" y="0"/>
                  </a:lnTo>
                  <a:lnTo>
                    <a:pt x="3628998" y="0"/>
                  </a:lnTo>
                  <a:lnTo>
                    <a:pt x="3629831" y="0"/>
                  </a:lnTo>
                  <a:lnTo>
                    <a:pt x="3630665" y="0"/>
                  </a:lnTo>
                  <a:lnTo>
                    <a:pt x="3631498" y="0"/>
                  </a:lnTo>
                  <a:lnTo>
                    <a:pt x="3632332" y="0"/>
                  </a:lnTo>
                  <a:lnTo>
                    <a:pt x="3633165" y="0"/>
                  </a:lnTo>
                  <a:lnTo>
                    <a:pt x="3633999" y="0"/>
                  </a:lnTo>
                  <a:lnTo>
                    <a:pt x="3634832" y="0"/>
                  </a:lnTo>
                  <a:lnTo>
                    <a:pt x="3635666" y="0"/>
                  </a:lnTo>
                  <a:lnTo>
                    <a:pt x="3636499" y="0"/>
                  </a:lnTo>
                  <a:lnTo>
                    <a:pt x="3637333" y="0"/>
                  </a:lnTo>
                  <a:lnTo>
                    <a:pt x="3638166" y="0"/>
                  </a:lnTo>
                  <a:lnTo>
                    <a:pt x="3639000" y="0"/>
                  </a:lnTo>
                  <a:lnTo>
                    <a:pt x="3639833" y="0"/>
                  </a:lnTo>
                  <a:lnTo>
                    <a:pt x="3640667" y="0"/>
                  </a:lnTo>
                  <a:lnTo>
                    <a:pt x="3641500" y="0"/>
                  </a:lnTo>
                  <a:lnTo>
                    <a:pt x="3642334" y="0"/>
                  </a:lnTo>
                  <a:lnTo>
                    <a:pt x="3643167" y="0"/>
                  </a:lnTo>
                  <a:lnTo>
                    <a:pt x="3644001" y="0"/>
                  </a:lnTo>
                  <a:lnTo>
                    <a:pt x="3644834" y="0"/>
                  </a:lnTo>
                  <a:lnTo>
                    <a:pt x="3645668" y="0"/>
                  </a:lnTo>
                  <a:lnTo>
                    <a:pt x="3646501" y="0"/>
                  </a:lnTo>
                  <a:lnTo>
                    <a:pt x="3647335" y="0"/>
                  </a:lnTo>
                  <a:lnTo>
                    <a:pt x="3648168" y="0"/>
                  </a:lnTo>
                  <a:lnTo>
                    <a:pt x="3649002" y="0"/>
                  </a:lnTo>
                  <a:lnTo>
                    <a:pt x="3649835" y="0"/>
                  </a:lnTo>
                  <a:lnTo>
                    <a:pt x="3650669" y="0"/>
                  </a:lnTo>
                  <a:lnTo>
                    <a:pt x="3651502" y="0"/>
                  </a:lnTo>
                  <a:lnTo>
                    <a:pt x="3652336" y="0"/>
                  </a:lnTo>
                  <a:lnTo>
                    <a:pt x="3653169" y="0"/>
                  </a:lnTo>
                  <a:lnTo>
                    <a:pt x="3654002" y="0"/>
                  </a:lnTo>
                  <a:lnTo>
                    <a:pt x="3654836" y="0"/>
                  </a:lnTo>
                  <a:lnTo>
                    <a:pt x="3655669" y="0"/>
                  </a:lnTo>
                  <a:lnTo>
                    <a:pt x="3656503" y="0"/>
                  </a:lnTo>
                  <a:lnTo>
                    <a:pt x="3657336" y="0"/>
                  </a:lnTo>
                  <a:lnTo>
                    <a:pt x="3658170" y="0"/>
                  </a:lnTo>
                  <a:lnTo>
                    <a:pt x="3659003" y="0"/>
                  </a:lnTo>
                  <a:lnTo>
                    <a:pt x="3659837" y="0"/>
                  </a:lnTo>
                  <a:lnTo>
                    <a:pt x="3660670" y="0"/>
                  </a:lnTo>
                  <a:lnTo>
                    <a:pt x="3661504" y="0"/>
                  </a:lnTo>
                  <a:lnTo>
                    <a:pt x="3662337" y="0"/>
                  </a:lnTo>
                  <a:lnTo>
                    <a:pt x="3663171" y="0"/>
                  </a:lnTo>
                  <a:lnTo>
                    <a:pt x="3664004" y="0"/>
                  </a:lnTo>
                  <a:lnTo>
                    <a:pt x="3664838" y="0"/>
                  </a:lnTo>
                  <a:lnTo>
                    <a:pt x="3665671" y="0"/>
                  </a:lnTo>
                  <a:lnTo>
                    <a:pt x="3666505" y="0"/>
                  </a:lnTo>
                  <a:lnTo>
                    <a:pt x="3667338" y="0"/>
                  </a:lnTo>
                  <a:lnTo>
                    <a:pt x="3668172" y="0"/>
                  </a:lnTo>
                  <a:lnTo>
                    <a:pt x="3669005" y="0"/>
                  </a:lnTo>
                  <a:lnTo>
                    <a:pt x="3669839" y="0"/>
                  </a:lnTo>
                  <a:lnTo>
                    <a:pt x="3670672" y="0"/>
                  </a:lnTo>
                  <a:lnTo>
                    <a:pt x="3671506" y="0"/>
                  </a:lnTo>
                  <a:lnTo>
                    <a:pt x="3672339" y="0"/>
                  </a:lnTo>
                  <a:lnTo>
                    <a:pt x="3673173" y="0"/>
                  </a:lnTo>
                  <a:lnTo>
                    <a:pt x="3674006" y="0"/>
                  </a:lnTo>
                  <a:lnTo>
                    <a:pt x="3674840" y="0"/>
                  </a:lnTo>
                  <a:lnTo>
                    <a:pt x="3675673" y="0"/>
                  </a:lnTo>
                  <a:lnTo>
                    <a:pt x="3676507" y="0"/>
                  </a:lnTo>
                  <a:lnTo>
                    <a:pt x="3677340" y="0"/>
                  </a:lnTo>
                  <a:lnTo>
                    <a:pt x="3678174" y="0"/>
                  </a:lnTo>
                  <a:lnTo>
                    <a:pt x="3679007" y="0"/>
                  </a:lnTo>
                  <a:lnTo>
                    <a:pt x="3679841" y="0"/>
                  </a:lnTo>
                  <a:lnTo>
                    <a:pt x="3680674" y="0"/>
                  </a:lnTo>
                  <a:lnTo>
                    <a:pt x="3681508" y="0"/>
                  </a:lnTo>
                  <a:lnTo>
                    <a:pt x="3682341" y="0"/>
                  </a:lnTo>
                  <a:lnTo>
                    <a:pt x="3683175" y="0"/>
                  </a:lnTo>
                  <a:lnTo>
                    <a:pt x="3684008" y="0"/>
                  </a:lnTo>
                  <a:lnTo>
                    <a:pt x="3684841" y="0"/>
                  </a:lnTo>
                  <a:lnTo>
                    <a:pt x="3685675" y="0"/>
                  </a:lnTo>
                  <a:lnTo>
                    <a:pt x="3686508" y="0"/>
                  </a:lnTo>
                  <a:lnTo>
                    <a:pt x="3687342" y="0"/>
                  </a:lnTo>
                  <a:lnTo>
                    <a:pt x="3688175" y="0"/>
                  </a:lnTo>
                  <a:lnTo>
                    <a:pt x="3689009" y="0"/>
                  </a:lnTo>
                  <a:lnTo>
                    <a:pt x="3689842" y="0"/>
                  </a:lnTo>
                  <a:lnTo>
                    <a:pt x="3690676" y="0"/>
                  </a:lnTo>
                  <a:lnTo>
                    <a:pt x="3691509" y="0"/>
                  </a:lnTo>
                  <a:lnTo>
                    <a:pt x="3692343" y="0"/>
                  </a:lnTo>
                  <a:lnTo>
                    <a:pt x="3693176" y="0"/>
                  </a:lnTo>
                  <a:lnTo>
                    <a:pt x="3694010" y="0"/>
                  </a:lnTo>
                  <a:lnTo>
                    <a:pt x="3694843" y="0"/>
                  </a:lnTo>
                  <a:lnTo>
                    <a:pt x="3695677" y="0"/>
                  </a:lnTo>
                  <a:lnTo>
                    <a:pt x="3696510" y="0"/>
                  </a:lnTo>
                  <a:lnTo>
                    <a:pt x="3697344" y="0"/>
                  </a:lnTo>
                  <a:lnTo>
                    <a:pt x="3698177" y="0"/>
                  </a:lnTo>
                  <a:lnTo>
                    <a:pt x="3699011" y="0"/>
                  </a:lnTo>
                  <a:lnTo>
                    <a:pt x="3699844" y="0"/>
                  </a:lnTo>
                  <a:lnTo>
                    <a:pt x="3700678" y="0"/>
                  </a:lnTo>
                  <a:lnTo>
                    <a:pt x="3701511" y="0"/>
                  </a:lnTo>
                  <a:lnTo>
                    <a:pt x="3702345" y="0"/>
                  </a:lnTo>
                  <a:lnTo>
                    <a:pt x="3703178" y="0"/>
                  </a:lnTo>
                  <a:lnTo>
                    <a:pt x="3704012" y="0"/>
                  </a:lnTo>
                  <a:lnTo>
                    <a:pt x="3704845" y="0"/>
                  </a:lnTo>
                  <a:lnTo>
                    <a:pt x="3705679" y="0"/>
                  </a:lnTo>
                  <a:lnTo>
                    <a:pt x="3706512" y="0"/>
                  </a:lnTo>
                  <a:lnTo>
                    <a:pt x="3707346" y="0"/>
                  </a:lnTo>
                  <a:lnTo>
                    <a:pt x="3708179" y="0"/>
                  </a:lnTo>
                  <a:lnTo>
                    <a:pt x="3709013" y="0"/>
                  </a:lnTo>
                  <a:lnTo>
                    <a:pt x="3709846" y="0"/>
                  </a:lnTo>
                  <a:lnTo>
                    <a:pt x="3710680" y="0"/>
                  </a:lnTo>
                  <a:lnTo>
                    <a:pt x="3711513" y="0"/>
                  </a:lnTo>
                  <a:lnTo>
                    <a:pt x="3712347" y="0"/>
                  </a:lnTo>
                  <a:lnTo>
                    <a:pt x="3713180" y="0"/>
                  </a:lnTo>
                  <a:lnTo>
                    <a:pt x="3714013" y="0"/>
                  </a:lnTo>
                  <a:lnTo>
                    <a:pt x="3714847" y="0"/>
                  </a:lnTo>
                  <a:lnTo>
                    <a:pt x="3715680" y="0"/>
                  </a:lnTo>
                  <a:lnTo>
                    <a:pt x="3716514" y="0"/>
                  </a:lnTo>
                  <a:lnTo>
                    <a:pt x="3717347" y="0"/>
                  </a:lnTo>
                  <a:lnTo>
                    <a:pt x="3718181" y="0"/>
                  </a:lnTo>
                  <a:lnTo>
                    <a:pt x="3719014" y="0"/>
                  </a:lnTo>
                  <a:lnTo>
                    <a:pt x="3719848" y="0"/>
                  </a:lnTo>
                  <a:lnTo>
                    <a:pt x="3720681" y="0"/>
                  </a:lnTo>
                  <a:lnTo>
                    <a:pt x="3721515" y="0"/>
                  </a:lnTo>
                  <a:lnTo>
                    <a:pt x="3722348" y="0"/>
                  </a:lnTo>
                  <a:lnTo>
                    <a:pt x="3723182" y="0"/>
                  </a:lnTo>
                  <a:lnTo>
                    <a:pt x="3724015" y="0"/>
                  </a:lnTo>
                  <a:lnTo>
                    <a:pt x="3724849" y="0"/>
                  </a:lnTo>
                  <a:lnTo>
                    <a:pt x="3725682" y="0"/>
                  </a:lnTo>
                  <a:lnTo>
                    <a:pt x="3726516" y="0"/>
                  </a:lnTo>
                  <a:lnTo>
                    <a:pt x="3727349" y="0"/>
                  </a:lnTo>
                  <a:lnTo>
                    <a:pt x="3728183" y="0"/>
                  </a:lnTo>
                  <a:lnTo>
                    <a:pt x="3729016" y="0"/>
                  </a:lnTo>
                  <a:lnTo>
                    <a:pt x="3729850" y="0"/>
                  </a:lnTo>
                  <a:lnTo>
                    <a:pt x="3730683" y="0"/>
                  </a:lnTo>
                  <a:lnTo>
                    <a:pt x="3731517" y="0"/>
                  </a:lnTo>
                  <a:lnTo>
                    <a:pt x="3732350" y="0"/>
                  </a:lnTo>
                  <a:lnTo>
                    <a:pt x="3733184" y="0"/>
                  </a:lnTo>
                  <a:lnTo>
                    <a:pt x="3734017" y="0"/>
                  </a:lnTo>
                  <a:lnTo>
                    <a:pt x="3734851" y="0"/>
                  </a:lnTo>
                  <a:lnTo>
                    <a:pt x="3735684" y="0"/>
                  </a:lnTo>
                  <a:lnTo>
                    <a:pt x="3736518" y="0"/>
                  </a:lnTo>
                  <a:lnTo>
                    <a:pt x="3737351" y="0"/>
                  </a:lnTo>
                  <a:lnTo>
                    <a:pt x="3738185" y="0"/>
                  </a:lnTo>
                  <a:lnTo>
                    <a:pt x="3739018" y="0"/>
                  </a:lnTo>
                  <a:lnTo>
                    <a:pt x="3739852" y="0"/>
                  </a:lnTo>
                  <a:lnTo>
                    <a:pt x="3740685" y="0"/>
                  </a:lnTo>
                  <a:lnTo>
                    <a:pt x="3741519" y="0"/>
                  </a:lnTo>
                  <a:lnTo>
                    <a:pt x="3742352" y="0"/>
                  </a:lnTo>
                  <a:lnTo>
                    <a:pt x="3743186" y="0"/>
                  </a:lnTo>
                  <a:lnTo>
                    <a:pt x="3744019" y="0"/>
                  </a:lnTo>
                  <a:lnTo>
                    <a:pt x="3744852" y="0"/>
                  </a:lnTo>
                  <a:lnTo>
                    <a:pt x="3745686" y="0"/>
                  </a:lnTo>
                  <a:lnTo>
                    <a:pt x="3746519" y="0"/>
                  </a:lnTo>
                  <a:lnTo>
                    <a:pt x="3747353" y="0"/>
                  </a:lnTo>
                  <a:lnTo>
                    <a:pt x="3748186" y="0"/>
                  </a:lnTo>
                  <a:lnTo>
                    <a:pt x="3749020" y="0"/>
                  </a:lnTo>
                  <a:lnTo>
                    <a:pt x="3749853" y="0"/>
                  </a:lnTo>
                  <a:lnTo>
                    <a:pt x="3750687" y="0"/>
                  </a:lnTo>
                  <a:lnTo>
                    <a:pt x="3751520" y="0"/>
                  </a:lnTo>
                  <a:lnTo>
                    <a:pt x="3752354" y="0"/>
                  </a:lnTo>
                  <a:lnTo>
                    <a:pt x="3753187" y="0"/>
                  </a:lnTo>
                  <a:lnTo>
                    <a:pt x="3754021" y="0"/>
                  </a:lnTo>
                  <a:lnTo>
                    <a:pt x="3754854" y="0"/>
                  </a:lnTo>
                  <a:lnTo>
                    <a:pt x="3755688" y="0"/>
                  </a:lnTo>
                  <a:lnTo>
                    <a:pt x="3756521" y="0"/>
                  </a:lnTo>
                  <a:lnTo>
                    <a:pt x="3757355" y="0"/>
                  </a:lnTo>
                  <a:lnTo>
                    <a:pt x="3758188" y="0"/>
                  </a:lnTo>
                  <a:lnTo>
                    <a:pt x="3759022" y="0"/>
                  </a:lnTo>
                  <a:lnTo>
                    <a:pt x="3759855" y="0"/>
                  </a:lnTo>
                  <a:lnTo>
                    <a:pt x="3760689" y="0"/>
                  </a:lnTo>
                  <a:lnTo>
                    <a:pt x="3761522" y="0"/>
                  </a:lnTo>
                  <a:lnTo>
                    <a:pt x="3762356" y="0"/>
                  </a:lnTo>
                  <a:lnTo>
                    <a:pt x="3763189" y="0"/>
                  </a:lnTo>
                  <a:lnTo>
                    <a:pt x="3764023" y="0"/>
                  </a:lnTo>
                  <a:lnTo>
                    <a:pt x="3764856" y="0"/>
                  </a:lnTo>
                  <a:lnTo>
                    <a:pt x="3765690" y="0"/>
                  </a:lnTo>
                  <a:lnTo>
                    <a:pt x="3766523" y="0"/>
                  </a:lnTo>
                  <a:lnTo>
                    <a:pt x="3767357" y="0"/>
                  </a:lnTo>
                  <a:lnTo>
                    <a:pt x="3768190" y="0"/>
                  </a:lnTo>
                  <a:lnTo>
                    <a:pt x="3769024" y="0"/>
                  </a:lnTo>
                  <a:lnTo>
                    <a:pt x="3769857" y="0"/>
                  </a:lnTo>
                  <a:lnTo>
                    <a:pt x="3770691" y="0"/>
                  </a:lnTo>
                  <a:lnTo>
                    <a:pt x="3771524" y="0"/>
                  </a:lnTo>
                  <a:lnTo>
                    <a:pt x="3772358" y="0"/>
                  </a:lnTo>
                  <a:lnTo>
                    <a:pt x="3773191" y="0"/>
                  </a:lnTo>
                  <a:lnTo>
                    <a:pt x="3774024" y="0"/>
                  </a:lnTo>
                  <a:lnTo>
                    <a:pt x="3774858" y="0"/>
                  </a:lnTo>
                  <a:lnTo>
                    <a:pt x="3775691" y="0"/>
                  </a:lnTo>
                  <a:lnTo>
                    <a:pt x="3776525" y="0"/>
                  </a:lnTo>
                  <a:lnTo>
                    <a:pt x="3777358" y="0"/>
                  </a:lnTo>
                  <a:lnTo>
                    <a:pt x="3778192" y="0"/>
                  </a:lnTo>
                  <a:lnTo>
                    <a:pt x="3779025" y="0"/>
                  </a:lnTo>
                  <a:lnTo>
                    <a:pt x="3779859" y="0"/>
                  </a:lnTo>
                  <a:lnTo>
                    <a:pt x="3780692" y="0"/>
                  </a:lnTo>
                  <a:lnTo>
                    <a:pt x="3781526" y="0"/>
                  </a:lnTo>
                  <a:lnTo>
                    <a:pt x="3782359" y="0"/>
                  </a:lnTo>
                  <a:lnTo>
                    <a:pt x="3783193" y="0"/>
                  </a:lnTo>
                  <a:lnTo>
                    <a:pt x="3784026" y="0"/>
                  </a:lnTo>
                  <a:lnTo>
                    <a:pt x="3784860" y="0"/>
                  </a:lnTo>
                  <a:lnTo>
                    <a:pt x="3785693" y="0"/>
                  </a:lnTo>
                  <a:lnTo>
                    <a:pt x="3786527" y="0"/>
                  </a:lnTo>
                  <a:lnTo>
                    <a:pt x="3787360" y="0"/>
                  </a:lnTo>
                  <a:lnTo>
                    <a:pt x="3788194" y="0"/>
                  </a:lnTo>
                  <a:lnTo>
                    <a:pt x="3789027" y="0"/>
                  </a:lnTo>
                  <a:lnTo>
                    <a:pt x="3789861" y="0"/>
                  </a:lnTo>
                  <a:lnTo>
                    <a:pt x="3790694" y="0"/>
                  </a:lnTo>
                  <a:lnTo>
                    <a:pt x="3791528" y="0"/>
                  </a:lnTo>
                  <a:lnTo>
                    <a:pt x="3792361" y="0"/>
                  </a:lnTo>
                  <a:lnTo>
                    <a:pt x="3793195" y="0"/>
                  </a:lnTo>
                  <a:lnTo>
                    <a:pt x="3794028" y="0"/>
                  </a:lnTo>
                  <a:lnTo>
                    <a:pt x="3794862" y="0"/>
                  </a:lnTo>
                  <a:lnTo>
                    <a:pt x="3795695" y="0"/>
                  </a:lnTo>
                  <a:lnTo>
                    <a:pt x="3796529" y="0"/>
                  </a:lnTo>
                  <a:lnTo>
                    <a:pt x="3797362" y="0"/>
                  </a:lnTo>
                  <a:lnTo>
                    <a:pt x="3798196" y="0"/>
                  </a:lnTo>
                  <a:lnTo>
                    <a:pt x="3799029" y="0"/>
                  </a:lnTo>
                  <a:lnTo>
                    <a:pt x="3799863" y="0"/>
                  </a:lnTo>
                  <a:lnTo>
                    <a:pt x="3800696" y="0"/>
                  </a:lnTo>
                  <a:lnTo>
                    <a:pt x="3801530" y="0"/>
                  </a:lnTo>
                  <a:lnTo>
                    <a:pt x="3802363" y="0"/>
                  </a:lnTo>
                  <a:lnTo>
                    <a:pt x="3803197" y="0"/>
                  </a:lnTo>
                  <a:lnTo>
                    <a:pt x="3804030" y="0"/>
                  </a:lnTo>
                  <a:lnTo>
                    <a:pt x="3804863" y="0"/>
                  </a:lnTo>
                  <a:lnTo>
                    <a:pt x="3805697" y="0"/>
                  </a:lnTo>
                  <a:lnTo>
                    <a:pt x="3806530" y="0"/>
                  </a:lnTo>
                  <a:lnTo>
                    <a:pt x="3807364" y="0"/>
                  </a:lnTo>
                  <a:lnTo>
                    <a:pt x="3808197" y="0"/>
                  </a:lnTo>
                  <a:lnTo>
                    <a:pt x="3809031" y="0"/>
                  </a:lnTo>
                  <a:lnTo>
                    <a:pt x="3809864" y="0"/>
                  </a:lnTo>
                  <a:lnTo>
                    <a:pt x="3810698" y="0"/>
                  </a:lnTo>
                  <a:lnTo>
                    <a:pt x="3811531" y="0"/>
                  </a:lnTo>
                  <a:lnTo>
                    <a:pt x="3812365" y="0"/>
                  </a:lnTo>
                  <a:lnTo>
                    <a:pt x="3813198" y="0"/>
                  </a:lnTo>
                  <a:lnTo>
                    <a:pt x="3814032" y="0"/>
                  </a:lnTo>
                  <a:lnTo>
                    <a:pt x="3814865" y="0"/>
                  </a:lnTo>
                  <a:lnTo>
                    <a:pt x="3815699" y="0"/>
                  </a:lnTo>
                  <a:lnTo>
                    <a:pt x="3816532" y="0"/>
                  </a:lnTo>
                  <a:lnTo>
                    <a:pt x="3817366" y="0"/>
                  </a:lnTo>
                  <a:lnTo>
                    <a:pt x="3818199" y="0"/>
                  </a:lnTo>
                  <a:lnTo>
                    <a:pt x="3819033" y="0"/>
                  </a:lnTo>
                  <a:lnTo>
                    <a:pt x="3819866" y="0"/>
                  </a:lnTo>
                  <a:lnTo>
                    <a:pt x="3820700" y="0"/>
                  </a:lnTo>
                  <a:lnTo>
                    <a:pt x="3821533" y="0"/>
                  </a:lnTo>
                  <a:lnTo>
                    <a:pt x="3822367" y="0"/>
                  </a:lnTo>
                  <a:lnTo>
                    <a:pt x="3823200" y="0"/>
                  </a:lnTo>
                  <a:lnTo>
                    <a:pt x="3824034" y="0"/>
                  </a:lnTo>
                  <a:lnTo>
                    <a:pt x="3824867" y="0"/>
                  </a:lnTo>
                  <a:lnTo>
                    <a:pt x="3825701" y="0"/>
                  </a:lnTo>
                  <a:lnTo>
                    <a:pt x="3826534" y="0"/>
                  </a:lnTo>
                  <a:lnTo>
                    <a:pt x="3827368" y="0"/>
                  </a:lnTo>
                  <a:lnTo>
                    <a:pt x="3828201" y="0"/>
                  </a:lnTo>
                  <a:lnTo>
                    <a:pt x="3829035" y="0"/>
                  </a:lnTo>
                  <a:lnTo>
                    <a:pt x="3829868" y="0"/>
                  </a:lnTo>
                  <a:lnTo>
                    <a:pt x="3830702" y="0"/>
                  </a:lnTo>
                  <a:lnTo>
                    <a:pt x="3831535" y="0"/>
                  </a:lnTo>
                  <a:lnTo>
                    <a:pt x="3832369" y="0"/>
                  </a:lnTo>
                  <a:lnTo>
                    <a:pt x="3833202" y="0"/>
                  </a:lnTo>
                  <a:lnTo>
                    <a:pt x="3834035" y="0"/>
                  </a:lnTo>
                  <a:lnTo>
                    <a:pt x="3834869" y="0"/>
                  </a:lnTo>
                  <a:lnTo>
                    <a:pt x="3835702" y="0"/>
                  </a:lnTo>
                  <a:lnTo>
                    <a:pt x="3836536" y="0"/>
                  </a:lnTo>
                  <a:lnTo>
                    <a:pt x="3837369" y="0"/>
                  </a:lnTo>
                  <a:lnTo>
                    <a:pt x="3838203" y="0"/>
                  </a:lnTo>
                  <a:lnTo>
                    <a:pt x="3839036" y="0"/>
                  </a:lnTo>
                  <a:lnTo>
                    <a:pt x="3839870" y="0"/>
                  </a:lnTo>
                  <a:lnTo>
                    <a:pt x="3840703" y="0"/>
                  </a:lnTo>
                  <a:lnTo>
                    <a:pt x="3841537" y="0"/>
                  </a:lnTo>
                  <a:lnTo>
                    <a:pt x="3842370" y="0"/>
                  </a:lnTo>
                  <a:lnTo>
                    <a:pt x="3843204" y="0"/>
                  </a:lnTo>
                  <a:lnTo>
                    <a:pt x="3844037" y="0"/>
                  </a:lnTo>
                  <a:lnTo>
                    <a:pt x="3844871" y="0"/>
                  </a:lnTo>
                  <a:lnTo>
                    <a:pt x="3845704" y="0"/>
                  </a:lnTo>
                  <a:lnTo>
                    <a:pt x="3846538" y="0"/>
                  </a:lnTo>
                  <a:lnTo>
                    <a:pt x="3847371" y="0"/>
                  </a:lnTo>
                  <a:lnTo>
                    <a:pt x="3848205" y="0"/>
                  </a:lnTo>
                  <a:lnTo>
                    <a:pt x="3849038" y="0"/>
                  </a:lnTo>
                  <a:lnTo>
                    <a:pt x="3849872" y="0"/>
                  </a:lnTo>
                  <a:lnTo>
                    <a:pt x="3850705" y="0"/>
                  </a:lnTo>
                  <a:lnTo>
                    <a:pt x="3851539" y="0"/>
                  </a:lnTo>
                  <a:lnTo>
                    <a:pt x="3852372" y="0"/>
                  </a:lnTo>
                  <a:lnTo>
                    <a:pt x="3853206" y="0"/>
                  </a:lnTo>
                  <a:lnTo>
                    <a:pt x="3854039" y="0"/>
                  </a:lnTo>
                  <a:lnTo>
                    <a:pt x="3854873" y="0"/>
                  </a:lnTo>
                  <a:lnTo>
                    <a:pt x="3855706" y="0"/>
                  </a:lnTo>
                  <a:lnTo>
                    <a:pt x="3856540" y="0"/>
                  </a:lnTo>
                  <a:lnTo>
                    <a:pt x="3857373" y="0"/>
                  </a:lnTo>
                  <a:lnTo>
                    <a:pt x="3858207" y="0"/>
                  </a:lnTo>
                  <a:lnTo>
                    <a:pt x="3859040" y="0"/>
                  </a:lnTo>
                  <a:lnTo>
                    <a:pt x="3859874" y="0"/>
                  </a:lnTo>
                  <a:lnTo>
                    <a:pt x="3860707" y="0"/>
                  </a:lnTo>
                  <a:lnTo>
                    <a:pt x="3861541" y="0"/>
                  </a:lnTo>
                  <a:lnTo>
                    <a:pt x="3862374" y="0"/>
                  </a:lnTo>
                  <a:lnTo>
                    <a:pt x="3863207" y="0"/>
                  </a:lnTo>
                  <a:lnTo>
                    <a:pt x="3864041" y="0"/>
                  </a:lnTo>
                  <a:lnTo>
                    <a:pt x="3864874" y="0"/>
                  </a:lnTo>
                  <a:lnTo>
                    <a:pt x="3865708" y="0"/>
                  </a:lnTo>
                  <a:lnTo>
                    <a:pt x="3866541" y="0"/>
                  </a:lnTo>
                  <a:lnTo>
                    <a:pt x="3867375" y="0"/>
                  </a:lnTo>
                  <a:lnTo>
                    <a:pt x="3868208" y="0"/>
                  </a:lnTo>
                  <a:lnTo>
                    <a:pt x="3869042" y="0"/>
                  </a:lnTo>
                  <a:lnTo>
                    <a:pt x="3869875" y="0"/>
                  </a:lnTo>
                  <a:lnTo>
                    <a:pt x="3870709" y="0"/>
                  </a:lnTo>
                  <a:lnTo>
                    <a:pt x="3871542" y="0"/>
                  </a:lnTo>
                  <a:lnTo>
                    <a:pt x="3872376" y="0"/>
                  </a:lnTo>
                  <a:lnTo>
                    <a:pt x="3873209" y="0"/>
                  </a:lnTo>
                  <a:lnTo>
                    <a:pt x="3874043" y="0"/>
                  </a:lnTo>
                  <a:lnTo>
                    <a:pt x="3874876" y="0"/>
                  </a:lnTo>
                  <a:lnTo>
                    <a:pt x="3875710" y="0"/>
                  </a:lnTo>
                  <a:lnTo>
                    <a:pt x="3876543" y="0"/>
                  </a:lnTo>
                  <a:lnTo>
                    <a:pt x="3877377" y="0"/>
                  </a:lnTo>
                  <a:lnTo>
                    <a:pt x="3878210" y="0"/>
                  </a:lnTo>
                  <a:lnTo>
                    <a:pt x="3879044" y="0"/>
                  </a:lnTo>
                  <a:lnTo>
                    <a:pt x="3879877" y="0"/>
                  </a:lnTo>
                  <a:lnTo>
                    <a:pt x="3880711" y="0"/>
                  </a:lnTo>
                  <a:lnTo>
                    <a:pt x="3881544" y="0"/>
                  </a:lnTo>
                  <a:lnTo>
                    <a:pt x="3882378" y="0"/>
                  </a:lnTo>
                  <a:lnTo>
                    <a:pt x="3883211" y="0"/>
                  </a:lnTo>
                  <a:lnTo>
                    <a:pt x="3884045" y="0"/>
                  </a:lnTo>
                  <a:lnTo>
                    <a:pt x="3884878" y="0"/>
                  </a:lnTo>
                  <a:lnTo>
                    <a:pt x="3885712" y="0"/>
                  </a:lnTo>
                  <a:lnTo>
                    <a:pt x="3886545" y="0"/>
                  </a:lnTo>
                  <a:lnTo>
                    <a:pt x="3887379" y="0"/>
                  </a:lnTo>
                  <a:lnTo>
                    <a:pt x="3888212" y="0"/>
                  </a:lnTo>
                  <a:lnTo>
                    <a:pt x="3889046" y="0"/>
                  </a:lnTo>
                  <a:lnTo>
                    <a:pt x="3889879" y="0"/>
                  </a:lnTo>
                  <a:lnTo>
                    <a:pt x="3890713" y="0"/>
                  </a:lnTo>
                  <a:lnTo>
                    <a:pt x="3891546" y="0"/>
                  </a:lnTo>
                  <a:lnTo>
                    <a:pt x="3892380" y="0"/>
                  </a:lnTo>
                  <a:lnTo>
                    <a:pt x="3893213" y="0"/>
                  </a:lnTo>
                  <a:lnTo>
                    <a:pt x="3894046" y="0"/>
                  </a:lnTo>
                  <a:lnTo>
                    <a:pt x="3894880" y="0"/>
                  </a:lnTo>
                  <a:lnTo>
                    <a:pt x="3895713" y="0"/>
                  </a:lnTo>
                  <a:lnTo>
                    <a:pt x="3896547" y="0"/>
                  </a:lnTo>
                  <a:lnTo>
                    <a:pt x="3897380" y="0"/>
                  </a:lnTo>
                  <a:lnTo>
                    <a:pt x="3898214" y="0"/>
                  </a:lnTo>
                  <a:lnTo>
                    <a:pt x="3899047" y="0"/>
                  </a:lnTo>
                  <a:lnTo>
                    <a:pt x="3899881" y="0"/>
                  </a:lnTo>
                  <a:lnTo>
                    <a:pt x="3900714" y="0"/>
                  </a:lnTo>
                  <a:lnTo>
                    <a:pt x="3901548" y="0"/>
                  </a:lnTo>
                  <a:lnTo>
                    <a:pt x="3902381" y="0"/>
                  </a:lnTo>
                  <a:lnTo>
                    <a:pt x="3903215" y="0"/>
                  </a:lnTo>
                  <a:lnTo>
                    <a:pt x="3904048" y="0"/>
                  </a:lnTo>
                  <a:lnTo>
                    <a:pt x="3904882" y="0"/>
                  </a:lnTo>
                  <a:lnTo>
                    <a:pt x="3905715" y="0"/>
                  </a:lnTo>
                  <a:lnTo>
                    <a:pt x="3906549" y="0"/>
                  </a:lnTo>
                  <a:lnTo>
                    <a:pt x="3907382" y="0"/>
                  </a:lnTo>
                  <a:lnTo>
                    <a:pt x="3908216" y="0"/>
                  </a:lnTo>
                  <a:lnTo>
                    <a:pt x="3909049" y="0"/>
                  </a:lnTo>
                  <a:lnTo>
                    <a:pt x="3909883" y="0"/>
                  </a:lnTo>
                  <a:lnTo>
                    <a:pt x="3910716" y="0"/>
                  </a:lnTo>
                  <a:lnTo>
                    <a:pt x="3911550" y="0"/>
                  </a:lnTo>
                  <a:lnTo>
                    <a:pt x="3912383" y="0"/>
                  </a:lnTo>
                  <a:lnTo>
                    <a:pt x="3913217" y="0"/>
                  </a:lnTo>
                  <a:lnTo>
                    <a:pt x="3914050" y="0"/>
                  </a:lnTo>
                  <a:lnTo>
                    <a:pt x="3914884" y="0"/>
                  </a:lnTo>
                  <a:lnTo>
                    <a:pt x="3915717" y="0"/>
                  </a:lnTo>
                  <a:lnTo>
                    <a:pt x="3916551" y="0"/>
                  </a:lnTo>
                  <a:lnTo>
                    <a:pt x="3917384" y="0"/>
                  </a:lnTo>
                  <a:lnTo>
                    <a:pt x="3918218" y="0"/>
                  </a:lnTo>
                  <a:lnTo>
                    <a:pt x="3919051" y="0"/>
                  </a:lnTo>
                  <a:lnTo>
                    <a:pt x="3919885" y="0"/>
                  </a:lnTo>
                  <a:lnTo>
                    <a:pt x="3920718" y="0"/>
                  </a:lnTo>
                  <a:lnTo>
                    <a:pt x="3921552" y="0"/>
                  </a:lnTo>
                  <a:lnTo>
                    <a:pt x="3922385" y="0"/>
                  </a:lnTo>
                  <a:lnTo>
                    <a:pt x="3923218" y="0"/>
                  </a:lnTo>
                  <a:lnTo>
                    <a:pt x="3924052" y="0"/>
                  </a:lnTo>
                  <a:lnTo>
                    <a:pt x="3924885" y="0"/>
                  </a:lnTo>
                  <a:lnTo>
                    <a:pt x="3925719" y="0"/>
                  </a:lnTo>
                  <a:lnTo>
                    <a:pt x="3926552" y="0"/>
                  </a:lnTo>
                  <a:lnTo>
                    <a:pt x="3927386" y="0"/>
                  </a:lnTo>
                  <a:lnTo>
                    <a:pt x="3928219" y="0"/>
                  </a:lnTo>
                  <a:lnTo>
                    <a:pt x="3929053" y="0"/>
                  </a:lnTo>
                  <a:lnTo>
                    <a:pt x="3929886" y="0"/>
                  </a:lnTo>
                  <a:lnTo>
                    <a:pt x="3930720" y="0"/>
                  </a:lnTo>
                  <a:lnTo>
                    <a:pt x="3931553" y="0"/>
                  </a:lnTo>
                  <a:lnTo>
                    <a:pt x="3932387" y="0"/>
                  </a:lnTo>
                  <a:lnTo>
                    <a:pt x="3933220" y="0"/>
                  </a:lnTo>
                  <a:lnTo>
                    <a:pt x="3934054" y="0"/>
                  </a:lnTo>
                  <a:lnTo>
                    <a:pt x="3934887" y="0"/>
                  </a:lnTo>
                  <a:lnTo>
                    <a:pt x="3935721" y="0"/>
                  </a:lnTo>
                  <a:lnTo>
                    <a:pt x="3936554" y="0"/>
                  </a:lnTo>
                  <a:lnTo>
                    <a:pt x="3937388" y="0"/>
                  </a:lnTo>
                  <a:lnTo>
                    <a:pt x="3938221" y="0"/>
                  </a:lnTo>
                  <a:lnTo>
                    <a:pt x="3939055" y="0"/>
                  </a:lnTo>
                  <a:lnTo>
                    <a:pt x="3939888" y="0"/>
                  </a:lnTo>
                  <a:lnTo>
                    <a:pt x="3940722" y="0"/>
                  </a:lnTo>
                  <a:lnTo>
                    <a:pt x="3941555" y="0"/>
                  </a:lnTo>
                  <a:lnTo>
                    <a:pt x="3942389" y="0"/>
                  </a:lnTo>
                  <a:lnTo>
                    <a:pt x="3943222" y="0"/>
                  </a:lnTo>
                  <a:lnTo>
                    <a:pt x="3944056" y="0"/>
                  </a:lnTo>
                  <a:lnTo>
                    <a:pt x="3944889" y="0"/>
                  </a:lnTo>
                  <a:lnTo>
                    <a:pt x="3945723" y="0"/>
                  </a:lnTo>
                  <a:lnTo>
                    <a:pt x="3946556" y="0"/>
                  </a:lnTo>
                  <a:lnTo>
                    <a:pt x="3947390" y="0"/>
                  </a:lnTo>
                  <a:lnTo>
                    <a:pt x="3948223" y="0"/>
                  </a:lnTo>
                  <a:lnTo>
                    <a:pt x="3949057" y="0"/>
                  </a:lnTo>
                  <a:lnTo>
                    <a:pt x="3949890" y="0"/>
                  </a:lnTo>
                  <a:lnTo>
                    <a:pt x="3950724" y="0"/>
                  </a:lnTo>
                  <a:lnTo>
                    <a:pt x="3951557" y="0"/>
                  </a:lnTo>
                  <a:lnTo>
                    <a:pt x="3952391" y="0"/>
                  </a:lnTo>
                  <a:lnTo>
                    <a:pt x="3953224" y="0"/>
                  </a:lnTo>
                  <a:lnTo>
                    <a:pt x="3954057" y="0"/>
                  </a:lnTo>
                  <a:lnTo>
                    <a:pt x="3954891" y="0"/>
                  </a:lnTo>
                  <a:lnTo>
                    <a:pt x="3955724" y="0"/>
                  </a:lnTo>
                  <a:lnTo>
                    <a:pt x="3956558" y="0"/>
                  </a:lnTo>
                  <a:lnTo>
                    <a:pt x="3957391" y="0"/>
                  </a:lnTo>
                  <a:lnTo>
                    <a:pt x="3958225" y="0"/>
                  </a:lnTo>
                  <a:lnTo>
                    <a:pt x="3959058" y="0"/>
                  </a:lnTo>
                  <a:lnTo>
                    <a:pt x="3959892" y="0"/>
                  </a:lnTo>
                  <a:lnTo>
                    <a:pt x="3960725" y="0"/>
                  </a:lnTo>
                  <a:lnTo>
                    <a:pt x="3961559" y="0"/>
                  </a:lnTo>
                  <a:lnTo>
                    <a:pt x="3962392" y="0"/>
                  </a:lnTo>
                  <a:lnTo>
                    <a:pt x="3963226" y="0"/>
                  </a:lnTo>
                  <a:lnTo>
                    <a:pt x="3964059" y="0"/>
                  </a:lnTo>
                  <a:lnTo>
                    <a:pt x="3964893" y="0"/>
                  </a:lnTo>
                  <a:lnTo>
                    <a:pt x="3965726" y="0"/>
                  </a:lnTo>
                  <a:lnTo>
                    <a:pt x="3966560" y="0"/>
                  </a:lnTo>
                  <a:lnTo>
                    <a:pt x="3967393" y="0"/>
                  </a:lnTo>
                  <a:lnTo>
                    <a:pt x="3968227" y="0"/>
                  </a:lnTo>
                  <a:lnTo>
                    <a:pt x="3969060" y="0"/>
                  </a:lnTo>
                  <a:lnTo>
                    <a:pt x="3969894" y="0"/>
                  </a:lnTo>
                  <a:lnTo>
                    <a:pt x="3970727" y="0"/>
                  </a:lnTo>
                  <a:lnTo>
                    <a:pt x="3971561" y="0"/>
                  </a:lnTo>
                  <a:lnTo>
                    <a:pt x="3972394" y="0"/>
                  </a:lnTo>
                  <a:lnTo>
                    <a:pt x="3973228" y="0"/>
                  </a:lnTo>
                  <a:lnTo>
                    <a:pt x="3974061" y="0"/>
                  </a:lnTo>
                  <a:lnTo>
                    <a:pt x="3974895" y="0"/>
                  </a:lnTo>
                  <a:lnTo>
                    <a:pt x="3975728" y="0"/>
                  </a:lnTo>
                  <a:lnTo>
                    <a:pt x="3976562" y="0"/>
                  </a:lnTo>
                  <a:lnTo>
                    <a:pt x="3977395" y="0"/>
                  </a:lnTo>
                  <a:lnTo>
                    <a:pt x="3978229" y="0"/>
                  </a:lnTo>
                  <a:lnTo>
                    <a:pt x="3979062" y="0"/>
                  </a:lnTo>
                  <a:lnTo>
                    <a:pt x="3979896" y="0"/>
                  </a:lnTo>
                  <a:lnTo>
                    <a:pt x="3980729" y="0"/>
                  </a:lnTo>
                  <a:lnTo>
                    <a:pt x="3981563" y="0"/>
                  </a:lnTo>
                  <a:lnTo>
                    <a:pt x="3982396" y="0"/>
                  </a:lnTo>
                  <a:lnTo>
                    <a:pt x="3983229" y="0"/>
                  </a:lnTo>
                  <a:lnTo>
                    <a:pt x="3984063" y="0"/>
                  </a:lnTo>
                  <a:lnTo>
                    <a:pt x="3984896" y="0"/>
                  </a:lnTo>
                  <a:lnTo>
                    <a:pt x="3985730" y="0"/>
                  </a:lnTo>
                  <a:lnTo>
                    <a:pt x="3986563" y="0"/>
                  </a:lnTo>
                  <a:lnTo>
                    <a:pt x="3987397" y="0"/>
                  </a:lnTo>
                  <a:lnTo>
                    <a:pt x="3988230" y="0"/>
                  </a:lnTo>
                  <a:lnTo>
                    <a:pt x="3989064" y="0"/>
                  </a:lnTo>
                  <a:lnTo>
                    <a:pt x="3989897" y="0"/>
                  </a:lnTo>
                  <a:lnTo>
                    <a:pt x="3990731" y="0"/>
                  </a:lnTo>
                  <a:lnTo>
                    <a:pt x="3991564" y="0"/>
                  </a:lnTo>
                  <a:lnTo>
                    <a:pt x="3992398" y="0"/>
                  </a:lnTo>
                  <a:lnTo>
                    <a:pt x="3993231" y="0"/>
                  </a:lnTo>
                  <a:lnTo>
                    <a:pt x="3994065" y="0"/>
                  </a:lnTo>
                  <a:lnTo>
                    <a:pt x="3994898" y="0"/>
                  </a:lnTo>
                  <a:lnTo>
                    <a:pt x="3995732" y="0"/>
                  </a:lnTo>
                  <a:lnTo>
                    <a:pt x="3996565" y="0"/>
                  </a:lnTo>
                  <a:lnTo>
                    <a:pt x="3997399" y="0"/>
                  </a:lnTo>
                  <a:lnTo>
                    <a:pt x="3998232" y="0"/>
                  </a:lnTo>
                  <a:lnTo>
                    <a:pt x="3999066" y="0"/>
                  </a:lnTo>
                  <a:lnTo>
                    <a:pt x="3999899" y="0"/>
                  </a:lnTo>
                  <a:lnTo>
                    <a:pt x="4000733" y="0"/>
                  </a:lnTo>
                  <a:lnTo>
                    <a:pt x="4001566" y="0"/>
                  </a:lnTo>
                  <a:lnTo>
                    <a:pt x="4002400" y="0"/>
                  </a:lnTo>
                  <a:lnTo>
                    <a:pt x="4003233" y="0"/>
                  </a:lnTo>
                  <a:lnTo>
                    <a:pt x="4004067" y="0"/>
                  </a:lnTo>
                  <a:lnTo>
                    <a:pt x="4004900" y="0"/>
                  </a:lnTo>
                  <a:lnTo>
                    <a:pt x="4005734" y="0"/>
                  </a:lnTo>
                  <a:lnTo>
                    <a:pt x="4006567" y="0"/>
                  </a:lnTo>
                  <a:lnTo>
                    <a:pt x="4007401" y="0"/>
                  </a:lnTo>
                  <a:lnTo>
                    <a:pt x="4008234" y="0"/>
                  </a:lnTo>
                  <a:lnTo>
                    <a:pt x="4009068" y="0"/>
                  </a:lnTo>
                  <a:lnTo>
                    <a:pt x="4009901" y="0"/>
                  </a:lnTo>
                  <a:lnTo>
                    <a:pt x="4010735" y="0"/>
                  </a:lnTo>
                  <a:lnTo>
                    <a:pt x="4011568" y="0"/>
                  </a:lnTo>
                  <a:lnTo>
                    <a:pt x="4012402" y="0"/>
                  </a:lnTo>
                  <a:lnTo>
                    <a:pt x="4013235" y="0"/>
                  </a:lnTo>
                  <a:lnTo>
                    <a:pt x="4014068" y="0"/>
                  </a:lnTo>
                  <a:lnTo>
                    <a:pt x="4014902" y="0"/>
                  </a:lnTo>
                  <a:lnTo>
                    <a:pt x="4015735" y="0"/>
                  </a:lnTo>
                  <a:lnTo>
                    <a:pt x="4016569" y="0"/>
                  </a:lnTo>
                  <a:lnTo>
                    <a:pt x="4017402" y="0"/>
                  </a:lnTo>
                  <a:lnTo>
                    <a:pt x="4018236" y="0"/>
                  </a:lnTo>
                  <a:lnTo>
                    <a:pt x="4019069" y="0"/>
                  </a:lnTo>
                  <a:lnTo>
                    <a:pt x="4019903" y="0"/>
                  </a:lnTo>
                  <a:lnTo>
                    <a:pt x="4020736" y="0"/>
                  </a:lnTo>
                  <a:lnTo>
                    <a:pt x="4021570" y="0"/>
                  </a:lnTo>
                  <a:lnTo>
                    <a:pt x="4022403" y="0"/>
                  </a:lnTo>
                  <a:lnTo>
                    <a:pt x="4023237" y="0"/>
                  </a:lnTo>
                  <a:lnTo>
                    <a:pt x="4024070" y="0"/>
                  </a:lnTo>
                  <a:lnTo>
                    <a:pt x="4024904" y="0"/>
                  </a:lnTo>
                  <a:lnTo>
                    <a:pt x="4025737" y="0"/>
                  </a:lnTo>
                  <a:lnTo>
                    <a:pt x="4026571" y="0"/>
                  </a:lnTo>
                  <a:lnTo>
                    <a:pt x="4027404" y="0"/>
                  </a:lnTo>
                  <a:lnTo>
                    <a:pt x="4028238" y="0"/>
                  </a:lnTo>
                  <a:lnTo>
                    <a:pt x="4029071" y="0"/>
                  </a:lnTo>
                  <a:lnTo>
                    <a:pt x="4029905" y="0"/>
                  </a:lnTo>
                  <a:lnTo>
                    <a:pt x="4030738" y="0"/>
                  </a:lnTo>
                  <a:lnTo>
                    <a:pt x="4031572" y="0"/>
                  </a:lnTo>
                  <a:lnTo>
                    <a:pt x="4032405" y="0"/>
                  </a:lnTo>
                  <a:lnTo>
                    <a:pt x="4033239" y="0"/>
                  </a:lnTo>
                  <a:lnTo>
                    <a:pt x="4034072" y="0"/>
                  </a:lnTo>
                  <a:lnTo>
                    <a:pt x="4034906" y="0"/>
                  </a:lnTo>
                  <a:lnTo>
                    <a:pt x="4035739" y="0"/>
                  </a:lnTo>
                  <a:lnTo>
                    <a:pt x="4036573" y="0"/>
                  </a:lnTo>
                  <a:lnTo>
                    <a:pt x="4037406" y="0"/>
                  </a:lnTo>
                  <a:lnTo>
                    <a:pt x="4038240" y="0"/>
                  </a:lnTo>
                  <a:lnTo>
                    <a:pt x="4039073" y="0"/>
                  </a:lnTo>
                  <a:lnTo>
                    <a:pt x="4039907" y="0"/>
                  </a:lnTo>
                  <a:lnTo>
                    <a:pt x="4040740" y="0"/>
                  </a:lnTo>
                  <a:lnTo>
                    <a:pt x="4041574" y="0"/>
                  </a:lnTo>
                  <a:lnTo>
                    <a:pt x="4042407" y="0"/>
                  </a:lnTo>
                  <a:lnTo>
                    <a:pt x="4043240" y="0"/>
                  </a:lnTo>
                  <a:lnTo>
                    <a:pt x="4044074" y="0"/>
                  </a:lnTo>
                  <a:lnTo>
                    <a:pt x="4044907" y="0"/>
                  </a:lnTo>
                  <a:lnTo>
                    <a:pt x="4045741" y="0"/>
                  </a:lnTo>
                  <a:lnTo>
                    <a:pt x="4046574" y="0"/>
                  </a:lnTo>
                  <a:lnTo>
                    <a:pt x="4047408" y="0"/>
                  </a:lnTo>
                  <a:lnTo>
                    <a:pt x="4048241" y="0"/>
                  </a:lnTo>
                  <a:lnTo>
                    <a:pt x="4049075" y="0"/>
                  </a:lnTo>
                  <a:lnTo>
                    <a:pt x="4049908" y="0"/>
                  </a:lnTo>
                  <a:lnTo>
                    <a:pt x="4050742" y="0"/>
                  </a:lnTo>
                  <a:lnTo>
                    <a:pt x="4051575" y="0"/>
                  </a:lnTo>
                  <a:lnTo>
                    <a:pt x="4052409" y="0"/>
                  </a:lnTo>
                  <a:lnTo>
                    <a:pt x="4053242" y="0"/>
                  </a:lnTo>
                  <a:lnTo>
                    <a:pt x="4054076" y="0"/>
                  </a:lnTo>
                  <a:lnTo>
                    <a:pt x="4054909" y="0"/>
                  </a:lnTo>
                  <a:lnTo>
                    <a:pt x="4055743" y="0"/>
                  </a:lnTo>
                  <a:lnTo>
                    <a:pt x="4056576" y="0"/>
                  </a:lnTo>
                  <a:lnTo>
                    <a:pt x="4057410" y="0"/>
                  </a:lnTo>
                  <a:lnTo>
                    <a:pt x="4058243" y="0"/>
                  </a:lnTo>
                  <a:lnTo>
                    <a:pt x="4059077" y="0"/>
                  </a:lnTo>
                  <a:lnTo>
                    <a:pt x="4059910" y="0"/>
                  </a:lnTo>
                  <a:lnTo>
                    <a:pt x="4060744" y="0"/>
                  </a:lnTo>
                  <a:lnTo>
                    <a:pt x="4061577" y="0"/>
                  </a:lnTo>
                  <a:lnTo>
                    <a:pt x="4062411" y="0"/>
                  </a:lnTo>
                  <a:lnTo>
                    <a:pt x="4063244" y="0"/>
                  </a:lnTo>
                  <a:lnTo>
                    <a:pt x="4064078" y="0"/>
                  </a:lnTo>
                  <a:lnTo>
                    <a:pt x="4064911" y="0"/>
                  </a:lnTo>
                  <a:lnTo>
                    <a:pt x="4065745" y="0"/>
                  </a:lnTo>
                  <a:lnTo>
                    <a:pt x="4066578" y="0"/>
                  </a:lnTo>
                  <a:lnTo>
                    <a:pt x="4067412" y="0"/>
                  </a:lnTo>
                  <a:lnTo>
                    <a:pt x="4068245" y="0"/>
                  </a:lnTo>
                  <a:lnTo>
                    <a:pt x="4069079" y="0"/>
                  </a:lnTo>
                  <a:lnTo>
                    <a:pt x="4069912" y="0"/>
                  </a:lnTo>
                  <a:lnTo>
                    <a:pt x="4070746" y="0"/>
                  </a:lnTo>
                  <a:lnTo>
                    <a:pt x="4071579" y="0"/>
                  </a:lnTo>
                  <a:lnTo>
                    <a:pt x="4072413" y="0"/>
                  </a:lnTo>
                  <a:lnTo>
                    <a:pt x="4073246" y="0"/>
                  </a:lnTo>
                  <a:lnTo>
                    <a:pt x="4074079" y="0"/>
                  </a:lnTo>
                  <a:lnTo>
                    <a:pt x="4074913" y="0"/>
                  </a:lnTo>
                  <a:lnTo>
                    <a:pt x="4075746" y="0"/>
                  </a:lnTo>
                  <a:lnTo>
                    <a:pt x="4076580" y="0"/>
                  </a:lnTo>
                  <a:lnTo>
                    <a:pt x="4077413" y="0"/>
                  </a:lnTo>
                  <a:lnTo>
                    <a:pt x="4078247" y="0"/>
                  </a:lnTo>
                  <a:lnTo>
                    <a:pt x="4079080" y="0"/>
                  </a:lnTo>
                  <a:lnTo>
                    <a:pt x="4079914" y="0"/>
                  </a:lnTo>
                  <a:lnTo>
                    <a:pt x="4080747" y="0"/>
                  </a:lnTo>
                  <a:lnTo>
                    <a:pt x="4081581" y="0"/>
                  </a:lnTo>
                  <a:lnTo>
                    <a:pt x="4082414" y="0"/>
                  </a:lnTo>
                  <a:lnTo>
                    <a:pt x="4083248" y="0"/>
                  </a:lnTo>
                  <a:lnTo>
                    <a:pt x="4084081" y="0"/>
                  </a:lnTo>
                  <a:lnTo>
                    <a:pt x="4084915" y="0"/>
                  </a:lnTo>
                  <a:lnTo>
                    <a:pt x="4085748" y="0"/>
                  </a:lnTo>
                  <a:lnTo>
                    <a:pt x="4086582" y="0"/>
                  </a:lnTo>
                  <a:lnTo>
                    <a:pt x="4087415" y="0"/>
                  </a:lnTo>
                  <a:lnTo>
                    <a:pt x="4088249" y="0"/>
                  </a:lnTo>
                  <a:lnTo>
                    <a:pt x="4089082" y="0"/>
                  </a:lnTo>
                  <a:lnTo>
                    <a:pt x="4089916" y="0"/>
                  </a:lnTo>
                  <a:lnTo>
                    <a:pt x="4090749" y="0"/>
                  </a:lnTo>
                  <a:lnTo>
                    <a:pt x="4091583" y="0"/>
                  </a:lnTo>
                  <a:lnTo>
                    <a:pt x="4092416" y="0"/>
                  </a:lnTo>
                  <a:lnTo>
                    <a:pt x="4093250" y="0"/>
                  </a:lnTo>
                  <a:lnTo>
                    <a:pt x="4094083" y="0"/>
                  </a:lnTo>
                  <a:lnTo>
                    <a:pt x="4094917" y="0"/>
                  </a:lnTo>
                  <a:lnTo>
                    <a:pt x="4095750" y="0"/>
                  </a:lnTo>
                  <a:lnTo>
                    <a:pt x="4096584" y="0"/>
                  </a:lnTo>
                  <a:lnTo>
                    <a:pt x="4097417" y="0"/>
                  </a:lnTo>
                  <a:lnTo>
                    <a:pt x="4098251" y="0"/>
                  </a:lnTo>
                  <a:lnTo>
                    <a:pt x="4099084" y="0"/>
                  </a:lnTo>
                  <a:lnTo>
                    <a:pt x="4099918" y="0"/>
                  </a:lnTo>
                  <a:lnTo>
                    <a:pt x="4100751" y="0"/>
                  </a:lnTo>
                  <a:lnTo>
                    <a:pt x="4101585" y="0"/>
                  </a:lnTo>
                  <a:lnTo>
                    <a:pt x="4102418" y="0"/>
                  </a:lnTo>
                  <a:lnTo>
                    <a:pt x="4103251" y="0"/>
                  </a:lnTo>
                  <a:lnTo>
                    <a:pt x="4104085" y="0"/>
                  </a:lnTo>
                  <a:lnTo>
                    <a:pt x="4104918" y="0"/>
                  </a:lnTo>
                  <a:lnTo>
                    <a:pt x="4105752" y="0"/>
                  </a:lnTo>
                  <a:lnTo>
                    <a:pt x="4106585" y="0"/>
                  </a:lnTo>
                  <a:lnTo>
                    <a:pt x="4107419" y="0"/>
                  </a:lnTo>
                  <a:lnTo>
                    <a:pt x="4108252" y="0"/>
                  </a:lnTo>
                  <a:lnTo>
                    <a:pt x="4109086" y="0"/>
                  </a:lnTo>
                  <a:lnTo>
                    <a:pt x="4109919" y="0"/>
                  </a:lnTo>
                  <a:lnTo>
                    <a:pt x="4110753" y="0"/>
                  </a:lnTo>
                  <a:lnTo>
                    <a:pt x="4111586" y="0"/>
                  </a:lnTo>
                  <a:lnTo>
                    <a:pt x="4112420" y="0"/>
                  </a:lnTo>
                  <a:lnTo>
                    <a:pt x="4113253" y="0"/>
                  </a:lnTo>
                  <a:lnTo>
                    <a:pt x="4114087" y="0"/>
                  </a:lnTo>
                  <a:lnTo>
                    <a:pt x="4114920" y="0"/>
                  </a:lnTo>
                  <a:lnTo>
                    <a:pt x="4115754" y="0"/>
                  </a:lnTo>
                  <a:lnTo>
                    <a:pt x="4116587" y="0"/>
                  </a:lnTo>
                  <a:lnTo>
                    <a:pt x="4117421" y="0"/>
                  </a:lnTo>
                  <a:lnTo>
                    <a:pt x="4118254" y="0"/>
                  </a:lnTo>
                  <a:lnTo>
                    <a:pt x="4119088" y="0"/>
                  </a:lnTo>
                  <a:lnTo>
                    <a:pt x="4119921" y="0"/>
                  </a:lnTo>
                  <a:lnTo>
                    <a:pt x="4120755" y="0"/>
                  </a:lnTo>
                  <a:lnTo>
                    <a:pt x="4121588" y="0"/>
                  </a:lnTo>
                  <a:lnTo>
                    <a:pt x="4122422" y="0"/>
                  </a:lnTo>
                  <a:lnTo>
                    <a:pt x="4123255" y="0"/>
                  </a:lnTo>
                  <a:lnTo>
                    <a:pt x="4124089" y="0"/>
                  </a:lnTo>
                  <a:lnTo>
                    <a:pt x="4124922" y="0"/>
                  </a:lnTo>
                  <a:lnTo>
                    <a:pt x="4125756" y="0"/>
                  </a:lnTo>
                  <a:lnTo>
                    <a:pt x="4126589" y="0"/>
                  </a:lnTo>
                  <a:lnTo>
                    <a:pt x="4127423" y="0"/>
                  </a:lnTo>
                  <a:lnTo>
                    <a:pt x="4128256" y="0"/>
                  </a:lnTo>
                  <a:lnTo>
                    <a:pt x="4129090" y="0"/>
                  </a:lnTo>
                  <a:lnTo>
                    <a:pt x="4129923" y="0"/>
                  </a:lnTo>
                  <a:lnTo>
                    <a:pt x="4130757" y="0"/>
                  </a:lnTo>
                  <a:lnTo>
                    <a:pt x="4131590" y="0"/>
                  </a:lnTo>
                  <a:lnTo>
                    <a:pt x="4132424" y="0"/>
                  </a:lnTo>
                  <a:lnTo>
                    <a:pt x="4133257" y="0"/>
                  </a:lnTo>
                  <a:lnTo>
                    <a:pt x="4134090" y="0"/>
                  </a:lnTo>
                  <a:lnTo>
                    <a:pt x="4134924" y="0"/>
                  </a:lnTo>
                  <a:lnTo>
                    <a:pt x="4135757" y="0"/>
                  </a:lnTo>
                  <a:lnTo>
                    <a:pt x="4136591" y="0"/>
                  </a:lnTo>
                  <a:lnTo>
                    <a:pt x="4137424" y="0"/>
                  </a:lnTo>
                  <a:lnTo>
                    <a:pt x="4138258" y="0"/>
                  </a:lnTo>
                  <a:lnTo>
                    <a:pt x="4139091" y="0"/>
                  </a:lnTo>
                  <a:lnTo>
                    <a:pt x="4139925" y="0"/>
                  </a:lnTo>
                  <a:lnTo>
                    <a:pt x="4140758" y="0"/>
                  </a:lnTo>
                  <a:lnTo>
                    <a:pt x="4141592" y="0"/>
                  </a:lnTo>
                  <a:lnTo>
                    <a:pt x="4142425" y="0"/>
                  </a:lnTo>
                  <a:lnTo>
                    <a:pt x="4143259" y="0"/>
                  </a:lnTo>
                  <a:lnTo>
                    <a:pt x="4144092" y="0"/>
                  </a:lnTo>
                  <a:lnTo>
                    <a:pt x="4144926" y="0"/>
                  </a:lnTo>
                  <a:lnTo>
                    <a:pt x="4145759" y="0"/>
                  </a:lnTo>
                  <a:lnTo>
                    <a:pt x="4146593" y="0"/>
                  </a:lnTo>
                  <a:lnTo>
                    <a:pt x="4147426" y="0"/>
                  </a:lnTo>
                  <a:lnTo>
                    <a:pt x="4148260" y="0"/>
                  </a:lnTo>
                  <a:lnTo>
                    <a:pt x="4149093" y="0"/>
                  </a:lnTo>
                  <a:lnTo>
                    <a:pt x="4149927" y="0"/>
                  </a:lnTo>
                  <a:lnTo>
                    <a:pt x="4150760" y="0"/>
                  </a:lnTo>
                  <a:lnTo>
                    <a:pt x="4151594" y="0"/>
                  </a:lnTo>
                  <a:lnTo>
                    <a:pt x="4152427" y="0"/>
                  </a:lnTo>
                  <a:lnTo>
                    <a:pt x="4153261" y="0"/>
                  </a:lnTo>
                  <a:lnTo>
                    <a:pt x="4154094" y="0"/>
                  </a:lnTo>
                  <a:lnTo>
                    <a:pt x="4154928" y="0"/>
                  </a:lnTo>
                  <a:lnTo>
                    <a:pt x="4155761" y="0"/>
                  </a:lnTo>
                  <a:lnTo>
                    <a:pt x="4156595" y="0"/>
                  </a:lnTo>
                  <a:lnTo>
                    <a:pt x="4157428" y="0"/>
                  </a:lnTo>
                  <a:lnTo>
                    <a:pt x="4158262" y="0"/>
                  </a:lnTo>
                  <a:lnTo>
                    <a:pt x="4159095" y="0"/>
                  </a:lnTo>
                  <a:lnTo>
                    <a:pt x="4159929" y="0"/>
                  </a:lnTo>
                  <a:lnTo>
                    <a:pt x="4160762" y="0"/>
                  </a:lnTo>
                  <a:lnTo>
                    <a:pt x="4161596" y="0"/>
                  </a:lnTo>
                  <a:lnTo>
                    <a:pt x="4162429" y="0"/>
                  </a:lnTo>
                  <a:lnTo>
                    <a:pt x="4163262" y="0"/>
                  </a:lnTo>
                  <a:lnTo>
                    <a:pt x="4164096" y="0"/>
                  </a:lnTo>
                  <a:lnTo>
                    <a:pt x="4164929" y="0"/>
                  </a:lnTo>
                  <a:lnTo>
                    <a:pt x="4165763" y="0"/>
                  </a:lnTo>
                  <a:lnTo>
                    <a:pt x="4166596" y="0"/>
                  </a:lnTo>
                  <a:lnTo>
                    <a:pt x="4167430" y="0"/>
                  </a:lnTo>
                  <a:lnTo>
                    <a:pt x="4168263" y="0"/>
                  </a:lnTo>
                  <a:lnTo>
                    <a:pt x="4169097" y="0"/>
                  </a:lnTo>
                  <a:lnTo>
                    <a:pt x="4169930" y="0"/>
                  </a:lnTo>
                  <a:lnTo>
                    <a:pt x="4170764" y="0"/>
                  </a:lnTo>
                  <a:lnTo>
                    <a:pt x="4171597" y="0"/>
                  </a:lnTo>
                  <a:lnTo>
                    <a:pt x="4172431" y="0"/>
                  </a:lnTo>
                  <a:lnTo>
                    <a:pt x="4173264" y="0"/>
                  </a:lnTo>
                  <a:lnTo>
                    <a:pt x="4174098" y="0"/>
                  </a:lnTo>
                  <a:lnTo>
                    <a:pt x="4174931" y="0"/>
                  </a:lnTo>
                  <a:lnTo>
                    <a:pt x="4175765" y="0"/>
                  </a:lnTo>
                  <a:lnTo>
                    <a:pt x="4176598" y="0"/>
                  </a:lnTo>
                  <a:lnTo>
                    <a:pt x="4177432" y="0"/>
                  </a:lnTo>
                  <a:lnTo>
                    <a:pt x="4178265" y="0"/>
                  </a:lnTo>
                  <a:lnTo>
                    <a:pt x="4179099" y="0"/>
                  </a:lnTo>
                  <a:lnTo>
                    <a:pt x="4179932" y="0"/>
                  </a:lnTo>
                  <a:lnTo>
                    <a:pt x="4180766" y="0"/>
                  </a:lnTo>
                  <a:lnTo>
                    <a:pt x="4181599" y="0"/>
                  </a:lnTo>
                  <a:lnTo>
                    <a:pt x="4182433" y="0"/>
                  </a:lnTo>
                  <a:lnTo>
                    <a:pt x="4183266" y="0"/>
                  </a:lnTo>
                  <a:lnTo>
                    <a:pt x="4184100" y="0"/>
                  </a:lnTo>
                  <a:lnTo>
                    <a:pt x="4184933" y="0"/>
                  </a:lnTo>
                  <a:lnTo>
                    <a:pt x="4185767" y="0"/>
                  </a:lnTo>
                  <a:lnTo>
                    <a:pt x="4186600" y="0"/>
                  </a:lnTo>
                  <a:lnTo>
                    <a:pt x="4187434" y="0"/>
                  </a:lnTo>
                  <a:lnTo>
                    <a:pt x="4188267" y="0"/>
                  </a:lnTo>
                  <a:lnTo>
                    <a:pt x="4189101" y="0"/>
                  </a:lnTo>
                  <a:lnTo>
                    <a:pt x="4189934" y="0"/>
                  </a:lnTo>
                  <a:lnTo>
                    <a:pt x="4190768" y="0"/>
                  </a:lnTo>
                  <a:lnTo>
                    <a:pt x="4191601" y="0"/>
                  </a:lnTo>
                  <a:lnTo>
                    <a:pt x="4192435" y="0"/>
                  </a:lnTo>
                  <a:lnTo>
                    <a:pt x="4193268" y="0"/>
                  </a:lnTo>
                  <a:lnTo>
                    <a:pt x="4194101" y="0"/>
                  </a:lnTo>
                  <a:lnTo>
                    <a:pt x="4194935" y="0"/>
                  </a:lnTo>
                  <a:lnTo>
                    <a:pt x="4195768" y="0"/>
                  </a:lnTo>
                  <a:lnTo>
                    <a:pt x="4196602" y="0"/>
                  </a:lnTo>
                  <a:lnTo>
                    <a:pt x="4197435" y="0"/>
                  </a:lnTo>
                  <a:lnTo>
                    <a:pt x="4198269" y="0"/>
                  </a:lnTo>
                  <a:lnTo>
                    <a:pt x="4199102" y="0"/>
                  </a:lnTo>
                  <a:lnTo>
                    <a:pt x="4199936" y="0"/>
                  </a:lnTo>
                  <a:lnTo>
                    <a:pt x="4200769" y="0"/>
                  </a:lnTo>
                  <a:lnTo>
                    <a:pt x="4201603" y="0"/>
                  </a:lnTo>
                  <a:lnTo>
                    <a:pt x="4202436" y="0"/>
                  </a:lnTo>
                  <a:lnTo>
                    <a:pt x="4203270" y="0"/>
                  </a:lnTo>
                  <a:lnTo>
                    <a:pt x="4204103" y="0"/>
                  </a:lnTo>
                  <a:lnTo>
                    <a:pt x="4204937" y="0"/>
                  </a:lnTo>
                  <a:lnTo>
                    <a:pt x="4205770" y="0"/>
                  </a:lnTo>
                  <a:lnTo>
                    <a:pt x="4206604" y="0"/>
                  </a:lnTo>
                  <a:lnTo>
                    <a:pt x="4207437" y="0"/>
                  </a:lnTo>
                  <a:lnTo>
                    <a:pt x="4208271" y="0"/>
                  </a:lnTo>
                  <a:lnTo>
                    <a:pt x="4209104" y="0"/>
                  </a:lnTo>
                  <a:lnTo>
                    <a:pt x="4209938" y="0"/>
                  </a:lnTo>
                  <a:lnTo>
                    <a:pt x="4210771" y="0"/>
                  </a:lnTo>
                  <a:lnTo>
                    <a:pt x="4211605" y="0"/>
                  </a:lnTo>
                  <a:lnTo>
                    <a:pt x="4212438" y="0"/>
                  </a:lnTo>
                  <a:lnTo>
                    <a:pt x="4213272" y="0"/>
                  </a:lnTo>
                  <a:lnTo>
                    <a:pt x="4214105" y="0"/>
                  </a:lnTo>
                  <a:lnTo>
                    <a:pt x="4214939" y="0"/>
                  </a:lnTo>
                  <a:lnTo>
                    <a:pt x="4215772" y="0"/>
                  </a:lnTo>
                  <a:lnTo>
                    <a:pt x="4216606" y="0"/>
                  </a:lnTo>
                  <a:lnTo>
                    <a:pt x="4217439" y="0"/>
                  </a:lnTo>
                  <a:lnTo>
                    <a:pt x="4218273" y="0"/>
                  </a:lnTo>
                  <a:lnTo>
                    <a:pt x="4219106" y="0"/>
                  </a:lnTo>
                  <a:lnTo>
                    <a:pt x="4219940" y="0"/>
                  </a:lnTo>
                  <a:lnTo>
                    <a:pt x="4220773" y="0"/>
                  </a:lnTo>
                  <a:lnTo>
                    <a:pt x="4221607" y="0"/>
                  </a:lnTo>
                  <a:lnTo>
                    <a:pt x="4222440" y="0"/>
                  </a:lnTo>
                  <a:lnTo>
                    <a:pt x="4223273" y="0"/>
                  </a:lnTo>
                  <a:lnTo>
                    <a:pt x="4224107" y="0"/>
                  </a:lnTo>
                  <a:lnTo>
                    <a:pt x="4224940" y="0"/>
                  </a:lnTo>
                  <a:lnTo>
                    <a:pt x="4225774" y="0"/>
                  </a:lnTo>
                  <a:lnTo>
                    <a:pt x="4226607" y="0"/>
                  </a:lnTo>
                  <a:lnTo>
                    <a:pt x="4227441" y="0"/>
                  </a:lnTo>
                  <a:lnTo>
                    <a:pt x="4228274" y="0"/>
                  </a:lnTo>
                  <a:lnTo>
                    <a:pt x="4229108" y="0"/>
                  </a:lnTo>
                  <a:lnTo>
                    <a:pt x="4229941" y="0"/>
                  </a:lnTo>
                  <a:lnTo>
                    <a:pt x="4230775" y="0"/>
                  </a:lnTo>
                  <a:lnTo>
                    <a:pt x="4231608" y="0"/>
                  </a:lnTo>
                  <a:lnTo>
                    <a:pt x="4232442" y="0"/>
                  </a:lnTo>
                  <a:lnTo>
                    <a:pt x="4233275" y="0"/>
                  </a:lnTo>
                  <a:lnTo>
                    <a:pt x="4234109" y="0"/>
                  </a:lnTo>
                  <a:lnTo>
                    <a:pt x="4234942" y="0"/>
                  </a:lnTo>
                  <a:lnTo>
                    <a:pt x="4235776" y="0"/>
                  </a:lnTo>
                  <a:lnTo>
                    <a:pt x="4236609" y="0"/>
                  </a:lnTo>
                  <a:lnTo>
                    <a:pt x="4237443" y="0"/>
                  </a:lnTo>
                  <a:lnTo>
                    <a:pt x="4238276" y="0"/>
                  </a:lnTo>
                  <a:lnTo>
                    <a:pt x="4239110" y="0"/>
                  </a:lnTo>
                  <a:lnTo>
                    <a:pt x="4239943" y="0"/>
                  </a:lnTo>
                  <a:lnTo>
                    <a:pt x="4240777" y="0"/>
                  </a:lnTo>
                  <a:lnTo>
                    <a:pt x="4241610" y="0"/>
                  </a:lnTo>
                  <a:lnTo>
                    <a:pt x="4242444" y="0"/>
                  </a:lnTo>
                  <a:lnTo>
                    <a:pt x="4243277" y="0"/>
                  </a:lnTo>
                  <a:lnTo>
                    <a:pt x="4244111" y="0"/>
                  </a:lnTo>
                  <a:lnTo>
                    <a:pt x="4244944" y="0"/>
                  </a:lnTo>
                  <a:lnTo>
                    <a:pt x="4245778" y="0"/>
                  </a:lnTo>
                  <a:lnTo>
                    <a:pt x="4246611" y="0"/>
                  </a:lnTo>
                  <a:lnTo>
                    <a:pt x="4247445" y="0"/>
                  </a:lnTo>
                  <a:lnTo>
                    <a:pt x="4248278" y="0"/>
                  </a:lnTo>
                  <a:lnTo>
                    <a:pt x="4249112" y="0"/>
                  </a:lnTo>
                  <a:lnTo>
                    <a:pt x="4249945" y="0"/>
                  </a:lnTo>
                  <a:lnTo>
                    <a:pt x="4250779" y="0"/>
                  </a:lnTo>
                  <a:lnTo>
                    <a:pt x="4251612" y="0"/>
                  </a:lnTo>
                  <a:lnTo>
                    <a:pt x="4252446" y="0"/>
                  </a:lnTo>
                  <a:lnTo>
                    <a:pt x="4253279" y="0"/>
                  </a:lnTo>
                  <a:lnTo>
                    <a:pt x="4254112" y="0"/>
                  </a:lnTo>
                  <a:lnTo>
                    <a:pt x="4254946" y="0"/>
                  </a:lnTo>
                  <a:lnTo>
                    <a:pt x="4255779" y="0"/>
                  </a:lnTo>
                  <a:lnTo>
                    <a:pt x="4256613" y="0"/>
                  </a:lnTo>
                  <a:lnTo>
                    <a:pt x="4257446" y="0"/>
                  </a:lnTo>
                  <a:lnTo>
                    <a:pt x="4258280" y="0"/>
                  </a:lnTo>
                  <a:lnTo>
                    <a:pt x="4259113" y="0"/>
                  </a:lnTo>
                  <a:lnTo>
                    <a:pt x="4259947" y="0"/>
                  </a:lnTo>
                  <a:lnTo>
                    <a:pt x="4260780" y="0"/>
                  </a:lnTo>
                  <a:lnTo>
                    <a:pt x="4261614" y="0"/>
                  </a:lnTo>
                  <a:lnTo>
                    <a:pt x="4262447" y="0"/>
                  </a:lnTo>
                  <a:lnTo>
                    <a:pt x="4263281" y="0"/>
                  </a:lnTo>
                  <a:lnTo>
                    <a:pt x="4264114" y="0"/>
                  </a:lnTo>
                  <a:lnTo>
                    <a:pt x="4264948" y="0"/>
                  </a:lnTo>
                  <a:lnTo>
                    <a:pt x="4265781" y="0"/>
                  </a:lnTo>
                  <a:lnTo>
                    <a:pt x="4266615" y="0"/>
                  </a:lnTo>
                  <a:lnTo>
                    <a:pt x="4267448" y="0"/>
                  </a:lnTo>
                  <a:lnTo>
                    <a:pt x="4268282" y="0"/>
                  </a:lnTo>
                  <a:lnTo>
                    <a:pt x="4269115" y="0"/>
                  </a:lnTo>
                  <a:lnTo>
                    <a:pt x="4269949" y="0"/>
                  </a:lnTo>
                  <a:lnTo>
                    <a:pt x="4270782" y="0"/>
                  </a:lnTo>
                  <a:lnTo>
                    <a:pt x="4271616" y="0"/>
                  </a:lnTo>
                  <a:lnTo>
                    <a:pt x="4272449" y="0"/>
                  </a:lnTo>
                  <a:lnTo>
                    <a:pt x="4273283" y="0"/>
                  </a:lnTo>
                  <a:lnTo>
                    <a:pt x="4274116" y="0"/>
                  </a:lnTo>
                  <a:lnTo>
                    <a:pt x="4274950" y="0"/>
                  </a:lnTo>
                  <a:lnTo>
                    <a:pt x="4275783" y="0"/>
                  </a:lnTo>
                  <a:lnTo>
                    <a:pt x="4276617" y="0"/>
                  </a:lnTo>
                  <a:lnTo>
                    <a:pt x="4277450" y="0"/>
                  </a:lnTo>
                  <a:lnTo>
                    <a:pt x="4278284" y="0"/>
                  </a:lnTo>
                  <a:lnTo>
                    <a:pt x="4279117" y="0"/>
                  </a:lnTo>
                  <a:lnTo>
                    <a:pt x="4279951" y="0"/>
                  </a:lnTo>
                  <a:lnTo>
                    <a:pt x="4280784" y="0"/>
                  </a:lnTo>
                  <a:lnTo>
                    <a:pt x="4281618" y="0"/>
                  </a:lnTo>
                  <a:lnTo>
                    <a:pt x="4282451" y="0"/>
                  </a:lnTo>
                  <a:lnTo>
                    <a:pt x="4283284" y="0"/>
                  </a:lnTo>
                  <a:lnTo>
                    <a:pt x="4284118" y="0"/>
                  </a:lnTo>
                  <a:lnTo>
                    <a:pt x="4284951" y="0"/>
                  </a:lnTo>
                  <a:lnTo>
                    <a:pt x="4285785" y="0"/>
                  </a:lnTo>
                  <a:lnTo>
                    <a:pt x="4286618" y="0"/>
                  </a:lnTo>
                  <a:lnTo>
                    <a:pt x="4287452" y="0"/>
                  </a:lnTo>
                  <a:lnTo>
                    <a:pt x="4288285" y="0"/>
                  </a:lnTo>
                  <a:lnTo>
                    <a:pt x="4289119" y="0"/>
                  </a:lnTo>
                  <a:lnTo>
                    <a:pt x="4289952" y="0"/>
                  </a:lnTo>
                  <a:lnTo>
                    <a:pt x="4290786" y="0"/>
                  </a:lnTo>
                  <a:lnTo>
                    <a:pt x="4291619" y="0"/>
                  </a:lnTo>
                  <a:lnTo>
                    <a:pt x="4292453" y="0"/>
                  </a:lnTo>
                  <a:lnTo>
                    <a:pt x="4293286" y="0"/>
                  </a:lnTo>
                  <a:lnTo>
                    <a:pt x="4294120" y="0"/>
                  </a:lnTo>
                  <a:lnTo>
                    <a:pt x="4294953" y="0"/>
                  </a:lnTo>
                  <a:lnTo>
                    <a:pt x="4295787" y="0"/>
                  </a:lnTo>
                  <a:lnTo>
                    <a:pt x="4296620" y="0"/>
                  </a:lnTo>
                  <a:lnTo>
                    <a:pt x="4297454" y="0"/>
                  </a:lnTo>
                  <a:lnTo>
                    <a:pt x="4298287" y="0"/>
                  </a:lnTo>
                  <a:lnTo>
                    <a:pt x="4299121" y="0"/>
                  </a:lnTo>
                  <a:lnTo>
                    <a:pt x="4299954" y="0"/>
                  </a:lnTo>
                  <a:lnTo>
                    <a:pt x="4300788" y="0"/>
                  </a:lnTo>
                  <a:lnTo>
                    <a:pt x="4301621" y="0"/>
                  </a:lnTo>
                  <a:lnTo>
                    <a:pt x="4302455" y="0"/>
                  </a:lnTo>
                  <a:lnTo>
                    <a:pt x="4303288" y="0"/>
                  </a:lnTo>
                  <a:lnTo>
                    <a:pt x="4304122" y="0"/>
                  </a:lnTo>
                  <a:lnTo>
                    <a:pt x="4304955" y="0"/>
                  </a:lnTo>
                  <a:lnTo>
                    <a:pt x="4305789" y="0"/>
                  </a:lnTo>
                  <a:lnTo>
                    <a:pt x="4306622" y="0"/>
                  </a:lnTo>
                  <a:lnTo>
                    <a:pt x="4307456" y="0"/>
                  </a:lnTo>
                  <a:lnTo>
                    <a:pt x="4308289" y="0"/>
                  </a:lnTo>
                  <a:lnTo>
                    <a:pt x="4309123" y="0"/>
                  </a:lnTo>
                  <a:lnTo>
                    <a:pt x="4309956" y="0"/>
                  </a:lnTo>
                  <a:lnTo>
                    <a:pt x="4310790" y="0"/>
                  </a:lnTo>
                  <a:lnTo>
                    <a:pt x="4311623" y="0"/>
                  </a:lnTo>
                  <a:lnTo>
                    <a:pt x="4312456" y="0"/>
                  </a:lnTo>
                  <a:lnTo>
                    <a:pt x="4313290" y="0"/>
                  </a:lnTo>
                  <a:lnTo>
                    <a:pt x="4314123" y="0"/>
                  </a:lnTo>
                  <a:lnTo>
                    <a:pt x="4314957" y="0"/>
                  </a:lnTo>
                  <a:lnTo>
                    <a:pt x="4315790" y="0"/>
                  </a:lnTo>
                  <a:lnTo>
                    <a:pt x="4316624" y="0"/>
                  </a:lnTo>
                  <a:lnTo>
                    <a:pt x="4317457" y="0"/>
                  </a:lnTo>
                  <a:lnTo>
                    <a:pt x="4318291" y="0"/>
                  </a:lnTo>
                  <a:lnTo>
                    <a:pt x="4319124" y="0"/>
                  </a:lnTo>
                  <a:lnTo>
                    <a:pt x="4319958" y="0"/>
                  </a:lnTo>
                  <a:lnTo>
                    <a:pt x="4320791" y="0"/>
                  </a:lnTo>
                  <a:lnTo>
                    <a:pt x="4321625" y="0"/>
                  </a:lnTo>
                  <a:lnTo>
                    <a:pt x="4322458" y="0"/>
                  </a:lnTo>
                  <a:lnTo>
                    <a:pt x="4323292" y="0"/>
                  </a:lnTo>
                  <a:lnTo>
                    <a:pt x="4324125" y="0"/>
                  </a:lnTo>
                  <a:lnTo>
                    <a:pt x="4324959" y="0"/>
                  </a:lnTo>
                  <a:lnTo>
                    <a:pt x="4325792" y="0"/>
                  </a:lnTo>
                  <a:lnTo>
                    <a:pt x="4326626" y="0"/>
                  </a:lnTo>
                  <a:lnTo>
                    <a:pt x="4327459" y="0"/>
                  </a:lnTo>
                  <a:lnTo>
                    <a:pt x="4328293" y="0"/>
                  </a:lnTo>
                  <a:lnTo>
                    <a:pt x="4329126" y="0"/>
                  </a:lnTo>
                  <a:lnTo>
                    <a:pt x="4329960" y="0"/>
                  </a:lnTo>
                  <a:lnTo>
                    <a:pt x="4330793" y="0"/>
                  </a:lnTo>
                  <a:lnTo>
                    <a:pt x="4331627" y="0"/>
                  </a:lnTo>
                  <a:lnTo>
                    <a:pt x="4332460" y="0"/>
                  </a:lnTo>
                  <a:lnTo>
                    <a:pt x="4333294" y="0"/>
                  </a:lnTo>
                  <a:lnTo>
                    <a:pt x="4334127" y="0"/>
                  </a:lnTo>
                  <a:lnTo>
                    <a:pt x="4334961" y="0"/>
                  </a:lnTo>
                  <a:lnTo>
                    <a:pt x="4335794" y="0"/>
                  </a:lnTo>
                  <a:lnTo>
                    <a:pt x="4336628" y="0"/>
                  </a:lnTo>
                  <a:lnTo>
                    <a:pt x="4337461" y="0"/>
                  </a:lnTo>
                  <a:lnTo>
                    <a:pt x="4338295" y="0"/>
                  </a:lnTo>
                  <a:lnTo>
                    <a:pt x="4339128" y="0"/>
                  </a:lnTo>
                  <a:lnTo>
                    <a:pt x="4339962" y="0"/>
                  </a:lnTo>
                  <a:lnTo>
                    <a:pt x="4340795" y="0"/>
                  </a:lnTo>
                  <a:lnTo>
                    <a:pt x="4341629" y="0"/>
                  </a:lnTo>
                  <a:lnTo>
                    <a:pt x="4342462" y="0"/>
                  </a:lnTo>
                  <a:lnTo>
                    <a:pt x="4343295" y="0"/>
                  </a:lnTo>
                  <a:lnTo>
                    <a:pt x="4344129" y="0"/>
                  </a:lnTo>
                  <a:lnTo>
                    <a:pt x="4344962" y="0"/>
                  </a:lnTo>
                  <a:lnTo>
                    <a:pt x="4345796" y="0"/>
                  </a:lnTo>
                  <a:lnTo>
                    <a:pt x="4346629" y="0"/>
                  </a:lnTo>
                  <a:lnTo>
                    <a:pt x="4347463" y="0"/>
                  </a:lnTo>
                  <a:lnTo>
                    <a:pt x="4348296" y="0"/>
                  </a:lnTo>
                  <a:lnTo>
                    <a:pt x="4349130" y="0"/>
                  </a:lnTo>
                  <a:lnTo>
                    <a:pt x="4349963" y="0"/>
                  </a:lnTo>
                  <a:lnTo>
                    <a:pt x="4350797" y="0"/>
                  </a:lnTo>
                  <a:lnTo>
                    <a:pt x="4351630" y="0"/>
                  </a:lnTo>
                  <a:lnTo>
                    <a:pt x="4352464" y="0"/>
                  </a:lnTo>
                  <a:lnTo>
                    <a:pt x="4353297" y="0"/>
                  </a:lnTo>
                  <a:lnTo>
                    <a:pt x="4354131" y="0"/>
                  </a:lnTo>
                  <a:lnTo>
                    <a:pt x="4354964" y="0"/>
                  </a:lnTo>
                  <a:lnTo>
                    <a:pt x="4355798" y="0"/>
                  </a:lnTo>
                  <a:lnTo>
                    <a:pt x="4356631" y="0"/>
                  </a:lnTo>
                  <a:lnTo>
                    <a:pt x="4357465" y="0"/>
                  </a:lnTo>
                  <a:lnTo>
                    <a:pt x="4358298" y="0"/>
                  </a:lnTo>
                  <a:lnTo>
                    <a:pt x="4359132" y="0"/>
                  </a:lnTo>
                  <a:lnTo>
                    <a:pt x="4359965" y="0"/>
                  </a:lnTo>
                  <a:lnTo>
                    <a:pt x="4360799" y="0"/>
                  </a:lnTo>
                  <a:lnTo>
                    <a:pt x="4361632" y="0"/>
                  </a:lnTo>
                  <a:lnTo>
                    <a:pt x="4362466" y="0"/>
                  </a:lnTo>
                  <a:lnTo>
                    <a:pt x="4363299" y="0"/>
                  </a:lnTo>
                  <a:lnTo>
                    <a:pt x="4364133" y="0"/>
                  </a:lnTo>
                  <a:lnTo>
                    <a:pt x="4364966" y="0"/>
                  </a:lnTo>
                  <a:lnTo>
                    <a:pt x="4365800" y="0"/>
                  </a:lnTo>
                  <a:lnTo>
                    <a:pt x="4366633" y="0"/>
                  </a:lnTo>
                  <a:lnTo>
                    <a:pt x="4367467" y="0"/>
                  </a:lnTo>
                  <a:lnTo>
                    <a:pt x="4368300" y="0"/>
                  </a:lnTo>
                  <a:lnTo>
                    <a:pt x="4369134" y="0"/>
                  </a:lnTo>
                  <a:lnTo>
                    <a:pt x="4369967" y="0"/>
                  </a:lnTo>
                  <a:lnTo>
                    <a:pt x="4370801" y="0"/>
                  </a:lnTo>
                  <a:lnTo>
                    <a:pt x="4371634" y="0"/>
                  </a:lnTo>
                  <a:lnTo>
                    <a:pt x="4372467" y="0"/>
                  </a:lnTo>
                  <a:lnTo>
                    <a:pt x="4373301" y="0"/>
                  </a:lnTo>
                  <a:lnTo>
                    <a:pt x="4374134" y="0"/>
                  </a:lnTo>
                  <a:lnTo>
                    <a:pt x="4374968" y="0"/>
                  </a:lnTo>
                  <a:lnTo>
                    <a:pt x="4375801" y="0"/>
                  </a:lnTo>
                  <a:lnTo>
                    <a:pt x="4376635" y="0"/>
                  </a:lnTo>
                  <a:lnTo>
                    <a:pt x="4377468" y="0"/>
                  </a:lnTo>
                  <a:lnTo>
                    <a:pt x="4378302" y="0"/>
                  </a:lnTo>
                  <a:lnTo>
                    <a:pt x="4379135" y="0"/>
                  </a:lnTo>
                  <a:lnTo>
                    <a:pt x="4379969" y="0"/>
                  </a:lnTo>
                  <a:lnTo>
                    <a:pt x="4380802" y="0"/>
                  </a:lnTo>
                  <a:lnTo>
                    <a:pt x="4381636" y="0"/>
                  </a:lnTo>
                  <a:lnTo>
                    <a:pt x="4382469" y="0"/>
                  </a:lnTo>
                  <a:lnTo>
                    <a:pt x="4383303" y="0"/>
                  </a:lnTo>
                  <a:lnTo>
                    <a:pt x="4384136" y="0"/>
                  </a:lnTo>
                  <a:lnTo>
                    <a:pt x="4384970" y="0"/>
                  </a:lnTo>
                  <a:lnTo>
                    <a:pt x="4385803" y="0"/>
                  </a:lnTo>
                  <a:lnTo>
                    <a:pt x="4386637" y="0"/>
                  </a:lnTo>
                  <a:lnTo>
                    <a:pt x="4387470" y="0"/>
                  </a:lnTo>
                  <a:lnTo>
                    <a:pt x="4388304" y="0"/>
                  </a:lnTo>
                  <a:lnTo>
                    <a:pt x="4389137" y="0"/>
                  </a:lnTo>
                  <a:lnTo>
                    <a:pt x="4389971" y="0"/>
                  </a:lnTo>
                  <a:lnTo>
                    <a:pt x="4390804" y="0"/>
                  </a:lnTo>
                  <a:lnTo>
                    <a:pt x="4391638" y="0"/>
                  </a:lnTo>
                  <a:lnTo>
                    <a:pt x="4392471" y="0"/>
                  </a:lnTo>
                  <a:lnTo>
                    <a:pt x="4393305" y="0"/>
                  </a:lnTo>
                  <a:lnTo>
                    <a:pt x="4394138" y="0"/>
                  </a:lnTo>
                  <a:lnTo>
                    <a:pt x="4394972" y="0"/>
                  </a:lnTo>
                  <a:lnTo>
                    <a:pt x="4395805" y="0"/>
                  </a:lnTo>
                  <a:lnTo>
                    <a:pt x="4396639" y="0"/>
                  </a:lnTo>
                  <a:lnTo>
                    <a:pt x="4397472" y="0"/>
                  </a:lnTo>
                  <a:lnTo>
                    <a:pt x="4398306" y="0"/>
                  </a:lnTo>
                  <a:lnTo>
                    <a:pt x="4399139" y="0"/>
                  </a:lnTo>
                  <a:lnTo>
                    <a:pt x="4399973" y="0"/>
                  </a:lnTo>
                  <a:lnTo>
                    <a:pt x="4400806" y="0"/>
                  </a:lnTo>
                  <a:lnTo>
                    <a:pt x="4401640" y="0"/>
                  </a:lnTo>
                  <a:lnTo>
                    <a:pt x="4402473" y="0"/>
                  </a:lnTo>
                  <a:lnTo>
                    <a:pt x="4403306" y="0"/>
                  </a:lnTo>
                  <a:lnTo>
                    <a:pt x="4404140" y="0"/>
                  </a:lnTo>
                  <a:lnTo>
                    <a:pt x="4404973" y="0"/>
                  </a:lnTo>
                  <a:lnTo>
                    <a:pt x="4405807" y="0"/>
                  </a:lnTo>
                  <a:lnTo>
                    <a:pt x="4406640" y="0"/>
                  </a:lnTo>
                  <a:lnTo>
                    <a:pt x="4407474" y="0"/>
                  </a:lnTo>
                  <a:lnTo>
                    <a:pt x="4408307" y="0"/>
                  </a:lnTo>
                  <a:lnTo>
                    <a:pt x="4409141" y="0"/>
                  </a:lnTo>
                  <a:lnTo>
                    <a:pt x="4409974" y="0"/>
                  </a:lnTo>
                  <a:lnTo>
                    <a:pt x="4410808" y="0"/>
                  </a:lnTo>
                  <a:lnTo>
                    <a:pt x="4411641" y="0"/>
                  </a:lnTo>
                  <a:lnTo>
                    <a:pt x="4412475" y="0"/>
                  </a:lnTo>
                  <a:lnTo>
                    <a:pt x="4413308" y="0"/>
                  </a:lnTo>
                  <a:lnTo>
                    <a:pt x="4414142" y="0"/>
                  </a:lnTo>
                  <a:lnTo>
                    <a:pt x="4414975" y="0"/>
                  </a:lnTo>
                  <a:lnTo>
                    <a:pt x="4415809" y="0"/>
                  </a:lnTo>
                  <a:lnTo>
                    <a:pt x="4416642" y="0"/>
                  </a:lnTo>
                  <a:lnTo>
                    <a:pt x="4417476" y="0"/>
                  </a:lnTo>
                  <a:lnTo>
                    <a:pt x="4418309" y="0"/>
                  </a:lnTo>
                  <a:lnTo>
                    <a:pt x="4419143" y="0"/>
                  </a:lnTo>
                  <a:lnTo>
                    <a:pt x="4419976" y="0"/>
                  </a:lnTo>
                  <a:lnTo>
                    <a:pt x="4420810" y="0"/>
                  </a:lnTo>
                  <a:lnTo>
                    <a:pt x="4421643" y="0"/>
                  </a:lnTo>
                  <a:lnTo>
                    <a:pt x="4422477" y="0"/>
                  </a:lnTo>
                  <a:lnTo>
                    <a:pt x="4423310" y="0"/>
                  </a:lnTo>
                  <a:lnTo>
                    <a:pt x="4424144" y="0"/>
                  </a:lnTo>
                  <a:lnTo>
                    <a:pt x="4424977" y="0"/>
                  </a:lnTo>
                  <a:lnTo>
                    <a:pt x="4425811" y="0"/>
                  </a:lnTo>
                  <a:lnTo>
                    <a:pt x="4426644" y="0"/>
                  </a:lnTo>
                  <a:lnTo>
                    <a:pt x="4427478" y="0"/>
                  </a:lnTo>
                  <a:lnTo>
                    <a:pt x="4428311" y="0"/>
                  </a:lnTo>
                  <a:lnTo>
                    <a:pt x="4429145" y="0"/>
                  </a:lnTo>
                  <a:lnTo>
                    <a:pt x="4429978" y="0"/>
                  </a:lnTo>
                  <a:lnTo>
                    <a:pt x="4430812" y="0"/>
                  </a:lnTo>
                  <a:lnTo>
                    <a:pt x="4431645" y="0"/>
                  </a:lnTo>
                  <a:lnTo>
                    <a:pt x="4432478" y="0"/>
                  </a:lnTo>
                  <a:lnTo>
                    <a:pt x="4433312" y="0"/>
                  </a:lnTo>
                  <a:lnTo>
                    <a:pt x="4434145" y="0"/>
                  </a:lnTo>
                  <a:lnTo>
                    <a:pt x="4434979" y="0"/>
                  </a:lnTo>
                  <a:lnTo>
                    <a:pt x="4435812" y="0"/>
                  </a:lnTo>
                  <a:lnTo>
                    <a:pt x="4436646" y="0"/>
                  </a:lnTo>
                  <a:lnTo>
                    <a:pt x="4437479" y="0"/>
                  </a:lnTo>
                  <a:lnTo>
                    <a:pt x="4438313" y="0"/>
                  </a:lnTo>
                  <a:lnTo>
                    <a:pt x="4439146" y="0"/>
                  </a:lnTo>
                  <a:lnTo>
                    <a:pt x="4439980" y="0"/>
                  </a:lnTo>
                  <a:lnTo>
                    <a:pt x="4440813" y="0"/>
                  </a:lnTo>
                  <a:lnTo>
                    <a:pt x="4441647" y="0"/>
                  </a:lnTo>
                  <a:lnTo>
                    <a:pt x="4442480" y="0"/>
                  </a:lnTo>
                  <a:lnTo>
                    <a:pt x="4443314" y="0"/>
                  </a:lnTo>
                  <a:lnTo>
                    <a:pt x="4444147" y="0"/>
                  </a:lnTo>
                  <a:lnTo>
                    <a:pt x="4444981" y="0"/>
                  </a:lnTo>
                  <a:lnTo>
                    <a:pt x="4445814" y="0"/>
                  </a:lnTo>
                  <a:lnTo>
                    <a:pt x="4446648" y="0"/>
                  </a:lnTo>
                  <a:lnTo>
                    <a:pt x="4447481" y="0"/>
                  </a:lnTo>
                  <a:lnTo>
                    <a:pt x="4448315" y="0"/>
                  </a:lnTo>
                  <a:lnTo>
                    <a:pt x="4449148" y="0"/>
                  </a:lnTo>
                  <a:lnTo>
                    <a:pt x="4449982" y="0"/>
                  </a:lnTo>
                  <a:lnTo>
                    <a:pt x="4450815" y="0"/>
                  </a:lnTo>
                  <a:lnTo>
                    <a:pt x="4451649" y="0"/>
                  </a:lnTo>
                  <a:lnTo>
                    <a:pt x="4452482" y="0"/>
                  </a:lnTo>
                  <a:lnTo>
                    <a:pt x="4453316" y="0"/>
                  </a:lnTo>
                  <a:lnTo>
                    <a:pt x="4454149" y="0"/>
                  </a:lnTo>
                  <a:lnTo>
                    <a:pt x="4454983" y="0"/>
                  </a:lnTo>
                  <a:lnTo>
                    <a:pt x="4455816" y="0"/>
                  </a:lnTo>
                  <a:lnTo>
                    <a:pt x="4456650" y="0"/>
                  </a:lnTo>
                  <a:lnTo>
                    <a:pt x="4457483" y="0"/>
                  </a:lnTo>
                  <a:lnTo>
                    <a:pt x="4458317" y="0"/>
                  </a:lnTo>
                  <a:lnTo>
                    <a:pt x="4459150" y="0"/>
                  </a:lnTo>
                  <a:lnTo>
                    <a:pt x="4459984" y="0"/>
                  </a:lnTo>
                  <a:lnTo>
                    <a:pt x="4460817" y="0"/>
                  </a:lnTo>
                  <a:lnTo>
                    <a:pt x="4461651" y="0"/>
                  </a:lnTo>
                  <a:lnTo>
                    <a:pt x="4462484" y="0"/>
                  </a:lnTo>
                  <a:lnTo>
                    <a:pt x="4463317" y="0"/>
                  </a:lnTo>
                  <a:lnTo>
                    <a:pt x="4464151" y="0"/>
                  </a:lnTo>
                  <a:lnTo>
                    <a:pt x="4464984" y="0"/>
                  </a:lnTo>
                  <a:lnTo>
                    <a:pt x="4465818" y="0"/>
                  </a:lnTo>
                  <a:lnTo>
                    <a:pt x="4466651" y="0"/>
                  </a:lnTo>
                  <a:lnTo>
                    <a:pt x="4467485" y="0"/>
                  </a:lnTo>
                  <a:lnTo>
                    <a:pt x="4468318" y="0"/>
                  </a:lnTo>
                  <a:lnTo>
                    <a:pt x="4469152" y="0"/>
                  </a:lnTo>
                  <a:lnTo>
                    <a:pt x="4469985" y="0"/>
                  </a:lnTo>
                  <a:lnTo>
                    <a:pt x="4470819" y="0"/>
                  </a:lnTo>
                  <a:lnTo>
                    <a:pt x="4471652" y="0"/>
                  </a:lnTo>
                  <a:lnTo>
                    <a:pt x="4472486" y="0"/>
                  </a:lnTo>
                  <a:lnTo>
                    <a:pt x="4473319" y="0"/>
                  </a:lnTo>
                  <a:lnTo>
                    <a:pt x="4474153" y="0"/>
                  </a:lnTo>
                  <a:lnTo>
                    <a:pt x="4474986" y="0"/>
                  </a:lnTo>
                  <a:lnTo>
                    <a:pt x="4475820" y="0"/>
                  </a:lnTo>
                  <a:lnTo>
                    <a:pt x="4476653" y="0"/>
                  </a:lnTo>
                  <a:lnTo>
                    <a:pt x="4477487" y="0"/>
                  </a:lnTo>
                  <a:lnTo>
                    <a:pt x="4478320" y="0"/>
                  </a:lnTo>
                  <a:lnTo>
                    <a:pt x="4479154" y="0"/>
                  </a:lnTo>
                  <a:lnTo>
                    <a:pt x="4479987" y="0"/>
                  </a:lnTo>
                  <a:lnTo>
                    <a:pt x="4480821" y="0"/>
                  </a:lnTo>
                  <a:lnTo>
                    <a:pt x="4481654" y="0"/>
                  </a:lnTo>
                  <a:lnTo>
                    <a:pt x="4482488" y="0"/>
                  </a:lnTo>
                  <a:lnTo>
                    <a:pt x="4483321" y="0"/>
                  </a:lnTo>
                  <a:lnTo>
                    <a:pt x="4484155" y="0"/>
                  </a:lnTo>
                  <a:lnTo>
                    <a:pt x="4484988" y="0"/>
                  </a:lnTo>
                  <a:lnTo>
                    <a:pt x="4485822" y="0"/>
                  </a:lnTo>
                  <a:lnTo>
                    <a:pt x="4486655" y="0"/>
                  </a:lnTo>
                  <a:lnTo>
                    <a:pt x="4487489" y="0"/>
                  </a:lnTo>
                  <a:lnTo>
                    <a:pt x="4488322" y="0"/>
                  </a:lnTo>
                  <a:lnTo>
                    <a:pt x="4489156" y="0"/>
                  </a:lnTo>
                  <a:lnTo>
                    <a:pt x="4489989" y="0"/>
                  </a:lnTo>
                  <a:lnTo>
                    <a:pt x="4490823" y="0"/>
                  </a:lnTo>
                  <a:lnTo>
                    <a:pt x="4491656" y="0"/>
                  </a:lnTo>
                  <a:lnTo>
                    <a:pt x="4492489" y="0"/>
                  </a:lnTo>
                  <a:lnTo>
                    <a:pt x="4493323" y="0"/>
                  </a:lnTo>
                  <a:lnTo>
                    <a:pt x="4494156" y="0"/>
                  </a:lnTo>
                  <a:lnTo>
                    <a:pt x="4494990" y="0"/>
                  </a:lnTo>
                  <a:lnTo>
                    <a:pt x="4495823" y="0"/>
                  </a:lnTo>
                  <a:lnTo>
                    <a:pt x="4496657" y="0"/>
                  </a:lnTo>
                  <a:lnTo>
                    <a:pt x="4497490" y="0"/>
                  </a:lnTo>
                  <a:lnTo>
                    <a:pt x="4498324" y="0"/>
                  </a:lnTo>
                  <a:lnTo>
                    <a:pt x="4499157" y="0"/>
                  </a:lnTo>
                  <a:lnTo>
                    <a:pt x="4499991" y="0"/>
                  </a:lnTo>
                  <a:lnTo>
                    <a:pt x="4500824" y="0"/>
                  </a:lnTo>
                  <a:lnTo>
                    <a:pt x="4501658" y="0"/>
                  </a:lnTo>
                  <a:lnTo>
                    <a:pt x="4502491" y="0"/>
                  </a:lnTo>
                  <a:lnTo>
                    <a:pt x="4503325" y="0"/>
                  </a:lnTo>
                  <a:lnTo>
                    <a:pt x="4504158" y="0"/>
                  </a:lnTo>
                  <a:lnTo>
                    <a:pt x="4504992" y="0"/>
                  </a:lnTo>
                  <a:lnTo>
                    <a:pt x="4505825" y="0"/>
                  </a:lnTo>
                  <a:lnTo>
                    <a:pt x="4506659" y="0"/>
                  </a:lnTo>
                  <a:lnTo>
                    <a:pt x="4507492" y="0"/>
                  </a:lnTo>
                  <a:lnTo>
                    <a:pt x="4508326" y="0"/>
                  </a:lnTo>
                  <a:lnTo>
                    <a:pt x="4509159" y="0"/>
                  </a:lnTo>
                  <a:lnTo>
                    <a:pt x="4509993" y="0"/>
                  </a:lnTo>
                  <a:lnTo>
                    <a:pt x="4510826" y="0"/>
                  </a:lnTo>
                  <a:lnTo>
                    <a:pt x="4511660" y="0"/>
                  </a:lnTo>
                  <a:lnTo>
                    <a:pt x="4512493" y="0"/>
                  </a:lnTo>
                  <a:lnTo>
                    <a:pt x="4513327" y="0"/>
                  </a:lnTo>
                  <a:lnTo>
                    <a:pt x="4514160" y="0"/>
                  </a:lnTo>
                  <a:lnTo>
                    <a:pt x="4514994" y="0"/>
                  </a:lnTo>
                  <a:lnTo>
                    <a:pt x="4515827" y="0"/>
                  </a:lnTo>
                  <a:lnTo>
                    <a:pt x="4516661" y="0"/>
                  </a:lnTo>
                  <a:lnTo>
                    <a:pt x="4517494" y="0"/>
                  </a:lnTo>
                  <a:lnTo>
                    <a:pt x="4518328" y="0"/>
                  </a:lnTo>
                  <a:lnTo>
                    <a:pt x="4519161" y="0"/>
                  </a:lnTo>
                  <a:lnTo>
                    <a:pt x="4519995" y="0"/>
                  </a:lnTo>
                  <a:lnTo>
                    <a:pt x="4520828" y="0"/>
                  </a:lnTo>
                  <a:lnTo>
                    <a:pt x="4521662" y="0"/>
                  </a:lnTo>
                  <a:lnTo>
                    <a:pt x="4522495" y="0"/>
                  </a:lnTo>
                  <a:lnTo>
                    <a:pt x="4523328" y="0"/>
                  </a:lnTo>
                  <a:lnTo>
                    <a:pt x="4524162" y="0"/>
                  </a:lnTo>
                  <a:lnTo>
                    <a:pt x="4524995" y="0"/>
                  </a:lnTo>
                  <a:lnTo>
                    <a:pt x="4525829" y="0"/>
                  </a:lnTo>
                  <a:lnTo>
                    <a:pt x="4526662" y="0"/>
                  </a:lnTo>
                  <a:lnTo>
                    <a:pt x="4527496" y="0"/>
                  </a:lnTo>
                  <a:lnTo>
                    <a:pt x="4528329" y="0"/>
                  </a:lnTo>
                  <a:lnTo>
                    <a:pt x="4529163" y="0"/>
                  </a:lnTo>
                  <a:lnTo>
                    <a:pt x="4529996" y="0"/>
                  </a:lnTo>
                  <a:lnTo>
                    <a:pt x="4530830" y="0"/>
                  </a:lnTo>
                  <a:lnTo>
                    <a:pt x="4531663" y="0"/>
                  </a:lnTo>
                  <a:lnTo>
                    <a:pt x="4532497" y="0"/>
                  </a:lnTo>
                  <a:lnTo>
                    <a:pt x="4533330" y="0"/>
                  </a:lnTo>
                  <a:lnTo>
                    <a:pt x="4534164" y="0"/>
                  </a:lnTo>
                  <a:lnTo>
                    <a:pt x="4534997" y="0"/>
                  </a:lnTo>
                  <a:lnTo>
                    <a:pt x="4535831" y="0"/>
                  </a:lnTo>
                  <a:lnTo>
                    <a:pt x="4536664" y="0"/>
                  </a:lnTo>
                  <a:lnTo>
                    <a:pt x="4537498" y="0"/>
                  </a:lnTo>
                  <a:lnTo>
                    <a:pt x="4538331" y="0"/>
                  </a:lnTo>
                  <a:lnTo>
                    <a:pt x="4539165" y="0"/>
                  </a:lnTo>
                  <a:lnTo>
                    <a:pt x="4539998" y="0"/>
                  </a:lnTo>
                  <a:lnTo>
                    <a:pt x="4540832" y="0"/>
                  </a:lnTo>
                  <a:lnTo>
                    <a:pt x="4541665" y="0"/>
                  </a:lnTo>
                  <a:lnTo>
                    <a:pt x="4542499" y="0"/>
                  </a:lnTo>
                  <a:lnTo>
                    <a:pt x="4543332" y="0"/>
                  </a:lnTo>
                  <a:lnTo>
                    <a:pt x="4544166" y="0"/>
                  </a:lnTo>
                  <a:lnTo>
                    <a:pt x="4544999" y="0"/>
                  </a:lnTo>
                  <a:lnTo>
                    <a:pt x="4545833" y="0"/>
                  </a:lnTo>
                  <a:lnTo>
                    <a:pt x="4546666" y="0"/>
                  </a:lnTo>
                  <a:lnTo>
                    <a:pt x="4547500" y="0"/>
                  </a:lnTo>
                  <a:lnTo>
                    <a:pt x="4548333" y="0"/>
                  </a:lnTo>
                  <a:lnTo>
                    <a:pt x="4549167" y="0"/>
                  </a:lnTo>
                  <a:lnTo>
                    <a:pt x="4550000" y="0"/>
                  </a:lnTo>
                  <a:lnTo>
                    <a:pt x="4550834" y="0"/>
                  </a:lnTo>
                  <a:lnTo>
                    <a:pt x="4551667" y="0"/>
                  </a:lnTo>
                  <a:lnTo>
                    <a:pt x="4552500" y="0"/>
                  </a:lnTo>
                  <a:lnTo>
                    <a:pt x="4553334" y="0"/>
                  </a:lnTo>
                  <a:lnTo>
                    <a:pt x="4554167" y="0"/>
                  </a:lnTo>
                  <a:lnTo>
                    <a:pt x="4555001" y="0"/>
                  </a:lnTo>
                  <a:lnTo>
                    <a:pt x="4555834" y="0"/>
                  </a:lnTo>
                  <a:lnTo>
                    <a:pt x="4556668" y="0"/>
                  </a:lnTo>
                  <a:lnTo>
                    <a:pt x="4557501" y="0"/>
                  </a:lnTo>
                  <a:lnTo>
                    <a:pt x="4558335" y="0"/>
                  </a:lnTo>
                  <a:lnTo>
                    <a:pt x="4559168" y="0"/>
                  </a:lnTo>
                  <a:lnTo>
                    <a:pt x="4560002" y="0"/>
                  </a:lnTo>
                  <a:lnTo>
                    <a:pt x="4560835" y="0"/>
                  </a:lnTo>
                  <a:lnTo>
                    <a:pt x="4561669" y="0"/>
                  </a:lnTo>
                  <a:lnTo>
                    <a:pt x="4562502" y="0"/>
                  </a:lnTo>
                  <a:lnTo>
                    <a:pt x="4563336" y="0"/>
                  </a:lnTo>
                  <a:lnTo>
                    <a:pt x="4564169" y="0"/>
                  </a:lnTo>
                  <a:lnTo>
                    <a:pt x="4565003" y="0"/>
                  </a:lnTo>
                  <a:lnTo>
                    <a:pt x="4565836" y="0"/>
                  </a:lnTo>
                  <a:lnTo>
                    <a:pt x="4566670" y="0"/>
                  </a:lnTo>
                  <a:lnTo>
                    <a:pt x="4567503" y="0"/>
                  </a:lnTo>
                  <a:lnTo>
                    <a:pt x="4568337" y="0"/>
                  </a:lnTo>
                  <a:lnTo>
                    <a:pt x="4569170" y="0"/>
                  </a:lnTo>
                  <a:lnTo>
                    <a:pt x="4570004" y="0"/>
                  </a:lnTo>
                  <a:lnTo>
                    <a:pt x="4570837" y="0"/>
                  </a:lnTo>
                  <a:lnTo>
                    <a:pt x="4571671" y="0"/>
                  </a:lnTo>
                  <a:lnTo>
                    <a:pt x="4572504" y="0"/>
                  </a:lnTo>
                  <a:lnTo>
                    <a:pt x="4573338" y="0"/>
                  </a:lnTo>
                  <a:lnTo>
                    <a:pt x="4574171" y="0"/>
                  </a:lnTo>
                  <a:lnTo>
                    <a:pt x="4575005" y="0"/>
                  </a:lnTo>
                  <a:lnTo>
                    <a:pt x="4575838" y="0"/>
                  </a:lnTo>
                  <a:lnTo>
                    <a:pt x="4576672" y="0"/>
                  </a:lnTo>
                  <a:lnTo>
                    <a:pt x="4577505" y="0"/>
                  </a:lnTo>
                  <a:lnTo>
                    <a:pt x="4578339" y="0"/>
                  </a:lnTo>
                  <a:lnTo>
                    <a:pt x="4579172" y="0"/>
                  </a:lnTo>
                  <a:lnTo>
                    <a:pt x="4580006" y="0"/>
                  </a:lnTo>
                  <a:lnTo>
                    <a:pt x="4580839" y="0"/>
                  </a:lnTo>
                  <a:lnTo>
                    <a:pt x="4581673" y="0"/>
                  </a:lnTo>
                  <a:lnTo>
                    <a:pt x="4582506" y="0"/>
                  </a:lnTo>
                  <a:lnTo>
                    <a:pt x="4583339" y="0"/>
                  </a:lnTo>
                  <a:lnTo>
                    <a:pt x="4584173" y="0"/>
                  </a:lnTo>
                  <a:lnTo>
                    <a:pt x="4585006" y="0"/>
                  </a:lnTo>
                  <a:lnTo>
                    <a:pt x="4585840" y="0"/>
                  </a:lnTo>
                  <a:lnTo>
                    <a:pt x="4586673" y="0"/>
                  </a:lnTo>
                  <a:lnTo>
                    <a:pt x="4587507" y="0"/>
                  </a:lnTo>
                  <a:lnTo>
                    <a:pt x="4588340" y="0"/>
                  </a:lnTo>
                  <a:lnTo>
                    <a:pt x="4589174" y="0"/>
                  </a:lnTo>
                  <a:lnTo>
                    <a:pt x="4590007" y="0"/>
                  </a:lnTo>
                  <a:lnTo>
                    <a:pt x="4590841" y="0"/>
                  </a:lnTo>
                  <a:lnTo>
                    <a:pt x="4591674" y="0"/>
                  </a:lnTo>
                  <a:lnTo>
                    <a:pt x="4592508" y="0"/>
                  </a:lnTo>
                  <a:lnTo>
                    <a:pt x="4593341" y="0"/>
                  </a:lnTo>
                  <a:lnTo>
                    <a:pt x="4594175" y="0"/>
                  </a:lnTo>
                  <a:lnTo>
                    <a:pt x="4595008" y="0"/>
                  </a:lnTo>
                  <a:lnTo>
                    <a:pt x="4595842" y="0"/>
                  </a:lnTo>
                  <a:lnTo>
                    <a:pt x="4596675" y="0"/>
                  </a:lnTo>
                  <a:lnTo>
                    <a:pt x="4597509" y="0"/>
                  </a:lnTo>
                  <a:lnTo>
                    <a:pt x="4598342" y="0"/>
                  </a:lnTo>
                  <a:lnTo>
                    <a:pt x="4599176" y="0"/>
                  </a:lnTo>
                  <a:lnTo>
                    <a:pt x="4600009" y="0"/>
                  </a:lnTo>
                  <a:lnTo>
                    <a:pt x="4600843" y="0"/>
                  </a:lnTo>
                  <a:lnTo>
                    <a:pt x="4601676" y="0"/>
                  </a:lnTo>
                  <a:lnTo>
                    <a:pt x="4602510" y="0"/>
                  </a:lnTo>
                  <a:lnTo>
                    <a:pt x="4603343" y="0"/>
                  </a:lnTo>
                  <a:lnTo>
                    <a:pt x="4604177" y="0"/>
                  </a:lnTo>
                  <a:lnTo>
                    <a:pt x="4605010" y="0"/>
                  </a:lnTo>
                  <a:lnTo>
                    <a:pt x="4605844" y="0"/>
                  </a:lnTo>
                  <a:lnTo>
                    <a:pt x="4606677" y="0"/>
                  </a:lnTo>
                  <a:lnTo>
                    <a:pt x="4607511" y="0"/>
                  </a:lnTo>
                  <a:lnTo>
                    <a:pt x="4608344" y="0"/>
                  </a:lnTo>
                  <a:lnTo>
                    <a:pt x="4609178" y="0"/>
                  </a:lnTo>
                  <a:lnTo>
                    <a:pt x="4610011" y="0"/>
                  </a:lnTo>
                  <a:lnTo>
                    <a:pt x="4610845" y="0"/>
                  </a:lnTo>
                  <a:lnTo>
                    <a:pt x="4611678" y="0"/>
                  </a:lnTo>
                  <a:lnTo>
                    <a:pt x="4612511" y="0"/>
                  </a:lnTo>
                  <a:lnTo>
                    <a:pt x="4613345" y="0"/>
                  </a:lnTo>
                  <a:lnTo>
                    <a:pt x="4614178" y="0"/>
                  </a:lnTo>
                  <a:lnTo>
                    <a:pt x="4615012" y="0"/>
                  </a:lnTo>
                  <a:lnTo>
                    <a:pt x="4615845" y="0"/>
                  </a:lnTo>
                  <a:lnTo>
                    <a:pt x="4616679" y="0"/>
                  </a:lnTo>
                  <a:lnTo>
                    <a:pt x="4617512" y="0"/>
                  </a:lnTo>
                  <a:lnTo>
                    <a:pt x="4618346" y="0"/>
                  </a:lnTo>
                  <a:lnTo>
                    <a:pt x="4619179" y="0"/>
                  </a:lnTo>
                  <a:lnTo>
                    <a:pt x="4620013" y="0"/>
                  </a:lnTo>
                  <a:lnTo>
                    <a:pt x="4620846" y="0"/>
                  </a:lnTo>
                  <a:lnTo>
                    <a:pt x="4621680" y="0"/>
                  </a:lnTo>
                  <a:lnTo>
                    <a:pt x="4622513" y="0"/>
                  </a:lnTo>
                  <a:lnTo>
                    <a:pt x="4623347" y="0"/>
                  </a:lnTo>
                  <a:lnTo>
                    <a:pt x="4624180" y="0"/>
                  </a:lnTo>
                  <a:lnTo>
                    <a:pt x="4625014" y="0"/>
                  </a:lnTo>
                  <a:lnTo>
                    <a:pt x="4625847" y="0"/>
                  </a:lnTo>
                  <a:lnTo>
                    <a:pt x="4626681" y="0"/>
                  </a:lnTo>
                  <a:lnTo>
                    <a:pt x="4627514" y="0"/>
                  </a:lnTo>
                  <a:lnTo>
                    <a:pt x="4628348" y="0"/>
                  </a:lnTo>
                  <a:lnTo>
                    <a:pt x="4629181" y="0"/>
                  </a:lnTo>
                  <a:lnTo>
                    <a:pt x="4630015" y="0"/>
                  </a:lnTo>
                  <a:lnTo>
                    <a:pt x="4630848" y="0"/>
                  </a:lnTo>
                  <a:lnTo>
                    <a:pt x="4631682" y="0"/>
                  </a:lnTo>
                  <a:lnTo>
                    <a:pt x="4632515" y="0"/>
                  </a:lnTo>
                  <a:lnTo>
                    <a:pt x="4633349" y="0"/>
                  </a:lnTo>
                  <a:lnTo>
                    <a:pt x="4634182" y="0"/>
                  </a:lnTo>
                  <a:lnTo>
                    <a:pt x="4635016" y="0"/>
                  </a:lnTo>
                  <a:lnTo>
                    <a:pt x="4635849" y="0"/>
                  </a:lnTo>
                  <a:lnTo>
                    <a:pt x="4636683" y="0"/>
                  </a:lnTo>
                  <a:lnTo>
                    <a:pt x="4637516" y="0"/>
                  </a:lnTo>
                  <a:lnTo>
                    <a:pt x="4638350" y="0"/>
                  </a:lnTo>
                  <a:lnTo>
                    <a:pt x="4639183" y="0"/>
                  </a:lnTo>
                  <a:lnTo>
                    <a:pt x="4640017" y="0"/>
                  </a:lnTo>
                  <a:lnTo>
                    <a:pt x="4640850" y="0"/>
                  </a:lnTo>
                  <a:lnTo>
                    <a:pt x="4641684" y="0"/>
                  </a:lnTo>
                  <a:lnTo>
                    <a:pt x="4642517" y="0"/>
                  </a:lnTo>
                  <a:lnTo>
                    <a:pt x="4643350" y="0"/>
                  </a:lnTo>
                  <a:lnTo>
                    <a:pt x="4644184" y="0"/>
                  </a:lnTo>
                  <a:lnTo>
                    <a:pt x="4645017" y="0"/>
                  </a:lnTo>
                  <a:lnTo>
                    <a:pt x="4645851" y="0"/>
                  </a:lnTo>
                  <a:lnTo>
                    <a:pt x="4646684" y="0"/>
                  </a:lnTo>
                  <a:lnTo>
                    <a:pt x="4647518" y="0"/>
                  </a:lnTo>
                  <a:lnTo>
                    <a:pt x="4648351" y="0"/>
                  </a:lnTo>
                  <a:lnTo>
                    <a:pt x="4649185" y="0"/>
                  </a:lnTo>
                  <a:lnTo>
                    <a:pt x="4650018" y="0"/>
                  </a:lnTo>
                  <a:lnTo>
                    <a:pt x="4650852" y="0"/>
                  </a:lnTo>
                  <a:lnTo>
                    <a:pt x="4651685" y="0"/>
                  </a:lnTo>
                  <a:lnTo>
                    <a:pt x="4652519" y="0"/>
                  </a:lnTo>
                  <a:lnTo>
                    <a:pt x="4653352" y="0"/>
                  </a:lnTo>
                  <a:lnTo>
                    <a:pt x="4654186" y="0"/>
                  </a:lnTo>
                  <a:lnTo>
                    <a:pt x="4655019" y="0"/>
                  </a:lnTo>
                  <a:lnTo>
                    <a:pt x="4655853" y="0"/>
                  </a:lnTo>
                  <a:lnTo>
                    <a:pt x="4656686" y="0"/>
                  </a:lnTo>
                  <a:lnTo>
                    <a:pt x="4657520" y="0"/>
                  </a:lnTo>
                  <a:lnTo>
                    <a:pt x="4658353" y="0"/>
                  </a:lnTo>
                  <a:lnTo>
                    <a:pt x="4659187" y="0"/>
                  </a:lnTo>
                  <a:lnTo>
                    <a:pt x="4660020" y="0"/>
                  </a:lnTo>
                  <a:lnTo>
                    <a:pt x="4660854" y="0"/>
                  </a:lnTo>
                  <a:lnTo>
                    <a:pt x="4661687" y="0"/>
                  </a:lnTo>
                  <a:lnTo>
                    <a:pt x="4662521" y="0"/>
                  </a:lnTo>
                  <a:lnTo>
                    <a:pt x="4663354" y="0"/>
                  </a:lnTo>
                  <a:lnTo>
                    <a:pt x="4664188" y="0"/>
                  </a:lnTo>
                  <a:lnTo>
                    <a:pt x="4665021" y="0"/>
                  </a:lnTo>
                  <a:lnTo>
                    <a:pt x="4665855" y="0"/>
                  </a:lnTo>
                  <a:lnTo>
                    <a:pt x="4666688" y="0"/>
                  </a:lnTo>
                  <a:lnTo>
                    <a:pt x="4667522" y="0"/>
                  </a:lnTo>
                  <a:lnTo>
                    <a:pt x="4668355" y="0"/>
                  </a:lnTo>
                  <a:lnTo>
                    <a:pt x="4669189" y="0"/>
                  </a:lnTo>
                  <a:lnTo>
                    <a:pt x="4670022" y="0"/>
                  </a:lnTo>
                  <a:lnTo>
                    <a:pt x="4670856" y="0"/>
                  </a:lnTo>
                  <a:lnTo>
                    <a:pt x="4671689" y="0"/>
                  </a:lnTo>
                  <a:lnTo>
                    <a:pt x="4672522" y="0"/>
                  </a:lnTo>
                  <a:lnTo>
                    <a:pt x="4673356" y="0"/>
                  </a:lnTo>
                  <a:lnTo>
                    <a:pt x="4674189" y="0"/>
                  </a:lnTo>
                  <a:lnTo>
                    <a:pt x="4675023" y="0"/>
                  </a:lnTo>
                  <a:lnTo>
                    <a:pt x="4675856" y="0"/>
                  </a:lnTo>
                  <a:lnTo>
                    <a:pt x="4676690" y="0"/>
                  </a:lnTo>
                  <a:lnTo>
                    <a:pt x="4677523" y="0"/>
                  </a:lnTo>
                  <a:lnTo>
                    <a:pt x="4678357" y="0"/>
                  </a:lnTo>
                  <a:lnTo>
                    <a:pt x="4679190" y="0"/>
                  </a:lnTo>
                  <a:lnTo>
                    <a:pt x="4680024" y="0"/>
                  </a:lnTo>
                  <a:lnTo>
                    <a:pt x="4680857" y="0"/>
                  </a:lnTo>
                  <a:lnTo>
                    <a:pt x="4681691" y="0"/>
                  </a:lnTo>
                  <a:lnTo>
                    <a:pt x="4682524" y="0"/>
                  </a:lnTo>
                  <a:lnTo>
                    <a:pt x="4683358" y="0"/>
                  </a:lnTo>
                  <a:lnTo>
                    <a:pt x="4684191" y="0"/>
                  </a:lnTo>
                  <a:lnTo>
                    <a:pt x="4685025" y="0"/>
                  </a:lnTo>
                  <a:lnTo>
                    <a:pt x="4685858" y="0"/>
                  </a:lnTo>
                  <a:lnTo>
                    <a:pt x="4686692" y="0"/>
                  </a:lnTo>
                  <a:lnTo>
                    <a:pt x="4687525" y="0"/>
                  </a:lnTo>
                  <a:lnTo>
                    <a:pt x="4688359" y="0"/>
                  </a:lnTo>
                  <a:lnTo>
                    <a:pt x="4689192" y="0"/>
                  </a:lnTo>
                  <a:lnTo>
                    <a:pt x="4690026" y="0"/>
                  </a:lnTo>
                  <a:lnTo>
                    <a:pt x="4690859" y="0"/>
                  </a:lnTo>
                  <a:lnTo>
                    <a:pt x="4691693" y="0"/>
                  </a:lnTo>
                  <a:lnTo>
                    <a:pt x="4692526" y="0"/>
                  </a:lnTo>
                  <a:lnTo>
                    <a:pt x="4693360" y="0"/>
                  </a:lnTo>
                  <a:lnTo>
                    <a:pt x="4694193" y="0"/>
                  </a:lnTo>
                  <a:lnTo>
                    <a:pt x="4695027" y="0"/>
                  </a:lnTo>
                  <a:lnTo>
                    <a:pt x="4695860" y="0"/>
                  </a:lnTo>
                  <a:lnTo>
                    <a:pt x="4696694" y="0"/>
                  </a:lnTo>
                  <a:lnTo>
                    <a:pt x="4697527" y="0"/>
                  </a:lnTo>
                  <a:lnTo>
                    <a:pt x="4698361" y="0"/>
                  </a:lnTo>
                  <a:lnTo>
                    <a:pt x="4699194" y="0"/>
                  </a:lnTo>
                  <a:lnTo>
                    <a:pt x="4700028" y="0"/>
                  </a:lnTo>
                  <a:lnTo>
                    <a:pt x="4700861" y="0"/>
                  </a:lnTo>
                  <a:lnTo>
                    <a:pt x="4701694" y="0"/>
                  </a:lnTo>
                  <a:lnTo>
                    <a:pt x="4702528" y="0"/>
                  </a:lnTo>
                  <a:lnTo>
                    <a:pt x="4703361" y="0"/>
                  </a:lnTo>
                  <a:lnTo>
                    <a:pt x="4704195" y="0"/>
                  </a:lnTo>
                  <a:lnTo>
                    <a:pt x="4705028" y="0"/>
                  </a:lnTo>
                  <a:lnTo>
                    <a:pt x="4705862" y="0"/>
                  </a:lnTo>
                  <a:lnTo>
                    <a:pt x="4706695" y="0"/>
                  </a:lnTo>
                  <a:lnTo>
                    <a:pt x="4707529" y="0"/>
                  </a:lnTo>
                  <a:lnTo>
                    <a:pt x="4708362" y="0"/>
                  </a:lnTo>
                  <a:lnTo>
                    <a:pt x="4709196" y="0"/>
                  </a:lnTo>
                  <a:lnTo>
                    <a:pt x="4710029" y="0"/>
                  </a:lnTo>
                  <a:lnTo>
                    <a:pt x="4710863" y="0"/>
                  </a:lnTo>
                  <a:lnTo>
                    <a:pt x="4711696" y="0"/>
                  </a:lnTo>
                  <a:lnTo>
                    <a:pt x="4712530" y="0"/>
                  </a:lnTo>
                  <a:lnTo>
                    <a:pt x="4713363" y="0"/>
                  </a:lnTo>
                  <a:lnTo>
                    <a:pt x="4714197" y="0"/>
                  </a:lnTo>
                  <a:lnTo>
                    <a:pt x="4715030" y="0"/>
                  </a:lnTo>
                  <a:lnTo>
                    <a:pt x="4715864" y="0"/>
                  </a:lnTo>
                  <a:lnTo>
                    <a:pt x="4716697" y="0"/>
                  </a:lnTo>
                  <a:lnTo>
                    <a:pt x="4717531" y="0"/>
                  </a:lnTo>
                  <a:lnTo>
                    <a:pt x="4718364" y="0"/>
                  </a:lnTo>
                  <a:lnTo>
                    <a:pt x="4719198" y="0"/>
                  </a:lnTo>
                  <a:lnTo>
                    <a:pt x="4720031" y="0"/>
                  </a:lnTo>
                  <a:lnTo>
                    <a:pt x="4720865" y="0"/>
                  </a:lnTo>
                  <a:lnTo>
                    <a:pt x="4721698" y="0"/>
                  </a:lnTo>
                  <a:lnTo>
                    <a:pt x="4722532" y="0"/>
                  </a:lnTo>
                  <a:lnTo>
                    <a:pt x="4723365" y="0"/>
                  </a:lnTo>
                  <a:lnTo>
                    <a:pt x="4724199" y="0"/>
                  </a:lnTo>
                  <a:lnTo>
                    <a:pt x="4725032" y="0"/>
                  </a:lnTo>
                  <a:lnTo>
                    <a:pt x="4725866" y="0"/>
                  </a:lnTo>
                  <a:lnTo>
                    <a:pt x="4726699" y="0"/>
                  </a:lnTo>
                  <a:lnTo>
                    <a:pt x="4727533" y="0"/>
                  </a:lnTo>
                  <a:lnTo>
                    <a:pt x="4728366" y="0"/>
                  </a:lnTo>
                  <a:lnTo>
                    <a:pt x="4729200" y="0"/>
                  </a:lnTo>
                  <a:lnTo>
                    <a:pt x="4730033" y="0"/>
                  </a:lnTo>
                  <a:lnTo>
                    <a:pt x="4730867" y="0"/>
                  </a:lnTo>
                  <a:lnTo>
                    <a:pt x="4731700" y="0"/>
                  </a:lnTo>
                  <a:lnTo>
                    <a:pt x="4732533" y="0"/>
                  </a:lnTo>
                  <a:lnTo>
                    <a:pt x="4733367" y="0"/>
                  </a:lnTo>
                  <a:lnTo>
                    <a:pt x="4734200" y="0"/>
                  </a:lnTo>
                  <a:lnTo>
                    <a:pt x="4735034" y="0"/>
                  </a:lnTo>
                  <a:lnTo>
                    <a:pt x="4735867" y="0"/>
                  </a:lnTo>
                  <a:lnTo>
                    <a:pt x="4736701" y="0"/>
                  </a:lnTo>
                  <a:lnTo>
                    <a:pt x="4737534" y="0"/>
                  </a:lnTo>
                  <a:lnTo>
                    <a:pt x="4738368" y="0"/>
                  </a:lnTo>
                  <a:lnTo>
                    <a:pt x="4739201" y="0"/>
                  </a:lnTo>
                  <a:lnTo>
                    <a:pt x="4740035" y="0"/>
                  </a:lnTo>
                  <a:lnTo>
                    <a:pt x="4740868" y="0"/>
                  </a:lnTo>
                  <a:lnTo>
                    <a:pt x="4741702" y="0"/>
                  </a:lnTo>
                  <a:lnTo>
                    <a:pt x="4742535" y="0"/>
                  </a:lnTo>
                  <a:lnTo>
                    <a:pt x="4743369" y="0"/>
                  </a:lnTo>
                  <a:lnTo>
                    <a:pt x="4744202" y="0"/>
                  </a:lnTo>
                  <a:lnTo>
                    <a:pt x="4745036" y="0"/>
                  </a:lnTo>
                  <a:lnTo>
                    <a:pt x="4745869" y="0"/>
                  </a:lnTo>
                  <a:lnTo>
                    <a:pt x="4746703" y="0"/>
                  </a:lnTo>
                  <a:lnTo>
                    <a:pt x="4747536" y="0"/>
                  </a:lnTo>
                  <a:lnTo>
                    <a:pt x="4748370" y="0"/>
                  </a:lnTo>
                  <a:lnTo>
                    <a:pt x="4749203" y="0"/>
                  </a:lnTo>
                  <a:lnTo>
                    <a:pt x="4750037" y="0"/>
                  </a:lnTo>
                  <a:lnTo>
                    <a:pt x="4750870" y="0"/>
                  </a:lnTo>
                  <a:lnTo>
                    <a:pt x="4751704" y="0"/>
                  </a:lnTo>
                  <a:lnTo>
                    <a:pt x="4752537" y="0"/>
                  </a:lnTo>
                  <a:lnTo>
                    <a:pt x="4753371" y="0"/>
                  </a:lnTo>
                  <a:lnTo>
                    <a:pt x="4754204" y="0"/>
                  </a:lnTo>
                  <a:lnTo>
                    <a:pt x="4755038" y="0"/>
                  </a:lnTo>
                  <a:lnTo>
                    <a:pt x="4755871" y="0"/>
                  </a:lnTo>
                  <a:lnTo>
                    <a:pt x="4756705" y="0"/>
                  </a:lnTo>
                  <a:lnTo>
                    <a:pt x="4757538" y="0"/>
                  </a:lnTo>
                  <a:lnTo>
                    <a:pt x="4758372" y="0"/>
                  </a:lnTo>
                  <a:lnTo>
                    <a:pt x="4759205" y="0"/>
                  </a:lnTo>
                  <a:lnTo>
                    <a:pt x="4760039" y="0"/>
                  </a:lnTo>
                  <a:lnTo>
                    <a:pt x="4760872" y="0"/>
                  </a:lnTo>
                  <a:lnTo>
                    <a:pt x="4761705" y="0"/>
                  </a:lnTo>
                  <a:lnTo>
                    <a:pt x="4762539" y="0"/>
                  </a:lnTo>
                  <a:lnTo>
                    <a:pt x="4763372" y="0"/>
                  </a:lnTo>
                  <a:lnTo>
                    <a:pt x="4764206" y="0"/>
                  </a:lnTo>
                  <a:lnTo>
                    <a:pt x="4765039" y="0"/>
                  </a:lnTo>
                  <a:lnTo>
                    <a:pt x="4765873" y="0"/>
                  </a:lnTo>
                  <a:lnTo>
                    <a:pt x="4766706" y="0"/>
                  </a:lnTo>
                  <a:lnTo>
                    <a:pt x="4767540" y="0"/>
                  </a:lnTo>
                  <a:lnTo>
                    <a:pt x="4768373" y="0"/>
                  </a:lnTo>
                  <a:lnTo>
                    <a:pt x="4769207" y="0"/>
                  </a:lnTo>
                  <a:lnTo>
                    <a:pt x="4770040" y="0"/>
                  </a:lnTo>
                  <a:lnTo>
                    <a:pt x="4770874" y="0"/>
                  </a:lnTo>
                  <a:lnTo>
                    <a:pt x="4771707" y="0"/>
                  </a:lnTo>
                  <a:lnTo>
                    <a:pt x="4772541" y="0"/>
                  </a:lnTo>
                  <a:lnTo>
                    <a:pt x="4773374" y="0"/>
                  </a:lnTo>
                  <a:lnTo>
                    <a:pt x="4774208" y="0"/>
                  </a:lnTo>
                  <a:lnTo>
                    <a:pt x="4775041" y="0"/>
                  </a:lnTo>
                  <a:lnTo>
                    <a:pt x="4775875" y="0"/>
                  </a:lnTo>
                  <a:lnTo>
                    <a:pt x="4776708" y="0"/>
                  </a:lnTo>
                  <a:lnTo>
                    <a:pt x="4777542" y="0"/>
                  </a:lnTo>
                  <a:lnTo>
                    <a:pt x="4778375" y="0"/>
                  </a:lnTo>
                  <a:lnTo>
                    <a:pt x="4779209" y="0"/>
                  </a:lnTo>
                  <a:lnTo>
                    <a:pt x="4780042" y="0"/>
                  </a:lnTo>
                  <a:lnTo>
                    <a:pt x="4780876" y="0"/>
                  </a:lnTo>
                  <a:lnTo>
                    <a:pt x="4781709" y="0"/>
                  </a:lnTo>
                  <a:lnTo>
                    <a:pt x="4782543" y="0"/>
                  </a:lnTo>
                  <a:lnTo>
                    <a:pt x="4783376" y="0"/>
                  </a:lnTo>
                  <a:lnTo>
                    <a:pt x="4784210" y="0"/>
                  </a:lnTo>
                  <a:lnTo>
                    <a:pt x="4785043" y="0"/>
                  </a:lnTo>
                  <a:lnTo>
                    <a:pt x="4785877" y="0"/>
                  </a:lnTo>
                  <a:lnTo>
                    <a:pt x="4786710" y="0"/>
                  </a:lnTo>
                  <a:lnTo>
                    <a:pt x="4787544" y="0"/>
                  </a:lnTo>
                  <a:lnTo>
                    <a:pt x="4788377" y="0"/>
                  </a:lnTo>
                  <a:lnTo>
                    <a:pt x="4789211" y="0"/>
                  </a:lnTo>
                  <a:lnTo>
                    <a:pt x="4790044" y="0"/>
                  </a:lnTo>
                  <a:lnTo>
                    <a:pt x="4790878" y="0"/>
                  </a:lnTo>
                  <a:lnTo>
                    <a:pt x="4791711" y="0"/>
                  </a:lnTo>
                  <a:lnTo>
                    <a:pt x="4792544" y="0"/>
                  </a:lnTo>
                  <a:lnTo>
                    <a:pt x="4793378" y="0"/>
                  </a:lnTo>
                  <a:lnTo>
                    <a:pt x="4794211" y="0"/>
                  </a:lnTo>
                  <a:lnTo>
                    <a:pt x="4795045" y="0"/>
                  </a:lnTo>
                  <a:lnTo>
                    <a:pt x="4795878" y="0"/>
                  </a:lnTo>
                  <a:lnTo>
                    <a:pt x="4796712" y="0"/>
                  </a:lnTo>
                  <a:lnTo>
                    <a:pt x="4797545" y="0"/>
                  </a:lnTo>
                  <a:lnTo>
                    <a:pt x="4798379" y="0"/>
                  </a:lnTo>
                  <a:lnTo>
                    <a:pt x="4799212" y="0"/>
                  </a:lnTo>
                  <a:lnTo>
                    <a:pt x="4800046" y="0"/>
                  </a:lnTo>
                  <a:lnTo>
                    <a:pt x="4800879" y="0"/>
                  </a:lnTo>
                  <a:lnTo>
                    <a:pt x="4801713" y="0"/>
                  </a:lnTo>
                  <a:lnTo>
                    <a:pt x="4802546" y="0"/>
                  </a:lnTo>
                  <a:lnTo>
                    <a:pt x="4803380" y="0"/>
                  </a:lnTo>
                  <a:lnTo>
                    <a:pt x="4804213" y="0"/>
                  </a:lnTo>
                  <a:lnTo>
                    <a:pt x="4805047" y="0"/>
                  </a:lnTo>
                  <a:lnTo>
                    <a:pt x="4805880" y="0"/>
                  </a:lnTo>
                  <a:lnTo>
                    <a:pt x="4806714" y="0"/>
                  </a:lnTo>
                  <a:lnTo>
                    <a:pt x="4807547" y="0"/>
                  </a:lnTo>
                  <a:lnTo>
                    <a:pt x="4808381" y="0"/>
                  </a:lnTo>
                  <a:lnTo>
                    <a:pt x="4809214" y="0"/>
                  </a:lnTo>
                  <a:lnTo>
                    <a:pt x="4810048" y="0"/>
                  </a:lnTo>
                  <a:lnTo>
                    <a:pt x="4810881" y="0"/>
                  </a:lnTo>
                  <a:lnTo>
                    <a:pt x="4811715" y="0"/>
                  </a:lnTo>
                  <a:lnTo>
                    <a:pt x="4812548" y="0"/>
                  </a:lnTo>
                  <a:lnTo>
                    <a:pt x="4813382" y="0"/>
                  </a:lnTo>
                  <a:lnTo>
                    <a:pt x="4814215" y="0"/>
                  </a:lnTo>
                  <a:lnTo>
                    <a:pt x="4815049" y="0"/>
                  </a:lnTo>
                  <a:lnTo>
                    <a:pt x="4815882" y="0"/>
                  </a:lnTo>
                  <a:lnTo>
                    <a:pt x="4816716" y="0"/>
                  </a:lnTo>
                  <a:lnTo>
                    <a:pt x="4817549" y="0"/>
                  </a:lnTo>
                  <a:lnTo>
                    <a:pt x="4818383" y="0"/>
                  </a:lnTo>
                  <a:lnTo>
                    <a:pt x="4819216" y="0"/>
                  </a:lnTo>
                  <a:lnTo>
                    <a:pt x="4820050" y="0"/>
                  </a:lnTo>
                  <a:lnTo>
                    <a:pt x="4820883" y="0"/>
                  </a:lnTo>
                  <a:lnTo>
                    <a:pt x="4821716" y="0"/>
                  </a:lnTo>
                  <a:lnTo>
                    <a:pt x="4822550" y="0"/>
                  </a:lnTo>
                  <a:lnTo>
                    <a:pt x="4823383" y="0"/>
                  </a:lnTo>
                  <a:lnTo>
                    <a:pt x="4824217" y="0"/>
                  </a:lnTo>
                  <a:lnTo>
                    <a:pt x="4825050" y="0"/>
                  </a:lnTo>
                  <a:lnTo>
                    <a:pt x="4825884" y="0"/>
                  </a:lnTo>
                  <a:lnTo>
                    <a:pt x="4826717" y="0"/>
                  </a:lnTo>
                  <a:lnTo>
                    <a:pt x="4827551" y="0"/>
                  </a:lnTo>
                  <a:lnTo>
                    <a:pt x="4828384" y="0"/>
                  </a:lnTo>
                  <a:lnTo>
                    <a:pt x="4829218" y="0"/>
                  </a:lnTo>
                  <a:lnTo>
                    <a:pt x="4830051" y="0"/>
                  </a:lnTo>
                  <a:lnTo>
                    <a:pt x="4830885" y="0"/>
                  </a:lnTo>
                  <a:lnTo>
                    <a:pt x="4831718" y="0"/>
                  </a:lnTo>
                  <a:lnTo>
                    <a:pt x="4832552" y="0"/>
                  </a:lnTo>
                  <a:lnTo>
                    <a:pt x="4833385" y="0"/>
                  </a:lnTo>
                  <a:lnTo>
                    <a:pt x="4834219" y="0"/>
                  </a:lnTo>
                  <a:lnTo>
                    <a:pt x="4835052" y="0"/>
                  </a:lnTo>
                  <a:lnTo>
                    <a:pt x="4835886" y="0"/>
                  </a:lnTo>
                  <a:lnTo>
                    <a:pt x="4836719" y="0"/>
                  </a:lnTo>
                  <a:lnTo>
                    <a:pt x="4837553" y="0"/>
                  </a:lnTo>
                  <a:lnTo>
                    <a:pt x="4838386" y="0"/>
                  </a:lnTo>
                  <a:lnTo>
                    <a:pt x="4839220" y="0"/>
                  </a:lnTo>
                  <a:lnTo>
                    <a:pt x="4840053" y="0"/>
                  </a:lnTo>
                  <a:lnTo>
                    <a:pt x="4840887" y="0"/>
                  </a:lnTo>
                  <a:lnTo>
                    <a:pt x="4841720" y="0"/>
                  </a:lnTo>
                  <a:lnTo>
                    <a:pt x="4842554" y="0"/>
                  </a:lnTo>
                  <a:lnTo>
                    <a:pt x="4843387" y="0"/>
                  </a:lnTo>
                  <a:lnTo>
                    <a:pt x="4844221" y="0"/>
                  </a:lnTo>
                  <a:lnTo>
                    <a:pt x="4845054" y="0"/>
                  </a:lnTo>
                  <a:lnTo>
                    <a:pt x="4845888" y="0"/>
                  </a:lnTo>
                  <a:lnTo>
                    <a:pt x="4846721" y="0"/>
                  </a:lnTo>
                  <a:lnTo>
                    <a:pt x="4847555" y="0"/>
                  </a:lnTo>
                  <a:lnTo>
                    <a:pt x="4848388" y="0"/>
                  </a:lnTo>
                  <a:lnTo>
                    <a:pt x="4849222" y="0"/>
                  </a:lnTo>
                  <a:lnTo>
                    <a:pt x="4850055" y="0"/>
                  </a:lnTo>
                  <a:lnTo>
                    <a:pt x="4850889" y="0"/>
                  </a:lnTo>
                  <a:lnTo>
                    <a:pt x="4851722" y="0"/>
                  </a:lnTo>
                  <a:lnTo>
                    <a:pt x="4852555" y="0"/>
                  </a:lnTo>
                  <a:lnTo>
                    <a:pt x="4853389" y="0"/>
                  </a:lnTo>
                  <a:lnTo>
                    <a:pt x="4854222" y="0"/>
                  </a:lnTo>
                  <a:lnTo>
                    <a:pt x="4855056" y="0"/>
                  </a:lnTo>
                  <a:lnTo>
                    <a:pt x="4855889" y="0"/>
                  </a:lnTo>
                  <a:lnTo>
                    <a:pt x="4856723" y="0"/>
                  </a:lnTo>
                  <a:lnTo>
                    <a:pt x="4857556" y="0"/>
                  </a:lnTo>
                  <a:lnTo>
                    <a:pt x="4858390" y="0"/>
                  </a:lnTo>
                  <a:lnTo>
                    <a:pt x="4859223" y="0"/>
                  </a:lnTo>
                  <a:lnTo>
                    <a:pt x="4860057" y="0"/>
                  </a:lnTo>
                  <a:lnTo>
                    <a:pt x="4860890" y="0"/>
                  </a:lnTo>
                  <a:lnTo>
                    <a:pt x="4861724" y="0"/>
                  </a:lnTo>
                  <a:lnTo>
                    <a:pt x="4862557" y="0"/>
                  </a:lnTo>
                  <a:lnTo>
                    <a:pt x="4863391" y="0"/>
                  </a:lnTo>
                  <a:lnTo>
                    <a:pt x="4864224" y="0"/>
                  </a:lnTo>
                  <a:lnTo>
                    <a:pt x="4865058" y="0"/>
                  </a:lnTo>
                  <a:lnTo>
                    <a:pt x="4865891" y="0"/>
                  </a:lnTo>
                  <a:lnTo>
                    <a:pt x="4866725" y="0"/>
                  </a:lnTo>
                  <a:lnTo>
                    <a:pt x="4867558" y="0"/>
                  </a:lnTo>
                  <a:lnTo>
                    <a:pt x="4868392" y="0"/>
                  </a:lnTo>
                  <a:lnTo>
                    <a:pt x="4869225" y="0"/>
                  </a:lnTo>
                  <a:lnTo>
                    <a:pt x="4870059" y="0"/>
                  </a:lnTo>
                  <a:lnTo>
                    <a:pt x="4870892" y="0"/>
                  </a:lnTo>
                  <a:lnTo>
                    <a:pt x="4871726" y="0"/>
                  </a:lnTo>
                  <a:lnTo>
                    <a:pt x="4872559" y="0"/>
                  </a:lnTo>
                  <a:lnTo>
                    <a:pt x="4873393" y="0"/>
                  </a:lnTo>
                  <a:lnTo>
                    <a:pt x="4874226" y="0"/>
                  </a:lnTo>
                  <a:lnTo>
                    <a:pt x="4875060" y="0"/>
                  </a:lnTo>
                  <a:lnTo>
                    <a:pt x="4875893" y="0"/>
                  </a:lnTo>
                  <a:lnTo>
                    <a:pt x="4876727" y="0"/>
                  </a:lnTo>
                  <a:lnTo>
                    <a:pt x="4877560" y="0"/>
                  </a:lnTo>
                  <a:lnTo>
                    <a:pt x="4878394" y="0"/>
                  </a:lnTo>
                  <a:lnTo>
                    <a:pt x="4879227" y="0"/>
                  </a:lnTo>
                  <a:lnTo>
                    <a:pt x="4880061" y="0"/>
                  </a:lnTo>
                  <a:lnTo>
                    <a:pt x="4880894" y="0"/>
                  </a:lnTo>
                  <a:lnTo>
                    <a:pt x="4881727" y="0"/>
                  </a:lnTo>
                  <a:lnTo>
                    <a:pt x="4882561" y="0"/>
                  </a:lnTo>
                  <a:lnTo>
                    <a:pt x="4883394" y="0"/>
                  </a:lnTo>
                  <a:lnTo>
                    <a:pt x="4884228" y="0"/>
                  </a:lnTo>
                  <a:lnTo>
                    <a:pt x="4885061" y="0"/>
                  </a:lnTo>
                  <a:lnTo>
                    <a:pt x="4885895" y="0"/>
                  </a:lnTo>
                  <a:lnTo>
                    <a:pt x="4886728" y="0"/>
                  </a:lnTo>
                  <a:lnTo>
                    <a:pt x="4887562" y="0"/>
                  </a:lnTo>
                  <a:lnTo>
                    <a:pt x="4888395" y="0"/>
                  </a:lnTo>
                  <a:lnTo>
                    <a:pt x="4889229" y="0"/>
                  </a:lnTo>
                  <a:lnTo>
                    <a:pt x="4890062" y="0"/>
                  </a:lnTo>
                  <a:lnTo>
                    <a:pt x="4890896" y="0"/>
                  </a:lnTo>
                  <a:lnTo>
                    <a:pt x="4891729" y="0"/>
                  </a:lnTo>
                  <a:lnTo>
                    <a:pt x="4892563" y="0"/>
                  </a:lnTo>
                  <a:lnTo>
                    <a:pt x="4893396" y="0"/>
                  </a:lnTo>
                  <a:lnTo>
                    <a:pt x="4894230" y="0"/>
                  </a:lnTo>
                  <a:lnTo>
                    <a:pt x="4895063" y="0"/>
                  </a:lnTo>
                  <a:lnTo>
                    <a:pt x="4895897" y="0"/>
                  </a:lnTo>
                  <a:lnTo>
                    <a:pt x="4896730" y="0"/>
                  </a:lnTo>
                  <a:lnTo>
                    <a:pt x="4897564" y="0"/>
                  </a:lnTo>
                  <a:lnTo>
                    <a:pt x="4898397" y="0"/>
                  </a:lnTo>
                  <a:lnTo>
                    <a:pt x="4899231" y="0"/>
                  </a:lnTo>
                  <a:lnTo>
                    <a:pt x="4900064" y="0"/>
                  </a:lnTo>
                  <a:lnTo>
                    <a:pt x="4900898" y="0"/>
                  </a:lnTo>
                  <a:lnTo>
                    <a:pt x="4901731" y="0"/>
                  </a:lnTo>
                  <a:lnTo>
                    <a:pt x="4902565" y="0"/>
                  </a:lnTo>
                  <a:lnTo>
                    <a:pt x="4903398" y="0"/>
                  </a:lnTo>
                  <a:lnTo>
                    <a:pt x="4904232" y="0"/>
                  </a:lnTo>
                  <a:lnTo>
                    <a:pt x="4905065" y="0"/>
                  </a:lnTo>
                  <a:lnTo>
                    <a:pt x="4905899" y="0"/>
                  </a:lnTo>
                  <a:lnTo>
                    <a:pt x="4906732" y="0"/>
                  </a:lnTo>
                  <a:lnTo>
                    <a:pt x="4907566" y="0"/>
                  </a:lnTo>
                  <a:lnTo>
                    <a:pt x="4908399" y="0"/>
                  </a:lnTo>
                  <a:lnTo>
                    <a:pt x="4909233" y="0"/>
                  </a:lnTo>
                  <a:lnTo>
                    <a:pt x="4910066" y="0"/>
                  </a:lnTo>
                  <a:lnTo>
                    <a:pt x="4910900" y="0"/>
                  </a:lnTo>
                  <a:lnTo>
                    <a:pt x="4911733" y="0"/>
                  </a:lnTo>
                  <a:lnTo>
                    <a:pt x="4912566" y="0"/>
                  </a:lnTo>
                  <a:lnTo>
                    <a:pt x="4913400" y="0"/>
                  </a:lnTo>
                  <a:lnTo>
                    <a:pt x="4914233" y="0"/>
                  </a:lnTo>
                  <a:lnTo>
                    <a:pt x="4915067" y="0"/>
                  </a:lnTo>
                  <a:lnTo>
                    <a:pt x="4915900" y="0"/>
                  </a:lnTo>
                  <a:lnTo>
                    <a:pt x="4916734" y="0"/>
                  </a:lnTo>
                  <a:lnTo>
                    <a:pt x="4917567" y="0"/>
                  </a:lnTo>
                  <a:lnTo>
                    <a:pt x="4918401" y="0"/>
                  </a:lnTo>
                  <a:lnTo>
                    <a:pt x="4919234" y="0"/>
                  </a:lnTo>
                  <a:lnTo>
                    <a:pt x="4920068" y="0"/>
                  </a:lnTo>
                  <a:lnTo>
                    <a:pt x="4920901" y="0"/>
                  </a:lnTo>
                  <a:lnTo>
                    <a:pt x="4921735" y="0"/>
                  </a:lnTo>
                  <a:lnTo>
                    <a:pt x="4922568" y="0"/>
                  </a:lnTo>
                  <a:lnTo>
                    <a:pt x="4923402" y="0"/>
                  </a:lnTo>
                  <a:lnTo>
                    <a:pt x="4924235" y="0"/>
                  </a:lnTo>
                  <a:lnTo>
                    <a:pt x="4925069" y="0"/>
                  </a:lnTo>
                  <a:lnTo>
                    <a:pt x="4925902" y="0"/>
                  </a:lnTo>
                  <a:lnTo>
                    <a:pt x="4926736" y="0"/>
                  </a:lnTo>
                  <a:lnTo>
                    <a:pt x="4927569" y="0"/>
                  </a:lnTo>
                  <a:lnTo>
                    <a:pt x="4928403" y="0"/>
                  </a:lnTo>
                  <a:lnTo>
                    <a:pt x="4929236" y="0"/>
                  </a:lnTo>
                  <a:lnTo>
                    <a:pt x="4930070" y="0"/>
                  </a:lnTo>
                  <a:lnTo>
                    <a:pt x="4930903" y="0"/>
                  </a:lnTo>
                  <a:lnTo>
                    <a:pt x="4931737" y="0"/>
                  </a:lnTo>
                  <a:lnTo>
                    <a:pt x="4932570" y="0"/>
                  </a:lnTo>
                  <a:lnTo>
                    <a:pt x="4933404" y="0"/>
                  </a:lnTo>
                  <a:lnTo>
                    <a:pt x="4934237" y="0"/>
                  </a:lnTo>
                  <a:lnTo>
                    <a:pt x="4935071" y="0"/>
                  </a:lnTo>
                  <a:lnTo>
                    <a:pt x="4935904" y="0"/>
                  </a:lnTo>
                  <a:lnTo>
                    <a:pt x="4936738" y="0"/>
                  </a:lnTo>
                  <a:lnTo>
                    <a:pt x="4937571" y="0"/>
                  </a:lnTo>
                  <a:lnTo>
                    <a:pt x="4938405" y="0"/>
                  </a:lnTo>
                  <a:lnTo>
                    <a:pt x="4939238" y="0"/>
                  </a:lnTo>
                  <a:lnTo>
                    <a:pt x="4940072" y="0"/>
                  </a:lnTo>
                  <a:lnTo>
                    <a:pt x="4940905" y="0"/>
                  </a:lnTo>
                  <a:lnTo>
                    <a:pt x="4941738" y="0"/>
                  </a:lnTo>
                  <a:lnTo>
                    <a:pt x="4942572" y="0"/>
                  </a:lnTo>
                  <a:lnTo>
                    <a:pt x="4943405" y="0"/>
                  </a:lnTo>
                  <a:lnTo>
                    <a:pt x="4944239" y="0"/>
                  </a:lnTo>
                  <a:lnTo>
                    <a:pt x="4945072" y="0"/>
                  </a:lnTo>
                  <a:lnTo>
                    <a:pt x="4945906" y="0"/>
                  </a:lnTo>
                  <a:lnTo>
                    <a:pt x="4946739" y="0"/>
                  </a:lnTo>
                  <a:lnTo>
                    <a:pt x="4947573" y="0"/>
                  </a:lnTo>
                  <a:lnTo>
                    <a:pt x="4948406" y="0"/>
                  </a:lnTo>
                  <a:lnTo>
                    <a:pt x="4949240" y="0"/>
                  </a:lnTo>
                  <a:lnTo>
                    <a:pt x="4950073" y="0"/>
                  </a:lnTo>
                  <a:lnTo>
                    <a:pt x="4950907" y="0"/>
                  </a:lnTo>
                  <a:lnTo>
                    <a:pt x="4951740" y="0"/>
                  </a:lnTo>
                  <a:lnTo>
                    <a:pt x="4952574" y="0"/>
                  </a:lnTo>
                  <a:lnTo>
                    <a:pt x="4953407" y="0"/>
                  </a:lnTo>
                  <a:lnTo>
                    <a:pt x="4954241" y="0"/>
                  </a:lnTo>
                  <a:lnTo>
                    <a:pt x="4955074" y="0"/>
                  </a:lnTo>
                  <a:lnTo>
                    <a:pt x="4955908" y="0"/>
                  </a:lnTo>
                  <a:lnTo>
                    <a:pt x="4956741" y="0"/>
                  </a:lnTo>
                  <a:lnTo>
                    <a:pt x="4957575" y="0"/>
                  </a:lnTo>
                  <a:lnTo>
                    <a:pt x="4958408" y="0"/>
                  </a:lnTo>
                  <a:lnTo>
                    <a:pt x="4959242" y="0"/>
                  </a:lnTo>
                  <a:lnTo>
                    <a:pt x="4960075" y="0"/>
                  </a:lnTo>
                  <a:lnTo>
                    <a:pt x="4960909" y="0"/>
                  </a:lnTo>
                  <a:lnTo>
                    <a:pt x="4961742" y="0"/>
                  </a:lnTo>
                  <a:lnTo>
                    <a:pt x="4962576" y="0"/>
                  </a:lnTo>
                  <a:lnTo>
                    <a:pt x="4963409" y="0"/>
                  </a:lnTo>
                  <a:lnTo>
                    <a:pt x="4964243" y="0"/>
                  </a:lnTo>
                  <a:lnTo>
                    <a:pt x="4965076" y="0"/>
                  </a:lnTo>
                  <a:lnTo>
                    <a:pt x="4965910" y="0"/>
                  </a:lnTo>
                  <a:lnTo>
                    <a:pt x="4966743" y="0"/>
                  </a:lnTo>
                  <a:lnTo>
                    <a:pt x="4967577" y="0"/>
                  </a:lnTo>
                  <a:lnTo>
                    <a:pt x="4968410" y="0"/>
                  </a:lnTo>
                  <a:lnTo>
                    <a:pt x="4969244" y="0"/>
                  </a:lnTo>
                  <a:lnTo>
                    <a:pt x="4970077" y="0"/>
                  </a:lnTo>
                  <a:lnTo>
                    <a:pt x="4970911" y="0"/>
                  </a:lnTo>
                  <a:lnTo>
                    <a:pt x="4971744" y="0"/>
                  </a:lnTo>
                  <a:lnTo>
                    <a:pt x="4972577" y="0"/>
                  </a:lnTo>
                  <a:lnTo>
                    <a:pt x="4973411" y="0"/>
                  </a:lnTo>
                  <a:lnTo>
                    <a:pt x="4974244" y="0"/>
                  </a:lnTo>
                  <a:lnTo>
                    <a:pt x="4975078" y="0"/>
                  </a:lnTo>
                  <a:lnTo>
                    <a:pt x="4975911" y="0"/>
                  </a:lnTo>
                  <a:lnTo>
                    <a:pt x="4976745" y="0"/>
                  </a:lnTo>
                  <a:lnTo>
                    <a:pt x="4977578" y="0"/>
                  </a:lnTo>
                  <a:lnTo>
                    <a:pt x="4978412" y="0"/>
                  </a:lnTo>
                  <a:lnTo>
                    <a:pt x="4979245" y="0"/>
                  </a:lnTo>
                  <a:lnTo>
                    <a:pt x="4980079" y="0"/>
                  </a:lnTo>
                  <a:lnTo>
                    <a:pt x="4980912" y="0"/>
                  </a:lnTo>
                  <a:lnTo>
                    <a:pt x="4981746" y="0"/>
                  </a:lnTo>
                  <a:lnTo>
                    <a:pt x="4982579" y="0"/>
                  </a:lnTo>
                  <a:lnTo>
                    <a:pt x="4983413" y="0"/>
                  </a:lnTo>
                  <a:lnTo>
                    <a:pt x="4984246" y="0"/>
                  </a:lnTo>
                  <a:lnTo>
                    <a:pt x="4985080" y="0"/>
                  </a:lnTo>
                  <a:lnTo>
                    <a:pt x="4985913" y="0"/>
                  </a:lnTo>
                  <a:lnTo>
                    <a:pt x="4986747" y="0"/>
                  </a:lnTo>
                  <a:lnTo>
                    <a:pt x="4987580" y="0"/>
                  </a:lnTo>
                  <a:lnTo>
                    <a:pt x="4988414" y="0"/>
                  </a:lnTo>
                  <a:lnTo>
                    <a:pt x="4989247" y="0"/>
                  </a:lnTo>
                  <a:lnTo>
                    <a:pt x="4990081" y="0"/>
                  </a:lnTo>
                  <a:lnTo>
                    <a:pt x="4990914" y="0"/>
                  </a:lnTo>
                  <a:lnTo>
                    <a:pt x="4991748" y="0"/>
                  </a:lnTo>
                  <a:lnTo>
                    <a:pt x="4992581" y="0"/>
                  </a:lnTo>
                  <a:lnTo>
                    <a:pt x="4993415" y="0"/>
                  </a:lnTo>
                  <a:lnTo>
                    <a:pt x="4994248" y="0"/>
                  </a:lnTo>
                  <a:lnTo>
                    <a:pt x="4995082" y="0"/>
                  </a:lnTo>
                  <a:lnTo>
                    <a:pt x="4995915" y="0"/>
                  </a:lnTo>
                  <a:lnTo>
                    <a:pt x="4996749" y="0"/>
                  </a:lnTo>
                  <a:lnTo>
                    <a:pt x="4997582" y="0"/>
                  </a:lnTo>
                  <a:lnTo>
                    <a:pt x="4998416" y="0"/>
                  </a:lnTo>
                  <a:lnTo>
                    <a:pt x="4999249" y="0"/>
                  </a:lnTo>
                  <a:lnTo>
                    <a:pt x="5000083" y="0"/>
                  </a:lnTo>
                  <a:lnTo>
                    <a:pt x="5000916" y="0"/>
                  </a:lnTo>
                  <a:lnTo>
                    <a:pt x="5001749" y="0"/>
                  </a:lnTo>
                  <a:lnTo>
                    <a:pt x="5002583" y="0"/>
                  </a:lnTo>
                  <a:lnTo>
                    <a:pt x="5003416" y="0"/>
                  </a:lnTo>
                  <a:lnTo>
                    <a:pt x="5004250" y="0"/>
                  </a:lnTo>
                  <a:lnTo>
                    <a:pt x="5005083" y="0"/>
                  </a:lnTo>
                  <a:lnTo>
                    <a:pt x="5005917" y="0"/>
                  </a:lnTo>
                  <a:lnTo>
                    <a:pt x="5006750" y="0"/>
                  </a:lnTo>
                  <a:lnTo>
                    <a:pt x="5007584" y="0"/>
                  </a:lnTo>
                  <a:lnTo>
                    <a:pt x="5008417" y="0"/>
                  </a:lnTo>
                  <a:lnTo>
                    <a:pt x="5009251" y="0"/>
                  </a:lnTo>
                  <a:lnTo>
                    <a:pt x="5010084" y="0"/>
                  </a:lnTo>
                  <a:lnTo>
                    <a:pt x="5010918" y="0"/>
                  </a:lnTo>
                  <a:lnTo>
                    <a:pt x="5011751" y="0"/>
                  </a:lnTo>
                  <a:lnTo>
                    <a:pt x="5012585" y="0"/>
                  </a:lnTo>
                  <a:lnTo>
                    <a:pt x="5013418" y="0"/>
                  </a:lnTo>
                  <a:lnTo>
                    <a:pt x="5014252" y="0"/>
                  </a:lnTo>
                  <a:lnTo>
                    <a:pt x="5015085" y="0"/>
                  </a:lnTo>
                  <a:lnTo>
                    <a:pt x="5015919" y="0"/>
                  </a:lnTo>
                  <a:lnTo>
                    <a:pt x="5016752" y="0"/>
                  </a:lnTo>
                  <a:lnTo>
                    <a:pt x="5017586" y="0"/>
                  </a:lnTo>
                  <a:lnTo>
                    <a:pt x="5018419" y="0"/>
                  </a:lnTo>
                  <a:lnTo>
                    <a:pt x="5019253" y="0"/>
                  </a:lnTo>
                  <a:lnTo>
                    <a:pt x="5020086" y="0"/>
                  </a:lnTo>
                  <a:lnTo>
                    <a:pt x="5020920" y="0"/>
                  </a:lnTo>
                  <a:lnTo>
                    <a:pt x="5021753" y="0"/>
                  </a:lnTo>
                  <a:lnTo>
                    <a:pt x="5022587" y="0"/>
                  </a:lnTo>
                  <a:lnTo>
                    <a:pt x="5023420" y="0"/>
                  </a:lnTo>
                  <a:lnTo>
                    <a:pt x="5024254" y="0"/>
                  </a:lnTo>
                  <a:lnTo>
                    <a:pt x="5025087" y="0"/>
                  </a:lnTo>
                  <a:lnTo>
                    <a:pt x="5025921" y="0"/>
                  </a:lnTo>
                  <a:lnTo>
                    <a:pt x="5026754" y="0"/>
                  </a:lnTo>
                  <a:lnTo>
                    <a:pt x="5027588" y="0"/>
                  </a:lnTo>
                  <a:lnTo>
                    <a:pt x="5028421" y="0"/>
                  </a:lnTo>
                  <a:lnTo>
                    <a:pt x="5029255" y="0"/>
                  </a:lnTo>
                  <a:lnTo>
                    <a:pt x="5030088" y="0"/>
                  </a:lnTo>
                  <a:lnTo>
                    <a:pt x="5030922" y="0"/>
                  </a:lnTo>
                  <a:lnTo>
                    <a:pt x="5031755" y="0"/>
                  </a:lnTo>
                  <a:lnTo>
                    <a:pt x="5032588" y="0"/>
                  </a:lnTo>
                  <a:lnTo>
                    <a:pt x="5033422" y="0"/>
                  </a:lnTo>
                  <a:lnTo>
                    <a:pt x="5034255" y="0"/>
                  </a:lnTo>
                  <a:lnTo>
                    <a:pt x="5035089" y="0"/>
                  </a:lnTo>
                  <a:lnTo>
                    <a:pt x="5035922" y="0"/>
                  </a:lnTo>
                  <a:lnTo>
                    <a:pt x="5036756" y="0"/>
                  </a:lnTo>
                  <a:lnTo>
                    <a:pt x="5037589" y="0"/>
                  </a:lnTo>
                  <a:lnTo>
                    <a:pt x="5038423" y="0"/>
                  </a:lnTo>
                  <a:lnTo>
                    <a:pt x="5039256" y="0"/>
                  </a:lnTo>
                  <a:lnTo>
                    <a:pt x="5040090" y="0"/>
                  </a:lnTo>
                  <a:lnTo>
                    <a:pt x="5040923" y="0"/>
                  </a:lnTo>
                  <a:lnTo>
                    <a:pt x="5041757" y="0"/>
                  </a:lnTo>
                  <a:lnTo>
                    <a:pt x="5042590" y="0"/>
                  </a:lnTo>
                  <a:lnTo>
                    <a:pt x="5043424" y="0"/>
                  </a:lnTo>
                  <a:lnTo>
                    <a:pt x="5044257" y="0"/>
                  </a:lnTo>
                  <a:lnTo>
                    <a:pt x="5045091" y="0"/>
                  </a:lnTo>
                  <a:lnTo>
                    <a:pt x="5045924" y="0"/>
                  </a:lnTo>
                  <a:lnTo>
                    <a:pt x="5046758" y="0"/>
                  </a:lnTo>
                  <a:lnTo>
                    <a:pt x="5047591" y="0"/>
                  </a:lnTo>
                  <a:lnTo>
                    <a:pt x="5048425" y="0"/>
                  </a:lnTo>
                  <a:lnTo>
                    <a:pt x="5049258" y="0"/>
                  </a:lnTo>
                  <a:lnTo>
                    <a:pt x="5050092" y="0"/>
                  </a:lnTo>
                  <a:lnTo>
                    <a:pt x="5050925" y="0"/>
                  </a:lnTo>
                  <a:lnTo>
                    <a:pt x="5051759" y="0"/>
                  </a:lnTo>
                  <a:lnTo>
                    <a:pt x="5052592" y="0"/>
                  </a:lnTo>
                  <a:lnTo>
                    <a:pt x="5053426" y="0"/>
                  </a:lnTo>
                  <a:lnTo>
                    <a:pt x="5054259" y="0"/>
                  </a:lnTo>
                  <a:lnTo>
                    <a:pt x="5055093" y="0"/>
                  </a:lnTo>
                  <a:lnTo>
                    <a:pt x="5055926" y="0"/>
                  </a:lnTo>
                  <a:lnTo>
                    <a:pt x="5056760" y="0"/>
                  </a:lnTo>
                  <a:lnTo>
                    <a:pt x="5057593" y="0"/>
                  </a:lnTo>
                  <a:lnTo>
                    <a:pt x="5058427" y="0"/>
                  </a:lnTo>
                  <a:lnTo>
                    <a:pt x="5059260" y="0"/>
                  </a:lnTo>
                  <a:lnTo>
                    <a:pt x="5060094" y="0"/>
                  </a:lnTo>
                  <a:lnTo>
                    <a:pt x="5060927" y="0"/>
                  </a:lnTo>
                  <a:lnTo>
                    <a:pt x="5061760" y="0"/>
                  </a:lnTo>
                  <a:lnTo>
                    <a:pt x="5062594" y="0"/>
                  </a:lnTo>
                  <a:lnTo>
                    <a:pt x="5063427" y="0"/>
                  </a:lnTo>
                  <a:lnTo>
                    <a:pt x="5064261" y="0"/>
                  </a:lnTo>
                  <a:lnTo>
                    <a:pt x="5065094" y="0"/>
                  </a:lnTo>
                  <a:lnTo>
                    <a:pt x="5065928" y="0"/>
                  </a:lnTo>
                  <a:lnTo>
                    <a:pt x="5066761" y="0"/>
                  </a:lnTo>
                  <a:lnTo>
                    <a:pt x="5067595" y="0"/>
                  </a:lnTo>
                  <a:lnTo>
                    <a:pt x="5068428" y="0"/>
                  </a:lnTo>
                  <a:lnTo>
                    <a:pt x="5069262" y="0"/>
                  </a:lnTo>
                  <a:lnTo>
                    <a:pt x="5070095" y="0"/>
                  </a:lnTo>
                  <a:lnTo>
                    <a:pt x="5070929" y="0"/>
                  </a:lnTo>
                  <a:lnTo>
                    <a:pt x="5071762" y="0"/>
                  </a:lnTo>
                  <a:lnTo>
                    <a:pt x="5072596" y="0"/>
                  </a:lnTo>
                  <a:lnTo>
                    <a:pt x="5073429" y="0"/>
                  </a:lnTo>
                  <a:lnTo>
                    <a:pt x="5074263" y="0"/>
                  </a:lnTo>
                  <a:lnTo>
                    <a:pt x="5075096" y="0"/>
                  </a:lnTo>
                  <a:lnTo>
                    <a:pt x="5075930" y="0"/>
                  </a:lnTo>
                  <a:lnTo>
                    <a:pt x="5076763" y="0"/>
                  </a:lnTo>
                  <a:lnTo>
                    <a:pt x="5077597" y="0"/>
                  </a:lnTo>
                  <a:lnTo>
                    <a:pt x="5078430" y="0"/>
                  </a:lnTo>
                  <a:lnTo>
                    <a:pt x="5079264" y="0"/>
                  </a:lnTo>
                  <a:lnTo>
                    <a:pt x="5080097" y="0"/>
                  </a:lnTo>
                  <a:lnTo>
                    <a:pt x="5080931" y="0"/>
                  </a:lnTo>
                  <a:lnTo>
                    <a:pt x="5081764" y="0"/>
                  </a:lnTo>
                  <a:lnTo>
                    <a:pt x="5082598" y="0"/>
                  </a:lnTo>
                  <a:lnTo>
                    <a:pt x="5083431" y="0"/>
                  </a:lnTo>
                  <a:lnTo>
                    <a:pt x="5084265" y="0"/>
                  </a:lnTo>
                  <a:lnTo>
                    <a:pt x="5085098" y="0"/>
                  </a:lnTo>
                  <a:lnTo>
                    <a:pt x="5085932" y="0"/>
                  </a:lnTo>
                  <a:lnTo>
                    <a:pt x="5086765" y="0"/>
                  </a:lnTo>
                  <a:lnTo>
                    <a:pt x="5087599" y="0"/>
                  </a:lnTo>
                  <a:lnTo>
                    <a:pt x="5088432" y="0"/>
                  </a:lnTo>
                  <a:lnTo>
                    <a:pt x="5089266" y="0"/>
                  </a:lnTo>
                  <a:lnTo>
                    <a:pt x="5090099" y="0"/>
                  </a:lnTo>
                  <a:lnTo>
                    <a:pt x="5090933" y="0"/>
                  </a:lnTo>
                  <a:lnTo>
                    <a:pt x="5091766" y="0"/>
                  </a:lnTo>
                  <a:lnTo>
                    <a:pt x="5092599" y="0"/>
                  </a:lnTo>
                  <a:lnTo>
                    <a:pt x="5093433" y="0"/>
                  </a:lnTo>
                  <a:lnTo>
                    <a:pt x="5094266" y="0"/>
                  </a:lnTo>
                  <a:lnTo>
                    <a:pt x="5095100" y="0"/>
                  </a:lnTo>
                  <a:lnTo>
                    <a:pt x="5095933" y="0"/>
                  </a:lnTo>
                  <a:lnTo>
                    <a:pt x="5096767" y="0"/>
                  </a:lnTo>
                  <a:lnTo>
                    <a:pt x="5097600" y="0"/>
                  </a:lnTo>
                  <a:lnTo>
                    <a:pt x="5098434" y="0"/>
                  </a:lnTo>
                  <a:lnTo>
                    <a:pt x="5099267" y="0"/>
                  </a:lnTo>
                  <a:lnTo>
                    <a:pt x="5100101" y="0"/>
                  </a:lnTo>
                  <a:lnTo>
                    <a:pt x="5100934" y="0"/>
                  </a:lnTo>
                  <a:lnTo>
                    <a:pt x="5101768" y="0"/>
                  </a:lnTo>
                  <a:lnTo>
                    <a:pt x="5102601" y="0"/>
                  </a:lnTo>
                  <a:lnTo>
                    <a:pt x="5103435" y="0"/>
                  </a:lnTo>
                  <a:lnTo>
                    <a:pt x="5104268" y="0"/>
                  </a:lnTo>
                  <a:lnTo>
                    <a:pt x="5105102" y="0"/>
                  </a:lnTo>
                  <a:lnTo>
                    <a:pt x="5105935" y="0"/>
                  </a:lnTo>
                  <a:lnTo>
                    <a:pt x="5106769" y="0"/>
                  </a:lnTo>
                  <a:lnTo>
                    <a:pt x="5107602" y="0"/>
                  </a:lnTo>
                  <a:lnTo>
                    <a:pt x="5108436" y="0"/>
                  </a:lnTo>
                  <a:lnTo>
                    <a:pt x="5109269" y="0"/>
                  </a:lnTo>
                  <a:lnTo>
                    <a:pt x="5110103" y="0"/>
                  </a:lnTo>
                  <a:lnTo>
                    <a:pt x="5110936" y="0"/>
                  </a:lnTo>
                  <a:lnTo>
                    <a:pt x="5111770" y="0"/>
                  </a:lnTo>
                  <a:lnTo>
                    <a:pt x="5112603" y="0"/>
                  </a:lnTo>
                  <a:lnTo>
                    <a:pt x="5113437" y="0"/>
                  </a:lnTo>
                  <a:lnTo>
                    <a:pt x="5114270" y="0"/>
                  </a:lnTo>
                  <a:lnTo>
                    <a:pt x="5115104" y="0"/>
                  </a:lnTo>
                  <a:lnTo>
                    <a:pt x="5115937" y="0"/>
                  </a:lnTo>
                  <a:lnTo>
                    <a:pt x="5116771" y="0"/>
                  </a:lnTo>
                  <a:lnTo>
                    <a:pt x="5117604" y="0"/>
                  </a:lnTo>
                  <a:lnTo>
                    <a:pt x="5118438" y="0"/>
                  </a:lnTo>
                  <a:lnTo>
                    <a:pt x="5119271" y="0"/>
                  </a:lnTo>
                  <a:lnTo>
                    <a:pt x="5120105" y="0"/>
                  </a:lnTo>
                  <a:lnTo>
                    <a:pt x="5120938" y="0"/>
                  </a:lnTo>
                  <a:lnTo>
                    <a:pt x="5121771" y="0"/>
                  </a:lnTo>
                  <a:lnTo>
                    <a:pt x="5122605" y="0"/>
                  </a:lnTo>
                  <a:lnTo>
                    <a:pt x="5123438" y="0"/>
                  </a:lnTo>
                  <a:lnTo>
                    <a:pt x="5124272" y="0"/>
                  </a:lnTo>
                  <a:lnTo>
                    <a:pt x="5125105" y="0"/>
                  </a:lnTo>
                  <a:lnTo>
                    <a:pt x="5125939" y="0"/>
                  </a:lnTo>
                  <a:lnTo>
                    <a:pt x="5126772" y="0"/>
                  </a:lnTo>
                  <a:lnTo>
                    <a:pt x="5127606" y="0"/>
                  </a:lnTo>
                  <a:lnTo>
                    <a:pt x="5128439" y="0"/>
                  </a:lnTo>
                  <a:lnTo>
                    <a:pt x="5129273" y="0"/>
                  </a:lnTo>
                  <a:lnTo>
                    <a:pt x="5130106" y="0"/>
                  </a:lnTo>
                  <a:lnTo>
                    <a:pt x="5130940" y="0"/>
                  </a:lnTo>
                  <a:lnTo>
                    <a:pt x="5131773" y="0"/>
                  </a:lnTo>
                  <a:lnTo>
                    <a:pt x="5132607" y="0"/>
                  </a:lnTo>
                  <a:lnTo>
                    <a:pt x="5133440" y="0"/>
                  </a:lnTo>
                  <a:lnTo>
                    <a:pt x="5134274" y="0"/>
                  </a:lnTo>
                  <a:lnTo>
                    <a:pt x="5135107" y="0"/>
                  </a:lnTo>
                  <a:lnTo>
                    <a:pt x="5135941" y="0"/>
                  </a:lnTo>
                  <a:lnTo>
                    <a:pt x="5136774" y="0"/>
                  </a:lnTo>
                  <a:lnTo>
                    <a:pt x="5137608" y="0"/>
                  </a:lnTo>
                  <a:lnTo>
                    <a:pt x="5138441" y="0"/>
                  </a:lnTo>
                  <a:lnTo>
                    <a:pt x="5139275" y="0"/>
                  </a:lnTo>
                  <a:lnTo>
                    <a:pt x="5140108" y="0"/>
                  </a:lnTo>
                  <a:lnTo>
                    <a:pt x="5140942" y="0"/>
                  </a:lnTo>
                  <a:lnTo>
                    <a:pt x="5141775" y="0"/>
                  </a:lnTo>
                  <a:lnTo>
                    <a:pt x="5142609" y="0"/>
                  </a:lnTo>
                  <a:lnTo>
                    <a:pt x="5143442" y="0"/>
                  </a:lnTo>
                  <a:lnTo>
                    <a:pt x="5144276" y="0"/>
                  </a:lnTo>
                  <a:lnTo>
                    <a:pt x="5145109" y="0"/>
                  </a:lnTo>
                  <a:lnTo>
                    <a:pt x="5145943" y="0"/>
                  </a:lnTo>
                  <a:lnTo>
                    <a:pt x="5146776" y="0"/>
                  </a:lnTo>
                  <a:lnTo>
                    <a:pt x="5147610" y="0"/>
                  </a:lnTo>
                  <a:lnTo>
                    <a:pt x="5148443" y="0"/>
                  </a:lnTo>
                  <a:lnTo>
                    <a:pt x="5149277" y="0"/>
                  </a:lnTo>
                  <a:lnTo>
                    <a:pt x="5150110" y="0"/>
                  </a:lnTo>
                  <a:lnTo>
                    <a:pt x="5150943" y="0"/>
                  </a:lnTo>
                  <a:lnTo>
                    <a:pt x="5151777" y="0"/>
                  </a:lnTo>
                  <a:lnTo>
                    <a:pt x="5152610" y="0"/>
                  </a:lnTo>
                  <a:lnTo>
                    <a:pt x="5153444" y="0"/>
                  </a:lnTo>
                  <a:lnTo>
                    <a:pt x="5154277" y="0"/>
                  </a:lnTo>
                  <a:lnTo>
                    <a:pt x="5155111" y="0"/>
                  </a:lnTo>
                  <a:lnTo>
                    <a:pt x="5155944" y="0"/>
                  </a:lnTo>
                  <a:lnTo>
                    <a:pt x="5156778" y="0"/>
                  </a:lnTo>
                  <a:lnTo>
                    <a:pt x="5157611" y="0"/>
                  </a:lnTo>
                  <a:lnTo>
                    <a:pt x="5158445" y="0"/>
                  </a:lnTo>
                  <a:lnTo>
                    <a:pt x="5159278" y="0"/>
                  </a:lnTo>
                  <a:lnTo>
                    <a:pt x="5160112" y="0"/>
                  </a:lnTo>
                  <a:lnTo>
                    <a:pt x="5160945" y="0"/>
                  </a:lnTo>
                  <a:lnTo>
                    <a:pt x="5161779" y="0"/>
                  </a:lnTo>
                  <a:lnTo>
                    <a:pt x="5162612" y="0"/>
                  </a:lnTo>
                  <a:lnTo>
                    <a:pt x="5163446" y="0"/>
                  </a:lnTo>
                  <a:lnTo>
                    <a:pt x="5164279" y="0"/>
                  </a:lnTo>
                  <a:lnTo>
                    <a:pt x="5165113" y="0"/>
                  </a:lnTo>
                  <a:lnTo>
                    <a:pt x="5165946" y="0"/>
                  </a:lnTo>
                  <a:lnTo>
                    <a:pt x="5166780" y="0"/>
                  </a:lnTo>
                  <a:lnTo>
                    <a:pt x="5167613" y="0"/>
                  </a:lnTo>
                  <a:lnTo>
                    <a:pt x="5168447" y="0"/>
                  </a:lnTo>
                  <a:lnTo>
                    <a:pt x="5169280" y="0"/>
                  </a:lnTo>
                  <a:lnTo>
                    <a:pt x="5170114" y="0"/>
                  </a:lnTo>
                  <a:lnTo>
                    <a:pt x="5170947" y="0"/>
                  </a:lnTo>
                  <a:lnTo>
                    <a:pt x="5171781" y="0"/>
                  </a:lnTo>
                  <a:lnTo>
                    <a:pt x="5172614" y="0"/>
                  </a:lnTo>
                  <a:lnTo>
                    <a:pt x="5173448" y="0"/>
                  </a:lnTo>
                  <a:lnTo>
                    <a:pt x="5174281" y="0"/>
                  </a:lnTo>
                  <a:lnTo>
                    <a:pt x="5175115" y="0"/>
                  </a:lnTo>
                  <a:lnTo>
                    <a:pt x="5175948" y="0"/>
                  </a:lnTo>
                  <a:lnTo>
                    <a:pt x="5176782" y="0"/>
                  </a:lnTo>
                  <a:lnTo>
                    <a:pt x="5177615" y="0"/>
                  </a:lnTo>
                  <a:lnTo>
                    <a:pt x="5178449" y="0"/>
                  </a:lnTo>
                  <a:lnTo>
                    <a:pt x="5179282" y="0"/>
                  </a:lnTo>
                  <a:lnTo>
                    <a:pt x="5180116" y="0"/>
                  </a:lnTo>
                  <a:lnTo>
                    <a:pt x="5180949" y="0"/>
                  </a:lnTo>
                  <a:lnTo>
                    <a:pt x="5181782" y="0"/>
                  </a:lnTo>
                  <a:lnTo>
                    <a:pt x="5182616" y="0"/>
                  </a:lnTo>
                  <a:lnTo>
                    <a:pt x="5183449" y="0"/>
                  </a:lnTo>
                  <a:lnTo>
                    <a:pt x="5184283" y="0"/>
                  </a:lnTo>
                  <a:lnTo>
                    <a:pt x="5185116" y="0"/>
                  </a:lnTo>
                  <a:lnTo>
                    <a:pt x="5185950" y="0"/>
                  </a:lnTo>
                  <a:lnTo>
                    <a:pt x="5186783" y="0"/>
                  </a:lnTo>
                  <a:lnTo>
                    <a:pt x="5187617" y="0"/>
                  </a:lnTo>
                  <a:lnTo>
                    <a:pt x="5188450" y="0"/>
                  </a:lnTo>
                  <a:lnTo>
                    <a:pt x="5189284" y="0"/>
                  </a:lnTo>
                  <a:lnTo>
                    <a:pt x="5190117" y="0"/>
                  </a:lnTo>
                  <a:lnTo>
                    <a:pt x="5190951" y="0"/>
                  </a:lnTo>
                  <a:lnTo>
                    <a:pt x="5191784" y="0"/>
                  </a:lnTo>
                  <a:lnTo>
                    <a:pt x="5192618" y="0"/>
                  </a:lnTo>
                  <a:lnTo>
                    <a:pt x="5193451" y="0"/>
                  </a:lnTo>
                  <a:lnTo>
                    <a:pt x="5194285" y="0"/>
                  </a:lnTo>
                  <a:lnTo>
                    <a:pt x="5195118" y="0"/>
                  </a:lnTo>
                  <a:lnTo>
                    <a:pt x="5195952" y="0"/>
                  </a:lnTo>
                  <a:lnTo>
                    <a:pt x="5196785" y="0"/>
                  </a:lnTo>
                  <a:lnTo>
                    <a:pt x="5197619" y="0"/>
                  </a:lnTo>
                  <a:lnTo>
                    <a:pt x="5198452" y="0"/>
                  </a:lnTo>
                  <a:lnTo>
                    <a:pt x="5199286" y="0"/>
                  </a:lnTo>
                  <a:lnTo>
                    <a:pt x="5200119" y="0"/>
                  </a:lnTo>
                  <a:lnTo>
                    <a:pt x="5200953" y="0"/>
                  </a:lnTo>
                  <a:lnTo>
                    <a:pt x="5201786" y="0"/>
                  </a:lnTo>
                  <a:lnTo>
                    <a:pt x="5202620" y="0"/>
                  </a:lnTo>
                  <a:lnTo>
                    <a:pt x="5203453" y="0"/>
                  </a:lnTo>
                  <a:lnTo>
                    <a:pt x="5204287" y="0"/>
                  </a:lnTo>
                  <a:lnTo>
                    <a:pt x="5205120" y="0"/>
                  </a:lnTo>
                  <a:lnTo>
                    <a:pt x="5205954" y="0"/>
                  </a:lnTo>
                  <a:lnTo>
                    <a:pt x="5206787" y="0"/>
                  </a:lnTo>
                  <a:lnTo>
                    <a:pt x="5207621" y="0"/>
                  </a:lnTo>
                  <a:lnTo>
                    <a:pt x="5208454" y="0"/>
                  </a:lnTo>
                  <a:lnTo>
                    <a:pt x="5209288" y="0"/>
                  </a:lnTo>
                  <a:lnTo>
                    <a:pt x="5210121" y="0"/>
                  </a:lnTo>
                  <a:lnTo>
                    <a:pt x="5210954" y="0"/>
                  </a:lnTo>
                  <a:lnTo>
                    <a:pt x="5211788" y="0"/>
                  </a:lnTo>
                  <a:lnTo>
                    <a:pt x="5212621" y="0"/>
                  </a:lnTo>
                  <a:lnTo>
                    <a:pt x="5213455" y="0"/>
                  </a:lnTo>
                  <a:lnTo>
                    <a:pt x="5214288" y="0"/>
                  </a:lnTo>
                  <a:lnTo>
                    <a:pt x="5215122" y="0"/>
                  </a:lnTo>
                  <a:lnTo>
                    <a:pt x="5215955" y="0"/>
                  </a:lnTo>
                  <a:lnTo>
                    <a:pt x="5216789" y="0"/>
                  </a:lnTo>
                  <a:lnTo>
                    <a:pt x="5217622" y="0"/>
                  </a:lnTo>
                  <a:lnTo>
                    <a:pt x="5218456" y="0"/>
                  </a:lnTo>
                  <a:lnTo>
                    <a:pt x="5219289" y="0"/>
                  </a:lnTo>
                  <a:lnTo>
                    <a:pt x="5220123" y="0"/>
                  </a:lnTo>
                  <a:lnTo>
                    <a:pt x="5220956" y="0"/>
                  </a:lnTo>
                  <a:lnTo>
                    <a:pt x="5221790" y="0"/>
                  </a:lnTo>
                  <a:lnTo>
                    <a:pt x="5222623" y="0"/>
                  </a:lnTo>
                  <a:lnTo>
                    <a:pt x="5223457" y="0"/>
                  </a:lnTo>
                  <a:lnTo>
                    <a:pt x="5224290" y="0"/>
                  </a:lnTo>
                  <a:lnTo>
                    <a:pt x="5225124" y="0"/>
                  </a:lnTo>
                  <a:lnTo>
                    <a:pt x="5225957" y="0"/>
                  </a:lnTo>
                  <a:lnTo>
                    <a:pt x="5226791" y="0"/>
                  </a:lnTo>
                  <a:lnTo>
                    <a:pt x="5227624" y="0"/>
                  </a:lnTo>
                  <a:lnTo>
                    <a:pt x="5228458" y="0"/>
                  </a:lnTo>
                  <a:lnTo>
                    <a:pt x="5229291" y="0"/>
                  </a:lnTo>
                  <a:lnTo>
                    <a:pt x="5230125" y="0"/>
                  </a:lnTo>
                  <a:lnTo>
                    <a:pt x="5230958" y="0"/>
                  </a:lnTo>
                  <a:lnTo>
                    <a:pt x="5231792" y="0"/>
                  </a:lnTo>
                  <a:lnTo>
                    <a:pt x="5232625" y="0"/>
                  </a:lnTo>
                  <a:lnTo>
                    <a:pt x="5233459" y="0"/>
                  </a:lnTo>
                  <a:lnTo>
                    <a:pt x="5234292" y="0"/>
                  </a:lnTo>
                  <a:lnTo>
                    <a:pt x="5235126" y="0"/>
                  </a:lnTo>
                  <a:lnTo>
                    <a:pt x="5235959" y="0"/>
                  </a:lnTo>
                  <a:lnTo>
                    <a:pt x="5236793" y="0"/>
                  </a:lnTo>
                  <a:lnTo>
                    <a:pt x="5237626" y="0"/>
                  </a:lnTo>
                  <a:lnTo>
                    <a:pt x="5238460" y="0"/>
                  </a:lnTo>
                  <a:lnTo>
                    <a:pt x="5239293" y="0"/>
                  </a:lnTo>
                  <a:lnTo>
                    <a:pt x="5240127" y="0"/>
                  </a:lnTo>
                  <a:lnTo>
                    <a:pt x="5240960" y="0"/>
                  </a:lnTo>
                  <a:lnTo>
                    <a:pt x="5241793" y="0"/>
                  </a:lnTo>
                  <a:lnTo>
                    <a:pt x="5242627" y="0"/>
                  </a:lnTo>
                  <a:lnTo>
                    <a:pt x="5243460" y="0"/>
                  </a:lnTo>
                  <a:lnTo>
                    <a:pt x="5244294" y="0"/>
                  </a:lnTo>
                  <a:lnTo>
                    <a:pt x="5245127" y="0"/>
                  </a:lnTo>
                  <a:lnTo>
                    <a:pt x="5245961" y="0"/>
                  </a:lnTo>
                  <a:lnTo>
                    <a:pt x="5246794" y="0"/>
                  </a:lnTo>
                  <a:lnTo>
                    <a:pt x="5247628" y="0"/>
                  </a:lnTo>
                  <a:lnTo>
                    <a:pt x="5248461" y="0"/>
                  </a:lnTo>
                  <a:lnTo>
                    <a:pt x="5249295" y="0"/>
                  </a:lnTo>
                  <a:lnTo>
                    <a:pt x="5250128" y="0"/>
                  </a:lnTo>
                  <a:lnTo>
                    <a:pt x="5250962" y="0"/>
                  </a:lnTo>
                  <a:lnTo>
                    <a:pt x="5251795" y="0"/>
                  </a:lnTo>
                  <a:lnTo>
                    <a:pt x="5252629" y="0"/>
                  </a:lnTo>
                  <a:lnTo>
                    <a:pt x="5253462" y="0"/>
                  </a:lnTo>
                  <a:lnTo>
                    <a:pt x="5254296" y="0"/>
                  </a:lnTo>
                  <a:lnTo>
                    <a:pt x="5255129" y="0"/>
                  </a:lnTo>
                  <a:lnTo>
                    <a:pt x="5255963" y="0"/>
                  </a:lnTo>
                  <a:lnTo>
                    <a:pt x="5256796" y="0"/>
                  </a:lnTo>
                  <a:lnTo>
                    <a:pt x="5257630" y="0"/>
                  </a:lnTo>
                  <a:lnTo>
                    <a:pt x="5258463" y="0"/>
                  </a:lnTo>
                  <a:lnTo>
                    <a:pt x="5259297" y="0"/>
                  </a:lnTo>
                  <a:lnTo>
                    <a:pt x="5260130" y="0"/>
                  </a:lnTo>
                  <a:lnTo>
                    <a:pt x="5260964" y="0"/>
                  </a:lnTo>
                  <a:lnTo>
                    <a:pt x="5261797" y="0"/>
                  </a:lnTo>
                  <a:lnTo>
                    <a:pt x="5262631" y="0"/>
                  </a:lnTo>
                  <a:lnTo>
                    <a:pt x="5263464" y="0"/>
                  </a:lnTo>
                  <a:lnTo>
                    <a:pt x="5264298" y="0"/>
                  </a:lnTo>
                  <a:lnTo>
                    <a:pt x="5265131" y="0"/>
                  </a:lnTo>
                  <a:lnTo>
                    <a:pt x="5265965" y="0"/>
                  </a:lnTo>
                  <a:lnTo>
                    <a:pt x="5266798" y="0"/>
                  </a:lnTo>
                  <a:lnTo>
                    <a:pt x="5267632" y="0"/>
                  </a:lnTo>
                  <a:lnTo>
                    <a:pt x="5268465" y="0"/>
                  </a:lnTo>
                  <a:lnTo>
                    <a:pt x="5269299" y="0"/>
                  </a:lnTo>
                  <a:lnTo>
                    <a:pt x="5270132" y="0"/>
                  </a:lnTo>
                  <a:lnTo>
                    <a:pt x="5270965" y="0"/>
                  </a:lnTo>
                  <a:lnTo>
                    <a:pt x="5271799" y="0"/>
                  </a:lnTo>
                  <a:lnTo>
                    <a:pt x="5272632" y="0"/>
                  </a:lnTo>
                  <a:lnTo>
                    <a:pt x="5273466" y="0"/>
                  </a:lnTo>
                  <a:lnTo>
                    <a:pt x="5274299" y="0"/>
                  </a:lnTo>
                  <a:lnTo>
                    <a:pt x="5275133" y="0"/>
                  </a:lnTo>
                  <a:lnTo>
                    <a:pt x="5275966" y="0"/>
                  </a:lnTo>
                  <a:lnTo>
                    <a:pt x="5276800" y="0"/>
                  </a:lnTo>
                  <a:lnTo>
                    <a:pt x="5277633" y="0"/>
                  </a:lnTo>
                  <a:lnTo>
                    <a:pt x="5278467" y="0"/>
                  </a:lnTo>
                  <a:lnTo>
                    <a:pt x="5279300" y="0"/>
                  </a:lnTo>
                  <a:lnTo>
                    <a:pt x="5280134" y="0"/>
                  </a:lnTo>
                  <a:lnTo>
                    <a:pt x="5280967" y="0"/>
                  </a:lnTo>
                  <a:lnTo>
                    <a:pt x="5281801" y="0"/>
                  </a:lnTo>
                  <a:lnTo>
                    <a:pt x="5282634" y="0"/>
                  </a:lnTo>
                  <a:lnTo>
                    <a:pt x="5283468" y="0"/>
                  </a:lnTo>
                  <a:lnTo>
                    <a:pt x="5284301" y="0"/>
                  </a:lnTo>
                  <a:lnTo>
                    <a:pt x="5285135" y="0"/>
                  </a:lnTo>
                  <a:lnTo>
                    <a:pt x="5285968" y="0"/>
                  </a:lnTo>
                  <a:lnTo>
                    <a:pt x="5286802" y="0"/>
                  </a:lnTo>
                  <a:lnTo>
                    <a:pt x="5287635" y="0"/>
                  </a:lnTo>
                  <a:lnTo>
                    <a:pt x="5288469" y="0"/>
                  </a:lnTo>
                  <a:lnTo>
                    <a:pt x="5289302" y="0"/>
                  </a:lnTo>
                  <a:lnTo>
                    <a:pt x="5290136" y="0"/>
                  </a:lnTo>
                  <a:lnTo>
                    <a:pt x="5290969" y="0"/>
                  </a:lnTo>
                  <a:lnTo>
                    <a:pt x="5291803" y="0"/>
                  </a:lnTo>
                  <a:lnTo>
                    <a:pt x="5292636" y="0"/>
                  </a:lnTo>
                  <a:lnTo>
                    <a:pt x="5293470" y="0"/>
                  </a:lnTo>
                  <a:lnTo>
                    <a:pt x="5294303" y="0"/>
                  </a:lnTo>
                  <a:lnTo>
                    <a:pt x="5295137" y="0"/>
                  </a:lnTo>
                  <a:lnTo>
                    <a:pt x="5295970" y="0"/>
                  </a:lnTo>
                  <a:lnTo>
                    <a:pt x="5296804" y="0"/>
                  </a:lnTo>
                  <a:lnTo>
                    <a:pt x="5297637" y="0"/>
                  </a:lnTo>
                  <a:lnTo>
                    <a:pt x="5298471" y="0"/>
                  </a:lnTo>
                  <a:lnTo>
                    <a:pt x="5299304" y="0"/>
                  </a:lnTo>
                  <a:lnTo>
                    <a:pt x="5300138" y="0"/>
                  </a:lnTo>
                  <a:lnTo>
                    <a:pt x="5300971" y="0"/>
                  </a:lnTo>
                  <a:lnTo>
                    <a:pt x="5301804" y="0"/>
                  </a:lnTo>
                  <a:lnTo>
                    <a:pt x="5302638" y="0"/>
                  </a:lnTo>
                  <a:lnTo>
                    <a:pt x="5303471" y="0"/>
                  </a:lnTo>
                  <a:lnTo>
                    <a:pt x="5304305" y="0"/>
                  </a:lnTo>
                  <a:lnTo>
                    <a:pt x="5305138" y="0"/>
                  </a:lnTo>
                  <a:lnTo>
                    <a:pt x="5305972" y="0"/>
                  </a:lnTo>
                  <a:lnTo>
                    <a:pt x="5306805" y="0"/>
                  </a:lnTo>
                  <a:lnTo>
                    <a:pt x="5307639" y="0"/>
                  </a:lnTo>
                  <a:lnTo>
                    <a:pt x="5308472" y="0"/>
                  </a:lnTo>
                  <a:lnTo>
                    <a:pt x="5309306" y="0"/>
                  </a:lnTo>
                  <a:lnTo>
                    <a:pt x="5310139" y="0"/>
                  </a:lnTo>
                  <a:lnTo>
                    <a:pt x="5310973" y="0"/>
                  </a:lnTo>
                  <a:lnTo>
                    <a:pt x="5311806" y="0"/>
                  </a:lnTo>
                  <a:lnTo>
                    <a:pt x="5312640" y="0"/>
                  </a:lnTo>
                  <a:lnTo>
                    <a:pt x="5313473" y="0"/>
                  </a:lnTo>
                  <a:lnTo>
                    <a:pt x="5314307" y="0"/>
                  </a:lnTo>
                  <a:lnTo>
                    <a:pt x="5315140" y="0"/>
                  </a:lnTo>
                  <a:lnTo>
                    <a:pt x="5315974" y="0"/>
                  </a:lnTo>
                  <a:lnTo>
                    <a:pt x="5316807" y="0"/>
                  </a:lnTo>
                  <a:lnTo>
                    <a:pt x="5317641" y="0"/>
                  </a:lnTo>
                  <a:lnTo>
                    <a:pt x="5318474" y="0"/>
                  </a:lnTo>
                  <a:lnTo>
                    <a:pt x="5319308" y="0"/>
                  </a:lnTo>
                  <a:lnTo>
                    <a:pt x="5320141" y="0"/>
                  </a:lnTo>
                  <a:lnTo>
                    <a:pt x="5320975" y="0"/>
                  </a:lnTo>
                  <a:lnTo>
                    <a:pt x="5321808" y="0"/>
                  </a:lnTo>
                  <a:lnTo>
                    <a:pt x="5322642" y="0"/>
                  </a:lnTo>
                  <a:lnTo>
                    <a:pt x="5323475" y="0"/>
                  </a:lnTo>
                  <a:lnTo>
                    <a:pt x="5324309" y="0"/>
                  </a:lnTo>
                  <a:lnTo>
                    <a:pt x="5325142" y="0"/>
                  </a:lnTo>
                  <a:lnTo>
                    <a:pt x="5325976" y="0"/>
                  </a:lnTo>
                  <a:lnTo>
                    <a:pt x="5326809" y="0"/>
                  </a:lnTo>
                  <a:lnTo>
                    <a:pt x="5327643" y="0"/>
                  </a:lnTo>
                  <a:lnTo>
                    <a:pt x="5328476" y="0"/>
                  </a:lnTo>
                  <a:lnTo>
                    <a:pt x="5329310" y="0"/>
                  </a:lnTo>
                  <a:lnTo>
                    <a:pt x="5330143" y="0"/>
                  </a:lnTo>
                  <a:lnTo>
                    <a:pt x="5330976" y="0"/>
                  </a:lnTo>
                  <a:lnTo>
                    <a:pt x="5331810" y="0"/>
                  </a:lnTo>
                  <a:lnTo>
                    <a:pt x="5332643" y="0"/>
                  </a:lnTo>
                  <a:lnTo>
                    <a:pt x="5333477" y="0"/>
                  </a:lnTo>
                  <a:lnTo>
                    <a:pt x="5334310" y="0"/>
                  </a:lnTo>
                  <a:lnTo>
                    <a:pt x="5335144" y="0"/>
                  </a:lnTo>
                  <a:lnTo>
                    <a:pt x="5335977" y="0"/>
                  </a:lnTo>
                  <a:lnTo>
                    <a:pt x="5336811" y="0"/>
                  </a:lnTo>
                  <a:lnTo>
                    <a:pt x="5337644" y="0"/>
                  </a:lnTo>
                  <a:lnTo>
                    <a:pt x="5338478" y="0"/>
                  </a:lnTo>
                  <a:lnTo>
                    <a:pt x="5339311" y="0"/>
                  </a:lnTo>
                  <a:lnTo>
                    <a:pt x="5340145" y="0"/>
                  </a:lnTo>
                  <a:lnTo>
                    <a:pt x="5340978" y="0"/>
                  </a:lnTo>
                  <a:lnTo>
                    <a:pt x="5341812" y="0"/>
                  </a:lnTo>
                  <a:lnTo>
                    <a:pt x="5342645" y="0"/>
                  </a:lnTo>
                  <a:lnTo>
                    <a:pt x="5343479" y="0"/>
                  </a:lnTo>
                  <a:lnTo>
                    <a:pt x="5344312" y="0"/>
                  </a:lnTo>
                  <a:lnTo>
                    <a:pt x="5345146" y="0"/>
                  </a:lnTo>
                  <a:lnTo>
                    <a:pt x="5345979" y="0"/>
                  </a:lnTo>
                  <a:lnTo>
                    <a:pt x="5346813" y="0"/>
                  </a:lnTo>
                  <a:lnTo>
                    <a:pt x="5347646" y="0"/>
                  </a:lnTo>
                  <a:lnTo>
                    <a:pt x="5348480" y="0"/>
                  </a:lnTo>
                  <a:lnTo>
                    <a:pt x="5349313" y="0"/>
                  </a:lnTo>
                  <a:lnTo>
                    <a:pt x="5350147" y="0"/>
                  </a:lnTo>
                  <a:lnTo>
                    <a:pt x="5350980" y="0"/>
                  </a:lnTo>
                  <a:lnTo>
                    <a:pt x="5351814" y="0"/>
                  </a:lnTo>
                  <a:lnTo>
                    <a:pt x="5352647" y="0"/>
                  </a:lnTo>
                  <a:lnTo>
                    <a:pt x="5353481" y="0"/>
                  </a:lnTo>
                  <a:lnTo>
                    <a:pt x="5354314" y="0"/>
                  </a:lnTo>
                  <a:lnTo>
                    <a:pt x="5355148" y="0"/>
                  </a:lnTo>
                  <a:lnTo>
                    <a:pt x="5355981" y="0"/>
                  </a:lnTo>
                  <a:lnTo>
                    <a:pt x="5356815" y="0"/>
                  </a:lnTo>
                  <a:lnTo>
                    <a:pt x="5357648" y="0"/>
                  </a:lnTo>
                  <a:lnTo>
                    <a:pt x="5358482" y="0"/>
                  </a:lnTo>
                  <a:lnTo>
                    <a:pt x="5359315" y="0"/>
                  </a:lnTo>
                  <a:lnTo>
                    <a:pt x="5360149" y="0"/>
                  </a:lnTo>
                  <a:lnTo>
                    <a:pt x="5360982" y="0"/>
                  </a:lnTo>
                  <a:lnTo>
                    <a:pt x="5361815" y="0"/>
                  </a:lnTo>
                  <a:lnTo>
                    <a:pt x="5362649" y="0"/>
                  </a:lnTo>
                  <a:lnTo>
                    <a:pt x="5363482" y="0"/>
                  </a:lnTo>
                  <a:lnTo>
                    <a:pt x="5364316" y="0"/>
                  </a:lnTo>
                  <a:lnTo>
                    <a:pt x="5365149" y="0"/>
                  </a:lnTo>
                  <a:lnTo>
                    <a:pt x="5365983" y="0"/>
                  </a:lnTo>
                  <a:lnTo>
                    <a:pt x="5366816" y="0"/>
                  </a:lnTo>
                  <a:lnTo>
                    <a:pt x="5367650" y="0"/>
                  </a:lnTo>
                  <a:lnTo>
                    <a:pt x="5368483" y="0"/>
                  </a:lnTo>
                  <a:lnTo>
                    <a:pt x="5369317" y="0"/>
                  </a:lnTo>
                  <a:lnTo>
                    <a:pt x="5370150" y="0"/>
                  </a:lnTo>
                  <a:lnTo>
                    <a:pt x="5370984" y="0"/>
                  </a:lnTo>
                  <a:lnTo>
                    <a:pt x="5371817" y="0"/>
                  </a:lnTo>
                  <a:lnTo>
                    <a:pt x="5372651" y="0"/>
                  </a:lnTo>
                  <a:lnTo>
                    <a:pt x="5373484" y="0"/>
                  </a:lnTo>
                  <a:lnTo>
                    <a:pt x="5374318" y="0"/>
                  </a:lnTo>
                  <a:lnTo>
                    <a:pt x="5375151" y="0"/>
                  </a:lnTo>
                  <a:lnTo>
                    <a:pt x="5375985" y="0"/>
                  </a:lnTo>
                  <a:lnTo>
                    <a:pt x="5376818" y="0"/>
                  </a:lnTo>
                  <a:lnTo>
                    <a:pt x="5377652" y="0"/>
                  </a:lnTo>
                  <a:lnTo>
                    <a:pt x="5378485" y="0"/>
                  </a:lnTo>
                  <a:lnTo>
                    <a:pt x="5379319" y="0"/>
                  </a:lnTo>
                  <a:lnTo>
                    <a:pt x="5380152" y="0"/>
                  </a:lnTo>
                  <a:lnTo>
                    <a:pt x="5380986" y="0"/>
                  </a:lnTo>
                  <a:lnTo>
                    <a:pt x="5381819" y="0"/>
                  </a:lnTo>
                  <a:lnTo>
                    <a:pt x="5382653" y="0"/>
                  </a:lnTo>
                  <a:lnTo>
                    <a:pt x="5383486" y="0"/>
                  </a:lnTo>
                  <a:lnTo>
                    <a:pt x="5384320" y="0"/>
                  </a:lnTo>
                  <a:lnTo>
                    <a:pt x="5385153" y="0"/>
                  </a:lnTo>
                  <a:lnTo>
                    <a:pt x="5385987" y="0"/>
                  </a:lnTo>
                  <a:lnTo>
                    <a:pt x="5386820" y="0"/>
                  </a:lnTo>
                  <a:lnTo>
                    <a:pt x="5387654" y="0"/>
                  </a:lnTo>
                  <a:lnTo>
                    <a:pt x="5388487" y="0"/>
                  </a:lnTo>
                  <a:lnTo>
                    <a:pt x="5389321" y="0"/>
                  </a:lnTo>
                  <a:lnTo>
                    <a:pt x="5390154" y="0"/>
                  </a:lnTo>
                  <a:lnTo>
                    <a:pt x="5390987" y="0"/>
                  </a:lnTo>
                  <a:lnTo>
                    <a:pt x="5391821" y="0"/>
                  </a:lnTo>
                  <a:lnTo>
                    <a:pt x="5392654" y="0"/>
                  </a:lnTo>
                  <a:lnTo>
                    <a:pt x="5393488" y="0"/>
                  </a:lnTo>
                  <a:lnTo>
                    <a:pt x="5394321" y="0"/>
                  </a:lnTo>
                  <a:lnTo>
                    <a:pt x="5395155" y="0"/>
                  </a:lnTo>
                  <a:lnTo>
                    <a:pt x="5395988" y="0"/>
                  </a:lnTo>
                  <a:lnTo>
                    <a:pt x="5396822" y="0"/>
                  </a:lnTo>
                  <a:lnTo>
                    <a:pt x="5397655" y="0"/>
                  </a:lnTo>
                  <a:lnTo>
                    <a:pt x="5398489" y="0"/>
                  </a:lnTo>
                  <a:lnTo>
                    <a:pt x="5399322" y="0"/>
                  </a:lnTo>
                  <a:lnTo>
                    <a:pt x="5400156" y="0"/>
                  </a:lnTo>
                  <a:lnTo>
                    <a:pt x="5400989" y="0"/>
                  </a:lnTo>
                  <a:lnTo>
                    <a:pt x="5401823" y="0"/>
                  </a:lnTo>
                  <a:lnTo>
                    <a:pt x="5402656" y="0"/>
                  </a:lnTo>
                  <a:lnTo>
                    <a:pt x="5403490" y="0"/>
                  </a:lnTo>
                  <a:lnTo>
                    <a:pt x="5404323" y="0"/>
                  </a:lnTo>
                  <a:lnTo>
                    <a:pt x="5405157" y="0"/>
                  </a:lnTo>
                  <a:lnTo>
                    <a:pt x="5405990" y="0"/>
                  </a:lnTo>
                  <a:lnTo>
                    <a:pt x="5406824" y="0"/>
                  </a:lnTo>
                  <a:lnTo>
                    <a:pt x="5407657" y="0"/>
                  </a:lnTo>
                  <a:lnTo>
                    <a:pt x="5408491" y="0"/>
                  </a:lnTo>
                  <a:lnTo>
                    <a:pt x="5409324" y="0"/>
                  </a:lnTo>
                  <a:lnTo>
                    <a:pt x="5410158" y="0"/>
                  </a:lnTo>
                  <a:lnTo>
                    <a:pt x="5410991" y="0"/>
                  </a:lnTo>
                  <a:lnTo>
                    <a:pt x="5411825" y="0"/>
                  </a:lnTo>
                  <a:lnTo>
                    <a:pt x="5412658" y="0"/>
                  </a:lnTo>
                  <a:lnTo>
                    <a:pt x="5413492" y="0"/>
                  </a:lnTo>
                  <a:lnTo>
                    <a:pt x="5414325" y="0"/>
                  </a:lnTo>
                  <a:lnTo>
                    <a:pt x="5415159" y="0"/>
                  </a:lnTo>
                  <a:lnTo>
                    <a:pt x="5415992" y="0"/>
                  </a:lnTo>
                  <a:lnTo>
                    <a:pt x="5416826" y="0"/>
                  </a:lnTo>
                  <a:lnTo>
                    <a:pt x="5417659" y="0"/>
                  </a:lnTo>
                  <a:lnTo>
                    <a:pt x="5418493" y="0"/>
                  </a:lnTo>
                  <a:lnTo>
                    <a:pt x="5419326" y="0"/>
                  </a:lnTo>
                  <a:lnTo>
                    <a:pt x="5420160" y="0"/>
                  </a:lnTo>
                  <a:lnTo>
                    <a:pt x="5420993" y="0"/>
                  </a:lnTo>
                  <a:lnTo>
                    <a:pt x="5421826" y="0"/>
                  </a:lnTo>
                  <a:lnTo>
                    <a:pt x="5422660" y="0"/>
                  </a:lnTo>
                  <a:lnTo>
                    <a:pt x="5423493" y="0"/>
                  </a:lnTo>
                  <a:lnTo>
                    <a:pt x="5424327" y="0"/>
                  </a:lnTo>
                  <a:lnTo>
                    <a:pt x="5425160" y="0"/>
                  </a:lnTo>
                  <a:lnTo>
                    <a:pt x="5425994" y="0"/>
                  </a:lnTo>
                  <a:lnTo>
                    <a:pt x="5426827" y="0"/>
                  </a:lnTo>
                  <a:lnTo>
                    <a:pt x="5427661" y="0"/>
                  </a:lnTo>
                  <a:lnTo>
                    <a:pt x="5428494" y="0"/>
                  </a:lnTo>
                  <a:lnTo>
                    <a:pt x="5429328" y="0"/>
                  </a:lnTo>
                  <a:lnTo>
                    <a:pt x="5430161" y="0"/>
                  </a:lnTo>
                  <a:lnTo>
                    <a:pt x="5430995" y="0"/>
                  </a:lnTo>
                  <a:lnTo>
                    <a:pt x="5431828" y="0"/>
                  </a:lnTo>
                  <a:lnTo>
                    <a:pt x="5432662" y="0"/>
                  </a:lnTo>
                  <a:lnTo>
                    <a:pt x="5433495" y="0"/>
                  </a:lnTo>
                  <a:lnTo>
                    <a:pt x="5434329" y="0"/>
                  </a:lnTo>
                  <a:lnTo>
                    <a:pt x="5435162" y="0"/>
                  </a:lnTo>
                  <a:lnTo>
                    <a:pt x="5435996" y="0"/>
                  </a:lnTo>
                  <a:lnTo>
                    <a:pt x="5436829" y="0"/>
                  </a:lnTo>
                  <a:lnTo>
                    <a:pt x="5437663" y="0"/>
                  </a:lnTo>
                  <a:lnTo>
                    <a:pt x="5438496" y="0"/>
                  </a:lnTo>
                  <a:lnTo>
                    <a:pt x="5439330" y="0"/>
                  </a:lnTo>
                  <a:lnTo>
                    <a:pt x="5440163" y="0"/>
                  </a:lnTo>
                  <a:lnTo>
                    <a:pt x="5440997" y="0"/>
                  </a:lnTo>
                  <a:lnTo>
                    <a:pt x="5441830" y="0"/>
                  </a:lnTo>
                  <a:lnTo>
                    <a:pt x="5442664" y="0"/>
                  </a:lnTo>
                  <a:lnTo>
                    <a:pt x="5443497" y="0"/>
                  </a:lnTo>
                  <a:lnTo>
                    <a:pt x="5444331" y="0"/>
                  </a:lnTo>
                  <a:lnTo>
                    <a:pt x="5445164" y="0"/>
                  </a:lnTo>
                  <a:lnTo>
                    <a:pt x="5445998" y="0"/>
                  </a:lnTo>
                  <a:lnTo>
                    <a:pt x="5446831" y="0"/>
                  </a:lnTo>
                  <a:lnTo>
                    <a:pt x="5447665" y="0"/>
                  </a:lnTo>
                  <a:lnTo>
                    <a:pt x="5448498" y="0"/>
                  </a:lnTo>
                  <a:lnTo>
                    <a:pt x="5449332" y="0"/>
                  </a:lnTo>
                  <a:lnTo>
                    <a:pt x="5450165" y="0"/>
                  </a:lnTo>
                  <a:lnTo>
                    <a:pt x="5450998" y="0"/>
                  </a:lnTo>
                  <a:lnTo>
                    <a:pt x="5451832" y="0"/>
                  </a:lnTo>
                  <a:lnTo>
                    <a:pt x="5452665" y="0"/>
                  </a:lnTo>
                  <a:lnTo>
                    <a:pt x="5453499" y="0"/>
                  </a:lnTo>
                  <a:lnTo>
                    <a:pt x="5454332" y="0"/>
                  </a:lnTo>
                  <a:lnTo>
                    <a:pt x="5455166" y="0"/>
                  </a:lnTo>
                  <a:lnTo>
                    <a:pt x="5455999" y="0"/>
                  </a:lnTo>
                  <a:lnTo>
                    <a:pt x="5456833" y="0"/>
                  </a:lnTo>
                  <a:lnTo>
                    <a:pt x="5457666" y="0"/>
                  </a:lnTo>
                  <a:lnTo>
                    <a:pt x="5458500" y="0"/>
                  </a:lnTo>
                  <a:lnTo>
                    <a:pt x="5459333" y="0"/>
                  </a:lnTo>
                  <a:lnTo>
                    <a:pt x="5460167" y="0"/>
                  </a:lnTo>
                  <a:lnTo>
                    <a:pt x="5461000" y="0"/>
                  </a:lnTo>
                  <a:lnTo>
                    <a:pt x="5461834" y="0"/>
                  </a:lnTo>
                  <a:lnTo>
                    <a:pt x="5462667" y="0"/>
                  </a:lnTo>
                  <a:lnTo>
                    <a:pt x="5463501" y="0"/>
                  </a:lnTo>
                  <a:lnTo>
                    <a:pt x="5464334" y="0"/>
                  </a:lnTo>
                  <a:lnTo>
                    <a:pt x="5465168" y="0"/>
                  </a:lnTo>
                  <a:lnTo>
                    <a:pt x="5466001" y="0"/>
                  </a:lnTo>
                  <a:lnTo>
                    <a:pt x="5466835" y="0"/>
                  </a:lnTo>
                  <a:lnTo>
                    <a:pt x="5467668" y="0"/>
                  </a:lnTo>
                  <a:lnTo>
                    <a:pt x="5468502" y="0"/>
                  </a:lnTo>
                  <a:lnTo>
                    <a:pt x="5469335" y="0"/>
                  </a:lnTo>
                  <a:lnTo>
                    <a:pt x="5470169" y="0"/>
                  </a:lnTo>
                  <a:lnTo>
                    <a:pt x="5471002" y="0"/>
                  </a:lnTo>
                  <a:lnTo>
                    <a:pt x="5471836" y="0"/>
                  </a:lnTo>
                  <a:lnTo>
                    <a:pt x="5472669" y="0"/>
                  </a:lnTo>
                  <a:lnTo>
                    <a:pt x="5473503" y="0"/>
                  </a:lnTo>
                  <a:lnTo>
                    <a:pt x="5474336" y="0"/>
                  </a:lnTo>
                  <a:lnTo>
                    <a:pt x="5475170" y="0"/>
                  </a:lnTo>
                  <a:lnTo>
                    <a:pt x="5476003" y="0"/>
                  </a:lnTo>
                  <a:lnTo>
                    <a:pt x="5476837" y="0"/>
                  </a:lnTo>
                  <a:lnTo>
                    <a:pt x="5477670" y="0"/>
                  </a:lnTo>
                  <a:lnTo>
                    <a:pt x="5478504" y="0"/>
                  </a:lnTo>
                  <a:lnTo>
                    <a:pt x="5479337" y="0"/>
                  </a:lnTo>
                  <a:lnTo>
                    <a:pt x="5480171" y="0"/>
                  </a:lnTo>
                  <a:lnTo>
                    <a:pt x="5481004" y="0"/>
                  </a:lnTo>
                  <a:lnTo>
                    <a:pt x="5481837" y="0"/>
                  </a:lnTo>
                  <a:lnTo>
                    <a:pt x="5482671" y="0"/>
                  </a:lnTo>
                  <a:lnTo>
                    <a:pt x="5483504" y="0"/>
                  </a:lnTo>
                  <a:lnTo>
                    <a:pt x="5484338" y="0"/>
                  </a:lnTo>
                  <a:lnTo>
                    <a:pt x="5485171" y="0"/>
                  </a:lnTo>
                  <a:lnTo>
                    <a:pt x="5486005" y="0"/>
                  </a:lnTo>
                  <a:lnTo>
                    <a:pt x="5486838" y="0"/>
                  </a:lnTo>
                  <a:lnTo>
                    <a:pt x="5487672" y="0"/>
                  </a:lnTo>
                  <a:lnTo>
                    <a:pt x="5488505" y="0"/>
                  </a:lnTo>
                  <a:lnTo>
                    <a:pt x="5489339" y="0"/>
                  </a:lnTo>
                  <a:lnTo>
                    <a:pt x="5490172" y="0"/>
                  </a:lnTo>
                  <a:lnTo>
                    <a:pt x="5491006" y="0"/>
                  </a:lnTo>
                  <a:lnTo>
                    <a:pt x="5491839" y="0"/>
                  </a:lnTo>
                  <a:lnTo>
                    <a:pt x="5492673" y="0"/>
                  </a:lnTo>
                  <a:lnTo>
                    <a:pt x="5493506" y="0"/>
                  </a:lnTo>
                  <a:lnTo>
                    <a:pt x="5494340" y="0"/>
                  </a:lnTo>
                  <a:lnTo>
                    <a:pt x="5495173" y="0"/>
                  </a:lnTo>
                  <a:lnTo>
                    <a:pt x="5496007" y="0"/>
                  </a:lnTo>
                  <a:lnTo>
                    <a:pt x="5496840" y="0"/>
                  </a:lnTo>
                  <a:lnTo>
                    <a:pt x="5497674" y="0"/>
                  </a:lnTo>
                  <a:lnTo>
                    <a:pt x="5498507" y="0"/>
                  </a:lnTo>
                  <a:lnTo>
                    <a:pt x="5499341" y="0"/>
                  </a:lnTo>
                  <a:lnTo>
                    <a:pt x="5500174" y="0"/>
                  </a:lnTo>
                  <a:lnTo>
                    <a:pt x="5501008" y="0"/>
                  </a:lnTo>
                  <a:lnTo>
                    <a:pt x="5501841" y="0"/>
                  </a:lnTo>
                  <a:lnTo>
                    <a:pt x="5502675" y="0"/>
                  </a:lnTo>
                  <a:lnTo>
                    <a:pt x="5503508" y="0"/>
                  </a:lnTo>
                  <a:lnTo>
                    <a:pt x="5504342" y="0"/>
                  </a:lnTo>
                  <a:lnTo>
                    <a:pt x="5505175" y="0"/>
                  </a:lnTo>
                  <a:lnTo>
                    <a:pt x="5506009" y="0"/>
                  </a:lnTo>
                  <a:lnTo>
                    <a:pt x="5506842" y="0"/>
                  </a:lnTo>
                  <a:lnTo>
                    <a:pt x="5507676" y="0"/>
                  </a:lnTo>
                  <a:lnTo>
                    <a:pt x="5508509" y="0"/>
                  </a:lnTo>
                  <a:lnTo>
                    <a:pt x="5509343" y="0"/>
                  </a:lnTo>
                  <a:lnTo>
                    <a:pt x="5510176" y="0"/>
                  </a:lnTo>
                  <a:lnTo>
                    <a:pt x="5511009" y="0"/>
                  </a:lnTo>
                  <a:lnTo>
                    <a:pt x="5511843" y="0"/>
                  </a:lnTo>
                  <a:lnTo>
                    <a:pt x="5512676" y="0"/>
                  </a:lnTo>
                  <a:lnTo>
                    <a:pt x="5513510" y="0"/>
                  </a:lnTo>
                  <a:lnTo>
                    <a:pt x="5514343" y="0"/>
                  </a:lnTo>
                  <a:lnTo>
                    <a:pt x="5515177" y="0"/>
                  </a:lnTo>
                  <a:lnTo>
                    <a:pt x="5516010" y="0"/>
                  </a:lnTo>
                  <a:lnTo>
                    <a:pt x="5516844" y="0"/>
                  </a:lnTo>
                  <a:lnTo>
                    <a:pt x="5517677" y="0"/>
                  </a:lnTo>
                  <a:lnTo>
                    <a:pt x="5518511" y="0"/>
                  </a:lnTo>
                  <a:lnTo>
                    <a:pt x="5519344" y="0"/>
                  </a:lnTo>
                  <a:lnTo>
                    <a:pt x="5520178" y="0"/>
                  </a:lnTo>
                  <a:lnTo>
                    <a:pt x="5521011" y="0"/>
                  </a:lnTo>
                  <a:lnTo>
                    <a:pt x="5521845" y="0"/>
                  </a:lnTo>
                  <a:lnTo>
                    <a:pt x="5522678" y="0"/>
                  </a:lnTo>
                  <a:lnTo>
                    <a:pt x="5523512" y="0"/>
                  </a:lnTo>
                  <a:lnTo>
                    <a:pt x="5524345" y="0"/>
                  </a:lnTo>
                  <a:lnTo>
                    <a:pt x="5525179" y="0"/>
                  </a:lnTo>
                  <a:lnTo>
                    <a:pt x="5526012" y="0"/>
                  </a:lnTo>
                  <a:lnTo>
                    <a:pt x="5526846" y="0"/>
                  </a:lnTo>
                  <a:lnTo>
                    <a:pt x="5527679" y="0"/>
                  </a:lnTo>
                  <a:lnTo>
                    <a:pt x="5528513" y="0"/>
                  </a:lnTo>
                  <a:lnTo>
                    <a:pt x="5529346" y="0"/>
                  </a:lnTo>
                  <a:lnTo>
                    <a:pt x="5530180" y="0"/>
                  </a:lnTo>
                  <a:lnTo>
                    <a:pt x="5531013" y="0"/>
                  </a:lnTo>
                  <a:lnTo>
                    <a:pt x="5531847" y="0"/>
                  </a:lnTo>
                  <a:lnTo>
                    <a:pt x="5532680" y="0"/>
                  </a:lnTo>
                  <a:lnTo>
                    <a:pt x="5533514" y="0"/>
                  </a:lnTo>
                  <a:lnTo>
                    <a:pt x="5534347" y="0"/>
                  </a:lnTo>
                  <a:lnTo>
                    <a:pt x="5535181" y="0"/>
                  </a:lnTo>
                  <a:lnTo>
                    <a:pt x="5536014" y="0"/>
                  </a:lnTo>
                  <a:lnTo>
                    <a:pt x="5536848" y="0"/>
                  </a:lnTo>
                  <a:lnTo>
                    <a:pt x="5537681" y="0"/>
                  </a:lnTo>
                  <a:lnTo>
                    <a:pt x="5538515" y="0"/>
                  </a:lnTo>
                  <a:lnTo>
                    <a:pt x="5539348" y="0"/>
                  </a:lnTo>
                  <a:lnTo>
                    <a:pt x="5540182" y="0"/>
                  </a:lnTo>
                  <a:lnTo>
                    <a:pt x="5541015" y="0"/>
                  </a:lnTo>
                  <a:lnTo>
                    <a:pt x="5541848" y="0"/>
                  </a:lnTo>
                  <a:lnTo>
                    <a:pt x="5542682" y="0"/>
                  </a:lnTo>
                  <a:lnTo>
                    <a:pt x="5543515" y="0"/>
                  </a:lnTo>
                  <a:lnTo>
                    <a:pt x="5544349" y="0"/>
                  </a:lnTo>
                  <a:lnTo>
                    <a:pt x="5545182" y="0"/>
                  </a:lnTo>
                  <a:lnTo>
                    <a:pt x="5546016" y="0"/>
                  </a:lnTo>
                  <a:lnTo>
                    <a:pt x="5546849" y="0"/>
                  </a:lnTo>
                  <a:lnTo>
                    <a:pt x="5547683" y="0"/>
                  </a:lnTo>
                  <a:lnTo>
                    <a:pt x="5548516" y="0"/>
                  </a:lnTo>
                  <a:lnTo>
                    <a:pt x="5549350" y="0"/>
                  </a:lnTo>
                  <a:lnTo>
                    <a:pt x="5550183" y="0"/>
                  </a:lnTo>
                  <a:lnTo>
                    <a:pt x="5551017" y="0"/>
                  </a:lnTo>
                  <a:lnTo>
                    <a:pt x="5551850" y="0"/>
                  </a:lnTo>
                  <a:lnTo>
                    <a:pt x="5552684" y="0"/>
                  </a:lnTo>
                  <a:lnTo>
                    <a:pt x="5553517" y="0"/>
                  </a:lnTo>
                  <a:lnTo>
                    <a:pt x="5554351" y="0"/>
                  </a:lnTo>
                  <a:lnTo>
                    <a:pt x="5555184" y="0"/>
                  </a:lnTo>
                  <a:lnTo>
                    <a:pt x="5556018" y="0"/>
                  </a:lnTo>
                  <a:lnTo>
                    <a:pt x="5556851" y="0"/>
                  </a:lnTo>
                  <a:lnTo>
                    <a:pt x="5557685" y="0"/>
                  </a:lnTo>
                  <a:lnTo>
                    <a:pt x="5558518" y="0"/>
                  </a:lnTo>
                  <a:lnTo>
                    <a:pt x="5559352" y="0"/>
                  </a:lnTo>
                  <a:lnTo>
                    <a:pt x="5560185" y="0"/>
                  </a:lnTo>
                  <a:lnTo>
                    <a:pt x="5561019" y="0"/>
                  </a:lnTo>
                  <a:lnTo>
                    <a:pt x="5561852" y="0"/>
                  </a:lnTo>
                  <a:lnTo>
                    <a:pt x="5562686" y="0"/>
                  </a:lnTo>
                  <a:lnTo>
                    <a:pt x="5563519" y="0"/>
                  </a:lnTo>
                  <a:lnTo>
                    <a:pt x="5564353" y="0"/>
                  </a:lnTo>
                  <a:lnTo>
                    <a:pt x="5565186" y="0"/>
                  </a:lnTo>
                  <a:lnTo>
                    <a:pt x="5566020" y="0"/>
                  </a:lnTo>
                  <a:lnTo>
                    <a:pt x="5566853" y="0"/>
                  </a:lnTo>
                  <a:lnTo>
                    <a:pt x="5567687" y="0"/>
                  </a:lnTo>
                  <a:lnTo>
                    <a:pt x="5568520" y="0"/>
                  </a:lnTo>
                  <a:lnTo>
                    <a:pt x="5569354" y="0"/>
                  </a:lnTo>
                  <a:lnTo>
                    <a:pt x="5570187" y="0"/>
                  </a:lnTo>
                  <a:lnTo>
                    <a:pt x="5571020" y="0"/>
                  </a:lnTo>
                  <a:lnTo>
                    <a:pt x="5571854" y="0"/>
                  </a:lnTo>
                  <a:lnTo>
                    <a:pt x="5572687" y="0"/>
                  </a:lnTo>
                  <a:lnTo>
                    <a:pt x="5573521" y="0"/>
                  </a:lnTo>
                  <a:lnTo>
                    <a:pt x="5574354" y="0"/>
                  </a:lnTo>
                  <a:lnTo>
                    <a:pt x="5575188" y="0"/>
                  </a:lnTo>
                  <a:lnTo>
                    <a:pt x="5576021" y="0"/>
                  </a:lnTo>
                  <a:lnTo>
                    <a:pt x="5576855" y="0"/>
                  </a:lnTo>
                  <a:lnTo>
                    <a:pt x="5577688" y="0"/>
                  </a:lnTo>
                  <a:lnTo>
                    <a:pt x="5578522" y="0"/>
                  </a:lnTo>
                  <a:lnTo>
                    <a:pt x="5579355" y="0"/>
                  </a:lnTo>
                  <a:lnTo>
                    <a:pt x="5580189" y="0"/>
                  </a:lnTo>
                  <a:lnTo>
                    <a:pt x="5581022" y="0"/>
                  </a:lnTo>
                  <a:lnTo>
                    <a:pt x="5581856" y="0"/>
                  </a:lnTo>
                  <a:lnTo>
                    <a:pt x="5582689" y="0"/>
                  </a:lnTo>
                  <a:lnTo>
                    <a:pt x="5583523" y="0"/>
                  </a:lnTo>
                  <a:lnTo>
                    <a:pt x="5584356" y="0"/>
                  </a:lnTo>
                  <a:lnTo>
                    <a:pt x="5585190" y="0"/>
                  </a:lnTo>
                  <a:lnTo>
                    <a:pt x="5586023" y="0"/>
                  </a:lnTo>
                  <a:lnTo>
                    <a:pt x="5586857" y="0"/>
                  </a:lnTo>
                  <a:lnTo>
                    <a:pt x="5587690" y="0"/>
                  </a:lnTo>
                  <a:lnTo>
                    <a:pt x="5588524" y="0"/>
                  </a:lnTo>
                  <a:lnTo>
                    <a:pt x="5589357" y="0"/>
                  </a:lnTo>
                  <a:lnTo>
                    <a:pt x="5590191" y="0"/>
                  </a:lnTo>
                  <a:lnTo>
                    <a:pt x="5591024" y="0"/>
                  </a:lnTo>
                  <a:lnTo>
                    <a:pt x="5591858" y="0"/>
                  </a:lnTo>
                  <a:lnTo>
                    <a:pt x="5592691" y="0"/>
                  </a:lnTo>
                  <a:lnTo>
                    <a:pt x="5593525" y="0"/>
                  </a:lnTo>
                  <a:lnTo>
                    <a:pt x="5594358" y="0"/>
                  </a:lnTo>
                  <a:lnTo>
                    <a:pt x="5595192" y="0"/>
                  </a:lnTo>
                  <a:lnTo>
                    <a:pt x="5596025" y="0"/>
                  </a:lnTo>
                  <a:lnTo>
                    <a:pt x="5596859" y="0"/>
                  </a:lnTo>
                  <a:lnTo>
                    <a:pt x="5597692" y="0"/>
                  </a:lnTo>
                  <a:lnTo>
                    <a:pt x="5598526" y="0"/>
                  </a:lnTo>
                  <a:lnTo>
                    <a:pt x="5599359" y="0"/>
                  </a:lnTo>
                  <a:lnTo>
                    <a:pt x="5600192" y="0"/>
                  </a:lnTo>
                  <a:lnTo>
                    <a:pt x="5601026" y="0"/>
                  </a:lnTo>
                  <a:lnTo>
                    <a:pt x="5601859" y="0"/>
                  </a:lnTo>
                  <a:lnTo>
                    <a:pt x="5602693" y="0"/>
                  </a:lnTo>
                  <a:lnTo>
                    <a:pt x="5603526" y="0"/>
                  </a:lnTo>
                  <a:lnTo>
                    <a:pt x="5604360" y="0"/>
                  </a:lnTo>
                  <a:lnTo>
                    <a:pt x="5605193" y="0"/>
                  </a:lnTo>
                  <a:lnTo>
                    <a:pt x="5606027" y="0"/>
                  </a:lnTo>
                  <a:lnTo>
                    <a:pt x="5606860" y="0"/>
                  </a:lnTo>
                  <a:lnTo>
                    <a:pt x="5607694" y="0"/>
                  </a:lnTo>
                  <a:lnTo>
                    <a:pt x="5608527" y="0"/>
                  </a:lnTo>
                  <a:lnTo>
                    <a:pt x="5609361" y="0"/>
                  </a:lnTo>
                  <a:lnTo>
                    <a:pt x="5610194" y="0"/>
                  </a:lnTo>
                  <a:lnTo>
                    <a:pt x="5611028" y="0"/>
                  </a:lnTo>
                  <a:lnTo>
                    <a:pt x="5611861" y="0"/>
                  </a:lnTo>
                  <a:lnTo>
                    <a:pt x="5612695" y="0"/>
                  </a:lnTo>
                  <a:lnTo>
                    <a:pt x="5613528" y="0"/>
                  </a:lnTo>
                  <a:lnTo>
                    <a:pt x="5614362" y="0"/>
                  </a:lnTo>
                  <a:lnTo>
                    <a:pt x="5615195" y="0"/>
                  </a:lnTo>
                  <a:lnTo>
                    <a:pt x="5616029" y="0"/>
                  </a:lnTo>
                  <a:lnTo>
                    <a:pt x="5616862" y="0"/>
                  </a:lnTo>
                  <a:lnTo>
                    <a:pt x="5617696" y="0"/>
                  </a:lnTo>
                  <a:lnTo>
                    <a:pt x="5618529" y="0"/>
                  </a:lnTo>
                  <a:lnTo>
                    <a:pt x="5619363" y="0"/>
                  </a:lnTo>
                  <a:lnTo>
                    <a:pt x="5620196" y="0"/>
                  </a:lnTo>
                  <a:lnTo>
                    <a:pt x="5621030" y="0"/>
                  </a:lnTo>
                  <a:lnTo>
                    <a:pt x="5621863" y="0"/>
                  </a:lnTo>
                  <a:lnTo>
                    <a:pt x="5622697" y="0"/>
                  </a:lnTo>
                  <a:lnTo>
                    <a:pt x="5623530" y="0"/>
                  </a:lnTo>
                  <a:lnTo>
                    <a:pt x="5624364" y="0"/>
                  </a:lnTo>
                  <a:lnTo>
                    <a:pt x="5625197" y="0"/>
                  </a:lnTo>
                  <a:lnTo>
                    <a:pt x="5626031" y="0"/>
                  </a:lnTo>
                  <a:lnTo>
                    <a:pt x="5626864" y="0"/>
                  </a:lnTo>
                  <a:lnTo>
                    <a:pt x="5627698" y="0"/>
                  </a:lnTo>
                  <a:lnTo>
                    <a:pt x="5628531" y="0"/>
                  </a:lnTo>
                  <a:lnTo>
                    <a:pt x="5629365" y="0"/>
                  </a:lnTo>
                  <a:lnTo>
                    <a:pt x="5630198" y="0"/>
                  </a:lnTo>
                  <a:lnTo>
                    <a:pt x="5631031" y="0"/>
                  </a:lnTo>
                  <a:lnTo>
                    <a:pt x="5631865" y="0"/>
                  </a:lnTo>
                  <a:lnTo>
                    <a:pt x="5632698" y="0"/>
                  </a:lnTo>
                  <a:lnTo>
                    <a:pt x="5633532" y="0"/>
                  </a:lnTo>
                  <a:lnTo>
                    <a:pt x="5634365" y="0"/>
                  </a:lnTo>
                  <a:lnTo>
                    <a:pt x="5635199" y="0"/>
                  </a:lnTo>
                  <a:lnTo>
                    <a:pt x="5636032" y="0"/>
                  </a:lnTo>
                  <a:lnTo>
                    <a:pt x="5636866" y="0"/>
                  </a:lnTo>
                  <a:lnTo>
                    <a:pt x="5637699" y="0"/>
                  </a:lnTo>
                  <a:lnTo>
                    <a:pt x="5638533" y="0"/>
                  </a:lnTo>
                  <a:lnTo>
                    <a:pt x="5639366" y="0"/>
                  </a:lnTo>
                  <a:lnTo>
                    <a:pt x="5640200" y="0"/>
                  </a:lnTo>
                  <a:lnTo>
                    <a:pt x="5641033" y="0"/>
                  </a:lnTo>
                  <a:lnTo>
                    <a:pt x="5641867" y="0"/>
                  </a:lnTo>
                  <a:lnTo>
                    <a:pt x="5642700" y="0"/>
                  </a:lnTo>
                  <a:lnTo>
                    <a:pt x="5643534" y="0"/>
                  </a:lnTo>
                  <a:lnTo>
                    <a:pt x="5644367" y="0"/>
                  </a:lnTo>
                  <a:lnTo>
                    <a:pt x="5645201" y="0"/>
                  </a:lnTo>
                  <a:lnTo>
                    <a:pt x="5646034" y="0"/>
                  </a:lnTo>
                  <a:lnTo>
                    <a:pt x="5646868" y="0"/>
                  </a:lnTo>
                  <a:lnTo>
                    <a:pt x="5647701" y="0"/>
                  </a:lnTo>
                  <a:lnTo>
                    <a:pt x="5648535" y="0"/>
                  </a:lnTo>
                  <a:lnTo>
                    <a:pt x="5649368" y="0"/>
                  </a:lnTo>
                  <a:lnTo>
                    <a:pt x="5650202" y="0"/>
                  </a:lnTo>
                  <a:lnTo>
                    <a:pt x="5651035" y="0"/>
                  </a:lnTo>
                  <a:lnTo>
                    <a:pt x="5651869" y="0"/>
                  </a:lnTo>
                  <a:lnTo>
                    <a:pt x="5652702" y="0"/>
                  </a:lnTo>
                  <a:lnTo>
                    <a:pt x="5653536" y="0"/>
                  </a:lnTo>
                  <a:lnTo>
                    <a:pt x="5654369" y="0"/>
                  </a:lnTo>
                  <a:lnTo>
                    <a:pt x="5655203" y="0"/>
                  </a:lnTo>
                  <a:lnTo>
                    <a:pt x="5656036" y="0"/>
                  </a:lnTo>
                  <a:lnTo>
                    <a:pt x="5656870" y="0"/>
                  </a:lnTo>
                  <a:lnTo>
                    <a:pt x="5657703" y="0"/>
                  </a:lnTo>
                  <a:lnTo>
                    <a:pt x="5658537" y="0"/>
                  </a:lnTo>
                  <a:lnTo>
                    <a:pt x="5659370" y="0"/>
                  </a:lnTo>
                  <a:lnTo>
                    <a:pt x="5660203" y="0"/>
                  </a:lnTo>
                  <a:lnTo>
                    <a:pt x="5661037" y="0"/>
                  </a:lnTo>
                  <a:lnTo>
                    <a:pt x="5661870" y="0"/>
                  </a:lnTo>
                  <a:lnTo>
                    <a:pt x="5662704" y="0"/>
                  </a:lnTo>
                  <a:lnTo>
                    <a:pt x="5663537" y="0"/>
                  </a:lnTo>
                  <a:lnTo>
                    <a:pt x="5664371" y="0"/>
                  </a:lnTo>
                  <a:lnTo>
                    <a:pt x="5665204" y="0"/>
                  </a:lnTo>
                  <a:lnTo>
                    <a:pt x="5666038" y="0"/>
                  </a:lnTo>
                  <a:lnTo>
                    <a:pt x="5666871" y="0"/>
                  </a:lnTo>
                  <a:lnTo>
                    <a:pt x="5667705" y="0"/>
                  </a:lnTo>
                  <a:lnTo>
                    <a:pt x="5668538" y="0"/>
                  </a:lnTo>
                  <a:lnTo>
                    <a:pt x="5669372" y="0"/>
                  </a:lnTo>
                  <a:lnTo>
                    <a:pt x="5670205" y="0"/>
                  </a:lnTo>
                  <a:lnTo>
                    <a:pt x="5671039" y="0"/>
                  </a:lnTo>
                  <a:lnTo>
                    <a:pt x="5671872" y="0"/>
                  </a:lnTo>
                  <a:lnTo>
                    <a:pt x="5672706" y="0"/>
                  </a:lnTo>
                  <a:lnTo>
                    <a:pt x="5673539" y="0"/>
                  </a:lnTo>
                  <a:lnTo>
                    <a:pt x="5674373" y="0"/>
                  </a:lnTo>
                  <a:lnTo>
                    <a:pt x="5675206" y="0"/>
                  </a:lnTo>
                  <a:lnTo>
                    <a:pt x="5676040" y="0"/>
                  </a:lnTo>
                  <a:lnTo>
                    <a:pt x="5676873" y="0"/>
                  </a:lnTo>
                  <a:lnTo>
                    <a:pt x="5677707" y="0"/>
                  </a:lnTo>
                  <a:lnTo>
                    <a:pt x="5678540" y="0"/>
                  </a:lnTo>
                  <a:lnTo>
                    <a:pt x="5679374" y="0"/>
                  </a:lnTo>
                  <a:lnTo>
                    <a:pt x="5680207" y="0"/>
                  </a:lnTo>
                  <a:lnTo>
                    <a:pt x="5681041" y="0"/>
                  </a:lnTo>
                  <a:lnTo>
                    <a:pt x="5681874" y="0"/>
                  </a:lnTo>
                  <a:lnTo>
                    <a:pt x="5682708" y="0"/>
                  </a:lnTo>
                  <a:lnTo>
                    <a:pt x="5683541" y="0"/>
                  </a:lnTo>
                  <a:lnTo>
                    <a:pt x="5684375" y="0"/>
                  </a:lnTo>
                  <a:lnTo>
                    <a:pt x="5685208" y="0"/>
                  </a:lnTo>
                  <a:lnTo>
                    <a:pt x="5686042" y="0"/>
                  </a:lnTo>
                  <a:lnTo>
                    <a:pt x="5686875" y="0"/>
                  </a:lnTo>
                  <a:lnTo>
                    <a:pt x="5687709" y="0"/>
                  </a:lnTo>
                  <a:lnTo>
                    <a:pt x="5688542" y="0"/>
                  </a:lnTo>
                  <a:lnTo>
                    <a:pt x="5689376" y="0"/>
                  </a:lnTo>
                  <a:lnTo>
                    <a:pt x="5690209" y="0"/>
                  </a:lnTo>
                  <a:lnTo>
                    <a:pt x="5691042" y="0"/>
                  </a:lnTo>
                  <a:lnTo>
                    <a:pt x="5691876" y="0"/>
                  </a:lnTo>
                  <a:lnTo>
                    <a:pt x="5692709" y="0"/>
                  </a:lnTo>
                  <a:lnTo>
                    <a:pt x="5693543" y="0"/>
                  </a:lnTo>
                  <a:lnTo>
                    <a:pt x="5694376" y="0"/>
                  </a:lnTo>
                  <a:lnTo>
                    <a:pt x="5695210" y="0"/>
                  </a:lnTo>
                  <a:lnTo>
                    <a:pt x="5696043" y="0"/>
                  </a:lnTo>
                  <a:lnTo>
                    <a:pt x="5696877" y="0"/>
                  </a:lnTo>
                  <a:lnTo>
                    <a:pt x="5697710" y="0"/>
                  </a:lnTo>
                  <a:lnTo>
                    <a:pt x="5698544" y="0"/>
                  </a:lnTo>
                  <a:lnTo>
                    <a:pt x="5699377" y="0"/>
                  </a:lnTo>
                  <a:lnTo>
                    <a:pt x="5700211" y="0"/>
                  </a:lnTo>
                  <a:lnTo>
                    <a:pt x="5701044" y="0"/>
                  </a:lnTo>
                  <a:lnTo>
                    <a:pt x="5701878" y="0"/>
                  </a:lnTo>
                  <a:lnTo>
                    <a:pt x="5702711" y="0"/>
                  </a:lnTo>
                  <a:lnTo>
                    <a:pt x="5703545" y="0"/>
                  </a:lnTo>
                  <a:lnTo>
                    <a:pt x="5704378" y="0"/>
                  </a:lnTo>
                  <a:lnTo>
                    <a:pt x="5705212" y="0"/>
                  </a:lnTo>
                  <a:lnTo>
                    <a:pt x="5706045" y="0"/>
                  </a:lnTo>
                  <a:lnTo>
                    <a:pt x="5706879" y="0"/>
                  </a:lnTo>
                  <a:lnTo>
                    <a:pt x="5707712" y="0"/>
                  </a:lnTo>
                  <a:lnTo>
                    <a:pt x="5708546" y="0"/>
                  </a:lnTo>
                  <a:lnTo>
                    <a:pt x="5709379" y="0"/>
                  </a:lnTo>
                  <a:lnTo>
                    <a:pt x="5710213" y="0"/>
                  </a:lnTo>
                  <a:lnTo>
                    <a:pt x="5711046" y="0"/>
                  </a:lnTo>
                  <a:lnTo>
                    <a:pt x="5711880" y="0"/>
                  </a:lnTo>
                  <a:lnTo>
                    <a:pt x="5712713" y="0"/>
                  </a:lnTo>
                  <a:lnTo>
                    <a:pt x="5713547" y="0"/>
                  </a:lnTo>
                  <a:lnTo>
                    <a:pt x="5714380" y="0"/>
                  </a:lnTo>
                  <a:lnTo>
                    <a:pt x="5715214" y="0"/>
                  </a:lnTo>
                  <a:lnTo>
                    <a:pt x="5716047" y="0"/>
                  </a:lnTo>
                  <a:lnTo>
                    <a:pt x="5716881" y="0"/>
                  </a:lnTo>
                  <a:lnTo>
                    <a:pt x="5717714" y="0"/>
                  </a:lnTo>
                  <a:lnTo>
                    <a:pt x="5718548" y="0"/>
                  </a:lnTo>
                  <a:lnTo>
                    <a:pt x="5719381" y="0"/>
                  </a:lnTo>
                  <a:lnTo>
                    <a:pt x="5720214" y="0"/>
                  </a:lnTo>
                  <a:lnTo>
                    <a:pt x="5721048" y="0"/>
                  </a:lnTo>
                  <a:lnTo>
                    <a:pt x="5721881" y="0"/>
                  </a:lnTo>
                  <a:lnTo>
                    <a:pt x="5722715" y="0"/>
                  </a:lnTo>
                  <a:lnTo>
                    <a:pt x="5723548" y="0"/>
                  </a:lnTo>
                  <a:lnTo>
                    <a:pt x="5724382" y="0"/>
                  </a:lnTo>
                  <a:lnTo>
                    <a:pt x="5725215" y="0"/>
                  </a:lnTo>
                  <a:lnTo>
                    <a:pt x="5726049" y="0"/>
                  </a:lnTo>
                  <a:lnTo>
                    <a:pt x="5726882" y="0"/>
                  </a:lnTo>
                  <a:lnTo>
                    <a:pt x="5727716" y="0"/>
                  </a:lnTo>
                  <a:lnTo>
                    <a:pt x="5728549" y="0"/>
                  </a:lnTo>
                  <a:lnTo>
                    <a:pt x="5729383" y="0"/>
                  </a:lnTo>
                  <a:lnTo>
                    <a:pt x="5730216" y="0"/>
                  </a:lnTo>
                  <a:lnTo>
                    <a:pt x="5731050" y="0"/>
                  </a:lnTo>
                  <a:lnTo>
                    <a:pt x="5731883" y="0"/>
                  </a:lnTo>
                  <a:lnTo>
                    <a:pt x="5732717" y="0"/>
                  </a:lnTo>
                  <a:lnTo>
                    <a:pt x="5733550" y="0"/>
                  </a:lnTo>
                  <a:lnTo>
                    <a:pt x="5734384" y="0"/>
                  </a:lnTo>
                  <a:lnTo>
                    <a:pt x="5735217" y="0"/>
                  </a:lnTo>
                  <a:lnTo>
                    <a:pt x="5736051" y="0"/>
                  </a:lnTo>
                  <a:lnTo>
                    <a:pt x="5736884" y="0"/>
                  </a:lnTo>
                  <a:lnTo>
                    <a:pt x="5737718" y="0"/>
                  </a:lnTo>
                  <a:lnTo>
                    <a:pt x="5738551" y="0"/>
                  </a:lnTo>
                  <a:lnTo>
                    <a:pt x="5739385" y="0"/>
                  </a:lnTo>
                  <a:lnTo>
                    <a:pt x="5740218" y="0"/>
                  </a:lnTo>
                  <a:lnTo>
                    <a:pt x="5741052" y="0"/>
                  </a:lnTo>
                  <a:lnTo>
                    <a:pt x="5741885" y="0"/>
                  </a:lnTo>
                  <a:lnTo>
                    <a:pt x="5742719" y="0"/>
                  </a:lnTo>
                  <a:lnTo>
                    <a:pt x="5743552" y="0"/>
                  </a:lnTo>
                  <a:lnTo>
                    <a:pt x="5744386" y="0"/>
                  </a:lnTo>
                  <a:lnTo>
                    <a:pt x="5745219" y="0"/>
                  </a:lnTo>
                  <a:lnTo>
                    <a:pt x="5746053" y="0"/>
                  </a:lnTo>
                  <a:lnTo>
                    <a:pt x="5746886" y="0"/>
                  </a:lnTo>
                  <a:lnTo>
                    <a:pt x="5747720" y="0"/>
                  </a:lnTo>
                  <a:lnTo>
                    <a:pt x="5748553" y="0"/>
                  </a:lnTo>
                  <a:lnTo>
                    <a:pt x="5749387" y="0"/>
                  </a:lnTo>
                  <a:lnTo>
                    <a:pt x="5750220" y="0"/>
                  </a:lnTo>
                  <a:lnTo>
                    <a:pt x="5751053" y="0"/>
                  </a:lnTo>
                  <a:lnTo>
                    <a:pt x="5751887" y="0"/>
                  </a:lnTo>
                  <a:lnTo>
                    <a:pt x="5752720" y="0"/>
                  </a:lnTo>
                  <a:lnTo>
                    <a:pt x="5753554" y="0"/>
                  </a:lnTo>
                  <a:lnTo>
                    <a:pt x="5754387" y="0"/>
                  </a:lnTo>
                  <a:lnTo>
                    <a:pt x="5755221" y="0"/>
                  </a:lnTo>
                  <a:lnTo>
                    <a:pt x="5756054" y="0"/>
                  </a:lnTo>
                  <a:lnTo>
                    <a:pt x="5756888" y="0"/>
                  </a:lnTo>
                  <a:lnTo>
                    <a:pt x="5757721" y="0"/>
                  </a:lnTo>
                  <a:lnTo>
                    <a:pt x="5758555" y="0"/>
                  </a:lnTo>
                  <a:lnTo>
                    <a:pt x="5759388" y="0"/>
                  </a:lnTo>
                  <a:lnTo>
                    <a:pt x="5760222" y="0"/>
                  </a:lnTo>
                  <a:lnTo>
                    <a:pt x="5761055" y="0"/>
                  </a:lnTo>
                  <a:lnTo>
                    <a:pt x="5761889" y="0"/>
                  </a:lnTo>
                  <a:lnTo>
                    <a:pt x="5762722" y="0"/>
                  </a:lnTo>
                  <a:lnTo>
                    <a:pt x="5763556" y="0"/>
                  </a:lnTo>
                  <a:lnTo>
                    <a:pt x="5764389" y="0"/>
                  </a:lnTo>
                  <a:lnTo>
                    <a:pt x="5765223" y="0"/>
                  </a:lnTo>
                  <a:lnTo>
                    <a:pt x="5766056" y="0"/>
                  </a:lnTo>
                  <a:lnTo>
                    <a:pt x="5766890" y="0"/>
                  </a:lnTo>
                  <a:lnTo>
                    <a:pt x="5767723" y="0"/>
                  </a:lnTo>
                  <a:lnTo>
                    <a:pt x="5768557" y="0"/>
                  </a:lnTo>
                  <a:lnTo>
                    <a:pt x="5769390" y="0"/>
                  </a:lnTo>
                  <a:lnTo>
                    <a:pt x="5770224" y="0"/>
                  </a:lnTo>
                  <a:lnTo>
                    <a:pt x="5771057" y="0"/>
                  </a:lnTo>
                  <a:lnTo>
                    <a:pt x="5771891" y="0"/>
                  </a:lnTo>
                  <a:lnTo>
                    <a:pt x="5772724" y="0"/>
                  </a:lnTo>
                  <a:lnTo>
                    <a:pt x="5773558" y="0"/>
                  </a:lnTo>
                  <a:lnTo>
                    <a:pt x="5774391" y="0"/>
                  </a:lnTo>
                  <a:lnTo>
                    <a:pt x="5775225" y="0"/>
                  </a:lnTo>
                  <a:lnTo>
                    <a:pt x="5776058" y="0"/>
                  </a:lnTo>
                  <a:lnTo>
                    <a:pt x="5776892" y="0"/>
                  </a:lnTo>
                  <a:lnTo>
                    <a:pt x="5777725" y="0"/>
                  </a:lnTo>
                  <a:lnTo>
                    <a:pt x="5778559" y="0"/>
                  </a:lnTo>
                  <a:lnTo>
                    <a:pt x="5779392" y="0"/>
                  </a:lnTo>
                  <a:lnTo>
                    <a:pt x="5780225" y="0"/>
                  </a:lnTo>
                  <a:lnTo>
                    <a:pt x="5781059" y="0"/>
                  </a:lnTo>
                  <a:lnTo>
                    <a:pt x="5781892" y="0"/>
                  </a:lnTo>
                  <a:lnTo>
                    <a:pt x="5782726" y="0"/>
                  </a:lnTo>
                  <a:lnTo>
                    <a:pt x="5783559" y="0"/>
                  </a:lnTo>
                  <a:lnTo>
                    <a:pt x="5784393" y="0"/>
                  </a:lnTo>
                  <a:lnTo>
                    <a:pt x="5785226" y="0"/>
                  </a:lnTo>
                  <a:lnTo>
                    <a:pt x="5786060" y="0"/>
                  </a:lnTo>
                  <a:lnTo>
                    <a:pt x="5786893" y="0"/>
                  </a:lnTo>
                  <a:lnTo>
                    <a:pt x="5787727" y="0"/>
                  </a:lnTo>
                  <a:lnTo>
                    <a:pt x="5788560" y="0"/>
                  </a:lnTo>
                  <a:lnTo>
                    <a:pt x="5789394" y="0"/>
                  </a:lnTo>
                  <a:lnTo>
                    <a:pt x="5790227" y="0"/>
                  </a:lnTo>
                  <a:lnTo>
                    <a:pt x="5791061" y="0"/>
                  </a:lnTo>
                  <a:lnTo>
                    <a:pt x="5791894" y="0"/>
                  </a:lnTo>
                  <a:lnTo>
                    <a:pt x="5792728" y="0"/>
                  </a:lnTo>
                  <a:lnTo>
                    <a:pt x="5793561" y="0"/>
                  </a:lnTo>
                  <a:lnTo>
                    <a:pt x="5794395" y="0"/>
                  </a:lnTo>
                  <a:lnTo>
                    <a:pt x="5795228" y="0"/>
                  </a:lnTo>
                  <a:lnTo>
                    <a:pt x="5796062" y="0"/>
                  </a:lnTo>
                  <a:lnTo>
                    <a:pt x="5796895" y="0"/>
                  </a:lnTo>
                  <a:lnTo>
                    <a:pt x="5797729" y="0"/>
                  </a:lnTo>
                  <a:lnTo>
                    <a:pt x="5798562" y="0"/>
                  </a:lnTo>
                  <a:lnTo>
                    <a:pt x="5799396" y="0"/>
                  </a:lnTo>
                  <a:lnTo>
                    <a:pt x="5800229" y="0"/>
                  </a:lnTo>
                  <a:lnTo>
                    <a:pt x="5801063" y="0"/>
                  </a:lnTo>
                  <a:lnTo>
                    <a:pt x="5801896" y="0"/>
                  </a:lnTo>
                  <a:lnTo>
                    <a:pt x="5802730" y="0"/>
                  </a:lnTo>
                  <a:lnTo>
                    <a:pt x="5803563" y="0"/>
                  </a:lnTo>
                  <a:lnTo>
                    <a:pt x="5804397" y="0"/>
                  </a:lnTo>
                  <a:lnTo>
                    <a:pt x="5805230" y="0"/>
                  </a:lnTo>
                  <a:lnTo>
                    <a:pt x="5806064" y="0"/>
                  </a:lnTo>
                  <a:lnTo>
                    <a:pt x="5806897" y="0"/>
                  </a:lnTo>
                  <a:lnTo>
                    <a:pt x="5807731" y="0"/>
                  </a:lnTo>
                  <a:lnTo>
                    <a:pt x="5808564" y="0"/>
                  </a:lnTo>
                  <a:lnTo>
                    <a:pt x="5809398" y="0"/>
                  </a:lnTo>
                  <a:lnTo>
                    <a:pt x="5810231" y="0"/>
                  </a:lnTo>
                  <a:lnTo>
                    <a:pt x="5811064" y="0"/>
                  </a:lnTo>
                  <a:lnTo>
                    <a:pt x="5811898" y="0"/>
                  </a:lnTo>
                  <a:lnTo>
                    <a:pt x="5812731" y="0"/>
                  </a:lnTo>
                  <a:lnTo>
                    <a:pt x="5813565" y="0"/>
                  </a:lnTo>
                  <a:lnTo>
                    <a:pt x="5814398" y="0"/>
                  </a:lnTo>
                  <a:lnTo>
                    <a:pt x="5815232" y="0"/>
                  </a:lnTo>
                  <a:lnTo>
                    <a:pt x="5816065" y="0"/>
                  </a:lnTo>
                  <a:lnTo>
                    <a:pt x="5816899" y="0"/>
                  </a:lnTo>
                  <a:lnTo>
                    <a:pt x="5817732" y="0"/>
                  </a:lnTo>
                  <a:lnTo>
                    <a:pt x="5818566" y="0"/>
                  </a:lnTo>
                  <a:lnTo>
                    <a:pt x="5819399" y="0"/>
                  </a:lnTo>
                  <a:lnTo>
                    <a:pt x="5820233" y="0"/>
                  </a:lnTo>
                  <a:lnTo>
                    <a:pt x="5821066" y="0"/>
                  </a:lnTo>
                  <a:lnTo>
                    <a:pt x="5821900" y="0"/>
                  </a:lnTo>
                  <a:lnTo>
                    <a:pt x="5822733" y="0"/>
                  </a:lnTo>
                  <a:lnTo>
                    <a:pt x="5823567" y="0"/>
                  </a:lnTo>
                  <a:lnTo>
                    <a:pt x="5824400" y="0"/>
                  </a:lnTo>
                  <a:lnTo>
                    <a:pt x="5825234" y="0"/>
                  </a:lnTo>
                  <a:lnTo>
                    <a:pt x="5826067" y="0"/>
                  </a:lnTo>
                  <a:lnTo>
                    <a:pt x="5826901" y="0"/>
                  </a:lnTo>
                  <a:lnTo>
                    <a:pt x="5827734" y="0"/>
                  </a:lnTo>
                  <a:lnTo>
                    <a:pt x="5828568" y="0"/>
                  </a:lnTo>
                  <a:lnTo>
                    <a:pt x="5829401" y="0"/>
                  </a:lnTo>
                  <a:lnTo>
                    <a:pt x="5830235" y="0"/>
                  </a:lnTo>
                  <a:lnTo>
                    <a:pt x="5831068" y="0"/>
                  </a:lnTo>
                  <a:lnTo>
                    <a:pt x="5831902" y="0"/>
                  </a:lnTo>
                  <a:lnTo>
                    <a:pt x="5832735" y="0"/>
                  </a:lnTo>
                  <a:lnTo>
                    <a:pt x="5833569" y="0"/>
                  </a:lnTo>
                  <a:lnTo>
                    <a:pt x="5834402" y="0"/>
                  </a:lnTo>
                  <a:lnTo>
                    <a:pt x="5835236" y="0"/>
                  </a:lnTo>
                  <a:lnTo>
                    <a:pt x="5836069" y="0"/>
                  </a:lnTo>
                  <a:lnTo>
                    <a:pt x="5836903" y="0"/>
                  </a:lnTo>
                  <a:lnTo>
                    <a:pt x="5837736" y="0"/>
                  </a:lnTo>
                  <a:lnTo>
                    <a:pt x="5838570" y="0"/>
                  </a:lnTo>
                  <a:lnTo>
                    <a:pt x="5839403" y="0"/>
                  </a:lnTo>
                  <a:lnTo>
                    <a:pt x="5840236" y="0"/>
                  </a:lnTo>
                  <a:lnTo>
                    <a:pt x="5841070" y="0"/>
                  </a:lnTo>
                  <a:lnTo>
                    <a:pt x="5841903" y="0"/>
                  </a:lnTo>
                  <a:lnTo>
                    <a:pt x="5842737" y="0"/>
                  </a:lnTo>
                  <a:lnTo>
                    <a:pt x="5843570" y="0"/>
                  </a:lnTo>
                  <a:lnTo>
                    <a:pt x="5844404" y="0"/>
                  </a:lnTo>
                  <a:lnTo>
                    <a:pt x="5845237" y="0"/>
                  </a:lnTo>
                  <a:lnTo>
                    <a:pt x="5846071" y="0"/>
                  </a:lnTo>
                  <a:lnTo>
                    <a:pt x="5846904" y="0"/>
                  </a:lnTo>
                  <a:lnTo>
                    <a:pt x="5847738" y="0"/>
                  </a:lnTo>
                  <a:lnTo>
                    <a:pt x="5848571" y="0"/>
                  </a:lnTo>
                  <a:lnTo>
                    <a:pt x="5849405" y="0"/>
                  </a:lnTo>
                  <a:lnTo>
                    <a:pt x="5850238" y="0"/>
                  </a:lnTo>
                  <a:lnTo>
                    <a:pt x="5851072" y="0"/>
                  </a:lnTo>
                  <a:lnTo>
                    <a:pt x="5851905" y="0"/>
                  </a:lnTo>
                  <a:lnTo>
                    <a:pt x="5852739" y="0"/>
                  </a:lnTo>
                  <a:lnTo>
                    <a:pt x="5853572" y="0"/>
                  </a:lnTo>
                  <a:lnTo>
                    <a:pt x="5854406" y="0"/>
                  </a:lnTo>
                  <a:lnTo>
                    <a:pt x="5855239" y="0"/>
                  </a:lnTo>
                  <a:lnTo>
                    <a:pt x="5856073" y="0"/>
                  </a:lnTo>
                  <a:lnTo>
                    <a:pt x="5856906" y="0"/>
                  </a:lnTo>
                  <a:lnTo>
                    <a:pt x="5857740" y="0"/>
                  </a:lnTo>
                  <a:lnTo>
                    <a:pt x="5858573" y="0"/>
                  </a:lnTo>
                  <a:lnTo>
                    <a:pt x="5859407" y="0"/>
                  </a:lnTo>
                  <a:lnTo>
                    <a:pt x="5860240" y="0"/>
                  </a:lnTo>
                  <a:lnTo>
                    <a:pt x="5861074" y="0"/>
                  </a:lnTo>
                  <a:lnTo>
                    <a:pt x="5861907" y="0"/>
                  </a:lnTo>
                  <a:lnTo>
                    <a:pt x="5862741" y="0"/>
                  </a:lnTo>
                  <a:lnTo>
                    <a:pt x="5863574" y="0"/>
                  </a:lnTo>
                  <a:lnTo>
                    <a:pt x="5864408" y="0"/>
                  </a:lnTo>
                  <a:lnTo>
                    <a:pt x="5865241" y="0"/>
                  </a:lnTo>
                  <a:lnTo>
                    <a:pt x="5866075" y="0"/>
                  </a:lnTo>
                  <a:lnTo>
                    <a:pt x="5866908" y="0"/>
                  </a:lnTo>
                  <a:lnTo>
                    <a:pt x="5867742" y="0"/>
                  </a:lnTo>
                  <a:lnTo>
                    <a:pt x="5868575" y="0"/>
                  </a:lnTo>
                  <a:lnTo>
                    <a:pt x="5869409" y="0"/>
                  </a:lnTo>
                  <a:lnTo>
                    <a:pt x="5870242" y="0"/>
                  </a:lnTo>
                  <a:lnTo>
                    <a:pt x="5871075" y="0"/>
                  </a:lnTo>
                  <a:lnTo>
                    <a:pt x="5871909" y="0"/>
                  </a:lnTo>
                  <a:lnTo>
                    <a:pt x="5872742" y="0"/>
                  </a:lnTo>
                  <a:lnTo>
                    <a:pt x="5873576" y="0"/>
                  </a:lnTo>
                  <a:lnTo>
                    <a:pt x="5874409" y="0"/>
                  </a:lnTo>
                  <a:lnTo>
                    <a:pt x="5875243" y="0"/>
                  </a:lnTo>
                  <a:lnTo>
                    <a:pt x="5876076" y="0"/>
                  </a:lnTo>
                  <a:lnTo>
                    <a:pt x="5876910" y="0"/>
                  </a:lnTo>
                  <a:lnTo>
                    <a:pt x="5877743" y="0"/>
                  </a:lnTo>
                  <a:lnTo>
                    <a:pt x="5878577" y="0"/>
                  </a:lnTo>
                  <a:lnTo>
                    <a:pt x="5879410" y="0"/>
                  </a:lnTo>
                  <a:lnTo>
                    <a:pt x="5880244" y="0"/>
                  </a:lnTo>
                  <a:lnTo>
                    <a:pt x="5881077" y="0"/>
                  </a:lnTo>
                  <a:lnTo>
                    <a:pt x="5881911" y="0"/>
                  </a:lnTo>
                  <a:lnTo>
                    <a:pt x="5882744" y="0"/>
                  </a:lnTo>
                  <a:lnTo>
                    <a:pt x="5883578" y="0"/>
                  </a:lnTo>
                  <a:lnTo>
                    <a:pt x="5884411" y="0"/>
                  </a:lnTo>
                  <a:lnTo>
                    <a:pt x="5885245" y="0"/>
                  </a:lnTo>
                  <a:lnTo>
                    <a:pt x="5886078" y="0"/>
                  </a:lnTo>
                  <a:lnTo>
                    <a:pt x="5886912" y="0"/>
                  </a:lnTo>
                  <a:lnTo>
                    <a:pt x="5887745" y="0"/>
                  </a:lnTo>
                  <a:lnTo>
                    <a:pt x="5888579" y="0"/>
                  </a:lnTo>
                  <a:lnTo>
                    <a:pt x="5889412" y="0"/>
                  </a:lnTo>
                  <a:lnTo>
                    <a:pt x="5890246" y="0"/>
                  </a:lnTo>
                  <a:lnTo>
                    <a:pt x="5891079" y="0"/>
                  </a:lnTo>
                  <a:lnTo>
                    <a:pt x="5891913" y="0"/>
                  </a:lnTo>
                  <a:lnTo>
                    <a:pt x="5892746" y="0"/>
                  </a:lnTo>
                  <a:lnTo>
                    <a:pt x="5893580" y="0"/>
                  </a:lnTo>
                  <a:lnTo>
                    <a:pt x="5894413" y="0"/>
                  </a:lnTo>
                  <a:lnTo>
                    <a:pt x="5895247" y="0"/>
                  </a:lnTo>
                  <a:lnTo>
                    <a:pt x="5896080" y="0"/>
                  </a:lnTo>
                  <a:lnTo>
                    <a:pt x="5896914" y="0"/>
                  </a:lnTo>
                  <a:lnTo>
                    <a:pt x="5897747" y="0"/>
                  </a:lnTo>
                  <a:lnTo>
                    <a:pt x="5898581" y="0"/>
                  </a:lnTo>
                  <a:lnTo>
                    <a:pt x="5899414" y="0"/>
                  </a:lnTo>
                  <a:lnTo>
                    <a:pt x="5900247" y="0"/>
                  </a:lnTo>
                  <a:lnTo>
                    <a:pt x="5901081" y="0"/>
                  </a:lnTo>
                  <a:lnTo>
                    <a:pt x="5901914" y="0"/>
                  </a:lnTo>
                  <a:lnTo>
                    <a:pt x="5902748" y="0"/>
                  </a:lnTo>
                  <a:lnTo>
                    <a:pt x="5903581" y="0"/>
                  </a:lnTo>
                  <a:lnTo>
                    <a:pt x="5904415" y="0"/>
                  </a:lnTo>
                  <a:lnTo>
                    <a:pt x="5905248" y="0"/>
                  </a:lnTo>
                  <a:lnTo>
                    <a:pt x="5906082" y="0"/>
                  </a:lnTo>
                  <a:lnTo>
                    <a:pt x="5906915" y="0"/>
                  </a:lnTo>
                  <a:lnTo>
                    <a:pt x="5907749" y="0"/>
                  </a:lnTo>
                  <a:lnTo>
                    <a:pt x="5908582" y="0"/>
                  </a:lnTo>
                  <a:lnTo>
                    <a:pt x="5909416" y="0"/>
                  </a:lnTo>
                  <a:lnTo>
                    <a:pt x="5910249" y="0"/>
                  </a:lnTo>
                  <a:lnTo>
                    <a:pt x="5911083" y="0"/>
                  </a:lnTo>
                  <a:lnTo>
                    <a:pt x="5911916" y="0"/>
                  </a:lnTo>
                  <a:lnTo>
                    <a:pt x="5912750" y="0"/>
                  </a:lnTo>
                  <a:lnTo>
                    <a:pt x="5913583" y="0"/>
                  </a:lnTo>
                  <a:lnTo>
                    <a:pt x="5914417" y="0"/>
                  </a:lnTo>
                  <a:lnTo>
                    <a:pt x="5915250" y="0"/>
                  </a:lnTo>
                  <a:lnTo>
                    <a:pt x="5916084" y="0"/>
                  </a:lnTo>
                  <a:lnTo>
                    <a:pt x="5916917" y="0"/>
                  </a:lnTo>
                  <a:lnTo>
                    <a:pt x="5917751" y="0"/>
                  </a:lnTo>
                  <a:lnTo>
                    <a:pt x="5918584" y="0"/>
                  </a:lnTo>
                  <a:lnTo>
                    <a:pt x="5919418" y="0"/>
                  </a:lnTo>
                  <a:lnTo>
                    <a:pt x="5920251" y="0"/>
                  </a:lnTo>
                  <a:lnTo>
                    <a:pt x="5921085" y="0"/>
                  </a:lnTo>
                  <a:lnTo>
                    <a:pt x="5921918" y="0"/>
                  </a:lnTo>
                  <a:lnTo>
                    <a:pt x="5922752" y="0"/>
                  </a:lnTo>
                  <a:lnTo>
                    <a:pt x="5923585" y="0"/>
                  </a:lnTo>
                  <a:lnTo>
                    <a:pt x="5924419" y="0"/>
                  </a:lnTo>
                  <a:lnTo>
                    <a:pt x="5925252" y="0"/>
                  </a:lnTo>
                  <a:lnTo>
                    <a:pt x="5926086" y="0"/>
                  </a:lnTo>
                  <a:lnTo>
                    <a:pt x="5926919" y="0"/>
                  </a:lnTo>
                  <a:lnTo>
                    <a:pt x="5927753" y="0"/>
                  </a:lnTo>
                  <a:lnTo>
                    <a:pt x="5928586" y="0"/>
                  </a:lnTo>
                  <a:lnTo>
                    <a:pt x="5929420" y="0"/>
                  </a:lnTo>
                  <a:lnTo>
                    <a:pt x="5930253" y="0"/>
                  </a:lnTo>
                  <a:lnTo>
                    <a:pt x="5931086" y="0"/>
                  </a:lnTo>
                  <a:lnTo>
                    <a:pt x="5931920" y="0"/>
                  </a:lnTo>
                  <a:lnTo>
                    <a:pt x="5932753" y="0"/>
                  </a:lnTo>
                  <a:lnTo>
                    <a:pt x="5933587" y="0"/>
                  </a:lnTo>
                  <a:lnTo>
                    <a:pt x="5934420" y="0"/>
                  </a:lnTo>
                  <a:lnTo>
                    <a:pt x="5935254" y="0"/>
                  </a:lnTo>
                  <a:lnTo>
                    <a:pt x="5936087" y="0"/>
                  </a:lnTo>
                  <a:lnTo>
                    <a:pt x="5936921" y="0"/>
                  </a:lnTo>
                  <a:lnTo>
                    <a:pt x="5937754" y="0"/>
                  </a:lnTo>
                  <a:lnTo>
                    <a:pt x="5938588" y="0"/>
                  </a:lnTo>
                  <a:lnTo>
                    <a:pt x="5939421" y="0"/>
                  </a:lnTo>
                  <a:lnTo>
                    <a:pt x="5940255" y="0"/>
                  </a:lnTo>
                  <a:lnTo>
                    <a:pt x="5941088" y="0"/>
                  </a:lnTo>
                  <a:lnTo>
                    <a:pt x="5941922" y="0"/>
                  </a:lnTo>
                  <a:lnTo>
                    <a:pt x="5942755" y="0"/>
                  </a:lnTo>
                  <a:lnTo>
                    <a:pt x="5943589" y="0"/>
                  </a:lnTo>
                  <a:lnTo>
                    <a:pt x="5944422" y="0"/>
                  </a:lnTo>
                  <a:lnTo>
                    <a:pt x="5945256" y="0"/>
                  </a:lnTo>
                  <a:lnTo>
                    <a:pt x="5946089" y="0"/>
                  </a:lnTo>
                  <a:lnTo>
                    <a:pt x="5946923" y="0"/>
                  </a:lnTo>
                  <a:lnTo>
                    <a:pt x="5947756" y="0"/>
                  </a:lnTo>
                  <a:lnTo>
                    <a:pt x="5948590" y="0"/>
                  </a:lnTo>
                  <a:lnTo>
                    <a:pt x="5949423" y="0"/>
                  </a:lnTo>
                  <a:lnTo>
                    <a:pt x="5950257" y="0"/>
                  </a:lnTo>
                  <a:lnTo>
                    <a:pt x="5951090" y="0"/>
                  </a:lnTo>
                  <a:lnTo>
                    <a:pt x="5951924" y="0"/>
                  </a:lnTo>
                  <a:lnTo>
                    <a:pt x="5952757" y="0"/>
                  </a:lnTo>
                  <a:lnTo>
                    <a:pt x="5953591" y="0"/>
                  </a:lnTo>
                  <a:lnTo>
                    <a:pt x="5954424" y="0"/>
                  </a:lnTo>
                  <a:lnTo>
                    <a:pt x="5955258" y="0"/>
                  </a:lnTo>
                  <a:lnTo>
                    <a:pt x="5956091" y="0"/>
                  </a:lnTo>
                  <a:lnTo>
                    <a:pt x="5956925" y="0"/>
                  </a:lnTo>
                  <a:lnTo>
                    <a:pt x="5957758" y="0"/>
                  </a:lnTo>
                  <a:lnTo>
                    <a:pt x="5958592" y="0"/>
                  </a:lnTo>
                  <a:lnTo>
                    <a:pt x="5959425" y="0"/>
                  </a:lnTo>
                  <a:lnTo>
                    <a:pt x="5960258" y="0"/>
                  </a:lnTo>
                  <a:lnTo>
                    <a:pt x="5961092" y="0"/>
                  </a:lnTo>
                  <a:lnTo>
                    <a:pt x="5961925" y="0"/>
                  </a:lnTo>
                  <a:lnTo>
                    <a:pt x="5962759" y="0"/>
                  </a:lnTo>
                  <a:lnTo>
                    <a:pt x="5963592" y="0"/>
                  </a:lnTo>
                  <a:lnTo>
                    <a:pt x="5964426" y="0"/>
                  </a:lnTo>
                  <a:lnTo>
                    <a:pt x="5965259" y="0"/>
                  </a:lnTo>
                  <a:lnTo>
                    <a:pt x="5966093" y="0"/>
                  </a:lnTo>
                  <a:lnTo>
                    <a:pt x="5966926" y="0"/>
                  </a:lnTo>
                  <a:lnTo>
                    <a:pt x="5967760" y="0"/>
                  </a:lnTo>
                  <a:lnTo>
                    <a:pt x="5968593" y="0"/>
                  </a:lnTo>
                  <a:lnTo>
                    <a:pt x="5969427" y="0"/>
                  </a:lnTo>
                  <a:lnTo>
                    <a:pt x="5970260" y="0"/>
                  </a:lnTo>
                  <a:lnTo>
                    <a:pt x="5971094" y="0"/>
                  </a:lnTo>
                  <a:lnTo>
                    <a:pt x="5971927" y="0"/>
                  </a:lnTo>
                  <a:lnTo>
                    <a:pt x="5972761" y="0"/>
                  </a:lnTo>
                  <a:lnTo>
                    <a:pt x="5973594" y="0"/>
                  </a:lnTo>
                  <a:lnTo>
                    <a:pt x="5974428" y="0"/>
                  </a:lnTo>
                  <a:lnTo>
                    <a:pt x="5975261" y="0"/>
                  </a:lnTo>
                  <a:lnTo>
                    <a:pt x="5976095" y="0"/>
                  </a:lnTo>
                  <a:lnTo>
                    <a:pt x="5976928" y="0"/>
                  </a:lnTo>
                  <a:lnTo>
                    <a:pt x="5977762" y="0"/>
                  </a:lnTo>
                  <a:lnTo>
                    <a:pt x="5978595" y="0"/>
                  </a:lnTo>
                  <a:lnTo>
                    <a:pt x="5979429" y="0"/>
                  </a:lnTo>
                  <a:lnTo>
                    <a:pt x="5980262" y="0"/>
                  </a:lnTo>
                  <a:lnTo>
                    <a:pt x="5981096" y="0"/>
                  </a:lnTo>
                  <a:lnTo>
                    <a:pt x="5981929" y="0"/>
                  </a:lnTo>
                  <a:lnTo>
                    <a:pt x="5982763" y="0"/>
                  </a:lnTo>
                  <a:lnTo>
                    <a:pt x="5983596" y="0"/>
                  </a:lnTo>
                  <a:lnTo>
                    <a:pt x="5984430" y="0"/>
                  </a:lnTo>
                  <a:lnTo>
                    <a:pt x="5985263" y="0"/>
                  </a:lnTo>
                  <a:lnTo>
                    <a:pt x="5986097" y="0"/>
                  </a:lnTo>
                  <a:lnTo>
                    <a:pt x="5986930" y="0"/>
                  </a:lnTo>
                  <a:lnTo>
                    <a:pt x="5987764" y="0"/>
                  </a:lnTo>
                  <a:lnTo>
                    <a:pt x="5988597" y="0"/>
                  </a:lnTo>
                  <a:lnTo>
                    <a:pt x="5989430" y="0"/>
                  </a:lnTo>
                  <a:lnTo>
                    <a:pt x="5990264" y="0"/>
                  </a:lnTo>
                  <a:lnTo>
                    <a:pt x="5991097" y="0"/>
                  </a:lnTo>
                  <a:lnTo>
                    <a:pt x="5991931" y="0"/>
                  </a:lnTo>
                  <a:lnTo>
                    <a:pt x="5992764" y="0"/>
                  </a:lnTo>
                  <a:lnTo>
                    <a:pt x="5993598" y="0"/>
                  </a:lnTo>
                  <a:lnTo>
                    <a:pt x="5994431" y="0"/>
                  </a:lnTo>
                  <a:lnTo>
                    <a:pt x="5995265" y="0"/>
                  </a:lnTo>
                  <a:lnTo>
                    <a:pt x="5996098" y="0"/>
                  </a:lnTo>
                  <a:lnTo>
                    <a:pt x="5996932" y="0"/>
                  </a:lnTo>
                  <a:lnTo>
                    <a:pt x="5997765" y="0"/>
                  </a:lnTo>
                  <a:lnTo>
                    <a:pt x="5998599" y="0"/>
                  </a:lnTo>
                  <a:lnTo>
                    <a:pt x="5999432" y="0"/>
                  </a:lnTo>
                  <a:lnTo>
                    <a:pt x="6000266" y="0"/>
                  </a:lnTo>
                  <a:lnTo>
                    <a:pt x="600109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944711" y="1110958"/>
              <a:ext cx="6001099" cy="0"/>
            </a:xfrm>
            <a:custGeom>
              <a:avLst/>
              <a:gdLst/>
              <a:ahLst/>
              <a:cxnLst/>
              <a:rect l="0" t="0" r="0" b="0"/>
              <a:pathLst>
                <a:path w="6001099">
                  <a:moveTo>
                    <a:pt x="0" y="0"/>
                  </a:moveTo>
                  <a:lnTo>
                    <a:pt x="833" y="0"/>
                  </a:lnTo>
                  <a:lnTo>
                    <a:pt x="1666" y="0"/>
                  </a:lnTo>
                  <a:lnTo>
                    <a:pt x="2500" y="0"/>
                  </a:lnTo>
                  <a:lnTo>
                    <a:pt x="3333" y="0"/>
                  </a:lnTo>
                  <a:lnTo>
                    <a:pt x="4167" y="0"/>
                  </a:lnTo>
                  <a:lnTo>
                    <a:pt x="5000" y="0"/>
                  </a:lnTo>
                  <a:lnTo>
                    <a:pt x="5834" y="0"/>
                  </a:lnTo>
                  <a:lnTo>
                    <a:pt x="6667" y="0"/>
                  </a:lnTo>
                  <a:lnTo>
                    <a:pt x="7501" y="0"/>
                  </a:lnTo>
                  <a:lnTo>
                    <a:pt x="8334" y="0"/>
                  </a:lnTo>
                  <a:lnTo>
                    <a:pt x="9168" y="0"/>
                  </a:lnTo>
                  <a:lnTo>
                    <a:pt x="10001" y="0"/>
                  </a:lnTo>
                  <a:lnTo>
                    <a:pt x="10835" y="0"/>
                  </a:lnTo>
                  <a:lnTo>
                    <a:pt x="11668" y="0"/>
                  </a:lnTo>
                  <a:lnTo>
                    <a:pt x="12502" y="0"/>
                  </a:lnTo>
                  <a:lnTo>
                    <a:pt x="13335" y="0"/>
                  </a:lnTo>
                  <a:lnTo>
                    <a:pt x="14169" y="0"/>
                  </a:lnTo>
                  <a:lnTo>
                    <a:pt x="15002" y="0"/>
                  </a:lnTo>
                  <a:lnTo>
                    <a:pt x="15836" y="0"/>
                  </a:lnTo>
                  <a:lnTo>
                    <a:pt x="16669" y="0"/>
                  </a:lnTo>
                  <a:lnTo>
                    <a:pt x="17503" y="0"/>
                  </a:lnTo>
                  <a:lnTo>
                    <a:pt x="18336" y="0"/>
                  </a:lnTo>
                  <a:lnTo>
                    <a:pt x="19170" y="0"/>
                  </a:lnTo>
                  <a:lnTo>
                    <a:pt x="20003" y="0"/>
                  </a:lnTo>
                  <a:lnTo>
                    <a:pt x="20837" y="0"/>
                  </a:lnTo>
                  <a:lnTo>
                    <a:pt x="21670" y="0"/>
                  </a:lnTo>
                  <a:lnTo>
                    <a:pt x="22504" y="0"/>
                  </a:lnTo>
                  <a:lnTo>
                    <a:pt x="23337" y="0"/>
                  </a:lnTo>
                  <a:lnTo>
                    <a:pt x="24171" y="0"/>
                  </a:lnTo>
                  <a:lnTo>
                    <a:pt x="25004" y="0"/>
                  </a:lnTo>
                  <a:lnTo>
                    <a:pt x="25838" y="0"/>
                  </a:lnTo>
                  <a:lnTo>
                    <a:pt x="26671" y="0"/>
                  </a:lnTo>
                  <a:lnTo>
                    <a:pt x="27505" y="0"/>
                  </a:lnTo>
                  <a:lnTo>
                    <a:pt x="28338" y="0"/>
                  </a:lnTo>
                  <a:lnTo>
                    <a:pt x="29172" y="0"/>
                  </a:lnTo>
                  <a:lnTo>
                    <a:pt x="30005" y="0"/>
                  </a:lnTo>
                  <a:lnTo>
                    <a:pt x="30838" y="0"/>
                  </a:lnTo>
                  <a:lnTo>
                    <a:pt x="31672" y="0"/>
                  </a:lnTo>
                  <a:lnTo>
                    <a:pt x="32505" y="0"/>
                  </a:lnTo>
                  <a:lnTo>
                    <a:pt x="33339" y="0"/>
                  </a:lnTo>
                  <a:lnTo>
                    <a:pt x="34172" y="0"/>
                  </a:lnTo>
                  <a:lnTo>
                    <a:pt x="35006" y="0"/>
                  </a:lnTo>
                  <a:lnTo>
                    <a:pt x="35839" y="0"/>
                  </a:lnTo>
                  <a:lnTo>
                    <a:pt x="36673" y="0"/>
                  </a:lnTo>
                  <a:lnTo>
                    <a:pt x="37506" y="0"/>
                  </a:lnTo>
                  <a:lnTo>
                    <a:pt x="38340" y="0"/>
                  </a:lnTo>
                  <a:lnTo>
                    <a:pt x="39173" y="0"/>
                  </a:lnTo>
                  <a:lnTo>
                    <a:pt x="40007" y="0"/>
                  </a:lnTo>
                  <a:lnTo>
                    <a:pt x="40840" y="0"/>
                  </a:lnTo>
                  <a:lnTo>
                    <a:pt x="41674" y="0"/>
                  </a:lnTo>
                  <a:lnTo>
                    <a:pt x="42507" y="0"/>
                  </a:lnTo>
                  <a:lnTo>
                    <a:pt x="43341" y="0"/>
                  </a:lnTo>
                  <a:lnTo>
                    <a:pt x="44174" y="0"/>
                  </a:lnTo>
                  <a:lnTo>
                    <a:pt x="45008" y="0"/>
                  </a:lnTo>
                  <a:lnTo>
                    <a:pt x="45841" y="0"/>
                  </a:lnTo>
                  <a:lnTo>
                    <a:pt x="46675" y="0"/>
                  </a:lnTo>
                  <a:lnTo>
                    <a:pt x="47508" y="0"/>
                  </a:lnTo>
                  <a:lnTo>
                    <a:pt x="48342" y="0"/>
                  </a:lnTo>
                  <a:lnTo>
                    <a:pt x="49175" y="0"/>
                  </a:lnTo>
                  <a:lnTo>
                    <a:pt x="50009" y="0"/>
                  </a:lnTo>
                  <a:lnTo>
                    <a:pt x="50842" y="0"/>
                  </a:lnTo>
                  <a:lnTo>
                    <a:pt x="51676" y="0"/>
                  </a:lnTo>
                  <a:lnTo>
                    <a:pt x="52509" y="0"/>
                  </a:lnTo>
                  <a:lnTo>
                    <a:pt x="53343" y="0"/>
                  </a:lnTo>
                  <a:lnTo>
                    <a:pt x="54176" y="0"/>
                  </a:lnTo>
                  <a:lnTo>
                    <a:pt x="55010" y="0"/>
                  </a:lnTo>
                  <a:lnTo>
                    <a:pt x="55843" y="0"/>
                  </a:lnTo>
                  <a:lnTo>
                    <a:pt x="56677" y="0"/>
                  </a:lnTo>
                  <a:lnTo>
                    <a:pt x="57510" y="0"/>
                  </a:lnTo>
                  <a:lnTo>
                    <a:pt x="58344" y="0"/>
                  </a:lnTo>
                  <a:lnTo>
                    <a:pt x="59177" y="0"/>
                  </a:lnTo>
                  <a:lnTo>
                    <a:pt x="60010" y="0"/>
                  </a:lnTo>
                  <a:lnTo>
                    <a:pt x="60844" y="0"/>
                  </a:lnTo>
                  <a:lnTo>
                    <a:pt x="61677" y="0"/>
                  </a:lnTo>
                  <a:lnTo>
                    <a:pt x="62511" y="0"/>
                  </a:lnTo>
                  <a:lnTo>
                    <a:pt x="63344" y="0"/>
                  </a:lnTo>
                  <a:lnTo>
                    <a:pt x="64178" y="0"/>
                  </a:lnTo>
                  <a:lnTo>
                    <a:pt x="65011" y="0"/>
                  </a:lnTo>
                  <a:lnTo>
                    <a:pt x="65845" y="0"/>
                  </a:lnTo>
                  <a:lnTo>
                    <a:pt x="66678" y="0"/>
                  </a:lnTo>
                  <a:lnTo>
                    <a:pt x="67512" y="0"/>
                  </a:lnTo>
                  <a:lnTo>
                    <a:pt x="68345" y="0"/>
                  </a:lnTo>
                  <a:lnTo>
                    <a:pt x="69179" y="0"/>
                  </a:lnTo>
                  <a:lnTo>
                    <a:pt x="70012" y="0"/>
                  </a:lnTo>
                  <a:lnTo>
                    <a:pt x="70846" y="0"/>
                  </a:lnTo>
                  <a:lnTo>
                    <a:pt x="71679" y="0"/>
                  </a:lnTo>
                  <a:lnTo>
                    <a:pt x="72513" y="0"/>
                  </a:lnTo>
                  <a:lnTo>
                    <a:pt x="73346" y="0"/>
                  </a:lnTo>
                  <a:lnTo>
                    <a:pt x="74180" y="0"/>
                  </a:lnTo>
                  <a:lnTo>
                    <a:pt x="75013" y="0"/>
                  </a:lnTo>
                  <a:lnTo>
                    <a:pt x="75847" y="0"/>
                  </a:lnTo>
                  <a:lnTo>
                    <a:pt x="76680" y="0"/>
                  </a:lnTo>
                  <a:lnTo>
                    <a:pt x="77514" y="0"/>
                  </a:lnTo>
                  <a:lnTo>
                    <a:pt x="78347" y="0"/>
                  </a:lnTo>
                  <a:lnTo>
                    <a:pt x="79181" y="0"/>
                  </a:lnTo>
                  <a:lnTo>
                    <a:pt x="80014" y="0"/>
                  </a:lnTo>
                  <a:lnTo>
                    <a:pt x="80848" y="0"/>
                  </a:lnTo>
                  <a:lnTo>
                    <a:pt x="81681" y="0"/>
                  </a:lnTo>
                  <a:lnTo>
                    <a:pt x="82515" y="0"/>
                  </a:lnTo>
                  <a:lnTo>
                    <a:pt x="83348" y="0"/>
                  </a:lnTo>
                  <a:lnTo>
                    <a:pt x="84182" y="0"/>
                  </a:lnTo>
                  <a:lnTo>
                    <a:pt x="85015" y="0"/>
                  </a:lnTo>
                  <a:lnTo>
                    <a:pt x="85849" y="0"/>
                  </a:lnTo>
                  <a:lnTo>
                    <a:pt x="86682" y="0"/>
                  </a:lnTo>
                  <a:lnTo>
                    <a:pt x="87516" y="0"/>
                  </a:lnTo>
                  <a:lnTo>
                    <a:pt x="88349" y="0"/>
                  </a:lnTo>
                  <a:lnTo>
                    <a:pt x="89183" y="0"/>
                  </a:lnTo>
                  <a:lnTo>
                    <a:pt x="90016" y="0"/>
                  </a:lnTo>
                  <a:lnTo>
                    <a:pt x="90849" y="0"/>
                  </a:lnTo>
                  <a:lnTo>
                    <a:pt x="91683" y="0"/>
                  </a:lnTo>
                  <a:lnTo>
                    <a:pt x="92516" y="0"/>
                  </a:lnTo>
                  <a:lnTo>
                    <a:pt x="93350" y="0"/>
                  </a:lnTo>
                  <a:lnTo>
                    <a:pt x="94183" y="0"/>
                  </a:lnTo>
                  <a:lnTo>
                    <a:pt x="95017" y="0"/>
                  </a:lnTo>
                  <a:lnTo>
                    <a:pt x="95850" y="0"/>
                  </a:lnTo>
                  <a:lnTo>
                    <a:pt x="96684" y="0"/>
                  </a:lnTo>
                  <a:lnTo>
                    <a:pt x="97517" y="0"/>
                  </a:lnTo>
                  <a:lnTo>
                    <a:pt x="98351" y="0"/>
                  </a:lnTo>
                  <a:lnTo>
                    <a:pt x="99184" y="0"/>
                  </a:lnTo>
                  <a:lnTo>
                    <a:pt x="100018" y="0"/>
                  </a:lnTo>
                  <a:lnTo>
                    <a:pt x="100851" y="0"/>
                  </a:lnTo>
                  <a:lnTo>
                    <a:pt x="101685" y="0"/>
                  </a:lnTo>
                  <a:lnTo>
                    <a:pt x="102518" y="0"/>
                  </a:lnTo>
                  <a:lnTo>
                    <a:pt x="103352" y="0"/>
                  </a:lnTo>
                  <a:lnTo>
                    <a:pt x="104185" y="0"/>
                  </a:lnTo>
                  <a:lnTo>
                    <a:pt x="105019" y="0"/>
                  </a:lnTo>
                  <a:lnTo>
                    <a:pt x="105852" y="0"/>
                  </a:lnTo>
                  <a:lnTo>
                    <a:pt x="106686" y="0"/>
                  </a:lnTo>
                  <a:lnTo>
                    <a:pt x="107519" y="0"/>
                  </a:lnTo>
                  <a:lnTo>
                    <a:pt x="108353" y="0"/>
                  </a:lnTo>
                  <a:lnTo>
                    <a:pt x="109186" y="0"/>
                  </a:lnTo>
                  <a:lnTo>
                    <a:pt x="110020" y="0"/>
                  </a:lnTo>
                  <a:lnTo>
                    <a:pt x="110853" y="0"/>
                  </a:lnTo>
                  <a:lnTo>
                    <a:pt x="111687" y="0"/>
                  </a:lnTo>
                  <a:lnTo>
                    <a:pt x="112520" y="0"/>
                  </a:lnTo>
                  <a:lnTo>
                    <a:pt x="113354" y="0"/>
                  </a:lnTo>
                  <a:lnTo>
                    <a:pt x="114187" y="0"/>
                  </a:lnTo>
                  <a:lnTo>
                    <a:pt x="115021" y="0"/>
                  </a:lnTo>
                  <a:lnTo>
                    <a:pt x="115854" y="0"/>
                  </a:lnTo>
                  <a:lnTo>
                    <a:pt x="116688" y="0"/>
                  </a:lnTo>
                  <a:lnTo>
                    <a:pt x="117521" y="0"/>
                  </a:lnTo>
                  <a:lnTo>
                    <a:pt x="118355" y="0"/>
                  </a:lnTo>
                  <a:lnTo>
                    <a:pt x="119188" y="0"/>
                  </a:lnTo>
                  <a:lnTo>
                    <a:pt x="120021" y="0"/>
                  </a:lnTo>
                  <a:lnTo>
                    <a:pt x="120855" y="0"/>
                  </a:lnTo>
                  <a:lnTo>
                    <a:pt x="121688" y="0"/>
                  </a:lnTo>
                  <a:lnTo>
                    <a:pt x="122522" y="0"/>
                  </a:lnTo>
                  <a:lnTo>
                    <a:pt x="123355" y="0"/>
                  </a:lnTo>
                  <a:lnTo>
                    <a:pt x="124189" y="0"/>
                  </a:lnTo>
                  <a:lnTo>
                    <a:pt x="125022" y="0"/>
                  </a:lnTo>
                  <a:lnTo>
                    <a:pt x="125856" y="0"/>
                  </a:lnTo>
                  <a:lnTo>
                    <a:pt x="126689" y="0"/>
                  </a:lnTo>
                  <a:lnTo>
                    <a:pt x="127523" y="0"/>
                  </a:lnTo>
                  <a:lnTo>
                    <a:pt x="128356" y="0"/>
                  </a:lnTo>
                  <a:lnTo>
                    <a:pt x="129190" y="0"/>
                  </a:lnTo>
                  <a:lnTo>
                    <a:pt x="130023" y="0"/>
                  </a:lnTo>
                  <a:lnTo>
                    <a:pt x="130857" y="0"/>
                  </a:lnTo>
                  <a:lnTo>
                    <a:pt x="131690" y="0"/>
                  </a:lnTo>
                  <a:lnTo>
                    <a:pt x="132524" y="0"/>
                  </a:lnTo>
                  <a:lnTo>
                    <a:pt x="133357" y="0"/>
                  </a:lnTo>
                  <a:lnTo>
                    <a:pt x="134191" y="0"/>
                  </a:lnTo>
                  <a:lnTo>
                    <a:pt x="135024" y="0"/>
                  </a:lnTo>
                  <a:lnTo>
                    <a:pt x="135858" y="0"/>
                  </a:lnTo>
                  <a:lnTo>
                    <a:pt x="136691" y="0"/>
                  </a:lnTo>
                  <a:lnTo>
                    <a:pt x="137525" y="0"/>
                  </a:lnTo>
                  <a:lnTo>
                    <a:pt x="138358" y="0"/>
                  </a:lnTo>
                  <a:lnTo>
                    <a:pt x="139192" y="0"/>
                  </a:lnTo>
                  <a:lnTo>
                    <a:pt x="140025" y="0"/>
                  </a:lnTo>
                  <a:lnTo>
                    <a:pt x="140859" y="0"/>
                  </a:lnTo>
                  <a:lnTo>
                    <a:pt x="141692" y="0"/>
                  </a:lnTo>
                  <a:lnTo>
                    <a:pt x="142526" y="0"/>
                  </a:lnTo>
                  <a:lnTo>
                    <a:pt x="143359" y="0"/>
                  </a:lnTo>
                  <a:lnTo>
                    <a:pt x="144193" y="0"/>
                  </a:lnTo>
                  <a:lnTo>
                    <a:pt x="145026" y="0"/>
                  </a:lnTo>
                  <a:lnTo>
                    <a:pt x="145860" y="0"/>
                  </a:lnTo>
                  <a:lnTo>
                    <a:pt x="146693" y="0"/>
                  </a:lnTo>
                  <a:lnTo>
                    <a:pt x="147527" y="0"/>
                  </a:lnTo>
                  <a:lnTo>
                    <a:pt x="148360" y="0"/>
                  </a:lnTo>
                  <a:lnTo>
                    <a:pt x="149194" y="0"/>
                  </a:lnTo>
                  <a:lnTo>
                    <a:pt x="150027" y="0"/>
                  </a:lnTo>
                  <a:lnTo>
                    <a:pt x="150860" y="0"/>
                  </a:lnTo>
                  <a:lnTo>
                    <a:pt x="151694" y="0"/>
                  </a:lnTo>
                  <a:lnTo>
                    <a:pt x="152527" y="0"/>
                  </a:lnTo>
                  <a:lnTo>
                    <a:pt x="153361" y="0"/>
                  </a:lnTo>
                  <a:lnTo>
                    <a:pt x="154194" y="0"/>
                  </a:lnTo>
                  <a:lnTo>
                    <a:pt x="155028" y="0"/>
                  </a:lnTo>
                  <a:lnTo>
                    <a:pt x="155861" y="0"/>
                  </a:lnTo>
                  <a:lnTo>
                    <a:pt x="156695" y="0"/>
                  </a:lnTo>
                  <a:lnTo>
                    <a:pt x="157528" y="0"/>
                  </a:lnTo>
                  <a:lnTo>
                    <a:pt x="158362" y="0"/>
                  </a:lnTo>
                  <a:lnTo>
                    <a:pt x="159195" y="0"/>
                  </a:lnTo>
                  <a:lnTo>
                    <a:pt x="160029" y="0"/>
                  </a:lnTo>
                  <a:lnTo>
                    <a:pt x="160862" y="0"/>
                  </a:lnTo>
                  <a:lnTo>
                    <a:pt x="161696" y="0"/>
                  </a:lnTo>
                  <a:lnTo>
                    <a:pt x="162529" y="0"/>
                  </a:lnTo>
                  <a:lnTo>
                    <a:pt x="163363" y="0"/>
                  </a:lnTo>
                  <a:lnTo>
                    <a:pt x="164196" y="0"/>
                  </a:lnTo>
                  <a:lnTo>
                    <a:pt x="165030" y="0"/>
                  </a:lnTo>
                  <a:lnTo>
                    <a:pt x="165863" y="0"/>
                  </a:lnTo>
                  <a:lnTo>
                    <a:pt x="166697" y="0"/>
                  </a:lnTo>
                  <a:lnTo>
                    <a:pt x="167530" y="0"/>
                  </a:lnTo>
                  <a:lnTo>
                    <a:pt x="168364" y="0"/>
                  </a:lnTo>
                  <a:lnTo>
                    <a:pt x="169197" y="0"/>
                  </a:lnTo>
                  <a:lnTo>
                    <a:pt x="170031" y="0"/>
                  </a:lnTo>
                  <a:lnTo>
                    <a:pt x="170864" y="0"/>
                  </a:lnTo>
                  <a:lnTo>
                    <a:pt x="171698" y="0"/>
                  </a:lnTo>
                  <a:lnTo>
                    <a:pt x="172531" y="0"/>
                  </a:lnTo>
                  <a:lnTo>
                    <a:pt x="173365" y="0"/>
                  </a:lnTo>
                  <a:lnTo>
                    <a:pt x="174198" y="0"/>
                  </a:lnTo>
                  <a:lnTo>
                    <a:pt x="175032" y="0"/>
                  </a:lnTo>
                  <a:lnTo>
                    <a:pt x="175865" y="0"/>
                  </a:lnTo>
                  <a:lnTo>
                    <a:pt x="176699" y="0"/>
                  </a:lnTo>
                  <a:lnTo>
                    <a:pt x="177532" y="0"/>
                  </a:lnTo>
                  <a:lnTo>
                    <a:pt x="178366" y="0"/>
                  </a:lnTo>
                  <a:lnTo>
                    <a:pt x="179199" y="0"/>
                  </a:lnTo>
                  <a:lnTo>
                    <a:pt x="180032" y="0"/>
                  </a:lnTo>
                  <a:lnTo>
                    <a:pt x="180866" y="0"/>
                  </a:lnTo>
                  <a:lnTo>
                    <a:pt x="181699" y="0"/>
                  </a:lnTo>
                  <a:lnTo>
                    <a:pt x="182533" y="0"/>
                  </a:lnTo>
                  <a:lnTo>
                    <a:pt x="183366" y="0"/>
                  </a:lnTo>
                  <a:lnTo>
                    <a:pt x="184200" y="0"/>
                  </a:lnTo>
                  <a:lnTo>
                    <a:pt x="185033" y="0"/>
                  </a:lnTo>
                  <a:lnTo>
                    <a:pt x="185867" y="0"/>
                  </a:lnTo>
                  <a:lnTo>
                    <a:pt x="186700" y="0"/>
                  </a:lnTo>
                  <a:lnTo>
                    <a:pt x="187534" y="0"/>
                  </a:lnTo>
                  <a:lnTo>
                    <a:pt x="188367" y="0"/>
                  </a:lnTo>
                  <a:lnTo>
                    <a:pt x="189201" y="0"/>
                  </a:lnTo>
                  <a:lnTo>
                    <a:pt x="190034" y="0"/>
                  </a:lnTo>
                  <a:lnTo>
                    <a:pt x="190868" y="0"/>
                  </a:lnTo>
                  <a:lnTo>
                    <a:pt x="191701" y="0"/>
                  </a:lnTo>
                  <a:lnTo>
                    <a:pt x="192535" y="0"/>
                  </a:lnTo>
                  <a:lnTo>
                    <a:pt x="193368" y="0"/>
                  </a:lnTo>
                  <a:lnTo>
                    <a:pt x="194202" y="0"/>
                  </a:lnTo>
                  <a:lnTo>
                    <a:pt x="195035" y="0"/>
                  </a:lnTo>
                  <a:lnTo>
                    <a:pt x="195869" y="0"/>
                  </a:lnTo>
                  <a:lnTo>
                    <a:pt x="196702" y="0"/>
                  </a:lnTo>
                  <a:lnTo>
                    <a:pt x="197536" y="0"/>
                  </a:lnTo>
                  <a:lnTo>
                    <a:pt x="198369" y="0"/>
                  </a:lnTo>
                  <a:lnTo>
                    <a:pt x="199203" y="0"/>
                  </a:lnTo>
                  <a:lnTo>
                    <a:pt x="200036" y="0"/>
                  </a:lnTo>
                  <a:lnTo>
                    <a:pt x="200870" y="0"/>
                  </a:lnTo>
                  <a:lnTo>
                    <a:pt x="201703" y="0"/>
                  </a:lnTo>
                  <a:lnTo>
                    <a:pt x="202537" y="0"/>
                  </a:lnTo>
                  <a:lnTo>
                    <a:pt x="203370" y="0"/>
                  </a:lnTo>
                  <a:lnTo>
                    <a:pt x="204204" y="0"/>
                  </a:lnTo>
                  <a:lnTo>
                    <a:pt x="205037" y="0"/>
                  </a:lnTo>
                  <a:lnTo>
                    <a:pt x="205871" y="0"/>
                  </a:lnTo>
                  <a:lnTo>
                    <a:pt x="206704" y="0"/>
                  </a:lnTo>
                  <a:lnTo>
                    <a:pt x="207538" y="0"/>
                  </a:lnTo>
                  <a:lnTo>
                    <a:pt x="208371" y="0"/>
                  </a:lnTo>
                  <a:lnTo>
                    <a:pt x="209205" y="0"/>
                  </a:lnTo>
                  <a:lnTo>
                    <a:pt x="210038" y="0"/>
                  </a:lnTo>
                  <a:lnTo>
                    <a:pt x="210871" y="0"/>
                  </a:lnTo>
                  <a:lnTo>
                    <a:pt x="211705" y="0"/>
                  </a:lnTo>
                  <a:lnTo>
                    <a:pt x="212538" y="0"/>
                  </a:lnTo>
                  <a:lnTo>
                    <a:pt x="213372" y="0"/>
                  </a:lnTo>
                  <a:lnTo>
                    <a:pt x="214205" y="0"/>
                  </a:lnTo>
                  <a:lnTo>
                    <a:pt x="215039" y="0"/>
                  </a:lnTo>
                  <a:lnTo>
                    <a:pt x="215872" y="0"/>
                  </a:lnTo>
                  <a:lnTo>
                    <a:pt x="216706" y="0"/>
                  </a:lnTo>
                  <a:lnTo>
                    <a:pt x="217539" y="0"/>
                  </a:lnTo>
                  <a:lnTo>
                    <a:pt x="218373" y="0"/>
                  </a:lnTo>
                  <a:lnTo>
                    <a:pt x="219206" y="0"/>
                  </a:lnTo>
                  <a:lnTo>
                    <a:pt x="220040" y="0"/>
                  </a:lnTo>
                  <a:lnTo>
                    <a:pt x="220873" y="0"/>
                  </a:lnTo>
                  <a:lnTo>
                    <a:pt x="221707" y="0"/>
                  </a:lnTo>
                  <a:lnTo>
                    <a:pt x="222540" y="0"/>
                  </a:lnTo>
                  <a:lnTo>
                    <a:pt x="223374" y="0"/>
                  </a:lnTo>
                  <a:lnTo>
                    <a:pt x="224207" y="0"/>
                  </a:lnTo>
                  <a:lnTo>
                    <a:pt x="225041" y="0"/>
                  </a:lnTo>
                  <a:lnTo>
                    <a:pt x="225874" y="0"/>
                  </a:lnTo>
                  <a:lnTo>
                    <a:pt x="226708" y="0"/>
                  </a:lnTo>
                  <a:lnTo>
                    <a:pt x="227541" y="0"/>
                  </a:lnTo>
                  <a:lnTo>
                    <a:pt x="228375" y="0"/>
                  </a:lnTo>
                  <a:lnTo>
                    <a:pt x="229208" y="0"/>
                  </a:lnTo>
                  <a:lnTo>
                    <a:pt x="230042" y="0"/>
                  </a:lnTo>
                  <a:lnTo>
                    <a:pt x="230875" y="0"/>
                  </a:lnTo>
                  <a:lnTo>
                    <a:pt x="231709" y="0"/>
                  </a:lnTo>
                  <a:lnTo>
                    <a:pt x="232542" y="0"/>
                  </a:lnTo>
                  <a:lnTo>
                    <a:pt x="233376" y="0"/>
                  </a:lnTo>
                  <a:lnTo>
                    <a:pt x="234209" y="0"/>
                  </a:lnTo>
                  <a:lnTo>
                    <a:pt x="235043" y="0"/>
                  </a:lnTo>
                  <a:lnTo>
                    <a:pt x="235876" y="0"/>
                  </a:lnTo>
                  <a:lnTo>
                    <a:pt x="236710" y="0"/>
                  </a:lnTo>
                  <a:lnTo>
                    <a:pt x="237543" y="0"/>
                  </a:lnTo>
                  <a:lnTo>
                    <a:pt x="238377" y="0"/>
                  </a:lnTo>
                  <a:lnTo>
                    <a:pt x="239210" y="0"/>
                  </a:lnTo>
                  <a:lnTo>
                    <a:pt x="240043" y="0"/>
                  </a:lnTo>
                  <a:lnTo>
                    <a:pt x="240877" y="0"/>
                  </a:lnTo>
                  <a:lnTo>
                    <a:pt x="241710" y="0"/>
                  </a:lnTo>
                  <a:lnTo>
                    <a:pt x="242544" y="0"/>
                  </a:lnTo>
                  <a:lnTo>
                    <a:pt x="243377" y="0"/>
                  </a:lnTo>
                  <a:lnTo>
                    <a:pt x="244211" y="0"/>
                  </a:lnTo>
                  <a:lnTo>
                    <a:pt x="245044" y="0"/>
                  </a:lnTo>
                  <a:lnTo>
                    <a:pt x="245878" y="0"/>
                  </a:lnTo>
                  <a:lnTo>
                    <a:pt x="246711" y="0"/>
                  </a:lnTo>
                  <a:lnTo>
                    <a:pt x="247545" y="0"/>
                  </a:lnTo>
                  <a:lnTo>
                    <a:pt x="248378" y="0"/>
                  </a:lnTo>
                  <a:lnTo>
                    <a:pt x="249212" y="0"/>
                  </a:lnTo>
                  <a:lnTo>
                    <a:pt x="250045" y="0"/>
                  </a:lnTo>
                  <a:lnTo>
                    <a:pt x="250879" y="0"/>
                  </a:lnTo>
                  <a:lnTo>
                    <a:pt x="251712" y="0"/>
                  </a:lnTo>
                  <a:lnTo>
                    <a:pt x="252546" y="0"/>
                  </a:lnTo>
                  <a:lnTo>
                    <a:pt x="253379" y="0"/>
                  </a:lnTo>
                  <a:lnTo>
                    <a:pt x="254213" y="0"/>
                  </a:lnTo>
                  <a:lnTo>
                    <a:pt x="255046" y="0"/>
                  </a:lnTo>
                  <a:lnTo>
                    <a:pt x="255880" y="0"/>
                  </a:lnTo>
                  <a:lnTo>
                    <a:pt x="256713" y="0"/>
                  </a:lnTo>
                  <a:lnTo>
                    <a:pt x="257547" y="0"/>
                  </a:lnTo>
                  <a:lnTo>
                    <a:pt x="258380" y="0"/>
                  </a:lnTo>
                  <a:lnTo>
                    <a:pt x="259214" y="0"/>
                  </a:lnTo>
                  <a:lnTo>
                    <a:pt x="260047" y="0"/>
                  </a:lnTo>
                  <a:lnTo>
                    <a:pt x="260881" y="0"/>
                  </a:lnTo>
                  <a:lnTo>
                    <a:pt x="261714" y="0"/>
                  </a:lnTo>
                  <a:lnTo>
                    <a:pt x="262548" y="0"/>
                  </a:lnTo>
                  <a:lnTo>
                    <a:pt x="263381" y="0"/>
                  </a:lnTo>
                  <a:lnTo>
                    <a:pt x="264215" y="0"/>
                  </a:lnTo>
                  <a:lnTo>
                    <a:pt x="265048" y="0"/>
                  </a:lnTo>
                  <a:lnTo>
                    <a:pt x="265882" y="0"/>
                  </a:lnTo>
                  <a:lnTo>
                    <a:pt x="266715" y="0"/>
                  </a:lnTo>
                  <a:lnTo>
                    <a:pt x="267549" y="0"/>
                  </a:lnTo>
                  <a:lnTo>
                    <a:pt x="268382" y="0"/>
                  </a:lnTo>
                  <a:lnTo>
                    <a:pt x="269216" y="0"/>
                  </a:lnTo>
                  <a:lnTo>
                    <a:pt x="270049" y="0"/>
                  </a:lnTo>
                  <a:lnTo>
                    <a:pt x="270882" y="0"/>
                  </a:lnTo>
                  <a:lnTo>
                    <a:pt x="271716" y="0"/>
                  </a:lnTo>
                  <a:lnTo>
                    <a:pt x="272549" y="0"/>
                  </a:lnTo>
                  <a:lnTo>
                    <a:pt x="273383" y="0"/>
                  </a:lnTo>
                  <a:lnTo>
                    <a:pt x="274216" y="0"/>
                  </a:lnTo>
                  <a:lnTo>
                    <a:pt x="275050" y="0"/>
                  </a:lnTo>
                  <a:lnTo>
                    <a:pt x="275883" y="0"/>
                  </a:lnTo>
                  <a:lnTo>
                    <a:pt x="276717" y="0"/>
                  </a:lnTo>
                  <a:lnTo>
                    <a:pt x="277550" y="0"/>
                  </a:lnTo>
                  <a:lnTo>
                    <a:pt x="278384" y="0"/>
                  </a:lnTo>
                  <a:lnTo>
                    <a:pt x="279217" y="0"/>
                  </a:lnTo>
                  <a:lnTo>
                    <a:pt x="280051" y="0"/>
                  </a:lnTo>
                  <a:lnTo>
                    <a:pt x="280884" y="0"/>
                  </a:lnTo>
                  <a:lnTo>
                    <a:pt x="281718" y="0"/>
                  </a:lnTo>
                  <a:lnTo>
                    <a:pt x="282551" y="0"/>
                  </a:lnTo>
                  <a:lnTo>
                    <a:pt x="283385" y="0"/>
                  </a:lnTo>
                  <a:lnTo>
                    <a:pt x="284218" y="0"/>
                  </a:lnTo>
                  <a:lnTo>
                    <a:pt x="285052" y="0"/>
                  </a:lnTo>
                  <a:lnTo>
                    <a:pt x="285885" y="0"/>
                  </a:lnTo>
                  <a:lnTo>
                    <a:pt x="286719" y="0"/>
                  </a:lnTo>
                  <a:lnTo>
                    <a:pt x="287552" y="0"/>
                  </a:lnTo>
                  <a:lnTo>
                    <a:pt x="288386" y="0"/>
                  </a:lnTo>
                  <a:lnTo>
                    <a:pt x="289219" y="0"/>
                  </a:lnTo>
                  <a:lnTo>
                    <a:pt x="290053" y="0"/>
                  </a:lnTo>
                  <a:lnTo>
                    <a:pt x="290886" y="0"/>
                  </a:lnTo>
                  <a:lnTo>
                    <a:pt x="291720" y="0"/>
                  </a:lnTo>
                  <a:lnTo>
                    <a:pt x="292553" y="0"/>
                  </a:lnTo>
                  <a:lnTo>
                    <a:pt x="293387" y="0"/>
                  </a:lnTo>
                  <a:lnTo>
                    <a:pt x="294220" y="0"/>
                  </a:lnTo>
                  <a:lnTo>
                    <a:pt x="295054" y="0"/>
                  </a:lnTo>
                  <a:lnTo>
                    <a:pt x="295887" y="0"/>
                  </a:lnTo>
                  <a:lnTo>
                    <a:pt x="296721" y="0"/>
                  </a:lnTo>
                  <a:lnTo>
                    <a:pt x="297554" y="0"/>
                  </a:lnTo>
                  <a:lnTo>
                    <a:pt x="298388" y="0"/>
                  </a:lnTo>
                  <a:lnTo>
                    <a:pt x="299221" y="0"/>
                  </a:lnTo>
                  <a:lnTo>
                    <a:pt x="300054" y="0"/>
                  </a:lnTo>
                  <a:lnTo>
                    <a:pt x="300888" y="0"/>
                  </a:lnTo>
                  <a:lnTo>
                    <a:pt x="301721" y="0"/>
                  </a:lnTo>
                  <a:lnTo>
                    <a:pt x="302555" y="0"/>
                  </a:lnTo>
                  <a:lnTo>
                    <a:pt x="303388" y="0"/>
                  </a:lnTo>
                  <a:lnTo>
                    <a:pt x="304222" y="0"/>
                  </a:lnTo>
                  <a:lnTo>
                    <a:pt x="305055" y="0"/>
                  </a:lnTo>
                  <a:lnTo>
                    <a:pt x="305889" y="0"/>
                  </a:lnTo>
                  <a:lnTo>
                    <a:pt x="306722" y="0"/>
                  </a:lnTo>
                  <a:lnTo>
                    <a:pt x="307556" y="0"/>
                  </a:lnTo>
                  <a:lnTo>
                    <a:pt x="308389" y="0"/>
                  </a:lnTo>
                  <a:lnTo>
                    <a:pt x="309223" y="0"/>
                  </a:lnTo>
                  <a:lnTo>
                    <a:pt x="310056" y="0"/>
                  </a:lnTo>
                  <a:lnTo>
                    <a:pt x="310890" y="0"/>
                  </a:lnTo>
                  <a:lnTo>
                    <a:pt x="311723" y="0"/>
                  </a:lnTo>
                  <a:lnTo>
                    <a:pt x="312557" y="0"/>
                  </a:lnTo>
                  <a:lnTo>
                    <a:pt x="313390" y="0"/>
                  </a:lnTo>
                  <a:lnTo>
                    <a:pt x="314224" y="0"/>
                  </a:lnTo>
                  <a:lnTo>
                    <a:pt x="315057" y="0"/>
                  </a:lnTo>
                  <a:lnTo>
                    <a:pt x="315891" y="0"/>
                  </a:lnTo>
                  <a:lnTo>
                    <a:pt x="316724" y="0"/>
                  </a:lnTo>
                  <a:lnTo>
                    <a:pt x="317558" y="0"/>
                  </a:lnTo>
                  <a:lnTo>
                    <a:pt x="318391" y="0"/>
                  </a:lnTo>
                  <a:lnTo>
                    <a:pt x="319225" y="0"/>
                  </a:lnTo>
                  <a:lnTo>
                    <a:pt x="320058" y="0"/>
                  </a:lnTo>
                  <a:lnTo>
                    <a:pt x="320892" y="0"/>
                  </a:lnTo>
                  <a:lnTo>
                    <a:pt x="321725" y="0"/>
                  </a:lnTo>
                  <a:lnTo>
                    <a:pt x="322559" y="0"/>
                  </a:lnTo>
                  <a:lnTo>
                    <a:pt x="323392" y="0"/>
                  </a:lnTo>
                  <a:lnTo>
                    <a:pt x="324226" y="0"/>
                  </a:lnTo>
                  <a:lnTo>
                    <a:pt x="325059" y="0"/>
                  </a:lnTo>
                  <a:lnTo>
                    <a:pt x="325893" y="0"/>
                  </a:lnTo>
                  <a:lnTo>
                    <a:pt x="326726" y="0"/>
                  </a:lnTo>
                  <a:lnTo>
                    <a:pt x="327560" y="0"/>
                  </a:lnTo>
                  <a:lnTo>
                    <a:pt x="328393" y="0"/>
                  </a:lnTo>
                  <a:lnTo>
                    <a:pt x="329227" y="0"/>
                  </a:lnTo>
                  <a:lnTo>
                    <a:pt x="330060" y="0"/>
                  </a:lnTo>
                  <a:lnTo>
                    <a:pt x="330893" y="0"/>
                  </a:lnTo>
                  <a:lnTo>
                    <a:pt x="331727" y="0"/>
                  </a:lnTo>
                  <a:lnTo>
                    <a:pt x="332560" y="0"/>
                  </a:lnTo>
                  <a:lnTo>
                    <a:pt x="333394" y="0"/>
                  </a:lnTo>
                  <a:lnTo>
                    <a:pt x="334227" y="0"/>
                  </a:lnTo>
                  <a:lnTo>
                    <a:pt x="335061" y="0"/>
                  </a:lnTo>
                  <a:lnTo>
                    <a:pt x="335894" y="0"/>
                  </a:lnTo>
                  <a:lnTo>
                    <a:pt x="336728" y="0"/>
                  </a:lnTo>
                  <a:lnTo>
                    <a:pt x="337561" y="0"/>
                  </a:lnTo>
                  <a:lnTo>
                    <a:pt x="338395" y="0"/>
                  </a:lnTo>
                  <a:lnTo>
                    <a:pt x="339228" y="0"/>
                  </a:lnTo>
                  <a:lnTo>
                    <a:pt x="340062" y="0"/>
                  </a:lnTo>
                  <a:lnTo>
                    <a:pt x="340895" y="0"/>
                  </a:lnTo>
                  <a:lnTo>
                    <a:pt x="341729" y="0"/>
                  </a:lnTo>
                  <a:lnTo>
                    <a:pt x="342562" y="0"/>
                  </a:lnTo>
                  <a:lnTo>
                    <a:pt x="343396" y="0"/>
                  </a:lnTo>
                  <a:lnTo>
                    <a:pt x="344229" y="0"/>
                  </a:lnTo>
                  <a:lnTo>
                    <a:pt x="345063" y="0"/>
                  </a:lnTo>
                  <a:lnTo>
                    <a:pt x="345896" y="0"/>
                  </a:lnTo>
                  <a:lnTo>
                    <a:pt x="346730" y="0"/>
                  </a:lnTo>
                  <a:lnTo>
                    <a:pt x="347563" y="0"/>
                  </a:lnTo>
                  <a:lnTo>
                    <a:pt x="348397" y="0"/>
                  </a:lnTo>
                  <a:lnTo>
                    <a:pt x="349230" y="0"/>
                  </a:lnTo>
                  <a:lnTo>
                    <a:pt x="350064" y="0"/>
                  </a:lnTo>
                  <a:lnTo>
                    <a:pt x="350897" y="0"/>
                  </a:lnTo>
                  <a:lnTo>
                    <a:pt x="351731" y="0"/>
                  </a:lnTo>
                  <a:lnTo>
                    <a:pt x="352564" y="0"/>
                  </a:lnTo>
                  <a:lnTo>
                    <a:pt x="353398" y="0"/>
                  </a:lnTo>
                  <a:lnTo>
                    <a:pt x="354231" y="0"/>
                  </a:lnTo>
                  <a:lnTo>
                    <a:pt x="355065" y="0"/>
                  </a:lnTo>
                  <a:lnTo>
                    <a:pt x="355898" y="0"/>
                  </a:lnTo>
                  <a:lnTo>
                    <a:pt x="356732" y="0"/>
                  </a:lnTo>
                  <a:lnTo>
                    <a:pt x="357565" y="0"/>
                  </a:lnTo>
                  <a:lnTo>
                    <a:pt x="358399" y="0"/>
                  </a:lnTo>
                  <a:lnTo>
                    <a:pt x="359232" y="0"/>
                  </a:lnTo>
                  <a:lnTo>
                    <a:pt x="360065" y="0"/>
                  </a:lnTo>
                  <a:lnTo>
                    <a:pt x="360899" y="0"/>
                  </a:lnTo>
                  <a:lnTo>
                    <a:pt x="361732" y="0"/>
                  </a:lnTo>
                  <a:lnTo>
                    <a:pt x="362566" y="0"/>
                  </a:lnTo>
                  <a:lnTo>
                    <a:pt x="363399" y="0"/>
                  </a:lnTo>
                  <a:lnTo>
                    <a:pt x="364233" y="0"/>
                  </a:lnTo>
                  <a:lnTo>
                    <a:pt x="365066" y="0"/>
                  </a:lnTo>
                  <a:lnTo>
                    <a:pt x="365900" y="0"/>
                  </a:lnTo>
                  <a:lnTo>
                    <a:pt x="366733" y="0"/>
                  </a:lnTo>
                  <a:lnTo>
                    <a:pt x="367567" y="0"/>
                  </a:lnTo>
                  <a:lnTo>
                    <a:pt x="368400" y="0"/>
                  </a:lnTo>
                  <a:lnTo>
                    <a:pt x="369234" y="0"/>
                  </a:lnTo>
                  <a:lnTo>
                    <a:pt x="370067" y="0"/>
                  </a:lnTo>
                  <a:lnTo>
                    <a:pt x="370901" y="0"/>
                  </a:lnTo>
                  <a:lnTo>
                    <a:pt x="371734" y="0"/>
                  </a:lnTo>
                  <a:lnTo>
                    <a:pt x="372568" y="0"/>
                  </a:lnTo>
                  <a:lnTo>
                    <a:pt x="373401" y="0"/>
                  </a:lnTo>
                  <a:lnTo>
                    <a:pt x="374235" y="0"/>
                  </a:lnTo>
                  <a:lnTo>
                    <a:pt x="375068" y="0"/>
                  </a:lnTo>
                  <a:lnTo>
                    <a:pt x="375902" y="0"/>
                  </a:lnTo>
                  <a:lnTo>
                    <a:pt x="376735" y="0"/>
                  </a:lnTo>
                  <a:lnTo>
                    <a:pt x="377569" y="0"/>
                  </a:lnTo>
                  <a:lnTo>
                    <a:pt x="378402" y="0"/>
                  </a:lnTo>
                  <a:lnTo>
                    <a:pt x="379236" y="0"/>
                  </a:lnTo>
                  <a:lnTo>
                    <a:pt x="380069" y="0"/>
                  </a:lnTo>
                  <a:lnTo>
                    <a:pt x="380903" y="0"/>
                  </a:lnTo>
                  <a:lnTo>
                    <a:pt x="381736" y="0"/>
                  </a:lnTo>
                  <a:lnTo>
                    <a:pt x="382570" y="0"/>
                  </a:lnTo>
                  <a:lnTo>
                    <a:pt x="383403" y="0"/>
                  </a:lnTo>
                  <a:lnTo>
                    <a:pt x="384237" y="0"/>
                  </a:lnTo>
                  <a:lnTo>
                    <a:pt x="385070" y="0"/>
                  </a:lnTo>
                  <a:lnTo>
                    <a:pt x="385904" y="0"/>
                  </a:lnTo>
                  <a:lnTo>
                    <a:pt x="386737" y="0"/>
                  </a:lnTo>
                  <a:lnTo>
                    <a:pt x="387571" y="0"/>
                  </a:lnTo>
                  <a:lnTo>
                    <a:pt x="388404" y="0"/>
                  </a:lnTo>
                  <a:lnTo>
                    <a:pt x="389238" y="0"/>
                  </a:lnTo>
                  <a:lnTo>
                    <a:pt x="390071" y="0"/>
                  </a:lnTo>
                  <a:lnTo>
                    <a:pt x="390904" y="0"/>
                  </a:lnTo>
                  <a:lnTo>
                    <a:pt x="391738" y="0"/>
                  </a:lnTo>
                  <a:lnTo>
                    <a:pt x="392571" y="0"/>
                  </a:lnTo>
                  <a:lnTo>
                    <a:pt x="393405" y="0"/>
                  </a:lnTo>
                  <a:lnTo>
                    <a:pt x="394238" y="0"/>
                  </a:lnTo>
                  <a:lnTo>
                    <a:pt x="395072" y="0"/>
                  </a:lnTo>
                  <a:lnTo>
                    <a:pt x="395905" y="0"/>
                  </a:lnTo>
                  <a:lnTo>
                    <a:pt x="396739" y="0"/>
                  </a:lnTo>
                  <a:lnTo>
                    <a:pt x="397572" y="0"/>
                  </a:lnTo>
                  <a:lnTo>
                    <a:pt x="398406" y="0"/>
                  </a:lnTo>
                  <a:lnTo>
                    <a:pt x="399239" y="0"/>
                  </a:lnTo>
                  <a:lnTo>
                    <a:pt x="400073" y="0"/>
                  </a:lnTo>
                  <a:lnTo>
                    <a:pt x="400906" y="0"/>
                  </a:lnTo>
                  <a:lnTo>
                    <a:pt x="401740" y="0"/>
                  </a:lnTo>
                  <a:lnTo>
                    <a:pt x="402573" y="0"/>
                  </a:lnTo>
                  <a:lnTo>
                    <a:pt x="403407" y="0"/>
                  </a:lnTo>
                  <a:lnTo>
                    <a:pt x="404240" y="0"/>
                  </a:lnTo>
                  <a:lnTo>
                    <a:pt x="405074" y="0"/>
                  </a:lnTo>
                  <a:lnTo>
                    <a:pt x="405907" y="0"/>
                  </a:lnTo>
                  <a:lnTo>
                    <a:pt x="406741" y="0"/>
                  </a:lnTo>
                  <a:lnTo>
                    <a:pt x="407574" y="0"/>
                  </a:lnTo>
                  <a:lnTo>
                    <a:pt x="408408" y="0"/>
                  </a:lnTo>
                  <a:lnTo>
                    <a:pt x="409241" y="0"/>
                  </a:lnTo>
                  <a:lnTo>
                    <a:pt x="410075" y="0"/>
                  </a:lnTo>
                  <a:lnTo>
                    <a:pt x="410908" y="0"/>
                  </a:lnTo>
                  <a:lnTo>
                    <a:pt x="411742" y="0"/>
                  </a:lnTo>
                  <a:lnTo>
                    <a:pt x="412575" y="0"/>
                  </a:lnTo>
                  <a:lnTo>
                    <a:pt x="413409" y="0"/>
                  </a:lnTo>
                  <a:lnTo>
                    <a:pt x="414242" y="0"/>
                  </a:lnTo>
                  <a:lnTo>
                    <a:pt x="415076" y="0"/>
                  </a:lnTo>
                  <a:lnTo>
                    <a:pt x="415909" y="0"/>
                  </a:lnTo>
                  <a:lnTo>
                    <a:pt x="416743" y="0"/>
                  </a:lnTo>
                  <a:lnTo>
                    <a:pt x="417576" y="0"/>
                  </a:lnTo>
                  <a:lnTo>
                    <a:pt x="418410" y="0"/>
                  </a:lnTo>
                  <a:lnTo>
                    <a:pt x="419243" y="0"/>
                  </a:lnTo>
                  <a:lnTo>
                    <a:pt x="420076" y="0"/>
                  </a:lnTo>
                  <a:lnTo>
                    <a:pt x="420910" y="0"/>
                  </a:lnTo>
                  <a:lnTo>
                    <a:pt x="421743" y="0"/>
                  </a:lnTo>
                  <a:lnTo>
                    <a:pt x="422577" y="0"/>
                  </a:lnTo>
                  <a:lnTo>
                    <a:pt x="423410" y="0"/>
                  </a:lnTo>
                  <a:lnTo>
                    <a:pt x="424244" y="0"/>
                  </a:lnTo>
                  <a:lnTo>
                    <a:pt x="425077" y="0"/>
                  </a:lnTo>
                  <a:lnTo>
                    <a:pt x="425911" y="0"/>
                  </a:lnTo>
                  <a:lnTo>
                    <a:pt x="426744" y="0"/>
                  </a:lnTo>
                  <a:lnTo>
                    <a:pt x="427578" y="0"/>
                  </a:lnTo>
                  <a:lnTo>
                    <a:pt x="428411" y="0"/>
                  </a:lnTo>
                  <a:lnTo>
                    <a:pt x="429245" y="0"/>
                  </a:lnTo>
                  <a:lnTo>
                    <a:pt x="430078" y="0"/>
                  </a:lnTo>
                  <a:lnTo>
                    <a:pt x="430912" y="0"/>
                  </a:lnTo>
                  <a:lnTo>
                    <a:pt x="431745" y="0"/>
                  </a:lnTo>
                  <a:lnTo>
                    <a:pt x="432579" y="0"/>
                  </a:lnTo>
                  <a:lnTo>
                    <a:pt x="433412" y="0"/>
                  </a:lnTo>
                  <a:lnTo>
                    <a:pt x="434246" y="0"/>
                  </a:lnTo>
                  <a:lnTo>
                    <a:pt x="435079" y="0"/>
                  </a:lnTo>
                  <a:lnTo>
                    <a:pt x="435913" y="0"/>
                  </a:lnTo>
                  <a:lnTo>
                    <a:pt x="436746" y="0"/>
                  </a:lnTo>
                  <a:lnTo>
                    <a:pt x="437580" y="0"/>
                  </a:lnTo>
                  <a:lnTo>
                    <a:pt x="438413" y="0"/>
                  </a:lnTo>
                  <a:lnTo>
                    <a:pt x="439247" y="0"/>
                  </a:lnTo>
                  <a:lnTo>
                    <a:pt x="440080" y="0"/>
                  </a:lnTo>
                  <a:lnTo>
                    <a:pt x="440914" y="0"/>
                  </a:lnTo>
                  <a:lnTo>
                    <a:pt x="441747" y="0"/>
                  </a:lnTo>
                  <a:lnTo>
                    <a:pt x="442581" y="0"/>
                  </a:lnTo>
                  <a:lnTo>
                    <a:pt x="443414" y="0"/>
                  </a:lnTo>
                  <a:lnTo>
                    <a:pt x="444248" y="0"/>
                  </a:lnTo>
                  <a:lnTo>
                    <a:pt x="445081" y="0"/>
                  </a:lnTo>
                  <a:lnTo>
                    <a:pt x="445915" y="0"/>
                  </a:lnTo>
                  <a:lnTo>
                    <a:pt x="446748" y="0"/>
                  </a:lnTo>
                  <a:lnTo>
                    <a:pt x="447582" y="0"/>
                  </a:lnTo>
                  <a:lnTo>
                    <a:pt x="448415" y="0"/>
                  </a:lnTo>
                  <a:lnTo>
                    <a:pt x="449248" y="0"/>
                  </a:lnTo>
                  <a:lnTo>
                    <a:pt x="450082" y="0"/>
                  </a:lnTo>
                  <a:lnTo>
                    <a:pt x="450915" y="0"/>
                  </a:lnTo>
                  <a:lnTo>
                    <a:pt x="451749" y="0"/>
                  </a:lnTo>
                  <a:lnTo>
                    <a:pt x="452582" y="0"/>
                  </a:lnTo>
                  <a:lnTo>
                    <a:pt x="453416" y="0"/>
                  </a:lnTo>
                  <a:lnTo>
                    <a:pt x="454249" y="0"/>
                  </a:lnTo>
                  <a:lnTo>
                    <a:pt x="455083" y="0"/>
                  </a:lnTo>
                  <a:lnTo>
                    <a:pt x="455916" y="0"/>
                  </a:lnTo>
                  <a:lnTo>
                    <a:pt x="456750" y="0"/>
                  </a:lnTo>
                  <a:lnTo>
                    <a:pt x="457583" y="0"/>
                  </a:lnTo>
                  <a:lnTo>
                    <a:pt x="458417" y="0"/>
                  </a:lnTo>
                  <a:lnTo>
                    <a:pt x="459250" y="0"/>
                  </a:lnTo>
                  <a:lnTo>
                    <a:pt x="460084" y="0"/>
                  </a:lnTo>
                  <a:lnTo>
                    <a:pt x="460917" y="0"/>
                  </a:lnTo>
                  <a:lnTo>
                    <a:pt x="461751" y="0"/>
                  </a:lnTo>
                  <a:lnTo>
                    <a:pt x="462584" y="0"/>
                  </a:lnTo>
                  <a:lnTo>
                    <a:pt x="463418" y="0"/>
                  </a:lnTo>
                  <a:lnTo>
                    <a:pt x="464251" y="0"/>
                  </a:lnTo>
                  <a:lnTo>
                    <a:pt x="465085" y="0"/>
                  </a:lnTo>
                  <a:lnTo>
                    <a:pt x="465918" y="0"/>
                  </a:lnTo>
                  <a:lnTo>
                    <a:pt x="466752" y="0"/>
                  </a:lnTo>
                  <a:lnTo>
                    <a:pt x="467585" y="0"/>
                  </a:lnTo>
                  <a:lnTo>
                    <a:pt x="468419" y="0"/>
                  </a:lnTo>
                  <a:lnTo>
                    <a:pt x="469252" y="0"/>
                  </a:lnTo>
                  <a:lnTo>
                    <a:pt x="470086" y="0"/>
                  </a:lnTo>
                  <a:lnTo>
                    <a:pt x="470919" y="0"/>
                  </a:lnTo>
                  <a:lnTo>
                    <a:pt x="471753" y="0"/>
                  </a:lnTo>
                  <a:lnTo>
                    <a:pt x="472586" y="0"/>
                  </a:lnTo>
                  <a:lnTo>
                    <a:pt x="473420" y="0"/>
                  </a:lnTo>
                  <a:lnTo>
                    <a:pt x="474253" y="0"/>
                  </a:lnTo>
                  <a:lnTo>
                    <a:pt x="475087" y="0"/>
                  </a:lnTo>
                  <a:lnTo>
                    <a:pt x="475920" y="0"/>
                  </a:lnTo>
                  <a:lnTo>
                    <a:pt x="476754" y="0"/>
                  </a:lnTo>
                  <a:lnTo>
                    <a:pt x="477587" y="0"/>
                  </a:lnTo>
                  <a:lnTo>
                    <a:pt x="478421" y="0"/>
                  </a:lnTo>
                  <a:lnTo>
                    <a:pt x="479254" y="0"/>
                  </a:lnTo>
                  <a:lnTo>
                    <a:pt x="480087" y="0"/>
                  </a:lnTo>
                  <a:lnTo>
                    <a:pt x="480921" y="0"/>
                  </a:lnTo>
                  <a:lnTo>
                    <a:pt x="481754" y="0"/>
                  </a:lnTo>
                  <a:lnTo>
                    <a:pt x="482588" y="0"/>
                  </a:lnTo>
                  <a:lnTo>
                    <a:pt x="483421" y="0"/>
                  </a:lnTo>
                  <a:lnTo>
                    <a:pt x="484255" y="0"/>
                  </a:lnTo>
                  <a:lnTo>
                    <a:pt x="485088" y="0"/>
                  </a:lnTo>
                  <a:lnTo>
                    <a:pt x="485922" y="0"/>
                  </a:lnTo>
                  <a:lnTo>
                    <a:pt x="486755" y="0"/>
                  </a:lnTo>
                  <a:lnTo>
                    <a:pt x="487589" y="0"/>
                  </a:lnTo>
                  <a:lnTo>
                    <a:pt x="488422" y="0"/>
                  </a:lnTo>
                  <a:lnTo>
                    <a:pt x="489256" y="0"/>
                  </a:lnTo>
                  <a:lnTo>
                    <a:pt x="490089" y="0"/>
                  </a:lnTo>
                  <a:lnTo>
                    <a:pt x="490923" y="0"/>
                  </a:lnTo>
                  <a:lnTo>
                    <a:pt x="491756" y="0"/>
                  </a:lnTo>
                  <a:lnTo>
                    <a:pt x="492590" y="0"/>
                  </a:lnTo>
                  <a:lnTo>
                    <a:pt x="493423" y="0"/>
                  </a:lnTo>
                  <a:lnTo>
                    <a:pt x="494257" y="0"/>
                  </a:lnTo>
                  <a:lnTo>
                    <a:pt x="495090" y="0"/>
                  </a:lnTo>
                  <a:lnTo>
                    <a:pt x="495924" y="0"/>
                  </a:lnTo>
                  <a:lnTo>
                    <a:pt x="496757" y="0"/>
                  </a:lnTo>
                  <a:lnTo>
                    <a:pt x="497591" y="0"/>
                  </a:lnTo>
                  <a:lnTo>
                    <a:pt x="498424" y="0"/>
                  </a:lnTo>
                  <a:lnTo>
                    <a:pt x="499258" y="0"/>
                  </a:lnTo>
                  <a:lnTo>
                    <a:pt x="500091" y="0"/>
                  </a:lnTo>
                  <a:lnTo>
                    <a:pt x="500925" y="0"/>
                  </a:lnTo>
                  <a:lnTo>
                    <a:pt x="501758" y="0"/>
                  </a:lnTo>
                  <a:lnTo>
                    <a:pt x="502592" y="0"/>
                  </a:lnTo>
                  <a:lnTo>
                    <a:pt x="503425" y="0"/>
                  </a:lnTo>
                  <a:lnTo>
                    <a:pt x="504259" y="0"/>
                  </a:lnTo>
                  <a:lnTo>
                    <a:pt x="505092" y="0"/>
                  </a:lnTo>
                  <a:lnTo>
                    <a:pt x="505926" y="0"/>
                  </a:lnTo>
                  <a:lnTo>
                    <a:pt x="506759" y="0"/>
                  </a:lnTo>
                  <a:lnTo>
                    <a:pt x="507593" y="0"/>
                  </a:lnTo>
                  <a:lnTo>
                    <a:pt x="508426" y="0"/>
                  </a:lnTo>
                  <a:lnTo>
                    <a:pt x="509259" y="0"/>
                  </a:lnTo>
                  <a:lnTo>
                    <a:pt x="510093" y="0"/>
                  </a:lnTo>
                  <a:lnTo>
                    <a:pt x="510926" y="0"/>
                  </a:lnTo>
                  <a:lnTo>
                    <a:pt x="511760" y="0"/>
                  </a:lnTo>
                  <a:lnTo>
                    <a:pt x="512593" y="0"/>
                  </a:lnTo>
                  <a:lnTo>
                    <a:pt x="513427" y="0"/>
                  </a:lnTo>
                  <a:lnTo>
                    <a:pt x="514260" y="0"/>
                  </a:lnTo>
                  <a:lnTo>
                    <a:pt x="515094" y="0"/>
                  </a:lnTo>
                  <a:lnTo>
                    <a:pt x="515927" y="0"/>
                  </a:lnTo>
                  <a:lnTo>
                    <a:pt x="516761" y="0"/>
                  </a:lnTo>
                  <a:lnTo>
                    <a:pt x="517594" y="0"/>
                  </a:lnTo>
                  <a:lnTo>
                    <a:pt x="518428" y="0"/>
                  </a:lnTo>
                  <a:lnTo>
                    <a:pt x="519261" y="0"/>
                  </a:lnTo>
                  <a:lnTo>
                    <a:pt x="520095" y="0"/>
                  </a:lnTo>
                  <a:lnTo>
                    <a:pt x="520928" y="0"/>
                  </a:lnTo>
                  <a:lnTo>
                    <a:pt x="521762" y="0"/>
                  </a:lnTo>
                  <a:lnTo>
                    <a:pt x="522595" y="0"/>
                  </a:lnTo>
                  <a:lnTo>
                    <a:pt x="523429" y="0"/>
                  </a:lnTo>
                  <a:lnTo>
                    <a:pt x="524262" y="0"/>
                  </a:lnTo>
                  <a:lnTo>
                    <a:pt x="525096" y="0"/>
                  </a:lnTo>
                  <a:lnTo>
                    <a:pt x="525929" y="0"/>
                  </a:lnTo>
                  <a:lnTo>
                    <a:pt x="526763" y="0"/>
                  </a:lnTo>
                  <a:lnTo>
                    <a:pt x="527596" y="0"/>
                  </a:lnTo>
                  <a:lnTo>
                    <a:pt x="528430" y="0"/>
                  </a:lnTo>
                  <a:lnTo>
                    <a:pt x="529263" y="0"/>
                  </a:lnTo>
                  <a:lnTo>
                    <a:pt x="530097" y="0"/>
                  </a:lnTo>
                  <a:lnTo>
                    <a:pt x="530930" y="0"/>
                  </a:lnTo>
                  <a:lnTo>
                    <a:pt x="531764" y="0"/>
                  </a:lnTo>
                  <a:lnTo>
                    <a:pt x="532597" y="0"/>
                  </a:lnTo>
                  <a:lnTo>
                    <a:pt x="533431" y="0"/>
                  </a:lnTo>
                  <a:lnTo>
                    <a:pt x="534264" y="0"/>
                  </a:lnTo>
                  <a:lnTo>
                    <a:pt x="535098" y="0"/>
                  </a:lnTo>
                  <a:lnTo>
                    <a:pt x="535931" y="0"/>
                  </a:lnTo>
                  <a:lnTo>
                    <a:pt x="536765" y="0"/>
                  </a:lnTo>
                  <a:lnTo>
                    <a:pt x="537598" y="0"/>
                  </a:lnTo>
                  <a:lnTo>
                    <a:pt x="538432" y="0"/>
                  </a:lnTo>
                  <a:lnTo>
                    <a:pt x="539265" y="0"/>
                  </a:lnTo>
                  <a:lnTo>
                    <a:pt x="540098" y="0"/>
                  </a:lnTo>
                  <a:lnTo>
                    <a:pt x="540932" y="0"/>
                  </a:lnTo>
                  <a:lnTo>
                    <a:pt x="541765" y="0"/>
                  </a:lnTo>
                  <a:lnTo>
                    <a:pt x="542599" y="0"/>
                  </a:lnTo>
                  <a:lnTo>
                    <a:pt x="543432" y="0"/>
                  </a:lnTo>
                  <a:lnTo>
                    <a:pt x="544266" y="0"/>
                  </a:lnTo>
                  <a:lnTo>
                    <a:pt x="545099" y="0"/>
                  </a:lnTo>
                  <a:lnTo>
                    <a:pt x="545933" y="0"/>
                  </a:lnTo>
                  <a:lnTo>
                    <a:pt x="546766" y="0"/>
                  </a:lnTo>
                  <a:lnTo>
                    <a:pt x="547600" y="0"/>
                  </a:lnTo>
                  <a:lnTo>
                    <a:pt x="548433" y="0"/>
                  </a:lnTo>
                  <a:lnTo>
                    <a:pt x="549267" y="0"/>
                  </a:lnTo>
                  <a:lnTo>
                    <a:pt x="550100" y="0"/>
                  </a:lnTo>
                  <a:lnTo>
                    <a:pt x="550934" y="0"/>
                  </a:lnTo>
                  <a:lnTo>
                    <a:pt x="551767" y="0"/>
                  </a:lnTo>
                  <a:lnTo>
                    <a:pt x="552601" y="0"/>
                  </a:lnTo>
                  <a:lnTo>
                    <a:pt x="553434" y="0"/>
                  </a:lnTo>
                  <a:lnTo>
                    <a:pt x="554268" y="0"/>
                  </a:lnTo>
                  <a:lnTo>
                    <a:pt x="555101" y="0"/>
                  </a:lnTo>
                  <a:lnTo>
                    <a:pt x="555935" y="0"/>
                  </a:lnTo>
                  <a:lnTo>
                    <a:pt x="556768" y="0"/>
                  </a:lnTo>
                  <a:lnTo>
                    <a:pt x="557602" y="0"/>
                  </a:lnTo>
                  <a:lnTo>
                    <a:pt x="558435" y="0"/>
                  </a:lnTo>
                  <a:lnTo>
                    <a:pt x="559269" y="0"/>
                  </a:lnTo>
                  <a:lnTo>
                    <a:pt x="560102" y="0"/>
                  </a:lnTo>
                  <a:lnTo>
                    <a:pt x="560936" y="0"/>
                  </a:lnTo>
                  <a:lnTo>
                    <a:pt x="561769" y="0"/>
                  </a:lnTo>
                  <a:lnTo>
                    <a:pt x="562603" y="0"/>
                  </a:lnTo>
                  <a:lnTo>
                    <a:pt x="563436" y="0"/>
                  </a:lnTo>
                  <a:lnTo>
                    <a:pt x="564270" y="0"/>
                  </a:lnTo>
                  <a:lnTo>
                    <a:pt x="565103" y="0"/>
                  </a:lnTo>
                  <a:lnTo>
                    <a:pt x="565937" y="0"/>
                  </a:lnTo>
                  <a:lnTo>
                    <a:pt x="566770" y="0"/>
                  </a:lnTo>
                  <a:lnTo>
                    <a:pt x="567604" y="0"/>
                  </a:lnTo>
                  <a:lnTo>
                    <a:pt x="568437" y="0"/>
                  </a:lnTo>
                  <a:lnTo>
                    <a:pt x="569270" y="0"/>
                  </a:lnTo>
                  <a:lnTo>
                    <a:pt x="570104" y="0"/>
                  </a:lnTo>
                  <a:lnTo>
                    <a:pt x="570937" y="0"/>
                  </a:lnTo>
                  <a:lnTo>
                    <a:pt x="571771" y="0"/>
                  </a:lnTo>
                  <a:lnTo>
                    <a:pt x="572604" y="0"/>
                  </a:lnTo>
                  <a:lnTo>
                    <a:pt x="573438" y="0"/>
                  </a:lnTo>
                  <a:lnTo>
                    <a:pt x="574271" y="0"/>
                  </a:lnTo>
                  <a:lnTo>
                    <a:pt x="575105" y="0"/>
                  </a:lnTo>
                  <a:lnTo>
                    <a:pt x="575938" y="0"/>
                  </a:lnTo>
                  <a:lnTo>
                    <a:pt x="576772" y="0"/>
                  </a:lnTo>
                  <a:lnTo>
                    <a:pt x="577605" y="0"/>
                  </a:lnTo>
                  <a:lnTo>
                    <a:pt x="578439" y="0"/>
                  </a:lnTo>
                  <a:lnTo>
                    <a:pt x="579272" y="0"/>
                  </a:lnTo>
                  <a:lnTo>
                    <a:pt x="580106" y="0"/>
                  </a:lnTo>
                  <a:lnTo>
                    <a:pt x="580939" y="0"/>
                  </a:lnTo>
                  <a:lnTo>
                    <a:pt x="581773" y="0"/>
                  </a:lnTo>
                  <a:lnTo>
                    <a:pt x="582606" y="0"/>
                  </a:lnTo>
                  <a:lnTo>
                    <a:pt x="583440" y="0"/>
                  </a:lnTo>
                  <a:lnTo>
                    <a:pt x="584273" y="0"/>
                  </a:lnTo>
                  <a:lnTo>
                    <a:pt x="585107" y="0"/>
                  </a:lnTo>
                  <a:lnTo>
                    <a:pt x="585940" y="0"/>
                  </a:lnTo>
                  <a:lnTo>
                    <a:pt x="586774" y="0"/>
                  </a:lnTo>
                  <a:lnTo>
                    <a:pt x="587607" y="0"/>
                  </a:lnTo>
                  <a:lnTo>
                    <a:pt x="588441" y="0"/>
                  </a:lnTo>
                  <a:lnTo>
                    <a:pt x="589274" y="0"/>
                  </a:lnTo>
                  <a:lnTo>
                    <a:pt x="590108" y="0"/>
                  </a:lnTo>
                  <a:lnTo>
                    <a:pt x="590941" y="0"/>
                  </a:lnTo>
                  <a:lnTo>
                    <a:pt x="591775" y="0"/>
                  </a:lnTo>
                  <a:lnTo>
                    <a:pt x="592608" y="0"/>
                  </a:lnTo>
                  <a:lnTo>
                    <a:pt x="593442" y="0"/>
                  </a:lnTo>
                  <a:lnTo>
                    <a:pt x="594275" y="0"/>
                  </a:lnTo>
                  <a:lnTo>
                    <a:pt x="595109" y="0"/>
                  </a:lnTo>
                  <a:lnTo>
                    <a:pt x="595942" y="0"/>
                  </a:lnTo>
                  <a:lnTo>
                    <a:pt x="596776" y="0"/>
                  </a:lnTo>
                  <a:lnTo>
                    <a:pt x="597609" y="0"/>
                  </a:lnTo>
                  <a:lnTo>
                    <a:pt x="598443" y="0"/>
                  </a:lnTo>
                  <a:lnTo>
                    <a:pt x="599276" y="0"/>
                  </a:lnTo>
                  <a:lnTo>
                    <a:pt x="600109" y="0"/>
                  </a:lnTo>
                  <a:lnTo>
                    <a:pt x="600943" y="0"/>
                  </a:lnTo>
                  <a:lnTo>
                    <a:pt x="601776" y="0"/>
                  </a:lnTo>
                  <a:lnTo>
                    <a:pt x="602610" y="0"/>
                  </a:lnTo>
                  <a:lnTo>
                    <a:pt x="603443" y="0"/>
                  </a:lnTo>
                  <a:lnTo>
                    <a:pt x="604277" y="0"/>
                  </a:lnTo>
                  <a:lnTo>
                    <a:pt x="605110" y="0"/>
                  </a:lnTo>
                  <a:lnTo>
                    <a:pt x="605944" y="0"/>
                  </a:lnTo>
                  <a:lnTo>
                    <a:pt x="606777" y="0"/>
                  </a:lnTo>
                  <a:lnTo>
                    <a:pt x="607611" y="0"/>
                  </a:lnTo>
                  <a:lnTo>
                    <a:pt x="608444" y="0"/>
                  </a:lnTo>
                  <a:lnTo>
                    <a:pt x="609278" y="0"/>
                  </a:lnTo>
                  <a:lnTo>
                    <a:pt x="610111" y="0"/>
                  </a:lnTo>
                  <a:lnTo>
                    <a:pt x="610945" y="0"/>
                  </a:lnTo>
                  <a:lnTo>
                    <a:pt x="611778" y="0"/>
                  </a:lnTo>
                  <a:lnTo>
                    <a:pt x="612612" y="0"/>
                  </a:lnTo>
                  <a:lnTo>
                    <a:pt x="613445" y="0"/>
                  </a:lnTo>
                  <a:lnTo>
                    <a:pt x="614279" y="0"/>
                  </a:lnTo>
                  <a:lnTo>
                    <a:pt x="615112" y="0"/>
                  </a:lnTo>
                  <a:lnTo>
                    <a:pt x="615946" y="0"/>
                  </a:lnTo>
                  <a:lnTo>
                    <a:pt x="616779" y="0"/>
                  </a:lnTo>
                  <a:lnTo>
                    <a:pt x="617613" y="0"/>
                  </a:lnTo>
                  <a:lnTo>
                    <a:pt x="618446" y="0"/>
                  </a:lnTo>
                  <a:lnTo>
                    <a:pt x="619280" y="0"/>
                  </a:lnTo>
                  <a:lnTo>
                    <a:pt x="620113" y="0"/>
                  </a:lnTo>
                  <a:lnTo>
                    <a:pt x="620947" y="0"/>
                  </a:lnTo>
                  <a:lnTo>
                    <a:pt x="621780" y="0"/>
                  </a:lnTo>
                  <a:lnTo>
                    <a:pt x="622614" y="0"/>
                  </a:lnTo>
                  <a:lnTo>
                    <a:pt x="623447" y="0"/>
                  </a:lnTo>
                  <a:lnTo>
                    <a:pt x="624281" y="0"/>
                  </a:lnTo>
                  <a:lnTo>
                    <a:pt x="625114" y="0"/>
                  </a:lnTo>
                  <a:lnTo>
                    <a:pt x="625948" y="0"/>
                  </a:lnTo>
                  <a:lnTo>
                    <a:pt x="626781" y="0"/>
                  </a:lnTo>
                  <a:lnTo>
                    <a:pt x="627615" y="0"/>
                  </a:lnTo>
                  <a:lnTo>
                    <a:pt x="628448" y="0"/>
                  </a:lnTo>
                  <a:lnTo>
                    <a:pt x="629281" y="0"/>
                  </a:lnTo>
                  <a:lnTo>
                    <a:pt x="630115" y="0"/>
                  </a:lnTo>
                  <a:lnTo>
                    <a:pt x="630948" y="0"/>
                  </a:lnTo>
                  <a:lnTo>
                    <a:pt x="631782" y="0"/>
                  </a:lnTo>
                  <a:lnTo>
                    <a:pt x="632615" y="0"/>
                  </a:lnTo>
                  <a:lnTo>
                    <a:pt x="633449" y="0"/>
                  </a:lnTo>
                  <a:lnTo>
                    <a:pt x="634282" y="0"/>
                  </a:lnTo>
                  <a:lnTo>
                    <a:pt x="635116" y="0"/>
                  </a:lnTo>
                  <a:lnTo>
                    <a:pt x="635949" y="0"/>
                  </a:lnTo>
                  <a:lnTo>
                    <a:pt x="636783" y="0"/>
                  </a:lnTo>
                  <a:lnTo>
                    <a:pt x="637616" y="0"/>
                  </a:lnTo>
                  <a:lnTo>
                    <a:pt x="638450" y="0"/>
                  </a:lnTo>
                  <a:lnTo>
                    <a:pt x="639283" y="0"/>
                  </a:lnTo>
                  <a:lnTo>
                    <a:pt x="640117" y="0"/>
                  </a:lnTo>
                  <a:lnTo>
                    <a:pt x="640950" y="0"/>
                  </a:lnTo>
                  <a:lnTo>
                    <a:pt x="641784" y="0"/>
                  </a:lnTo>
                  <a:lnTo>
                    <a:pt x="642617" y="0"/>
                  </a:lnTo>
                  <a:lnTo>
                    <a:pt x="643451" y="0"/>
                  </a:lnTo>
                  <a:lnTo>
                    <a:pt x="644284" y="0"/>
                  </a:lnTo>
                  <a:lnTo>
                    <a:pt x="645118" y="0"/>
                  </a:lnTo>
                  <a:lnTo>
                    <a:pt x="645951" y="0"/>
                  </a:lnTo>
                  <a:lnTo>
                    <a:pt x="646785" y="0"/>
                  </a:lnTo>
                  <a:lnTo>
                    <a:pt x="647618" y="0"/>
                  </a:lnTo>
                  <a:lnTo>
                    <a:pt x="648452" y="0"/>
                  </a:lnTo>
                  <a:lnTo>
                    <a:pt x="649285" y="0"/>
                  </a:lnTo>
                  <a:lnTo>
                    <a:pt x="650119" y="0"/>
                  </a:lnTo>
                  <a:lnTo>
                    <a:pt x="650952" y="0"/>
                  </a:lnTo>
                  <a:lnTo>
                    <a:pt x="651786" y="0"/>
                  </a:lnTo>
                  <a:lnTo>
                    <a:pt x="652619" y="0"/>
                  </a:lnTo>
                  <a:lnTo>
                    <a:pt x="653453" y="0"/>
                  </a:lnTo>
                  <a:lnTo>
                    <a:pt x="654286" y="0"/>
                  </a:lnTo>
                  <a:lnTo>
                    <a:pt x="655120" y="0"/>
                  </a:lnTo>
                  <a:lnTo>
                    <a:pt x="655953" y="0"/>
                  </a:lnTo>
                  <a:lnTo>
                    <a:pt x="656787" y="0"/>
                  </a:lnTo>
                  <a:lnTo>
                    <a:pt x="657620" y="0"/>
                  </a:lnTo>
                  <a:lnTo>
                    <a:pt x="658454" y="0"/>
                  </a:lnTo>
                  <a:lnTo>
                    <a:pt x="659287" y="0"/>
                  </a:lnTo>
                  <a:lnTo>
                    <a:pt x="660120" y="0"/>
                  </a:lnTo>
                  <a:lnTo>
                    <a:pt x="660954" y="0"/>
                  </a:lnTo>
                  <a:lnTo>
                    <a:pt x="661787" y="0"/>
                  </a:lnTo>
                  <a:lnTo>
                    <a:pt x="662621" y="0"/>
                  </a:lnTo>
                  <a:lnTo>
                    <a:pt x="663454" y="0"/>
                  </a:lnTo>
                  <a:lnTo>
                    <a:pt x="664288" y="0"/>
                  </a:lnTo>
                  <a:lnTo>
                    <a:pt x="665121" y="0"/>
                  </a:lnTo>
                  <a:lnTo>
                    <a:pt x="665955" y="0"/>
                  </a:lnTo>
                  <a:lnTo>
                    <a:pt x="666788" y="0"/>
                  </a:lnTo>
                  <a:lnTo>
                    <a:pt x="667622" y="0"/>
                  </a:lnTo>
                  <a:lnTo>
                    <a:pt x="668455" y="0"/>
                  </a:lnTo>
                  <a:lnTo>
                    <a:pt x="669289" y="0"/>
                  </a:lnTo>
                  <a:lnTo>
                    <a:pt x="670122" y="0"/>
                  </a:lnTo>
                  <a:lnTo>
                    <a:pt x="670956" y="0"/>
                  </a:lnTo>
                  <a:lnTo>
                    <a:pt x="671789" y="0"/>
                  </a:lnTo>
                  <a:lnTo>
                    <a:pt x="672623" y="0"/>
                  </a:lnTo>
                  <a:lnTo>
                    <a:pt x="673456" y="0"/>
                  </a:lnTo>
                  <a:lnTo>
                    <a:pt x="674290" y="0"/>
                  </a:lnTo>
                  <a:lnTo>
                    <a:pt x="675123" y="0"/>
                  </a:lnTo>
                  <a:lnTo>
                    <a:pt x="675957" y="0"/>
                  </a:lnTo>
                  <a:lnTo>
                    <a:pt x="676790" y="0"/>
                  </a:lnTo>
                  <a:lnTo>
                    <a:pt x="677624" y="0"/>
                  </a:lnTo>
                  <a:lnTo>
                    <a:pt x="678457" y="0"/>
                  </a:lnTo>
                  <a:lnTo>
                    <a:pt x="679291" y="0"/>
                  </a:lnTo>
                  <a:lnTo>
                    <a:pt x="680124" y="0"/>
                  </a:lnTo>
                  <a:lnTo>
                    <a:pt x="680958" y="0"/>
                  </a:lnTo>
                  <a:lnTo>
                    <a:pt x="681791" y="0"/>
                  </a:lnTo>
                  <a:lnTo>
                    <a:pt x="682625" y="0"/>
                  </a:lnTo>
                  <a:lnTo>
                    <a:pt x="683458" y="0"/>
                  </a:lnTo>
                  <a:lnTo>
                    <a:pt x="684292" y="0"/>
                  </a:lnTo>
                  <a:lnTo>
                    <a:pt x="685125" y="0"/>
                  </a:lnTo>
                  <a:lnTo>
                    <a:pt x="685959" y="0"/>
                  </a:lnTo>
                  <a:lnTo>
                    <a:pt x="686792" y="0"/>
                  </a:lnTo>
                  <a:lnTo>
                    <a:pt x="687626" y="0"/>
                  </a:lnTo>
                  <a:lnTo>
                    <a:pt x="688459" y="0"/>
                  </a:lnTo>
                  <a:lnTo>
                    <a:pt x="689292" y="0"/>
                  </a:lnTo>
                  <a:lnTo>
                    <a:pt x="690126" y="0"/>
                  </a:lnTo>
                  <a:lnTo>
                    <a:pt x="690959" y="0"/>
                  </a:lnTo>
                  <a:lnTo>
                    <a:pt x="691793" y="0"/>
                  </a:lnTo>
                  <a:lnTo>
                    <a:pt x="692626" y="0"/>
                  </a:lnTo>
                  <a:lnTo>
                    <a:pt x="693460" y="0"/>
                  </a:lnTo>
                  <a:lnTo>
                    <a:pt x="694293" y="0"/>
                  </a:lnTo>
                  <a:lnTo>
                    <a:pt x="695127" y="0"/>
                  </a:lnTo>
                  <a:lnTo>
                    <a:pt x="695960" y="0"/>
                  </a:lnTo>
                  <a:lnTo>
                    <a:pt x="696794" y="0"/>
                  </a:lnTo>
                  <a:lnTo>
                    <a:pt x="697627" y="0"/>
                  </a:lnTo>
                  <a:lnTo>
                    <a:pt x="698461" y="0"/>
                  </a:lnTo>
                  <a:lnTo>
                    <a:pt x="699294" y="0"/>
                  </a:lnTo>
                  <a:lnTo>
                    <a:pt x="700128" y="0"/>
                  </a:lnTo>
                  <a:lnTo>
                    <a:pt x="700961" y="0"/>
                  </a:lnTo>
                  <a:lnTo>
                    <a:pt x="701795" y="0"/>
                  </a:lnTo>
                  <a:lnTo>
                    <a:pt x="702628" y="0"/>
                  </a:lnTo>
                  <a:lnTo>
                    <a:pt x="703462" y="0"/>
                  </a:lnTo>
                  <a:lnTo>
                    <a:pt x="704295" y="0"/>
                  </a:lnTo>
                  <a:lnTo>
                    <a:pt x="705129" y="0"/>
                  </a:lnTo>
                  <a:lnTo>
                    <a:pt x="705962" y="0"/>
                  </a:lnTo>
                  <a:lnTo>
                    <a:pt x="706796" y="0"/>
                  </a:lnTo>
                  <a:lnTo>
                    <a:pt x="707629" y="0"/>
                  </a:lnTo>
                  <a:lnTo>
                    <a:pt x="708463" y="0"/>
                  </a:lnTo>
                  <a:lnTo>
                    <a:pt x="709296" y="0"/>
                  </a:lnTo>
                  <a:lnTo>
                    <a:pt x="710130" y="0"/>
                  </a:lnTo>
                  <a:lnTo>
                    <a:pt x="710963" y="0"/>
                  </a:lnTo>
                  <a:lnTo>
                    <a:pt x="711797" y="0"/>
                  </a:lnTo>
                  <a:lnTo>
                    <a:pt x="712630" y="0"/>
                  </a:lnTo>
                  <a:lnTo>
                    <a:pt x="713464" y="0"/>
                  </a:lnTo>
                  <a:lnTo>
                    <a:pt x="714297" y="0"/>
                  </a:lnTo>
                  <a:lnTo>
                    <a:pt x="715131" y="0"/>
                  </a:lnTo>
                  <a:lnTo>
                    <a:pt x="715964" y="0"/>
                  </a:lnTo>
                  <a:lnTo>
                    <a:pt x="716798" y="0"/>
                  </a:lnTo>
                  <a:lnTo>
                    <a:pt x="717631" y="0"/>
                  </a:lnTo>
                  <a:lnTo>
                    <a:pt x="718465" y="0"/>
                  </a:lnTo>
                  <a:lnTo>
                    <a:pt x="719298" y="0"/>
                  </a:lnTo>
                  <a:lnTo>
                    <a:pt x="720131" y="0"/>
                  </a:lnTo>
                  <a:lnTo>
                    <a:pt x="720965" y="0"/>
                  </a:lnTo>
                  <a:lnTo>
                    <a:pt x="721798" y="0"/>
                  </a:lnTo>
                  <a:lnTo>
                    <a:pt x="722632" y="0"/>
                  </a:lnTo>
                  <a:lnTo>
                    <a:pt x="723465" y="0"/>
                  </a:lnTo>
                  <a:lnTo>
                    <a:pt x="724299" y="0"/>
                  </a:lnTo>
                  <a:lnTo>
                    <a:pt x="725132" y="0"/>
                  </a:lnTo>
                  <a:lnTo>
                    <a:pt x="725966" y="0"/>
                  </a:lnTo>
                  <a:lnTo>
                    <a:pt x="726799" y="0"/>
                  </a:lnTo>
                  <a:lnTo>
                    <a:pt x="727633" y="0"/>
                  </a:lnTo>
                  <a:lnTo>
                    <a:pt x="728466" y="0"/>
                  </a:lnTo>
                  <a:lnTo>
                    <a:pt x="729300" y="0"/>
                  </a:lnTo>
                  <a:lnTo>
                    <a:pt x="730133" y="0"/>
                  </a:lnTo>
                  <a:lnTo>
                    <a:pt x="730967" y="0"/>
                  </a:lnTo>
                  <a:lnTo>
                    <a:pt x="731800" y="0"/>
                  </a:lnTo>
                  <a:lnTo>
                    <a:pt x="732634" y="0"/>
                  </a:lnTo>
                  <a:lnTo>
                    <a:pt x="733467" y="0"/>
                  </a:lnTo>
                  <a:lnTo>
                    <a:pt x="734301" y="0"/>
                  </a:lnTo>
                  <a:lnTo>
                    <a:pt x="735134" y="0"/>
                  </a:lnTo>
                  <a:lnTo>
                    <a:pt x="735968" y="0"/>
                  </a:lnTo>
                  <a:lnTo>
                    <a:pt x="736801" y="0"/>
                  </a:lnTo>
                  <a:lnTo>
                    <a:pt x="737635" y="0"/>
                  </a:lnTo>
                  <a:lnTo>
                    <a:pt x="738468" y="0"/>
                  </a:lnTo>
                  <a:lnTo>
                    <a:pt x="739302" y="0"/>
                  </a:lnTo>
                  <a:lnTo>
                    <a:pt x="740135" y="0"/>
                  </a:lnTo>
                  <a:lnTo>
                    <a:pt x="740969" y="0"/>
                  </a:lnTo>
                  <a:lnTo>
                    <a:pt x="741802" y="0"/>
                  </a:lnTo>
                  <a:lnTo>
                    <a:pt x="742636" y="0"/>
                  </a:lnTo>
                  <a:lnTo>
                    <a:pt x="743469" y="0"/>
                  </a:lnTo>
                  <a:lnTo>
                    <a:pt x="744303" y="0"/>
                  </a:lnTo>
                  <a:lnTo>
                    <a:pt x="745136" y="0"/>
                  </a:lnTo>
                  <a:lnTo>
                    <a:pt x="745970" y="0"/>
                  </a:lnTo>
                  <a:lnTo>
                    <a:pt x="746803" y="0"/>
                  </a:lnTo>
                  <a:lnTo>
                    <a:pt x="747637" y="0"/>
                  </a:lnTo>
                  <a:lnTo>
                    <a:pt x="748470" y="0"/>
                  </a:lnTo>
                  <a:lnTo>
                    <a:pt x="749303" y="0"/>
                  </a:lnTo>
                  <a:lnTo>
                    <a:pt x="750137" y="0"/>
                  </a:lnTo>
                  <a:lnTo>
                    <a:pt x="750970" y="0"/>
                  </a:lnTo>
                  <a:lnTo>
                    <a:pt x="751804" y="0"/>
                  </a:lnTo>
                  <a:lnTo>
                    <a:pt x="752637" y="0"/>
                  </a:lnTo>
                  <a:lnTo>
                    <a:pt x="753471" y="0"/>
                  </a:lnTo>
                  <a:lnTo>
                    <a:pt x="754304" y="0"/>
                  </a:lnTo>
                  <a:lnTo>
                    <a:pt x="755138" y="0"/>
                  </a:lnTo>
                  <a:lnTo>
                    <a:pt x="755971" y="0"/>
                  </a:lnTo>
                  <a:lnTo>
                    <a:pt x="756805" y="0"/>
                  </a:lnTo>
                  <a:lnTo>
                    <a:pt x="757638" y="0"/>
                  </a:lnTo>
                  <a:lnTo>
                    <a:pt x="758472" y="0"/>
                  </a:lnTo>
                  <a:lnTo>
                    <a:pt x="759305" y="0"/>
                  </a:lnTo>
                  <a:lnTo>
                    <a:pt x="760139" y="0"/>
                  </a:lnTo>
                  <a:lnTo>
                    <a:pt x="760972" y="0"/>
                  </a:lnTo>
                  <a:lnTo>
                    <a:pt x="761806" y="0"/>
                  </a:lnTo>
                  <a:lnTo>
                    <a:pt x="762639" y="0"/>
                  </a:lnTo>
                  <a:lnTo>
                    <a:pt x="763473" y="0"/>
                  </a:lnTo>
                  <a:lnTo>
                    <a:pt x="764306" y="0"/>
                  </a:lnTo>
                  <a:lnTo>
                    <a:pt x="765140" y="0"/>
                  </a:lnTo>
                  <a:lnTo>
                    <a:pt x="765973" y="0"/>
                  </a:lnTo>
                  <a:lnTo>
                    <a:pt x="766807" y="0"/>
                  </a:lnTo>
                  <a:lnTo>
                    <a:pt x="767640" y="0"/>
                  </a:lnTo>
                  <a:lnTo>
                    <a:pt x="768474" y="0"/>
                  </a:lnTo>
                  <a:lnTo>
                    <a:pt x="769307" y="0"/>
                  </a:lnTo>
                  <a:lnTo>
                    <a:pt x="770141" y="0"/>
                  </a:lnTo>
                  <a:lnTo>
                    <a:pt x="770974" y="0"/>
                  </a:lnTo>
                  <a:lnTo>
                    <a:pt x="771808" y="0"/>
                  </a:lnTo>
                  <a:lnTo>
                    <a:pt x="772641" y="0"/>
                  </a:lnTo>
                  <a:lnTo>
                    <a:pt x="773475" y="0"/>
                  </a:lnTo>
                  <a:lnTo>
                    <a:pt x="774308" y="0"/>
                  </a:lnTo>
                  <a:lnTo>
                    <a:pt x="775142" y="0"/>
                  </a:lnTo>
                  <a:lnTo>
                    <a:pt x="775975" y="0"/>
                  </a:lnTo>
                  <a:lnTo>
                    <a:pt x="776809" y="0"/>
                  </a:lnTo>
                  <a:lnTo>
                    <a:pt x="777642" y="0"/>
                  </a:lnTo>
                  <a:lnTo>
                    <a:pt x="778476" y="0"/>
                  </a:lnTo>
                  <a:lnTo>
                    <a:pt x="779309" y="0"/>
                  </a:lnTo>
                  <a:lnTo>
                    <a:pt x="780142" y="0"/>
                  </a:lnTo>
                  <a:lnTo>
                    <a:pt x="780976" y="0"/>
                  </a:lnTo>
                  <a:lnTo>
                    <a:pt x="781809" y="0"/>
                  </a:lnTo>
                  <a:lnTo>
                    <a:pt x="782643" y="0"/>
                  </a:lnTo>
                  <a:lnTo>
                    <a:pt x="783476" y="0"/>
                  </a:lnTo>
                  <a:lnTo>
                    <a:pt x="784310" y="0"/>
                  </a:lnTo>
                  <a:lnTo>
                    <a:pt x="785143" y="0"/>
                  </a:lnTo>
                  <a:lnTo>
                    <a:pt x="785977" y="0"/>
                  </a:lnTo>
                  <a:lnTo>
                    <a:pt x="786810" y="0"/>
                  </a:lnTo>
                  <a:lnTo>
                    <a:pt x="787644" y="0"/>
                  </a:lnTo>
                  <a:lnTo>
                    <a:pt x="788477" y="0"/>
                  </a:lnTo>
                  <a:lnTo>
                    <a:pt x="789311" y="0"/>
                  </a:lnTo>
                  <a:lnTo>
                    <a:pt x="790144" y="0"/>
                  </a:lnTo>
                  <a:lnTo>
                    <a:pt x="790978" y="0"/>
                  </a:lnTo>
                  <a:lnTo>
                    <a:pt x="791811" y="0"/>
                  </a:lnTo>
                  <a:lnTo>
                    <a:pt x="792645" y="0"/>
                  </a:lnTo>
                  <a:lnTo>
                    <a:pt x="793478" y="0"/>
                  </a:lnTo>
                  <a:lnTo>
                    <a:pt x="794312" y="0"/>
                  </a:lnTo>
                  <a:lnTo>
                    <a:pt x="795145" y="0"/>
                  </a:lnTo>
                  <a:lnTo>
                    <a:pt x="795979" y="0"/>
                  </a:lnTo>
                  <a:lnTo>
                    <a:pt x="796812" y="0"/>
                  </a:lnTo>
                  <a:lnTo>
                    <a:pt x="797646" y="0"/>
                  </a:lnTo>
                  <a:lnTo>
                    <a:pt x="798479" y="0"/>
                  </a:lnTo>
                  <a:lnTo>
                    <a:pt x="799313" y="0"/>
                  </a:lnTo>
                  <a:lnTo>
                    <a:pt x="800146" y="0"/>
                  </a:lnTo>
                  <a:lnTo>
                    <a:pt x="800980" y="0"/>
                  </a:lnTo>
                  <a:lnTo>
                    <a:pt x="801813" y="0"/>
                  </a:lnTo>
                  <a:lnTo>
                    <a:pt x="802647" y="0"/>
                  </a:lnTo>
                  <a:lnTo>
                    <a:pt x="803480" y="0"/>
                  </a:lnTo>
                  <a:lnTo>
                    <a:pt x="804314" y="0"/>
                  </a:lnTo>
                  <a:lnTo>
                    <a:pt x="805147" y="0"/>
                  </a:lnTo>
                  <a:lnTo>
                    <a:pt x="805981" y="0"/>
                  </a:lnTo>
                  <a:lnTo>
                    <a:pt x="806814" y="0"/>
                  </a:lnTo>
                  <a:lnTo>
                    <a:pt x="807648" y="0"/>
                  </a:lnTo>
                  <a:lnTo>
                    <a:pt x="808481" y="0"/>
                  </a:lnTo>
                  <a:lnTo>
                    <a:pt x="809314" y="0"/>
                  </a:lnTo>
                  <a:lnTo>
                    <a:pt x="810148" y="0"/>
                  </a:lnTo>
                  <a:lnTo>
                    <a:pt x="810981" y="0"/>
                  </a:lnTo>
                  <a:lnTo>
                    <a:pt x="811815" y="0"/>
                  </a:lnTo>
                  <a:lnTo>
                    <a:pt x="812648" y="0"/>
                  </a:lnTo>
                  <a:lnTo>
                    <a:pt x="813482" y="0"/>
                  </a:lnTo>
                  <a:lnTo>
                    <a:pt x="814315" y="0"/>
                  </a:lnTo>
                  <a:lnTo>
                    <a:pt x="815149" y="0"/>
                  </a:lnTo>
                  <a:lnTo>
                    <a:pt x="815982" y="0"/>
                  </a:lnTo>
                  <a:lnTo>
                    <a:pt x="816816" y="0"/>
                  </a:lnTo>
                  <a:lnTo>
                    <a:pt x="817649" y="0"/>
                  </a:lnTo>
                  <a:lnTo>
                    <a:pt x="818483" y="0"/>
                  </a:lnTo>
                  <a:lnTo>
                    <a:pt x="819316" y="0"/>
                  </a:lnTo>
                  <a:lnTo>
                    <a:pt x="820150" y="0"/>
                  </a:lnTo>
                  <a:lnTo>
                    <a:pt x="820983" y="0"/>
                  </a:lnTo>
                  <a:lnTo>
                    <a:pt x="821817" y="0"/>
                  </a:lnTo>
                  <a:lnTo>
                    <a:pt x="822650" y="0"/>
                  </a:lnTo>
                  <a:lnTo>
                    <a:pt x="823484" y="0"/>
                  </a:lnTo>
                  <a:lnTo>
                    <a:pt x="824317" y="0"/>
                  </a:lnTo>
                  <a:lnTo>
                    <a:pt x="825151" y="0"/>
                  </a:lnTo>
                  <a:lnTo>
                    <a:pt x="825984" y="0"/>
                  </a:lnTo>
                  <a:lnTo>
                    <a:pt x="826818" y="0"/>
                  </a:lnTo>
                  <a:lnTo>
                    <a:pt x="827651" y="0"/>
                  </a:lnTo>
                  <a:lnTo>
                    <a:pt x="828485" y="0"/>
                  </a:lnTo>
                  <a:lnTo>
                    <a:pt x="829318" y="0"/>
                  </a:lnTo>
                  <a:lnTo>
                    <a:pt x="830152" y="0"/>
                  </a:lnTo>
                  <a:lnTo>
                    <a:pt x="830985" y="0"/>
                  </a:lnTo>
                  <a:lnTo>
                    <a:pt x="831819" y="0"/>
                  </a:lnTo>
                  <a:lnTo>
                    <a:pt x="832652" y="0"/>
                  </a:lnTo>
                  <a:lnTo>
                    <a:pt x="833486" y="0"/>
                  </a:lnTo>
                  <a:lnTo>
                    <a:pt x="834319" y="0"/>
                  </a:lnTo>
                  <a:lnTo>
                    <a:pt x="835153" y="0"/>
                  </a:lnTo>
                  <a:lnTo>
                    <a:pt x="835986" y="0"/>
                  </a:lnTo>
                  <a:lnTo>
                    <a:pt x="836820" y="0"/>
                  </a:lnTo>
                  <a:lnTo>
                    <a:pt x="837653" y="0"/>
                  </a:lnTo>
                  <a:lnTo>
                    <a:pt x="838487" y="0"/>
                  </a:lnTo>
                  <a:lnTo>
                    <a:pt x="839320" y="0"/>
                  </a:lnTo>
                  <a:lnTo>
                    <a:pt x="840153" y="0"/>
                  </a:lnTo>
                  <a:lnTo>
                    <a:pt x="840987" y="0"/>
                  </a:lnTo>
                  <a:lnTo>
                    <a:pt x="841820" y="0"/>
                  </a:lnTo>
                  <a:lnTo>
                    <a:pt x="842654" y="0"/>
                  </a:lnTo>
                  <a:lnTo>
                    <a:pt x="843487" y="0"/>
                  </a:lnTo>
                  <a:lnTo>
                    <a:pt x="844321" y="0"/>
                  </a:lnTo>
                  <a:lnTo>
                    <a:pt x="845154" y="0"/>
                  </a:lnTo>
                  <a:lnTo>
                    <a:pt x="845988" y="0"/>
                  </a:lnTo>
                  <a:lnTo>
                    <a:pt x="846821" y="0"/>
                  </a:lnTo>
                  <a:lnTo>
                    <a:pt x="847655" y="0"/>
                  </a:lnTo>
                  <a:lnTo>
                    <a:pt x="848488" y="0"/>
                  </a:lnTo>
                  <a:lnTo>
                    <a:pt x="849322" y="0"/>
                  </a:lnTo>
                  <a:lnTo>
                    <a:pt x="850155" y="0"/>
                  </a:lnTo>
                  <a:lnTo>
                    <a:pt x="850989" y="0"/>
                  </a:lnTo>
                  <a:lnTo>
                    <a:pt x="851822" y="0"/>
                  </a:lnTo>
                  <a:lnTo>
                    <a:pt x="852656" y="0"/>
                  </a:lnTo>
                  <a:lnTo>
                    <a:pt x="853489" y="0"/>
                  </a:lnTo>
                  <a:lnTo>
                    <a:pt x="854323" y="0"/>
                  </a:lnTo>
                  <a:lnTo>
                    <a:pt x="855156" y="0"/>
                  </a:lnTo>
                  <a:lnTo>
                    <a:pt x="855990" y="0"/>
                  </a:lnTo>
                  <a:lnTo>
                    <a:pt x="856823" y="0"/>
                  </a:lnTo>
                  <a:lnTo>
                    <a:pt x="857657" y="0"/>
                  </a:lnTo>
                  <a:lnTo>
                    <a:pt x="858490" y="0"/>
                  </a:lnTo>
                  <a:lnTo>
                    <a:pt x="859324" y="0"/>
                  </a:lnTo>
                  <a:lnTo>
                    <a:pt x="860157" y="0"/>
                  </a:lnTo>
                  <a:lnTo>
                    <a:pt x="860991" y="0"/>
                  </a:lnTo>
                  <a:lnTo>
                    <a:pt x="861824" y="0"/>
                  </a:lnTo>
                  <a:lnTo>
                    <a:pt x="862658" y="0"/>
                  </a:lnTo>
                  <a:lnTo>
                    <a:pt x="863491" y="0"/>
                  </a:lnTo>
                  <a:lnTo>
                    <a:pt x="864325" y="0"/>
                  </a:lnTo>
                  <a:lnTo>
                    <a:pt x="865158" y="0"/>
                  </a:lnTo>
                  <a:lnTo>
                    <a:pt x="865992" y="0"/>
                  </a:lnTo>
                  <a:lnTo>
                    <a:pt x="866825" y="0"/>
                  </a:lnTo>
                  <a:lnTo>
                    <a:pt x="867659" y="0"/>
                  </a:lnTo>
                  <a:lnTo>
                    <a:pt x="868492" y="0"/>
                  </a:lnTo>
                  <a:lnTo>
                    <a:pt x="869325" y="0"/>
                  </a:lnTo>
                  <a:lnTo>
                    <a:pt x="870159" y="0"/>
                  </a:lnTo>
                  <a:lnTo>
                    <a:pt x="870992" y="0"/>
                  </a:lnTo>
                  <a:lnTo>
                    <a:pt x="871826" y="0"/>
                  </a:lnTo>
                  <a:lnTo>
                    <a:pt x="872659" y="0"/>
                  </a:lnTo>
                  <a:lnTo>
                    <a:pt x="873493" y="0"/>
                  </a:lnTo>
                  <a:lnTo>
                    <a:pt x="874326" y="0"/>
                  </a:lnTo>
                  <a:lnTo>
                    <a:pt x="875160" y="0"/>
                  </a:lnTo>
                  <a:lnTo>
                    <a:pt x="875993" y="0"/>
                  </a:lnTo>
                  <a:lnTo>
                    <a:pt x="876827" y="0"/>
                  </a:lnTo>
                  <a:lnTo>
                    <a:pt x="877660" y="0"/>
                  </a:lnTo>
                  <a:lnTo>
                    <a:pt x="878494" y="0"/>
                  </a:lnTo>
                  <a:lnTo>
                    <a:pt x="879327" y="0"/>
                  </a:lnTo>
                  <a:lnTo>
                    <a:pt x="880161" y="0"/>
                  </a:lnTo>
                  <a:lnTo>
                    <a:pt x="880994" y="0"/>
                  </a:lnTo>
                  <a:lnTo>
                    <a:pt x="881828" y="0"/>
                  </a:lnTo>
                  <a:lnTo>
                    <a:pt x="882661" y="0"/>
                  </a:lnTo>
                  <a:lnTo>
                    <a:pt x="883495" y="0"/>
                  </a:lnTo>
                  <a:lnTo>
                    <a:pt x="884328" y="0"/>
                  </a:lnTo>
                  <a:lnTo>
                    <a:pt x="885162" y="0"/>
                  </a:lnTo>
                  <a:lnTo>
                    <a:pt x="885995" y="0"/>
                  </a:lnTo>
                  <a:lnTo>
                    <a:pt x="886829" y="0"/>
                  </a:lnTo>
                  <a:lnTo>
                    <a:pt x="887662" y="0"/>
                  </a:lnTo>
                  <a:lnTo>
                    <a:pt x="888496" y="0"/>
                  </a:lnTo>
                  <a:lnTo>
                    <a:pt x="889329" y="0"/>
                  </a:lnTo>
                  <a:lnTo>
                    <a:pt x="890163" y="0"/>
                  </a:lnTo>
                  <a:lnTo>
                    <a:pt x="890996" y="0"/>
                  </a:lnTo>
                  <a:lnTo>
                    <a:pt x="891830" y="0"/>
                  </a:lnTo>
                  <a:lnTo>
                    <a:pt x="892663" y="0"/>
                  </a:lnTo>
                  <a:lnTo>
                    <a:pt x="893497" y="0"/>
                  </a:lnTo>
                  <a:lnTo>
                    <a:pt x="894330" y="0"/>
                  </a:lnTo>
                  <a:lnTo>
                    <a:pt x="895164" y="0"/>
                  </a:lnTo>
                  <a:lnTo>
                    <a:pt x="895997" y="0"/>
                  </a:lnTo>
                  <a:lnTo>
                    <a:pt x="896831" y="0"/>
                  </a:lnTo>
                  <a:lnTo>
                    <a:pt x="897664" y="0"/>
                  </a:lnTo>
                  <a:lnTo>
                    <a:pt x="898497" y="0"/>
                  </a:lnTo>
                  <a:lnTo>
                    <a:pt x="899331" y="0"/>
                  </a:lnTo>
                  <a:lnTo>
                    <a:pt x="900164" y="0"/>
                  </a:lnTo>
                  <a:lnTo>
                    <a:pt x="900998" y="0"/>
                  </a:lnTo>
                  <a:lnTo>
                    <a:pt x="901831" y="0"/>
                  </a:lnTo>
                  <a:lnTo>
                    <a:pt x="902665" y="0"/>
                  </a:lnTo>
                  <a:lnTo>
                    <a:pt x="903498" y="0"/>
                  </a:lnTo>
                  <a:lnTo>
                    <a:pt x="904332" y="0"/>
                  </a:lnTo>
                  <a:lnTo>
                    <a:pt x="905165" y="0"/>
                  </a:lnTo>
                  <a:lnTo>
                    <a:pt x="905999" y="0"/>
                  </a:lnTo>
                  <a:lnTo>
                    <a:pt x="906832" y="0"/>
                  </a:lnTo>
                  <a:lnTo>
                    <a:pt x="907666" y="0"/>
                  </a:lnTo>
                  <a:lnTo>
                    <a:pt x="908499" y="0"/>
                  </a:lnTo>
                  <a:lnTo>
                    <a:pt x="909333" y="0"/>
                  </a:lnTo>
                  <a:lnTo>
                    <a:pt x="910166" y="0"/>
                  </a:lnTo>
                  <a:lnTo>
                    <a:pt x="911000" y="0"/>
                  </a:lnTo>
                  <a:lnTo>
                    <a:pt x="911833" y="0"/>
                  </a:lnTo>
                  <a:lnTo>
                    <a:pt x="912667" y="0"/>
                  </a:lnTo>
                  <a:lnTo>
                    <a:pt x="913500" y="0"/>
                  </a:lnTo>
                  <a:lnTo>
                    <a:pt x="914334" y="0"/>
                  </a:lnTo>
                  <a:lnTo>
                    <a:pt x="915167" y="0"/>
                  </a:lnTo>
                  <a:lnTo>
                    <a:pt x="916001" y="0"/>
                  </a:lnTo>
                  <a:lnTo>
                    <a:pt x="916834" y="0"/>
                  </a:lnTo>
                  <a:lnTo>
                    <a:pt x="917668" y="0"/>
                  </a:lnTo>
                  <a:lnTo>
                    <a:pt x="918501" y="0"/>
                  </a:lnTo>
                  <a:lnTo>
                    <a:pt x="919335" y="0"/>
                  </a:lnTo>
                  <a:lnTo>
                    <a:pt x="920168" y="0"/>
                  </a:lnTo>
                  <a:lnTo>
                    <a:pt x="921002" y="0"/>
                  </a:lnTo>
                  <a:lnTo>
                    <a:pt x="921835" y="0"/>
                  </a:lnTo>
                  <a:lnTo>
                    <a:pt x="922669" y="0"/>
                  </a:lnTo>
                  <a:lnTo>
                    <a:pt x="923502" y="0"/>
                  </a:lnTo>
                  <a:lnTo>
                    <a:pt x="924336" y="0"/>
                  </a:lnTo>
                  <a:lnTo>
                    <a:pt x="925169" y="0"/>
                  </a:lnTo>
                  <a:lnTo>
                    <a:pt x="926003" y="0"/>
                  </a:lnTo>
                  <a:lnTo>
                    <a:pt x="926836" y="0"/>
                  </a:lnTo>
                  <a:lnTo>
                    <a:pt x="927670" y="0"/>
                  </a:lnTo>
                  <a:lnTo>
                    <a:pt x="928503" y="0"/>
                  </a:lnTo>
                  <a:lnTo>
                    <a:pt x="929336" y="0"/>
                  </a:lnTo>
                  <a:lnTo>
                    <a:pt x="930170" y="0"/>
                  </a:lnTo>
                  <a:lnTo>
                    <a:pt x="931003" y="0"/>
                  </a:lnTo>
                  <a:lnTo>
                    <a:pt x="931837" y="0"/>
                  </a:lnTo>
                  <a:lnTo>
                    <a:pt x="932670" y="0"/>
                  </a:lnTo>
                  <a:lnTo>
                    <a:pt x="933504" y="0"/>
                  </a:lnTo>
                  <a:lnTo>
                    <a:pt x="934337" y="0"/>
                  </a:lnTo>
                  <a:lnTo>
                    <a:pt x="935171" y="0"/>
                  </a:lnTo>
                  <a:lnTo>
                    <a:pt x="936004" y="0"/>
                  </a:lnTo>
                  <a:lnTo>
                    <a:pt x="936838" y="0"/>
                  </a:lnTo>
                  <a:lnTo>
                    <a:pt x="937671" y="0"/>
                  </a:lnTo>
                  <a:lnTo>
                    <a:pt x="938505" y="0"/>
                  </a:lnTo>
                  <a:lnTo>
                    <a:pt x="939338" y="0"/>
                  </a:lnTo>
                  <a:lnTo>
                    <a:pt x="940172" y="0"/>
                  </a:lnTo>
                  <a:lnTo>
                    <a:pt x="941005" y="0"/>
                  </a:lnTo>
                  <a:lnTo>
                    <a:pt x="941839" y="0"/>
                  </a:lnTo>
                  <a:lnTo>
                    <a:pt x="942672" y="0"/>
                  </a:lnTo>
                  <a:lnTo>
                    <a:pt x="943506" y="0"/>
                  </a:lnTo>
                  <a:lnTo>
                    <a:pt x="944339" y="0"/>
                  </a:lnTo>
                  <a:lnTo>
                    <a:pt x="945173" y="0"/>
                  </a:lnTo>
                  <a:lnTo>
                    <a:pt x="946006" y="0"/>
                  </a:lnTo>
                  <a:lnTo>
                    <a:pt x="946840" y="0"/>
                  </a:lnTo>
                  <a:lnTo>
                    <a:pt x="947673" y="0"/>
                  </a:lnTo>
                  <a:lnTo>
                    <a:pt x="948507" y="0"/>
                  </a:lnTo>
                  <a:lnTo>
                    <a:pt x="949340" y="0"/>
                  </a:lnTo>
                  <a:lnTo>
                    <a:pt x="950174" y="0"/>
                  </a:lnTo>
                  <a:lnTo>
                    <a:pt x="951007" y="0"/>
                  </a:lnTo>
                  <a:lnTo>
                    <a:pt x="951841" y="0"/>
                  </a:lnTo>
                  <a:lnTo>
                    <a:pt x="952674" y="0"/>
                  </a:lnTo>
                  <a:lnTo>
                    <a:pt x="953508" y="0"/>
                  </a:lnTo>
                  <a:lnTo>
                    <a:pt x="954341" y="0"/>
                  </a:lnTo>
                  <a:lnTo>
                    <a:pt x="955175" y="0"/>
                  </a:lnTo>
                  <a:lnTo>
                    <a:pt x="956008" y="0"/>
                  </a:lnTo>
                  <a:lnTo>
                    <a:pt x="956842" y="0"/>
                  </a:lnTo>
                  <a:lnTo>
                    <a:pt x="957675" y="0"/>
                  </a:lnTo>
                  <a:lnTo>
                    <a:pt x="958508" y="0"/>
                  </a:lnTo>
                  <a:lnTo>
                    <a:pt x="959342" y="0"/>
                  </a:lnTo>
                  <a:lnTo>
                    <a:pt x="960175" y="0"/>
                  </a:lnTo>
                  <a:lnTo>
                    <a:pt x="961009" y="0"/>
                  </a:lnTo>
                  <a:lnTo>
                    <a:pt x="961842" y="0"/>
                  </a:lnTo>
                  <a:lnTo>
                    <a:pt x="962676" y="0"/>
                  </a:lnTo>
                  <a:lnTo>
                    <a:pt x="963509" y="0"/>
                  </a:lnTo>
                  <a:lnTo>
                    <a:pt x="964343" y="0"/>
                  </a:lnTo>
                  <a:lnTo>
                    <a:pt x="965176" y="0"/>
                  </a:lnTo>
                  <a:lnTo>
                    <a:pt x="966010" y="0"/>
                  </a:lnTo>
                  <a:lnTo>
                    <a:pt x="966843" y="0"/>
                  </a:lnTo>
                  <a:lnTo>
                    <a:pt x="967677" y="0"/>
                  </a:lnTo>
                  <a:lnTo>
                    <a:pt x="968510" y="0"/>
                  </a:lnTo>
                  <a:lnTo>
                    <a:pt x="969344" y="0"/>
                  </a:lnTo>
                  <a:lnTo>
                    <a:pt x="970177" y="0"/>
                  </a:lnTo>
                  <a:lnTo>
                    <a:pt x="971011" y="0"/>
                  </a:lnTo>
                  <a:lnTo>
                    <a:pt x="971844" y="0"/>
                  </a:lnTo>
                  <a:lnTo>
                    <a:pt x="972678" y="0"/>
                  </a:lnTo>
                  <a:lnTo>
                    <a:pt x="973511" y="0"/>
                  </a:lnTo>
                  <a:lnTo>
                    <a:pt x="974345" y="0"/>
                  </a:lnTo>
                  <a:lnTo>
                    <a:pt x="975178" y="0"/>
                  </a:lnTo>
                  <a:lnTo>
                    <a:pt x="976012" y="0"/>
                  </a:lnTo>
                  <a:lnTo>
                    <a:pt x="976845" y="0"/>
                  </a:lnTo>
                  <a:lnTo>
                    <a:pt x="977679" y="0"/>
                  </a:lnTo>
                  <a:lnTo>
                    <a:pt x="978512" y="0"/>
                  </a:lnTo>
                  <a:lnTo>
                    <a:pt x="979346" y="0"/>
                  </a:lnTo>
                  <a:lnTo>
                    <a:pt x="980179" y="0"/>
                  </a:lnTo>
                  <a:lnTo>
                    <a:pt x="981013" y="0"/>
                  </a:lnTo>
                  <a:lnTo>
                    <a:pt x="981846" y="0"/>
                  </a:lnTo>
                  <a:lnTo>
                    <a:pt x="982680" y="0"/>
                  </a:lnTo>
                  <a:lnTo>
                    <a:pt x="983513" y="0"/>
                  </a:lnTo>
                  <a:lnTo>
                    <a:pt x="984347" y="0"/>
                  </a:lnTo>
                  <a:lnTo>
                    <a:pt x="985180" y="0"/>
                  </a:lnTo>
                  <a:lnTo>
                    <a:pt x="986014" y="0"/>
                  </a:lnTo>
                  <a:lnTo>
                    <a:pt x="986847" y="0"/>
                  </a:lnTo>
                  <a:lnTo>
                    <a:pt x="987681" y="0"/>
                  </a:lnTo>
                  <a:lnTo>
                    <a:pt x="988514" y="0"/>
                  </a:lnTo>
                  <a:lnTo>
                    <a:pt x="989347" y="0"/>
                  </a:lnTo>
                  <a:lnTo>
                    <a:pt x="990181" y="0"/>
                  </a:lnTo>
                  <a:lnTo>
                    <a:pt x="991014" y="0"/>
                  </a:lnTo>
                  <a:lnTo>
                    <a:pt x="991848" y="0"/>
                  </a:lnTo>
                  <a:lnTo>
                    <a:pt x="992681" y="0"/>
                  </a:lnTo>
                  <a:lnTo>
                    <a:pt x="993515" y="0"/>
                  </a:lnTo>
                  <a:lnTo>
                    <a:pt x="994348" y="0"/>
                  </a:lnTo>
                  <a:lnTo>
                    <a:pt x="995182" y="0"/>
                  </a:lnTo>
                  <a:lnTo>
                    <a:pt x="996015" y="0"/>
                  </a:lnTo>
                  <a:lnTo>
                    <a:pt x="996849" y="0"/>
                  </a:lnTo>
                  <a:lnTo>
                    <a:pt x="997682" y="0"/>
                  </a:lnTo>
                  <a:lnTo>
                    <a:pt x="998516" y="0"/>
                  </a:lnTo>
                  <a:lnTo>
                    <a:pt x="999349" y="0"/>
                  </a:lnTo>
                  <a:lnTo>
                    <a:pt x="1000183" y="0"/>
                  </a:lnTo>
                  <a:lnTo>
                    <a:pt x="1001016" y="0"/>
                  </a:lnTo>
                  <a:lnTo>
                    <a:pt x="1001850" y="0"/>
                  </a:lnTo>
                  <a:lnTo>
                    <a:pt x="1002683" y="0"/>
                  </a:lnTo>
                  <a:lnTo>
                    <a:pt x="1003517" y="0"/>
                  </a:lnTo>
                  <a:lnTo>
                    <a:pt x="1004350" y="0"/>
                  </a:lnTo>
                  <a:lnTo>
                    <a:pt x="1005184" y="0"/>
                  </a:lnTo>
                  <a:lnTo>
                    <a:pt x="1006017" y="0"/>
                  </a:lnTo>
                  <a:lnTo>
                    <a:pt x="1006851" y="0"/>
                  </a:lnTo>
                  <a:lnTo>
                    <a:pt x="1007684" y="0"/>
                  </a:lnTo>
                  <a:lnTo>
                    <a:pt x="1008518" y="0"/>
                  </a:lnTo>
                  <a:lnTo>
                    <a:pt x="1009351" y="0"/>
                  </a:lnTo>
                  <a:lnTo>
                    <a:pt x="1010185" y="0"/>
                  </a:lnTo>
                  <a:lnTo>
                    <a:pt x="1011018" y="0"/>
                  </a:lnTo>
                  <a:lnTo>
                    <a:pt x="1011852" y="0"/>
                  </a:lnTo>
                  <a:lnTo>
                    <a:pt x="1012685" y="0"/>
                  </a:lnTo>
                  <a:lnTo>
                    <a:pt x="1013519" y="0"/>
                  </a:lnTo>
                  <a:lnTo>
                    <a:pt x="1014352" y="0"/>
                  </a:lnTo>
                  <a:lnTo>
                    <a:pt x="1015186" y="0"/>
                  </a:lnTo>
                  <a:lnTo>
                    <a:pt x="1016019" y="0"/>
                  </a:lnTo>
                  <a:lnTo>
                    <a:pt x="1016853" y="0"/>
                  </a:lnTo>
                  <a:lnTo>
                    <a:pt x="1017686" y="0"/>
                  </a:lnTo>
                  <a:lnTo>
                    <a:pt x="1018519" y="0"/>
                  </a:lnTo>
                  <a:lnTo>
                    <a:pt x="1019353" y="0"/>
                  </a:lnTo>
                  <a:lnTo>
                    <a:pt x="1020186" y="0"/>
                  </a:lnTo>
                  <a:lnTo>
                    <a:pt x="1021020" y="0"/>
                  </a:lnTo>
                  <a:lnTo>
                    <a:pt x="1021853" y="0"/>
                  </a:lnTo>
                  <a:lnTo>
                    <a:pt x="1022687" y="0"/>
                  </a:lnTo>
                  <a:lnTo>
                    <a:pt x="1023520" y="0"/>
                  </a:lnTo>
                  <a:lnTo>
                    <a:pt x="1024354" y="0"/>
                  </a:lnTo>
                  <a:lnTo>
                    <a:pt x="1025187" y="0"/>
                  </a:lnTo>
                  <a:lnTo>
                    <a:pt x="1026021" y="0"/>
                  </a:lnTo>
                  <a:lnTo>
                    <a:pt x="1026854" y="0"/>
                  </a:lnTo>
                  <a:lnTo>
                    <a:pt x="1027688" y="0"/>
                  </a:lnTo>
                  <a:lnTo>
                    <a:pt x="1028521" y="0"/>
                  </a:lnTo>
                  <a:lnTo>
                    <a:pt x="1029355" y="0"/>
                  </a:lnTo>
                  <a:lnTo>
                    <a:pt x="1030188" y="0"/>
                  </a:lnTo>
                  <a:lnTo>
                    <a:pt x="1031022" y="0"/>
                  </a:lnTo>
                  <a:lnTo>
                    <a:pt x="1031855" y="0"/>
                  </a:lnTo>
                  <a:lnTo>
                    <a:pt x="1032689" y="0"/>
                  </a:lnTo>
                  <a:lnTo>
                    <a:pt x="1033522" y="0"/>
                  </a:lnTo>
                  <a:lnTo>
                    <a:pt x="1034356" y="0"/>
                  </a:lnTo>
                  <a:lnTo>
                    <a:pt x="1035189" y="0"/>
                  </a:lnTo>
                  <a:lnTo>
                    <a:pt x="1036023" y="0"/>
                  </a:lnTo>
                  <a:lnTo>
                    <a:pt x="1036856" y="0"/>
                  </a:lnTo>
                  <a:lnTo>
                    <a:pt x="1037690" y="0"/>
                  </a:lnTo>
                  <a:lnTo>
                    <a:pt x="1038523" y="0"/>
                  </a:lnTo>
                  <a:lnTo>
                    <a:pt x="1039357" y="0"/>
                  </a:lnTo>
                  <a:lnTo>
                    <a:pt x="1040190" y="0"/>
                  </a:lnTo>
                  <a:lnTo>
                    <a:pt x="1041024" y="0"/>
                  </a:lnTo>
                  <a:lnTo>
                    <a:pt x="1041857" y="0"/>
                  </a:lnTo>
                  <a:lnTo>
                    <a:pt x="1042691" y="0"/>
                  </a:lnTo>
                  <a:lnTo>
                    <a:pt x="1043524" y="0"/>
                  </a:lnTo>
                  <a:lnTo>
                    <a:pt x="1044358" y="0"/>
                  </a:lnTo>
                  <a:lnTo>
                    <a:pt x="1045191" y="0"/>
                  </a:lnTo>
                  <a:lnTo>
                    <a:pt x="1046025" y="0"/>
                  </a:lnTo>
                  <a:lnTo>
                    <a:pt x="1046858" y="0"/>
                  </a:lnTo>
                  <a:lnTo>
                    <a:pt x="1047692" y="0"/>
                  </a:lnTo>
                  <a:lnTo>
                    <a:pt x="1048525" y="0"/>
                  </a:lnTo>
                  <a:lnTo>
                    <a:pt x="1049358" y="0"/>
                  </a:lnTo>
                  <a:lnTo>
                    <a:pt x="1050192" y="0"/>
                  </a:lnTo>
                  <a:lnTo>
                    <a:pt x="1051025" y="0"/>
                  </a:lnTo>
                  <a:lnTo>
                    <a:pt x="1051859" y="0"/>
                  </a:lnTo>
                  <a:lnTo>
                    <a:pt x="1052692" y="0"/>
                  </a:lnTo>
                  <a:lnTo>
                    <a:pt x="1053526" y="0"/>
                  </a:lnTo>
                  <a:lnTo>
                    <a:pt x="1054359" y="0"/>
                  </a:lnTo>
                  <a:lnTo>
                    <a:pt x="1055193" y="0"/>
                  </a:lnTo>
                  <a:lnTo>
                    <a:pt x="1056026" y="0"/>
                  </a:lnTo>
                  <a:lnTo>
                    <a:pt x="1056860" y="0"/>
                  </a:lnTo>
                  <a:lnTo>
                    <a:pt x="1057693" y="0"/>
                  </a:lnTo>
                  <a:lnTo>
                    <a:pt x="1058527" y="0"/>
                  </a:lnTo>
                  <a:lnTo>
                    <a:pt x="1059360" y="0"/>
                  </a:lnTo>
                  <a:lnTo>
                    <a:pt x="1060194" y="0"/>
                  </a:lnTo>
                  <a:lnTo>
                    <a:pt x="1061027" y="0"/>
                  </a:lnTo>
                  <a:lnTo>
                    <a:pt x="1061861" y="0"/>
                  </a:lnTo>
                  <a:lnTo>
                    <a:pt x="1062694" y="0"/>
                  </a:lnTo>
                  <a:lnTo>
                    <a:pt x="1063528" y="0"/>
                  </a:lnTo>
                  <a:lnTo>
                    <a:pt x="1064361" y="0"/>
                  </a:lnTo>
                  <a:lnTo>
                    <a:pt x="1065195" y="0"/>
                  </a:lnTo>
                  <a:lnTo>
                    <a:pt x="1066028" y="0"/>
                  </a:lnTo>
                  <a:lnTo>
                    <a:pt x="1066862" y="0"/>
                  </a:lnTo>
                  <a:lnTo>
                    <a:pt x="1067695" y="0"/>
                  </a:lnTo>
                  <a:lnTo>
                    <a:pt x="1068529" y="0"/>
                  </a:lnTo>
                  <a:lnTo>
                    <a:pt x="1069362" y="0"/>
                  </a:lnTo>
                  <a:lnTo>
                    <a:pt x="1070196" y="0"/>
                  </a:lnTo>
                  <a:lnTo>
                    <a:pt x="1071029" y="0"/>
                  </a:lnTo>
                  <a:lnTo>
                    <a:pt x="1071863" y="0"/>
                  </a:lnTo>
                  <a:lnTo>
                    <a:pt x="1072696" y="0"/>
                  </a:lnTo>
                  <a:lnTo>
                    <a:pt x="1073530" y="0"/>
                  </a:lnTo>
                  <a:lnTo>
                    <a:pt x="1074363" y="0"/>
                  </a:lnTo>
                  <a:lnTo>
                    <a:pt x="1075197" y="0"/>
                  </a:lnTo>
                  <a:lnTo>
                    <a:pt x="1076030" y="0"/>
                  </a:lnTo>
                  <a:lnTo>
                    <a:pt x="1076864" y="0"/>
                  </a:lnTo>
                  <a:lnTo>
                    <a:pt x="1077697" y="0"/>
                  </a:lnTo>
                  <a:lnTo>
                    <a:pt x="1078530" y="0"/>
                  </a:lnTo>
                  <a:lnTo>
                    <a:pt x="1079364" y="0"/>
                  </a:lnTo>
                  <a:lnTo>
                    <a:pt x="1080197" y="0"/>
                  </a:lnTo>
                  <a:lnTo>
                    <a:pt x="1081031" y="0"/>
                  </a:lnTo>
                  <a:lnTo>
                    <a:pt x="1081864" y="0"/>
                  </a:lnTo>
                  <a:lnTo>
                    <a:pt x="1082698" y="0"/>
                  </a:lnTo>
                  <a:lnTo>
                    <a:pt x="1083531" y="0"/>
                  </a:lnTo>
                  <a:lnTo>
                    <a:pt x="1084365" y="0"/>
                  </a:lnTo>
                  <a:lnTo>
                    <a:pt x="1085198" y="0"/>
                  </a:lnTo>
                  <a:lnTo>
                    <a:pt x="1086032" y="0"/>
                  </a:lnTo>
                  <a:lnTo>
                    <a:pt x="1086865" y="0"/>
                  </a:lnTo>
                  <a:lnTo>
                    <a:pt x="1087699" y="0"/>
                  </a:lnTo>
                  <a:lnTo>
                    <a:pt x="1088532" y="0"/>
                  </a:lnTo>
                  <a:lnTo>
                    <a:pt x="1089366" y="0"/>
                  </a:lnTo>
                  <a:lnTo>
                    <a:pt x="1090199" y="0"/>
                  </a:lnTo>
                  <a:lnTo>
                    <a:pt x="1091033" y="0"/>
                  </a:lnTo>
                  <a:lnTo>
                    <a:pt x="1091866" y="0"/>
                  </a:lnTo>
                  <a:lnTo>
                    <a:pt x="1092700" y="0"/>
                  </a:lnTo>
                  <a:lnTo>
                    <a:pt x="1093533" y="0"/>
                  </a:lnTo>
                  <a:lnTo>
                    <a:pt x="1094367" y="0"/>
                  </a:lnTo>
                  <a:lnTo>
                    <a:pt x="1095200" y="0"/>
                  </a:lnTo>
                  <a:lnTo>
                    <a:pt x="1096034" y="0"/>
                  </a:lnTo>
                  <a:lnTo>
                    <a:pt x="1096867" y="0"/>
                  </a:lnTo>
                  <a:lnTo>
                    <a:pt x="1097701" y="0"/>
                  </a:lnTo>
                  <a:lnTo>
                    <a:pt x="1098534" y="0"/>
                  </a:lnTo>
                  <a:lnTo>
                    <a:pt x="1099368" y="0"/>
                  </a:lnTo>
                  <a:lnTo>
                    <a:pt x="1100201" y="0"/>
                  </a:lnTo>
                  <a:lnTo>
                    <a:pt x="1101035" y="0"/>
                  </a:lnTo>
                  <a:lnTo>
                    <a:pt x="1101868" y="0"/>
                  </a:lnTo>
                  <a:lnTo>
                    <a:pt x="1102702" y="0"/>
                  </a:lnTo>
                  <a:lnTo>
                    <a:pt x="1103535" y="0"/>
                  </a:lnTo>
                  <a:lnTo>
                    <a:pt x="1104369" y="0"/>
                  </a:lnTo>
                  <a:lnTo>
                    <a:pt x="1105202" y="0"/>
                  </a:lnTo>
                  <a:lnTo>
                    <a:pt x="1106036" y="0"/>
                  </a:lnTo>
                  <a:lnTo>
                    <a:pt x="1106869" y="0"/>
                  </a:lnTo>
                  <a:lnTo>
                    <a:pt x="1107703" y="0"/>
                  </a:lnTo>
                  <a:lnTo>
                    <a:pt x="1108536" y="0"/>
                  </a:lnTo>
                  <a:lnTo>
                    <a:pt x="1109369" y="0"/>
                  </a:lnTo>
                  <a:lnTo>
                    <a:pt x="1110203" y="0"/>
                  </a:lnTo>
                  <a:lnTo>
                    <a:pt x="1111036" y="0"/>
                  </a:lnTo>
                  <a:lnTo>
                    <a:pt x="1111870" y="0"/>
                  </a:lnTo>
                  <a:lnTo>
                    <a:pt x="1112703" y="0"/>
                  </a:lnTo>
                  <a:lnTo>
                    <a:pt x="1113537" y="0"/>
                  </a:lnTo>
                  <a:lnTo>
                    <a:pt x="1114370" y="0"/>
                  </a:lnTo>
                  <a:lnTo>
                    <a:pt x="1115204" y="0"/>
                  </a:lnTo>
                  <a:lnTo>
                    <a:pt x="1116037" y="0"/>
                  </a:lnTo>
                  <a:lnTo>
                    <a:pt x="1116871" y="0"/>
                  </a:lnTo>
                  <a:lnTo>
                    <a:pt x="1117704" y="0"/>
                  </a:lnTo>
                  <a:lnTo>
                    <a:pt x="1118538" y="0"/>
                  </a:lnTo>
                  <a:lnTo>
                    <a:pt x="1119371" y="0"/>
                  </a:lnTo>
                  <a:lnTo>
                    <a:pt x="1120205" y="0"/>
                  </a:lnTo>
                  <a:lnTo>
                    <a:pt x="1121038" y="0"/>
                  </a:lnTo>
                  <a:lnTo>
                    <a:pt x="1121872" y="0"/>
                  </a:lnTo>
                  <a:lnTo>
                    <a:pt x="1122705" y="0"/>
                  </a:lnTo>
                  <a:lnTo>
                    <a:pt x="1123539" y="0"/>
                  </a:lnTo>
                  <a:lnTo>
                    <a:pt x="1124372" y="0"/>
                  </a:lnTo>
                  <a:lnTo>
                    <a:pt x="1125206" y="0"/>
                  </a:lnTo>
                  <a:lnTo>
                    <a:pt x="1126039" y="0"/>
                  </a:lnTo>
                  <a:lnTo>
                    <a:pt x="1126873" y="0"/>
                  </a:lnTo>
                  <a:lnTo>
                    <a:pt x="1127706" y="0"/>
                  </a:lnTo>
                  <a:lnTo>
                    <a:pt x="1128540" y="0"/>
                  </a:lnTo>
                  <a:lnTo>
                    <a:pt x="1129373" y="0"/>
                  </a:lnTo>
                  <a:lnTo>
                    <a:pt x="1130207" y="0"/>
                  </a:lnTo>
                  <a:lnTo>
                    <a:pt x="1131040" y="0"/>
                  </a:lnTo>
                  <a:lnTo>
                    <a:pt x="1131874" y="0"/>
                  </a:lnTo>
                  <a:lnTo>
                    <a:pt x="1132707" y="0"/>
                  </a:lnTo>
                  <a:lnTo>
                    <a:pt x="1133541" y="0"/>
                  </a:lnTo>
                  <a:lnTo>
                    <a:pt x="1134374" y="0"/>
                  </a:lnTo>
                  <a:lnTo>
                    <a:pt x="1135208" y="0"/>
                  </a:lnTo>
                  <a:lnTo>
                    <a:pt x="1136041" y="0"/>
                  </a:lnTo>
                  <a:lnTo>
                    <a:pt x="1136875" y="0"/>
                  </a:lnTo>
                  <a:lnTo>
                    <a:pt x="1137708" y="0"/>
                  </a:lnTo>
                  <a:lnTo>
                    <a:pt x="1138541" y="0"/>
                  </a:lnTo>
                  <a:lnTo>
                    <a:pt x="1139375" y="0"/>
                  </a:lnTo>
                  <a:lnTo>
                    <a:pt x="1140208" y="0"/>
                  </a:lnTo>
                  <a:lnTo>
                    <a:pt x="1141042" y="0"/>
                  </a:lnTo>
                  <a:lnTo>
                    <a:pt x="1141875" y="0"/>
                  </a:lnTo>
                  <a:lnTo>
                    <a:pt x="1142709" y="0"/>
                  </a:lnTo>
                  <a:lnTo>
                    <a:pt x="1143542" y="0"/>
                  </a:lnTo>
                  <a:lnTo>
                    <a:pt x="1144376" y="0"/>
                  </a:lnTo>
                  <a:lnTo>
                    <a:pt x="1145209" y="0"/>
                  </a:lnTo>
                  <a:lnTo>
                    <a:pt x="1146043" y="0"/>
                  </a:lnTo>
                  <a:lnTo>
                    <a:pt x="1146876" y="0"/>
                  </a:lnTo>
                  <a:lnTo>
                    <a:pt x="1147710" y="0"/>
                  </a:lnTo>
                  <a:lnTo>
                    <a:pt x="1148543" y="0"/>
                  </a:lnTo>
                  <a:lnTo>
                    <a:pt x="1149377" y="0"/>
                  </a:lnTo>
                  <a:lnTo>
                    <a:pt x="1150210" y="0"/>
                  </a:lnTo>
                  <a:lnTo>
                    <a:pt x="1151044" y="0"/>
                  </a:lnTo>
                  <a:lnTo>
                    <a:pt x="1151877" y="0"/>
                  </a:lnTo>
                  <a:lnTo>
                    <a:pt x="1152711" y="0"/>
                  </a:lnTo>
                  <a:lnTo>
                    <a:pt x="1153544" y="0"/>
                  </a:lnTo>
                  <a:lnTo>
                    <a:pt x="1154378" y="0"/>
                  </a:lnTo>
                  <a:lnTo>
                    <a:pt x="1155211" y="0"/>
                  </a:lnTo>
                  <a:lnTo>
                    <a:pt x="1156045" y="0"/>
                  </a:lnTo>
                  <a:lnTo>
                    <a:pt x="1156878" y="0"/>
                  </a:lnTo>
                  <a:lnTo>
                    <a:pt x="1157712" y="0"/>
                  </a:lnTo>
                  <a:lnTo>
                    <a:pt x="1158545" y="0"/>
                  </a:lnTo>
                  <a:lnTo>
                    <a:pt x="1159379" y="0"/>
                  </a:lnTo>
                  <a:lnTo>
                    <a:pt x="1160212" y="0"/>
                  </a:lnTo>
                  <a:lnTo>
                    <a:pt x="1161046" y="0"/>
                  </a:lnTo>
                  <a:lnTo>
                    <a:pt x="1161879" y="0"/>
                  </a:lnTo>
                  <a:lnTo>
                    <a:pt x="1162713" y="0"/>
                  </a:lnTo>
                  <a:lnTo>
                    <a:pt x="1163546" y="0"/>
                  </a:lnTo>
                  <a:lnTo>
                    <a:pt x="1164380" y="0"/>
                  </a:lnTo>
                  <a:lnTo>
                    <a:pt x="1165213" y="0"/>
                  </a:lnTo>
                  <a:lnTo>
                    <a:pt x="1166047" y="0"/>
                  </a:lnTo>
                  <a:lnTo>
                    <a:pt x="1166880" y="0"/>
                  </a:lnTo>
                  <a:lnTo>
                    <a:pt x="1167714" y="0"/>
                  </a:lnTo>
                  <a:lnTo>
                    <a:pt x="1168547" y="0"/>
                  </a:lnTo>
                  <a:lnTo>
                    <a:pt x="1169380" y="0"/>
                  </a:lnTo>
                  <a:lnTo>
                    <a:pt x="1170214" y="0"/>
                  </a:lnTo>
                  <a:lnTo>
                    <a:pt x="1171047" y="0"/>
                  </a:lnTo>
                  <a:lnTo>
                    <a:pt x="1171881" y="0"/>
                  </a:lnTo>
                  <a:lnTo>
                    <a:pt x="1172714" y="0"/>
                  </a:lnTo>
                  <a:lnTo>
                    <a:pt x="1173548" y="0"/>
                  </a:lnTo>
                  <a:lnTo>
                    <a:pt x="1174381" y="0"/>
                  </a:lnTo>
                  <a:lnTo>
                    <a:pt x="1175215" y="0"/>
                  </a:lnTo>
                  <a:lnTo>
                    <a:pt x="1176048" y="0"/>
                  </a:lnTo>
                  <a:lnTo>
                    <a:pt x="1176882" y="0"/>
                  </a:lnTo>
                  <a:lnTo>
                    <a:pt x="1177715" y="0"/>
                  </a:lnTo>
                  <a:lnTo>
                    <a:pt x="1178549" y="0"/>
                  </a:lnTo>
                  <a:lnTo>
                    <a:pt x="1179382" y="0"/>
                  </a:lnTo>
                  <a:lnTo>
                    <a:pt x="1180216" y="0"/>
                  </a:lnTo>
                  <a:lnTo>
                    <a:pt x="1181049" y="0"/>
                  </a:lnTo>
                  <a:lnTo>
                    <a:pt x="1181883" y="0"/>
                  </a:lnTo>
                  <a:lnTo>
                    <a:pt x="1182716" y="0"/>
                  </a:lnTo>
                  <a:lnTo>
                    <a:pt x="1183550" y="0"/>
                  </a:lnTo>
                  <a:lnTo>
                    <a:pt x="1184383" y="0"/>
                  </a:lnTo>
                  <a:lnTo>
                    <a:pt x="1185217" y="0"/>
                  </a:lnTo>
                  <a:lnTo>
                    <a:pt x="1186050" y="0"/>
                  </a:lnTo>
                  <a:lnTo>
                    <a:pt x="1186884" y="0"/>
                  </a:lnTo>
                  <a:lnTo>
                    <a:pt x="1187717" y="0"/>
                  </a:lnTo>
                  <a:lnTo>
                    <a:pt x="1188551" y="0"/>
                  </a:lnTo>
                  <a:lnTo>
                    <a:pt x="1189384" y="0"/>
                  </a:lnTo>
                  <a:lnTo>
                    <a:pt x="1190218" y="0"/>
                  </a:lnTo>
                  <a:lnTo>
                    <a:pt x="1191051" y="0"/>
                  </a:lnTo>
                  <a:lnTo>
                    <a:pt x="1191885" y="0"/>
                  </a:lnTo>
                  <a:lnTo>
                    <a:pt x="1192718" y="0"/>
                  </a:lnTo>
                  <a:lnTo>
                    <a:pt x="1193552" y="0"/>
                  </a:lnTo>
                  <a:lnTo>
                    <a:pt x="1194385" y="0"/>
                  </a:lnTo>
                  <a:lnTo>
                    <a:pt x="1195219" y="0"/>
                  </a:lnTo>
                  <a:lnTo>
                    <a:pt x="1196052" y="0"/>
                  </a:lnTo>
                  <a:lnTo>
                    <a:pt x="1196886" y="0"/>
                  </a:lnTo>
                  <a:lnTo>
                    <a:pt x="1197719" y="0"/>
                  </a:lnTo>
                  <a:lnTo>
                    <a:pt x="1198552" y="0"/>
                  </a:lnTo>
                  <a:lnTo>
                    <a:pt x="1199386" y="0"/>
                  </a:lnTo>
                  <a:lnTo>
                    <a:pt x="1200219" y="0"/>
                  </a:lnTo>
                  <a:lnTo>
                    <a:pt x="1201053" y="0"/>
                  </a:lnTo>
                  <a:lnTo>
                    <a:pt x="1201886" y="0"/>
                  </a:lnTo>
                  <a:lnTo>
                    <a:pt x="1202720" y="0"/>
                  </a:lnTo>
                  <a:lnTo>
                    <a:pt x="1203553" y="0"/>
                  </a:lnTo>
                  <a:lnTo>
                    <a:pt x="1204387" y="0"/>
                  </a:lnTo>
                  <a:lnTo>
                    <a:pt x="1205220" y="0"/>
                  </a:lnTo>
                  <a:lnTo>
                    <a:pt x="1206054" y="0"/>
                  </a:lnTo>
                  <a:lnTo>
                    <a:pt x="1206887" y="0"/>
                  </a:lnTo>
                  <a:lnTo>
                    <a:pt x="1207721" y="0"/>
                  </a:lnTo>
                  <a:lnTo>
                    <a:pt x="1208554" y="0"/>
                  </a:lnTo>
                  <a:lnTo>
                    <a:pt x="1209388" y="0"/>
                  </a:lnTo>
                  <a:lnTo>
                    <a:pt x="1210221" y="0"/>
                  </a:lnTo>
                  <a:lnTo>
                    <a:pt x="1211055" y="0"/>
                  </a:lnTo>
                  <a:lnTo>
                    <a:pt x="1211888" y="0"/>
                  </a:lnTo>
                  <a:lnTo>
                    <a:pt x="1212722" y="0"/>
                  </a:lnTo>
                  <a:lnTo>
                    <a:pt x="1213555" y="0"/>
                  </a:lnTo>
                  <a:lnTo>
                    <a:pt x="1214389" y="0"/>
                  </a:lnTo>
                  <a:lnTo>
                    <a:pt x="1215222" y="0"/>
                  </a:lnTo>
                  <a:lnTo>
                    <a:pt x="1216056" y="0"/>
                  </a:lnTo>
                  <a:lnTo>
                    <a:pt x="1216889" y="0"/>
                  </a:lnTo>
                  <a:lnTo>
                    <a:pt x="1217723" y="0"/>
                  </a:lnTo>
                  <a:lnTo>
                    <a:pt x="1218556" y="0"/>
                  </a:lnTo>
                  <a:lnTo>
                    <a:pt x="1219390" y="0"/>
                  </a:lnTo>
                  <a:lnTo>
                    <a:pt x="1220223" y="0"/>
                  </a:lnTo>
                  <a:lnTo>
                    <a:pt x="1221057" y="0"/>
                  </a:lnTo>
                  <a:lnTo>
                    <a:pt x="1221890" y="0"/>
                  </a:lnTo>
                  <a:lnTo>
                    <a:pt x="1222724" y="0"/>
                  </a:lnTo>
                  <a:lnTo>
                    <a:pt x="1223557" y="0"/>
                  </a:lnTo>
                  <a:lnTo>
                    <a:pt x="1224391" y="0"/>
                  </a:lnTo>
                  <a:lnTo>
                    <a:pt x="1225224" y="0"/>
                  </a:lnTo>
                  <a:lnTo>
                    <a:pt x="1226058" y="0"/>
                  </a:lnTo>
                  <a:lnTo>
                    <a:pt x="1226891" y="0"/>
                  </a:lnTo>
                  <a:lnTo>
                    <a:pt x="1227725" y="0"/>
                  </a:lnTo>
                  <a:lnTo>
                    <a:pt x="1228558" y="0"/>
                  </a:lnTo>
                  <a:lnTo>
                    <a:pt x="1229391" y="0"/>
                  </a:lnTo>
                  <a:lnTo>
                    <a:pt x="1230225" y="0"/>
                  </a:lnTo>
                  <a:lnTo>
                    <a:pt x="1231058" y="0"/>
                  </a:lnTo>
                  <a:lnTo>
                    <a:pt x="1231892" y="0"/>
                  </a:lnTo>
                  <a:lnTo>
                    <a:pt x="1232725" y="0"/>
                  </a:lnTo>
                  <a:lnTo>
                    <a:pt x="1233559" y="0"/>
                  </a:lnTo>
                  <a:lnTo>
                    <a:pt x="1234392" y="0"/>
                  </a:lnTo>
                  <a:lnTo>
                    <a:pt x="1235226" y="0"/>
                  </a:lnTo>
                  <a:lnTo>
                    <a:pt x="1236059" y="0"/>
                  </a:lnTo>
                  <a:lnTo>
                    <a:pt x="1236893" y="0"/>
                  </a:lnTo>
                  <a:lnTo>
                    <a:pt x="1237726" y="0"/>
                  </a:lnTo>
                  <a:lnTo>
                    <a:pt x="1238560" y="0"/>
                  </a:lnTo>
                  <a:lnTo>
                    <a:pt x="1239393" y="0"/>
                  </a:lnTo>
                  <a:lnTo>
                    <a:pt x="1240227" y="0"/>
                  </a:lnTo>
                  <a:lnTo>
                    <a:pt x="1241060" y="0"/>
                  </a:lnTo>
                  <a:lnTo>
                    <a:pt x="1241894" y="0"/>
                  </a:lnTo>
                  <a:lnTo>
                    <a:pt x="1242727" y="0"/>
                  </a:lnTo>
                  <a:lnTo>
                    <a:pt x="1243561" y="0"/>
                  </a:lnTo>
                  <a:lnTo>
                    <a:pt x="1244394" y="0"/>
                  </a:lnTo>
                  <a:lnTo>
                    <a:pt x="1245228" y="0"/>
                  </a:lnTo>
                  <a:lnTo>
                    <a:pt x="1246061" y="0"/>
                  </a:lnTo>
                  <a:lnTo>
                    <a:pt x="1246895" y="0"/>
                  </a:lnTo>
                  <a:lnTo>
                    <a:pt x="1247728" y="0"/>
                  </a:lnTo>
                  <a:lnTo>
                    <a:pt x="1248562" y="0"/>
                  </a:lnTo>
                  <a:lnTo>
                    <a:pt x="1249395" y="0"/>
                  </a:lnTo>
                  <a:lnTo>
                    <a:pt x="1250229" y="0"/>
                  </a:lnTo>
                  <a:lnTo>
                    <a:pt x="1251062" y="0"/>
                  </a:lnTo>
                  <a:lnTo>
                    <a:pt x="1251896" y="0"/>
                  </a:lnTo>
                  <a:lnTo>
                    <a:pt x="1252729" y="0"/>
                  </a:lnTo>
                  <a:lnTo>
                    <a:pt x="1253563" y="0"/>
                  </a:lnTo>
                  <a:lnTo>
                    <a:pt x="1254396" y="0"/>
                  </a:lnTo>
                  <a:lnTo>
                    <a:pt x="1255230" y="0"/>
                  </a:lnTo>
                  <a:lnTo>
                    <a:pt x="1256063" y="0"/>
                  </a:lnTo>
                  <a:lnTo>
                    <a:pt x="1256897" y="0"/>
                  </a:lnTo>
                  <a:lnTo>
                    <a:pt x="1257730" y="0"/>
                  </a:lnTo>
                  <a:lnTo>
                    <a:pt x="1258563" y="0"/>
                  </a:lnTo>
                  <a:lnTo>
                    <a:pt x="1259397" y="0"/>
                  </a:lnTo>
                  <a:lnTo>
                    <a:pt x="1260230" y="0"/>
                  </a:lnTo>
                  <a:lnTo>
                    <a:pt x="1261064" y="0"/>
                  </a:lnTo>
                  <a:lnTo>
                    <a:pt x="1261897" y="0"/>
                  </a:lnTo>
                  <a:lnTo>
                    <a:pt x="1262731" y="0"/>
                  </a:lnTo>
                  <a:lnTo>
                    <a:pt x="1263564" y="0"/>
                  </a:lnTo>
                  <a:lnTo>
                    <a:pt x="1264398" y="0"/>
                  </a:lnTo>
                  <a:lnTo>
                    <a:pt x="1265231" y="0"/>
                  </a:lnTo>
                  <a:lnTo>
                    <a:pt x="1266065" y="0"/>
                  </a:lnTo>
                  <a:lnTo>
                    <a:pt x="1266898" y="0"/>
                  </a:lnTo>
                  <a:lnTo>
                    <a:pt x="1267732" y="0"/>
                  </a:lnTo>
                  <a:lnTo>
                    <a:pt x="1268565" y="0"/>
                  </a:lnTo>
                  <a:lnTo>
                    <a:pt x="1269399" y="0"/>
                  </a:lnTo>
                  <a:lnTo>
                    <a:pt x="1270232" y="0"/>
                  </a:lnTo>
                  <a:lnTo>
                    <a:pt x="1271066" y="0"/>
                  </a:lnTo>
                  <a:lnTo>
                    <a:pt x="1271899" y="0"/>
                  </a:lnTo>
                  <a:lnTo>
                    <a:pt x="1272733" y="0"/>
                  </a:lnTo>
                  <a:lnTo>
                    <a:pt x="1273566" y="0"/>
                  </a:lnTo>
                  <a:lnTo>
                    <a:pt x="1274400" y="0"/>
                  </a:lnTo>
                  <a:lnTo>
                    <a:pt x="1275233" y="0"/>
                  </a:lnTo>
                  <a:lnTo>
                    <a:pt x="1276067" y="0"/>
                  </a:lnTo>
                  <a:lnTo>
                    <a:pt x="1276900" y="0"/>
                  </a:lnTo>
                  <a:lnTo>
                    <a:pt x="1277734" y="0"/>
                  </a:lnTo>
                  <a:lnTo>
                    <a:pt x="1278567" y="0"/>
                  </a:lnTo>
                  <a:lnTo>
                    <a:pt x="1279401" y="0"/>
                  </a:lnTo>
                  <a:lnTo>
                    <a:pt x="1280234" y="0"/>
                  </a:lnTo>
                  <a:lnTo>
                    <a:pt x="1281068" y="0"/>
                  </a:lnTo>
                  <a:lnTo>
                    <a:pt x="1281901" y="0"/>
                  </a:lnTo>
                  <a:lnTo>
                    <a:pt x="1282735" y="0"/>
                  </a:lnTo>
                  <a:lnTo>
                    <a:pt x="1283568" y="0"/>
                  </a:lnTo>
                  <a:lnTo>
                    <a:pt x="1284402" y="0"/>
                  </a:lnTo>
                  <a:lnTo>
                    <a:pt x="1285235" y="0"/>
                  </a:lnTo>
                  <a:lnTo>
                    <a:pt x="1286069" y="0"/>
                  </a:lnTo>
                  <a:lnTo>
                    <a:pt x="1286902" y="0"/>
                  </a:lnTo>
                  <a:lnTo>
                    <a:pt x="1287735" y="0"/>
                  </a:lnTo>
                  <a:lnTo>
                    <a:pt x="1288569" y="0"/>
                  </a:lnTo>
                  <a:lnTo>
                    <a:pt x="1289402" y="0"/>
                  </a:lnTo>
                  <a:lnTo>
                    <a:pt x="1290236" y="0"/>
                  </a:lnTo>
                  <a:lnTo>
                    <a:pt x="1291069" y="0"/>
                  </a:lnTo>
                  <a:lnTo>
                    <a:pt x="1291903" y="0"/>
                  </a:lnTo>
                  <a:lnTo>
                    <a:pt x="1292736" y="0"/>
                  </a:lnTo>
                  <a:lnTo>
                    <a:pt x="1293570" y="0"/>
                  </a:lnTo>
                  <a:lnTo>
                    <a:pt x="1294403" y="0"/>
                  </a:lnTo>
                  <a:lnTo>
                    <a:pt x="1295237" y="0"/>
                  </a:lnTo>
                  <a:lnTo>
                    <a:pt x="1296070" y="0"/>
                  </a:lnTo>
                  <a:lnTo>
                    <a:pt x="1296904" y="0"/>
                  </a:lnTo>
                  <a:lnTo>
                    <a:pt x="1297737" y="0"/>
                  </a:lnTo>
                  <a:lnTo>
                    <a:pt x="1298571" y="0"/>
                  </a:lnTo>
                  <a:lnTo>
                    <a:pt x="1299404" y="0"/>
                  </a:lnTo>
                  <a:lnTo>
                    <a:pt x="1300238" y="0"/>
                  </a:lnTo>
                  <a:lnTo>
                    <a:pt x="1301071" y="0"/>
                  </a:lnTo>
                  <a:lnTo>
                    <a:pt x="1301905" y="0"/>
                  </a:lnTo>
                  <a:lnTo>
                    <a:pt x="1302738" y="0"/>
                  </a:lnTo>
                  <a:lnTo>
                    <a:pt x="1303572" y="0"/>
                  </a:lnTo>
                  <a:lnTo>
                    <a:pt x="1304405" y="0"/>
                  </a:lnTo>
                  <a:lnTo>
                    <a:pt x="1305239" y="0"/>
                  </a:lnTo>
                  <a:lnTo>
                    <a:pt x="1306072" y="0"/>
                  </a:lnTo>
                  <a:lnTo>
                    <a:pt x="1306906" y="0"/>
                  </a:lnTo>
                  <a:lnTo>
                    <a:pt x="1307739" y="0"/>
                  </a:lnTo>
                  <a:lnTo>
                    <a:pt x="1308573" y="0"/>
                  </a:lnTo>
                  <a:lnTo>
                    <a:pt x="1309406" y="0"/>
                  </a:lnTo>
                  <a:lnTo>
                    <a:pt x="1310240" y="0"/>
                  </a:lnTo>
                  <a:lnTo>
                    <a:pt x="1311073" y="0"/>
                  </a:lnTo>
                  <a:lnTo>
                    <a:pt x="1311907" y="0"/>
                  </a:lnTo>
                  <a:lnTo>
                    <a:pt x="1312740" y="0"/>
                  </a:lnTo>
                  <a:lnTo>
                    <a:pt x="1313574" y="0"/>
                  </a:lnTo>
                  <a:lnTo>
                    <a:pt x="1314407" y="0"/>
                  </a:lnTo>
                  <a:lnTo>
                    <a:pt x="1315241" y="0"/>
                  </a:lnTo>
                  <a:lnTo>
                    <a:pt x="1316074" y="0"/>
                  </a:lnTo>
                  <a:lnTo>
                    <a:pt x="1316908" y="0"/>
                  </a:lnTo>
                  <a:lnTo>
                    <a:pt x="1317741" y="0"/>
                  </a:lnTo>
                  <a:lnTo>
                    <a:pt x="1318574" y="0"/>
                  </a:lnTo>
                  <a:lnTo>
                    <a:pt x="1319408" y="0"/>
                  </a:lnTo>
                  <a:lnTo>
                    <a:pt x="1320241" y="0"/>
                  </a:lnTo>
                  <a:lnTo>
                    <a:pt x="1321075" y="0"/>
                  </a:lnTo>
                  <a:lnTo>
                    <a:pt x="1321908" y="0"/>
                  </a:lnTo>
                  <a:lnTo>
                    <a:pt x="1322742" y="0"/>
                  </a:lnTo>
                  <a:lnTo>
                    <a:pt x="1323575" y="0"/>
                  </a:lnTo>
                  <a:lnTo>
                    <a:pt x="1324409" y="0"/>
                  </a:lnTo>
                  <a:lnTo>
                    <a:pt x="1325242" y="0"/>
                  </a:lnTo>
                  <a:lnTo>
                    <a:pt x="1326076" y="0"/>
                  </a:lnTo>
                  <a:lnTo>
                    <a:pt x="1326909" y="0"/>
                  </a:lnTo>
                  <a:lnTo>
                    <a:pt x="1327743" y="0"/>
                  </a:lnTo>
                  <a:lnTo>
                    <a:pt x="1328576" y="0"/>
                  </a:lnTo>
                  <a:lnTo>
                    <a:pt x="1329410" y="0"/>
                  </a:lnTo>
                  <a:lnTo>
                    <a:pt x="1330243" y="0"/>
                  </a:lnTo>
                  <a:lnTo>
                    <a:pt x="1331077" y="0"/>
                  </a:lnTo>
                  <a:lnTo>
                    <a:pt x="1331910" y="0"/>
                  </a:lnTo>
                  <a:lnTo>
                    <a:pt x="1332744" y="0"/>
                  </a:lnTo>
                  <a:lnTo>
                    <a:pt x="1333577" y="0"/>
                  </a:lnTo>
                  <a:lnTo>
                    <a:pt x="1334411" y="0"/>
                  </a:lnTo>
                  <a:lnTo>
                    <a:pt x="1335244" y="0"/>
                  </a:lnTo>
                  <a:lnTo>
                    <a:pt x="1336078" y="0"/>
                  </a:lnTo>
                  <a:lnTo>
                    <a:pt x="1336911" y="0"/>
                  </a:lnTo>
                  <a:lnTo>
                    <a:pt x="1337745" y="0"/>
                  </a:lnTo>
                  <a:lnTo>
                    <a:pt x="1338578" y="0"/>
                  </a:lnTo>
                  <a:lnTo>
                    <a:pt x="1339412" y="0"/>
                  </a:lnTo>
                  <a:lnTo>
                    <a:pt x="1340245" y="0"/>
                  </a:lnTo>
                  <a:lnTo>
                    <a:pt x="1341079" y="0"/>
                  </a:lnTo>
                  <a:lnTo>
                    <a:pt x="1341912" y="0"/>
                  </a:lnTo>
                  <a:lnTo>
                    <a:pt x="1342746" y="0"/>
                  </a:lnTo>
                  <a:lnTo>
                    <a:pt x="1343579" y="0"/>
                  </a:lnTo>
                  <a:lnTo>
                    <a:pt x="1344413" y="0"/>
                  </a:lnTo>
                  <a:lnTo>
                    <a:pt x="1345246" y="0"/>
                  </a:lnTo>
                  <a:lnTo>
                    <a:pt x="1346080" y="0"/>
                  </a:lnTo>
                  <a:lnTo>
                    <a:pt x="1346913" y="0"/>
                  </a:lnTo>
                  <a:lnTo>
                    <a:pt x="1347746" y="0"/>
                  </a:lnTo>
                  <a:lnTo>
                    <a:pt x="1348580" y="0"/>
                  </a:lnTo>
                  <a:lnTo>
                    <a:pt x="1349413" y="0"/>
                  </a:lnTo>
                  <a:lnTo>
                    <a:pt x="1350247" y="0"/>
                  </a:lnTo>
                  <a:lnTo>
                    <a:pt x="1351080" y="0"/>
                  </a:lnTo>
                  <a:lnTo>
                    <a:pt x="1351914" y="0"/>
                  </a:lnTo>
                  <a:lnTo>
                    <a:pt x="1352747" y="0"/>
                  </a:lnTo>
                  <a:lnTo>
                    <a:pt x="1353581" y="0"/>
                  </a:lnTo>
                  <a:lnTo>
                    <a:pt x="1354414" y="0"/>
                  </a:lnTo>
                  <a:lnTo>
                    <a:pt x="1355248" y="0"/>
                  </a:lnTo>
                  <a:lnTo>
                    <a:pt x="1356081" y="0"/>
                  </a:lnTo>
                  <a:lnTo>
                    <a:pt x="1356915" y="0"/>
                  </a:lnTo>
                  <a:lnTo>
                    <a:pt x="1357748" y="0"/>
                  </a:lnTo>
                  <a:lnTo>
                    <a:pt x="1358582" y="0"/>
                  </a:lnTo>
                  <a:lnTo>
                    <a:pt x="1359415" y="0"/>
                  </a:lnTo>
                  <a:lnTo>
                    <a:pt x="1360249" y="0"/>
                  </a:lnTo>
                  <a:lnTo>
                    <a:pt x="1361082" y="0"/>
                  </a:lnTo>
                  <a:lnTo>
                    <a:pt x="1361916" y="0"/>
                  </a:lnTo>
                  <a:lnTo>
                    <a:pt x="1362749" y="0"/>
                  </a:lnTo>
                  <a:lnTo>
                    <a:pt x="1363583" y="0"/>
                  </a:lnTo>
                  <a:lnTo>
                    <a:pt x="1364416" y="0"/>
                  </a:lnTo>
                  <a:lnTo>
                    <a:pt x="1365250" y="0"/>
                  </a:lnTo>
                  <a:lnTo>
                    <a:pt x="1366083" y="0"/>
                  </a:lnTo>
                  <a:lnTo>
                    <a:pt x="1366917" y="0"/>
                  </a:lnTo>
                  <a:lnTo>
                    <a:pt x="1367750" y="0"/>
                  </a:lnTo>
                  <a:lnTo>
                    <a:pt x="1368584" y="0"/>
                  </a:lnTo>
                  <a:lnTo>
                    <a:pt x="1369417" y="0"/>
                  </a:lnTo>
                  <a:lnTo>
                    <a:pt x="1370251" y="0"/>
                  </a:lnTo>
                  <a:lnTo>
                    <a:pt x="1371084" y="0"/>
                  </a:lnTo>
                  <a:lnTo>
                    <a:pt x="1371918" y="0"/>
                  </a:lnTo>
                  <a:lnTo>
                    <a:pt x="1372751" y="0"/>
                  </a:lnTo>
                  <a:lnTo>
                    <a:pt x="1373585" y="0"/>
                  </a:lnTo>
                  <a:lnTo>
                    <a:pt x="1374418" y="0"/>
                  </a:lnTo>
                  <a:lnTo>
                    <a:pt x="1375252" y="0"/>
                  </a:lnTo>
                  <a:lnTo>
                    <a:pt x="1376085" y="0"/>
                  </a:lnTo>
                  <a:lnTo>
                    <a:pt x="1376919" y="0"/>
                  </a:lnTo>
                  <a:lnTo>
                    <a:pt x="1377752" y="0"/>
                  </a:lnTo>
                  <a:lnTo>
                    <a:pt x="1378585" y="0"/>
                  </a:lnTo>
                  <a:lnTo>
                    <a:pt x="1379419" y="0"/>
                  </a:lnTo>
                  <a:lnTo>
                    <a:pt x="1380252" y="0"/>
                  </a:lnTo>
                  <a:lnTo>
                    <a:pt x="1381086" y="0"/>
                  </a:lnTo>
                  <a:lnTo>
                    <a:pt x="1381919" y="0"/>
                  </a:lnTo>
                  <a:lnTo>
                    <a:pt x="1382753" y="0"/>
                  </a:lnTo>
                  <a:lnTo>
                    <a:pt x="1383586" y="0"/>
                  </a:lnTo>
                  <a:lnTo>
                    <a:pt x="1384420" y="0"/>
                  </a:lnTo>
                  <a:lnTo>
                    <a:pt x="1385253" y="0"/>
                  </a:lnTo>
                  <a:lnTo>
                    <a:pt x="1386087" y="0"/>
                  </a:lnTo>
                  <a:lnTo>
                    <a:pt x="1386920" y="0"/>
                  </a:lnTo>
                  <a:lnTo>
                    <a:pt x="1387754" y="0"/>
                  </a:lnTo>
                  <a:lnTo>
                    <a:pt x="1388587" y="0"/>
                  </a:lnTo>
                  <a:lnTo>
                    <a:pt x="1389421" y="0"/>
                  </a:lnTo>
                  <a:lnTo>
                    <a:pt x="1390254" y="0"/>
                  </a:lnTo>
                  <a:lnTo>
                    <a:pt x="1391088" y="0"/>
                  </a:lnTo>
                  <a:lnTo>
                    <a:pt x="1391921" y="0"/>
                  </a:lnTo>
                  <a:lnTo>
                    <a:pt x="1392755" y="0"/>
                  </a:lnTo>
                  <a:lnTo>
                    <a:pt x="1393588" y="0"/>
                  </a:lnTo>
                  <a:lnTo>
                    <a:pt x="1394422" y="0"/>
                  </a:lnTo>
                  <a:lnTo>
                    <a:pt x="1395255" y="0"/>
                  </a:lnTo>
                  <a:lnTo>
                    <a:pt x="1396089" y="0"/>
                  </a:lnTo>
                  <a:lnTo>
                    <a:pt x="1396922" y="0"/>
                  </a:lnTo>
                  <a:lnTo>
                    <a:pt x="1397756" y="0"/>
                  </a:lnTo>
                  <a:lnTo>
                    <a:pt x="1398589" y="0"/>
                  </a:lnTo>
                  <a:lnTo>
                    <a:pt x="1399423" y="0"/>
                  </a:lnTo>
                  <a:lnTo>
                    <a:pt x="1400256" y="0"/>
                  </a:lnTo>
                  <a:lnTo>
                    <a:pt x="1401090" y="0"/>
                  </a:lnTo>
                  <a:lnTo>
                    <a:pt x="1401923" y="0"/>
                  </a:lnTo>
                  <a:lnTo>
                    <a:pt x="1402757" y="0"/>
                  </a:lnTo>
                  <a:lnTo>
                    <a:pt x="1403590" y="0"/>
                  </a:lnTo>
                  <a:lnTo>
                    <a:pt x="1404424" y="0"/>
                  </a:lnTo>
                  <a:lnTo>
                    <a:pt x="1405257" y="0"/>
                  </a:lnTo>
                  <a:lnTo>
                    <a:pt x="1406091" y="0"/>
                  </a:lnTo>
                  <a:lnTo>
                    <a:pt x="1406924" y="0"/>
                  </a:lnTo>
                  <a:lnTo>
                    <a:pt x="1407757" y="0"/>
                  </a:lnTo>
                  <a:lnTo>
                    <a:pt x="1408591" y="0"/>
                  </a:lnTo>
                  <a:lnTo>
                    <a:pt x="1409424" y="0"/>
                  </a:lnTo>
                  <a:lnTo>
                    <a:pt x="1410258" y="0"/>
                  </a:lnTo>
                  <a:lnTo>
                    <a:pt x="1411091" y="0"/>
                  </a:lnTo>
                  <a:lnTo>
                    <a:pt x="1411925" y="0"/>
                  </a:lnTo>
                  <a:lnTo>
                    <a:pt x="1412758" y="0"/>
                  </a:lnTo>
                  <a:lnTo>
                    <a:pt x="1413592" y="0"/>
                  </a:lnTo>
                  <a:lnTo>
                    <a:pt x="1414425" y="0"/>
                  </a:lnTo>
                  <a:lnTo>
                    <a:pt x="1415259" y="0"/>
                  </a:lnTo>
                  <a:lnTo>
                    <a:pt x="1416092" y="0"/>
                  </a:lnTo>
                  <a:lnTo>
                    <a:pt x="1416926" y="0"/>
                  </a:lnTo>
                  <a:lnTo>
                    <a:pt x="1417759" y="0"/>
                  </a:lnTo>
                  <a:lnTo>
                    <a:pt x="1418593" y="0"/>
                  </a:lnTo>
                  <a:lnTo>
                    <a:pt x="1419426" y="0"/>
                  </a:lnTo>
                  <a:lnTo>
                    <a:pt x="1420260" y="0"/>
                  </a:lnTo>
                  <a:lnTo>
                    <a:pt x="1421093" y="0"/>
                  </a:lnTo>
                  <a:lnTo>
                    <a:pt x="1421927" y="0"/>
                  </a:lnTo>
                  <a:lnTo>
                    <a:pt x="1422760" y="0"/>
                  </a:lnTo>
                  <a:lnTo>
                    <a:pt x="1423594" y="0"/>
                  </a:lnTo>
                  <a:lnTo>
                    <a:pt x="1424427" y="0"/>
                  </a:lnTo>
                  <a:lnTo>
                    <a:pt x="1425261" y="0"/>
                  </a:lnTo>
                  <a:lnTo>
                    <a:pt x="1426094" y="0"/>
                  </a:lnTo>
                  <a:lnTo>
                    <a:pt x="1426928" y="0"/>
                  </a:lnTo>
                  <a:lnTo>
                    <a:pt x="1427761" y="0"/>
                  </a:lnTo>
                  <a:lnTo>
                    <a:pt x="1428595" y="0"/>
                  </a:lnTo>
                  <a:lnTo>
                    <a:pt x="1429428" y="0"/>
                  </a:lnTo>
                  <a:lnTo>
                    <a:pt x="1430262" y="0"/>
                  </a:lnTo>
                  <a:lnTo>
                    <a:pt x="1431095" y="0"/>
                  </a:lnTo>
                  <a:lnTo>
                    <a:pt x="1431929" y="0"/>
                  </a:lnTo>
                  <a:lnTo>
                    <a:pt x="1432762" y="0"/>
                  </a:lnTo>
                  <a:lnTo>
                    <a:pt x="1433596" y="0"/>
                  </a:lnTo>
                  <a:lnTo>
                    <a:pt x="1434429" y="0"/>
                  </a:lnTo>
                  <a:lnTo>
                    <a:pt x="1435263" y="0"/>
                  </a:lnTo>
                  <a:lnTo>
                    <a:pt x="1436096" y="0"/>
                  </a:lnTo>
                  <a:lnTo>
                    <a:pt x="1436930" y="0"/>
                  </a:lnTo>
                  <a:lnTo>
                    <a:pt x="1437763" y="0"/>
                  </a:lnTo>
                  <a:lnTo>
                    <a:pt x="1438596" y="0"/>
                  </a:lnTo>
                  <a:lnTo>
                    <a:pt x="1439430" y="0"/>
                  </a:lnTo>
                  <a:lnTo>
                    <a:pt x="1440263" y="0"/>
                  </a:lnTo>
                  <a:lnTo>
                    <a:pt x="1441097" y="0"/>
                  </a:lnTo>
                  <a:lnTo>
                    <a:pt x="1441930" y="0"/>
                  </a:lnTo>
                  <a:lnTo>
                    <a:pt x="1442764" y="0"/>
                  </a:lnTo>
                  <a:lnTo>
                    <a:pt x="1443597" y="0"/>
                  </a:lnTo>
                  <a:lnTo>
                    <a:pt x="1444431" y="0"/>
                  </a:lnTo>
                  <a:lnTo>
                    <a:pt x="1445264" y="0"/>
                  </a:lnTo>
                  <a:lnTo>
                    <a:pt x="1446098" y="0"/>
                  </a:lnTo>
                  <a:lnTo>
                    <a:pt x="1446931" y="0"/>
                  </a:lnTo>
                  <a:lnTo>
                    <a:pt x="1447765" y="0"/>
                  </a:lnTo>
                  <a:lnTo>
                    <a:pt x="1448598" y="0"/>
                  </a:lnTo>
                  <a:lnTo>
                    <a:pt x="1449432" y="0"/>
                  </a:lnTo>
                  <a:lnTo>
                    <a:pt x="1450265" y="0"/>
                  </a:lnTo>
                  <a:lnTo>
                    <a:pt x="1451099" y="0"/>
                  </a:lnTo>
                  <a:lnTo>
                    <a:pt x="1451932" y="0"/>
                  </a:lnTo>
                  <a:lnTo>
                    <a:pt x="1452766" y="0"/>
                  </a:lnTo>
                  <a:lnTo>
                    <a:pt x="1453599" y="0"/>
                  </a:lnTo>
                  <a:lnTo>
                    <a:pt x="1454433" y="0"/>
                  </a:lnTo>
                  <a:lnTo>
                    <a:pt x="1455266" y="0"/>
                  </a:lnTo>
                  <a:lnTo>
                    <a:pt x="1456100" y="0"/>
                  </a:lnTo>
                  <a:lnTo>
                    <a:pt x="1456933" y="0"/>
                  </a:lnTo>
                  <a:lnTo>
                    <a:pt x="1457767" y="0"/>
                  </a:lnTo>
                  <a:lnTo>
                    <a:pt x="1458600" y="0"/>
                  </a:lnTo>
                  <a:lnTo>
                    <a:pt x="1459434" y="0"/>
                  </a:lnTo>
                  <a:lnTo>
                    <a:pt x="1460267" y="0"/>
                  </a:lnTo>
                  <a:lnTo>
                    <a:pt x="1461101" y="0"/>
                  </a:lnTo>
                  <a:lnTo>
                    <a:pt x="1461934" y="0"/>
                  </a:lnTo>
                  <a:lnTo>
                    <a:pt x="1462768" y="0"/>
                  </a:lnTo>
                  <a:lnTo>
                    <a:pt x="1463601" y="0"/>
                  </a:lnTo>
                  <a:lnTo>
                    <a:pt x="1464435" y="0"/>
                  </a:lnTo>
                  <a:lnTo>
                    <a:pt x="1465268" y="0"/>
                  </a:lnTo>
                  <a:lnTo>
                    <a:pt x="1466102" y="0"/>
                  </a:lnTo>
                  <a:lnTo>
                    <a:pt x="1466935" y="0"/>
                  </a:lnTo>
                  <a:lnTo>
                    <a:pt x="1467768" y="0"/>
                  </a:lnTo>
                  <a:lnTo>
                    <a:pt x="1468602" y="0"/>
                  </a:lnTo>
                  <a:lnTo>
                    <a:pt x="1469435" y="0"/>
                  </a:lnTo>
                  <a:lnTo>
                    <a:pt x="1470269" y="0"/>
                  </a:lnTo>
                  <a:lnTo>
                    <a:pt x="1471102" y="0"/>
                  </a:lnTo>
                  <a:lnTo>
                    <a:pt x="1471936" y="0"/>
                  </a:lnTo>
                  <a:lnTo>
                    <a:pt x="1472769" y="0"/>
                  </a:lnTo>
                  <a:lnTo>
                    <a:pt x="1473603" y="0"/>
                  </a:lnTo>
                  <a:lnTo>
                    <a:pt x="1474436" y="0"/>
                  </a:lnTo>
                  <a:lnTo>
                    <a:pt x="1475270" y="0"/>
                  </a:lnTo>
                  <a:lnTo>
                    <a:pt x="1476103" y="0"/>
                  </a:lnTo>
                  <a:lnTo>
                    <a:pt x="1476937" y="0"/>
                  </a:lnTo>
                  <a:lnTo>
                    <a:pt x="1477770" y="0"/>
                  </a:lnTo>
                  <a:lnTo>
                    <a:pt x="1478604" y="0"/>
                  </a:lnTo>
                  <a:lnTo>
                    <a:pt x="1479437" y="0"/>
                  </a:lnTo>
                  <a:lnTo>
                    <a:pt x="1480271" y="0"/>
                  </a:lnTo>
                  <a:lnTo>
                    <a:pt x="1481104" y="0"/>
                  </a:lnTo>
                  <a:lnTo>
                    <a:pt x="1481938" y="0"/>
                  </a:lnTo>
                  <a:lnTo>
                    <a:pt x="1482771" y="0"/>
                  </a:lnTo>
                  <a:lnTo>
                    <a:pt x="1483605" y="0"/>
                  </a:lnTo>
                  <a:lnTo>
                    <a:pt x="1484438" y="0"/>
                  </a:lnTo>
                  <a:lnTo>
                    <a:pt x="1485272" y="0"/>
                  </a:lnTo>
                  <a:lnTo>
                    <a:pt x="1486105" y="0"/>
                  </a:lnTo>
                  <a:lnTo>
                    <a:pt x="1486939" y="0"/>
                  </a:lnTo>
                  <a:lnTo>
                    <a:pt x="1487772" y="0"/>
                  </a:lnTo>
                  <a:lnTo>
                    <a:pt x="1488606" y="0"/>
                  </a:lnTo>
                  <a:lnTo>
                    <a:pt x="1489439" y="0"/>
                  </a:lnTo>
                  <a:lnTo>
                    <a:pt x="1490273" y="0"/>
                  </a:lnTo>
                  <a:lnTo>
                    <a:pt x="1491106" y="0"/>
                  </a:lnTo>
                  <a:lnTo>
                    <a:pt x="1491940" y="0"/>
                  </a:lnTo>
                  <a:lnTo>
                    <a:pt x="1492773" y="0"/>
                  </a:lnTo>
                  <a:lnTo>
                    <a:pt x="1493607" y="0"/>
                  </a:lnTo>
                  <a:lnTo>
                    <a:pt x="1494440" y="0"/>
                  </a:lnTo>
                  <a:lnTo>
                    <a:pt x="1495274" y="0"/>
                  </a:lnTo>
                  <a:lnTo>
                    <a:pt x="1496107" y="0"/>
                  </a:lnTo>
                  <a:lnTo>
                    <a:pt x="1496941" y="0"/>
                  </a:lnTo>
                  <a:lnTo>
                    <a:pt x="1497774" y="0"/>
                  </a:lnTo>
                  <a:lnTo>
                    <a:pt x="1498607" y="0"/>
                  </a:lnTo>
                  <a:lnTo>
                    <a:pt x="1499441" y="0"/>
                  </a:lnTo>
                  <a:lnTo>
                    <a:pt x="1500274" y="0"/>
                  </a:lnTo>
                  <a:lnTo>
                    <a:pt x="1501108" y="0"/>
                  </a:lnTo>
                  <a:lnTo>
                    <a:pt x="1501941" y="0"/>
                  </a:lnTo>
                  <a:lnTo>
                    <a:pt x="1502775" y="0"/>
                  </a:lnTo>
                  <a:lnTo>
                    <a:pt x="1503608" y="0"/>
                  </a:lnTo>
                  <a:lnTo>
                    <a:pt x="1504442" y="0"/>
                  </a:lnTo>
                  <a:lnTo>
                    <a:pt x="1505275" y="0"/>
                  </a:lnTo>
                  <a:lnTo>
                    <a:pt x="1506109" y="0"/>
                  </a:lnTo>
                  <a:lnTo>
                    <a:pt x="1506942" y="0"/>
                  </a:lnTo>
                  <a:lnTo>
                    <a:pt x="1507776" y="0"/>
                  </a:lnTo>
                  <a:lnTo>
                    <a:pt x="1508609" y="0"/>
                  </a:lnTo>
                  <a:lnTo>
                    <a:pt x="1509443" y="0"/>
                  </a:lnTo>
                  <a:lnTo>
                    <a:pt x="1510276" y="0"/>
                  </a:lnTo>
                  <a:lnTo>
                    <a:pt x="1511110" y="0"/>
                  </a:lnTo>
                  <a:lnTo>
                    <a:pt x="1511943" y="0"/>
                  </a:lnTo>
                  <a:lnTo>
                    <a:pt x="1512777" y="0"/>
                  </a:lnTo>
                  <a:lnTo>
                    <a:pt x="1513610" y="0"/>
                  </a:lnTo>
                  <a:lnTo>
                    <a:pt x="1514444" y="0"/>
                  </a:lnTo>
                  <a:lnTo>
                    <a:pt x="1515277" y="0"/>
                  </a:lnTo>
                  <a:lnTo>
                    <a:pt x="1516111" y="0"/>
                  </a:lnTo>
                  <a:lnTo>
                    <a:pt x="1516944" y="0"/>
                  </a:lnTo>
                  <a:lnTo>
                    <a:pt x="1517778" y="0"/>
                  </a:lnTo>
                  <a:lnTo>
                    <a:pt x="1518611" y="0"/>
                  </a:lnTo>
                  <a:lnTo>
                    <a:pt x="1519445" y="0"/>
                  </a:lnTo>
                  <a:lnTo>
                    <a:pt x="1520278" y="0"/>
                  </a:lnTo>
                  <a:lnTo>
                    <a:pt x="1521112" y="0"/>
                  </a:lnTo>
                  <a:lnTo>
                    <a:pt x="1521945" y="0"/>
                  </a:lnTo>
                  <a:lnTo>
                    <a:pt x="1522779" y="0"/>
                  </a:lnTo>
                  <a:lnTo>
                    <a:pt x="1523612" y="0"/>
                  </a:lnTo>
                  <a:lnTo>
                    <a:pt x="1524446" y="0"/>
                  </a:lnTo>
                  <a:lnTo>
                    <a:pt x="1525279" y="0"/>
                  </a:lnTo>
                  <a:lnTo>
                    <a:pt x="1526113" y="0"/>
                  </a:lnTo>
                  <a:lnTo>
                    <a:pt x="1526946" y="0"/>
                  </a:lnTo>
                  <a:lnTo>
                    <a:pt x="1527779" y="0"/>
                  </a:lnTo>
                  <a:lnTo>
                    <a:pt x="1528613" y="0"/>
                  </a:lnTo>
                  <a:lnTo>
                    <a:pt x="1529446" y="0"/>
                  </a:lnTo>
                  <a:lnTo>
                    <a:pt x="1530280" y="0"/>
                  </a:lnTo>
                  <a:lnTo>
                    <a:pt x="1531113" y="0"/>
                  </a:lnTo>
                  <a:lnTo>
                    <a:pt x="1531947" y="0"/>
                  </a:lnTo>
                  <a:lnTo>
                    <a:pt x="1532780" y="0"/>
                  </a:lnTo>
                  <a:lnTo>
                    <a:pt x="1533614" y="0"/>
                  </a:lnTo>
                  <a:lnTo>
                    <a:pt x="1534447" y="0"/>
                  </a:lnTo>
                  <a:lnTo>
                    <a:pt x="1535281" y="0"/>
                  </a:lnTo>
                  <a:lnTo>
                    <a:pt x="1536114" y="0"/>
                  </a:lnTo>
                  <a:lnTo>
                    <a:pt x="1536948" y="0"/>
                  </a:lnTo>
                  <a:lnTo>
                    <a:pt x="1537781" y="0"/>
                  </a:lnTo>
                  <a:lnTo>
                    <a:pt x="1538615" y="0"/>
                  </a:lnTo>
                  <a:lnTo>
                    <a:pt x="1539448" y="0"/>
                  </a:lnTo>
                  <a:lnTo>
                    <a:pt x="1540282" y="0"/>
                  </a:lnTo>
                  <a:lnTo>
                    <a:pt x="1541115" y="0"/>
                  </a:lnTo>
                  <a:lnTo>
                    <a:pt x="1541949" y="0"/>
                  </a:lnTo>
                  <a:lnTo>
                    <a:pt x="1542782" y="0"/>
                  </a:lnTo>
                  <a:lnTo>
                    <a:pt x="1543616" y="0"/>
                  </a:lnTo>
                  <a:lnTo>
                    <a:pt x="1544449" y="0"/>
                  </a:lnTo>
                  <a:lnTo>
                    <a:pt x="1545283" y="0"/>
                  </a:lnTo>
                  <a:lnTo>
                    <a:pt x="1546116" y="0"/>
                  </a:lnTo>
                  <a:lnTo>
                    <a:pt x="1546950" y="0"/>
                  </a:lnTo>
                  <a:lnTo>
                    <a:pt x="1547783" y="0"/>
                  </a:lnTo>
                  <a:lnTo>
                    <a:pt x="1548617" y="0"/>
                  </a:lnTo>
                  <a:lnTo>
                    <a:pt x="1549450" y="0"/>
                  </a:lnTo>
                  <a:lnTo>
                    <a:pt x="1550284" y="0"/>
                  </a:lnTo>
                  <a:lnTo>
                    <a:pt x="1551117" y="0"/>
                  </a:lnTo>
                  <a:lnTo>
                    <a:pt x="1551951" y="0"/>
                  </a:lnTo>
                  <a:lnTo>
                    <a:pt x="1552784" y="0"/>
                  </a:lnTo>
                  <a:lnTo>
                    <a:pt x="1553618" y="0"/>
                  </a:lnTo>
                  <a:lnTo>
                    <a:pt x="1554451" y="0"/>
                  </a:lnTo>
                  <a:lnTo>
                    <a:pt x="1555285" y="0"/>
                  </a:lnTo>
                  <a:lnTo>
                    <a:pt x="1556118" y="0"/>
                  </a:lnTo>
                  <a:lnTo>
                    <a:pt x="1556952" y="0"/>
                  </a:lnTo>
                  <a:lnTo>
                    <a:pt x="1557785" y="0"/>
                  </a:lnTo>
                  <a:lnTo>
                    <a:pt x="1558618" y="0"/>
                  </a:lnTo>
                  <a:lnTo>
                    <a:pt x="1559452" y="0"/>
                  </a:lnTo>
                  <a:lnTo>
                    <a:pt x="1560285" y="0"/>
                  </a:lnTo>
                  <a:lnTo>
                    <a:pt x="1561119" y="0"/>
                  </a:lnTo>
                  <a:lnTo>
                    <a:pt x="1561952" y="0"/>
                  </a:lnTo>
                  <a:lnTo>
                    <a:pt x="1562786" y="0"/>
                  </a:lnTo>
                  <a:lnTo>
                    <a:pt x="1563619" y="0"/>
                  </a:lnTo>
                  <a:lnTo>
                    <a:pt x="1564453" y="0"/>
                  </a:lnTo>
                  <a:lnTo>
                    <a:pt x="1565286" y="0"/>
                  </a:lnTo>
                  <a:lnTo>
                    <a:pt x="1566120" y="0"/>
                  </a:lnTo>
                  <a:lnTo>
                    <a:pt x="1566953" y="0"/>
                  </a:lnTo>
                  <a:lnTo>
                    <a:pt x="1567787" y="0"/>
                  </a:lnTo>
                  <a:lnTo>
                    <a:pt x="1568620" y="0"/>
                  </a:lnTo>
                  <a:lnTo>
                    <a:pt x="1569454" y="0"/>
                  </a:lnTo>
                  <a:lnTo>
                    <a:pt x="1570287" y="0"/>
                  </a:lnTo>
                  <a:lnTo>
                    <a:pt x="1571121" y="0"/>
                  </a:lnTo>
                  <a:lnTo>
                    <a:pt x="1571954" y="0"/>
                  </a:lnTo>
                  <a:lnTo>
                    <a:pt x="1572788" y="0"/>
                  </a:lnTo>
                  <a:lnTo>
                    <a:pt x="1573621" y="0"/>
                  </a:lnTo>
                  <a:lnTo>
                    <a:pt x="1574455" y="0"/>
                  </a:lnTo>
                  <a:lnTo>
                    <a:pt x="1575288" y="0"/>
                  </a:lnTo>
                  <a:lnTo>
                    <a:pt x="1576122" y="0"/>
                  </a:lnTo>
                  <a:lnTo>
                    <a:pt x="1576955" y="0"/>
                  </a:lnTo>
                  <a:lnTo>
                    <a:pt x="1577789" y="0"/>
                  </a:lnTo>
                  <a:lnTo>
                    <a:pt x="1578622" y="0"/>
                  </a:lnTo>
                  <a:lnTo>
                    <a:pt x="1579456" y="0"/>
                  </a:lnTo>
                  <a:lnTo>
                    <a:pt x="1580289" y="0"/>
                  </a:lnTo>
                  <a:lnTo>
                    <a:pt x="1581123" y="0"/>
                  </a:lnTo>
                  <a:lnTo>
                    <a:pt x="1581956" y="0"/>
                  </a:lnTo>
                  <a:lnTo>
                    <a:pt x="1582790" y="0"/>
                  </a:lnTo>
                  <a:lnTo>
                    <a:pt x="1583623" y="0"/>
                  </a:lnTo>
                  <a:lnTo>
                    <a:pt x="1584457" y="0"/>
                  </a:lnTo>
                  <a:lnTo>
                    <a:pt x="1585290" y="0"/>
                  </a:lnTo>
                  <a:lnTo>
                    <a:pt x="1586124" y="0"/>
                  </a:lnTo>
                  <a:lnTo>
                    <a:pt x="1586957" y="0"/>
                  </a:lnTo>
                  <a:lnTo>
                    <a:pt x="1587790" y="0"/>
                  </a:lnTo>
                  <a:lnTo>
                    <a:pt x="1588624" y="0"/>
                  </a:lnTo>
                  <a:lnTo>
                    <a:pt x="1589457" y="0"/>
                  </a:lnTo>
                  <a:lnTo>
                    <a:pt x="1590291" y="0"/>
                  </a:lnTo>
                  <a:lnTo>
                    <a:pt x="1591124" y="0"/>
                  </a:lnTo>
                  <a:lnTo>
                    <a:pt x="1591958" y="0"/>
                  </a:lnTo>
                  <a:lnTo>
                    <a:pt x="1592791" y="0"/>
                  </a:lnTo>
                  <a:lnTo>
                    <a:pt x="1593625" y="0"/>
                  </a:lnTo>
                  <a:lnTo>
                    <a:pt x="1594458" y="0"/>
                  </a:lnTo>
                  <a:lnTo>
                    <a:pt x="1595292" y="0"/>
                  </a:lnTo>
                  <a:lnTo>
                    <a:pt x="1596125" y="0"/>
                  </a:lnTo>
                  <a:lnTo>
                    <a:pt x="1596959" y="0"/>
                  </a:lnTo>
                  <a:lnTo>
                    <a:pt x="1597792" y="0"/>
                  </a:lnTo>
                  <a:lnTo>
                    <a:pt x="1598626" y="0"/>
                  </a:lnTo>
                  <a:lnTo>
                    <a:pt x="1599459" y="0"/>
                  </a:lnTo>
                  <a:lnTo>
                    <a:pt x="1600293" y="0"/>
                  </a:lnTo>
                  <a:lnTo>
                    <a:pt x="1601126" y="0"/>
                  </a:lnTo>
                  <a:lnTo>
                    <a:pt x="1601960" y="0"/>
                  </a:lnTo>
                  <a:lnTo>
                    <a:pt x="1602793" y="0"/>
                  </a:lnTo>
                  <a:lnTo>
                    <a:pt x="1603627" y="0"/>
                  </a:lnTo>
                  <a:lnTo>
                    <a:pt x="1604460" y="0"/>
                  </a:lnTo>
                  <a:lnTo>
                    <a:pt x="1605294" y="0"/>
                  </a:lnTo>
                  <a:lnTo>
                    <a:pt x="1606127" y="0"/>
                  </a:lnTo>
                  <a:lnTo>
                    <a:pt x="1606961" y="0"/>
                  </a:lnTo>
                  <a:lnTo>
                    <a:pt x="1607794" y="0"/>
                  </a:lnTo>
                  <a:lnTo>
                    <a:pt x="1608628" y="0"/>
                  </a:lnTo>
                  <a:lnTo>
                    <a:pt x="1609461" y="0"/>
                  </a:lnTo>
                  <a:lnTo>
                    <a:pt x="1610295" y="0"/>
                  </a:lnTo>
                  <a:lnTo>
                    <a:pt x="1611128" y="0"/>
                  </a:lnTo>
                  <a:lnTo>
                    <a:pt x="1611962" y="0"/>
                  </a:lnTo>
                  <a:lnTo>
                    <a:pt x="1612795" y="0"/>
                  </a:lnTo>
                  <a:lnTo>
                    <a:pt x="1613629" y="0"/>
                  </a:lnTo>
                  <a:lnTo>
                    <a:pt x="1614462" y="0"/>
                  </a:lnTo>
                  <a:lnTo>
                    <a:pt x="1615296" y="0"/>
                  </a:lnTo>
                  <a:lnTo>
                    <a:pt x="1616129" y="0"/>
                  </a:lnTo>
                  <a:lnTo>
                    <a:pt x="1616963" y="0"/>
                  </a:lnTo>
                  <a:lnTo>
                    <a:pt x="1617796" y="0"/>
                  </a:lnTo>
                  <a:lnTo>
                    <a:pt x="1618629" y="0"/>
                  </a:lnTo>
                  <a:lnTo>
                    <a:pt x="1619463" y="0"/>
                  </a:lnTo>
                  <a:lnTo>
                    <a:pt x="1620296" y="0"/>
                  </a:lnTo>
                  <a:lnTo>
                    <a:pt x="1621130" y="0"/>
                  </a:lnTo>
                  <a:lnTo>
                    <a:pt x="1621963" y="0"/>
                  </a:lnTo>
                  <a:lnTo>
                    <a:pt x="1622797" y="0"/>
                  </a:lnTo>
                  <a:lnTo>
                    <a:pt x="1623630" y="0"/>
                  </a:lnTo>
                  <a:lnTo>
                    <a:pt x="1624464" y="0"/>
                  </a:lnTo>
                  <a:lnTo>
                    <a:pt x="1625297" y="0"/>
                  </a:lnTo>
                  <a:lnTo>
                    <a:pt x="1626131" y="0"/>
                  </a:lnTo>
                  <a:lnTo>
                    <a:pt x="1626964" y="0"/>
                  </a:lnTo>
                  <a:lnTo>
                    <a:pt x="1627798" y="0"/>
                  </a:lnTo>
                  <a:lnTo>
                    <a:pt x="1628631" y="0"/>
                  </a:lnTo>
                  <a:lnTo>
                    <a:pt x="1629465" y="0"/>
                  </a:lnTo>
                  <a:lnTo>
                    <a:pt x="1630298" y="0"/>
                  </a:lnTo>
                  <a:lnTo>
                    <a:pt x="1631132" y="0"/>
                  </a:lnTo>
                  <a:lnTo>
                    <a:pt x="1631965" y="0"/>
                  </a:lnTo>
                  <a:lnTo>
                    <a:pt x="1632799" y="0"/>
                  </a:lnTo>
                  <a:lnTo>
                    <a:pt x="1633632" y="0"/>
                  </a:lnTo>
                  <a:lnTo>
                    <a:pt x="1634466" y="0"/>
                  </a:lnTo>
                  <a:lnTo>
                    <a:pt x="1635299" y="0"/>
                  </a:lnTo>
                  <a:lnTo>
                    <a:pt x="1636133" y="0"/>
                  </a:lnTo>
                  <a:lnTo>
                    <a:pt x="1636966" y="0"/>
                  </a:lnTo>
                  <a:lnTo>
                    <a:pt x="1637800" y="0"/>
                  </a:lnTo>
                  <a:lnTo>
                    <a:pt x="1638633" y="0"/>
                  </a:lnTo>
                  <a:lnTo>
                    <a:pt x="1639467" y="0"/>
                  </a:lnTo>
                  <a:lnTo>
                    <a:pt x="1640300" y="0"/>
                  </a:lnTo>
                  <a:lnTo>
                    <a:pt x="1641134" y="0"/>
                  </a:lnTo>
                  <a:lnTo>
                    <a:pt x="1641967" y="0"/>
                  </a:lnTo>
                  <a:lnTo>
                    <a:pt x="1642801" y="0"/>
                  </a:lnTo>
                  <a:lnTo>
                    <a:pt x="1643634" y="0"/>
                  </a:lnTo>
                  <a:lnTo>
                    <a:pt x="1644468" y="0"/>
                  </a:lnTo>
                  <a:lnTo>
                    <a:pt x="1645301" y="0"/>
                  </a:lnTo>
                  <a:lnTo>
                    <a:pt x="1646135" y="0"/>
                  </a:lnTo>
                  <a:lnTo>
                    <a:pt x="1646968" y="0"/>
                  </a:lnTo>
                  <a:lnTo>
                    <a:pt x="1647801" y="0"/>
                  </a:lnTo>
                  <a:lnTo>
                    <a:pt x="1648635" y="0"/>
                  </a:lnTo>
                  <a:lnTo>
                    <a:pt x="1649468" y="0"/>
                  </a:lnTo>
                  <a:lnTo>
                    <a:pt x="1650302" y="0"/>
                  </a:lnTo>
                  <a:lnTo>
                    <a:pt x="1651135" y="0"/>
                  </a:lnTo>
                  <a:lnTo>
                    <a:pt x="1651969" y="0"/>
                  </a:lnTo>
                  <a:lnTo>
                    <a:pt x="1652802" y="0"/>
                  </a:lnTo>
                  <a:lnTo>
                    <a:pt x="1653636" y="0"/>
                  </a:lnTo>
                  <a:lnTo>
                    <a:pt x="1654469" y="0"/>
                  </a:lnTo>
                  <a:lnTo>
                    <a:pt x="1655303" y="0"/>
                  </a:lnTo>
                  <a:lnTo>
                    <a:pt x="1656136" y="0"/>
                  </a:lnTo>
                  <a:lnTo>
                    <a:pt x="1656970" y="0"/>
                  </a:lnTo>
                  <a:lnTo>
                    <a:pt x="1657803" y="0"/>
                  </a:lnTo>
                  <a:lnTo>
                    <a:pt x="1658637" y="0"/>
                  </a:lnTo>
                  <a:lnTo>
                    <a:pt x="1659470" y="0"/>
                  </a:lnTo>
                  <a:lnTo>
                    <a:pt x="1660304" y="0"/>
                  </a:lnTo>
                  <a:lnTo>
                    <a:pt x="1661137" y="0"/>
                  </a:lnTo>
                  <a:lnTo>
                    <a:pt x="1661971" y="0"/>
                  </a:lnTo>
                  <a:lnTo>
                    <a:pt x="1662804" y="0"/>
                  </a:lnTo>
                  <a:lnTo>
                    <a:pt x="1663638" y="0"/>
                  </a:lnTo>
                  <a:lnTo>
                    <a:pt x="1664471" y="0"/>
                  </a:lnTo>
                  <a:lnTo>
                    <a:pt x="1665305" y="0"/>
                  </a:lnTo>
                  <a:lnTo>
                    <a:pt x="1666138" y="0"/>
                  </a:lnTo>
                  <a:lnTo>
                    <a:pt x="1666972" y="0"/>
                  </a:lnTo>
                  <a:lnTo>
                    <a:pt x="1667805" y="0"/>
                  </a:lnTo>
                  <a:lnTo>
                    <a:pt x="1668639" y="0"/>
                  </a:lnTo>
                  <a:lnTo>
                    <a:pt x="1669472" y="0"/>
                  </a:lnTo>
                  <a:lnTo>
                    <a:pt x="1670306" y="0"/>
                  </a:lnTo>
                  <a:lnTo>
                    <a:pt x="1671139" y="0"/>
                  </a:lnTo>
                  <a:lnTo>
                    <a:pt x="1671973" y="0"/>
                  </a:lnTo>
                  <a:lnTo>
                    <a:pt x="1672806" y="0"/>
                  </a:lnTo>
                  <a:lnTo>
                    <a:pt x="1673640" y="0"/>
                  </a:lnTo>
                  <a:lnTo>
                    <a:pt x="1674473" y="0"/>
                  </a:lnTo>
                  <a:lnTo>
                    <a:pt x="1675307" y="0"/>
                  </a:lnTo>
                  <a:lnTo>
                    <a:pt x="1676140" y="0"/>
                  </a:lnTo>
                  <a:lnTo>
                    <a:pt x="1676974" y="0"/>
                  </a:lnTo>
                  <a:lnTo>
                    <a:pt x="1677807" y="0"/>
                  </a:lnTo>
                  <a:lnTo>
                    <a:pt x="1678640" y="0"/>
                  </a:lnTo>
                  <a:lnTo>
                    <a:pt x="1679474" y="0"/>
                  </a:lnTo>
                  <a:lnTo>
                    <a:pt x="1680307" y="0"/>
                  </a:lnTo>
                  <a:lnTo>
                    <a:pt x="1681141" y="0"/>
                  </a:lnTo>
                  <a:lnTo>
                    <a:pt x="1681974" y="0"/>
                  </a:lnTo>
                  <a:lnTo>
                    <a:pt x="1682808" y="0"/>
                  </a:lnTo>
                  <a:lnTo>
                    <a:pt x="1683641" y="0"/>
                  </a:lnTo>
                  <a:lnTo>
                    <a:pt x="1684475" y="0"/>
                  </a:lnTo>
                  <a:lnTo>
                    <a:pt x="1685308" y="0"/>
                  </a:lnTo>
                  <a:lnTo>
                    <a:pt x="1686142" y="0"/>
                  </a:lnTo>
                  <a:lnTo>
                    <a:pt x="1686975" y="0"/>
                  </a:lnTo>
                  <a:lnTo>
                    <a:pt x="1687809" y="0"/>
                  </a:lnTo>
                  <a:lnTo>
                    <a:pt x="1688642" y="0"/>
                  </a:lnTo>
                  <a:lnTo>
                    <a:pt x="1689476" y="0"/>
                  </a:lnTo>
                  <a:lnTo>
                    <a:pt x="1690309" y="0"/>
                  </a:lnTo>
                  <a:lnTo>
                    <a:pt x="1691143" y="0"/>
                  </a:lnTo>
                  <a:lnTo>
                    <a:pt x="1691976" y="0"/>
                  </a:lnTo>
                  <a:lnTo>
                    <a:pt x="1692810" y="0"/>
                  </a:lnTo>
                  <a:lnTo>
                    <a:pt x="1693643" y="0"/>
                  </a:lnTo>
                  <a:lnTo>
                    <a:pt x="1694477" y="0"/>
                  </a:lnTo>
                  <a:lnTo>
                    <a:pt x="1695310" y="0"/>
                  </a:lnTo>
                  <a:lnTo>
                    <a:pt x="1696144" y="0"/>
                  </a:lnTo>
                  <a:lnTo>
                    <a:pt x="1696977" y="0"/>
                  </a:lnTo>
                  <a:lnTo>
                    <a:pt x="1697811" y="0"/>
                  </a:lnTo>
                  <a:lnTo>
                    <a:pt x="1698644" y="0"/>
                  </a:lnTo>
                  <a:lnTo>
                    <a:pt x="1699478" y="0"/>
                  </a:lnTo>
                  <a:lnTo>
                    <a:pt x="1700311" y="0"/>
                  </a:lnTo>
                  <a:lnTo>
                    <a:pt x="1701145" y="0"/>
                  </a:lnTo>
                  <a:lnTo>
                    <a:pt x="1701978" y="0"/>
                  </a:lnTo>
                  <a:lnTo>
                    <a:pt x="1702812" y="0"/>
                  </a:lnTo>
                  <a:lnTo>
                    <a:pt x="1703645" y="0"/>
                  </a:lnTo>
                  <a:lnTo>
                    <a:pt x="1704479" y="0"/>
                  </a:lnTo>
                  <a:lnTo>
                    <a:pt x="1705312" y="0"/>
                  </a:lnTo>
                  <a:lnTo>
                    <a:pt x="1706146" y="0"/>
                  </a:lnTo>
                  <a:lnTo>
                    <a:pt x="1706979" y="0"/>
                  </a:lnTo>
                  <a:lnTo>
                    <a:pt x="1707812" y="0"/>
                  </a:lnTo>
                  <a:lnTo>
                    <a:pt x="1708646" y="0"/>
                  </a:lnTo>
                  <a:lnTo>
                    <a:pt x="1709479" y="0"/>
                  </a:lnTo>
                  <a:lnTo>
                    <a:pt x="1710313" y="0"/>
                  </a:lnTo>
                  <a:lnTo>
                    <a:pt x="1711146" y="0"/>
                  </a:lnTo>
                  <a:lnTo>
                    <a:pt x="1711980" y="0"/>
                  </a:lnTo>
                  <a:lnTo>
                    <a:pt x="1712813" y="0"/>
                  </a:lnTo>
                  <a:lnTo>
                    <a:pt x="1713647" y="0"/>
                  </a:lnTo>
                  <a:lnTo>
                    <a:pt x="1714480" y="0"/>
                  </a:lnTo>
                  <a:lnTo>
                    <a:pt x="1715314" y="0"/>
                  </a:lnTo>
                  <a:lnTo>
                    <a:pt x="1716147" y="0"/>
                  </a:lnTo>
                  <a:lnTo>
                    <a:pt x="1716981" y="0"/>
                  </a:lnTo>
                  <a:lnTo>
                    <a:pt x="1717814" y="0"/>
                  </a:lnTo>
                  <a:lnTo>
                    <a:pt x="1718648" y="0"/>
                  </a:lnTo>
                  <a:lnTo>
                    <a:pt x="1719481" y="0"/>
                  </a:lnTo>
                  <a:lnTo>
                    <a:pt x="1720315" y="0"/>
                  </a:lnTo>
                  <a:lnTo>
                    <a:pt x="1721148" y="0"/>
                  </a:lnTo>
                  <a:lnTo>
                    <a:pt x="1721982" y="0"/>
                  </a:lnTo>
                  <a:lnTo>
                    <a:pt x="1722815" y="0"/>
                  </a:lnTo>
                  <a:lnTo>
                    <a:pt x="1723649" y="0"/>
                  </a:lnTo>
                  <a:lnTo>
                    <a:pt x="1724482" y="0"/>
                  </a:lnTo>
                  <a:lnTo>
                    <a:pt x="1725316" y="0"/>
                  </a:lnTo>
                  <a:lnTo>
                    <a:pt x="1726149" y="0"/>
                  </a:lnTo>
                  <a:lnTo>
                    <a:pt x="1726983" y="0"/>
                  </a:lnTo>
                  <a:lnTo>
                    <a:pt x="1727816" y="0"/>
                  </a:lnTo>
                  <a:lnTo>
                    <a:pt x="1728650" y="0"/>
                  </a:lnTo>
                  <a:lnTo>
                    <a:pt x="1729483" y="0"/>
                  </a:lnTo>
                  <a:lnTo>
                    <a:pt x="1730317" y="0"/>
                  </a:lnTo>
                  <a:lnTo>
                    <a:pt x="1731150" y="0"/>
                  </a:lnTo>
                  <a:lnTo>
                    <a:pt x="1731984" y="0"/>
                  </a:lnTo>
                  <a:lnTo>
                    <a:pt x="1732817" y="0"/>
                  </a:lnTo>
                  <a:lnTo>
                    <a:pt x="1733651" y="0"/>
                  </a:lnTo>
                  <a:lnTo>
                    <a:pt x="1734484" y="0"/>
                  </a:lnTo>
                  <a:lnTo>
                    <a:pt x="1735318" y="0"/>
                  </a:lnTo>
                  <a:lnTo>
                    <a:pt x="1736151" y="0"/>
                  </a:lnTo>
                  <a:lnTo>
                    <a:pt x="1736984" y="0"/>
                  </a:lnTo>
                  <a:lnTo>
                    <a:pt x="1737818" y="0"/>
                  </a:lnTo>
                  <a:lnTo>
                    <a:pt x="1738651" y="0"/>
                  </a:lnTo>
                  <a:lnTo>
                    <a:pt x="1739485" y="0"/>
                  </a:lnTo>
                  <a:lnTo>
                    <a:pt x="1740318" y="0"/>
                  </a:lnTo>
                  <a:lnTo>
                    <a:pt x="1741152" y="0"/>
                  </a:lnTo>
                  <a:lnTo>
                    <a:pt x="1741985" y="0"/>
                  </a:lnTo>
                  <a:lnTo>
                    <a:pt x="1742819" y="0"/>
                  </a:lnTo>
                  <a:lnTo>
                    <a:pt x="1743652" y="0"/>
                  </a:lnTo>
                  <a:lnTo>
                    <a:pt x="1744486" y="0"/>
                  </a:lnTo>
                  <a:lnTo>
                    <a:pt x="1745319" y="0"/>
                  </a:lnTo>
                  <a:lnTo>
                    <a:pt x="1746153" y="0"/>
                  </a:lnTo>
                  <a:lnTo>
                    <a:pt x="1746986" y="0"/>
                  </a:lnTo>
                  <a:lnTo>
                    <a:pt x="1747820" y="0"/>
                  </a:lnTo>
                  <a:lnTo>
                    <a:pt x="1748653" y="0"/>
                  </a:lnTo>
                  <a:lnTo>
                    <a:pt x="1749487" y="0"/>
                  </a:lnTo>
                  <a:lnTo>
                    <a:pt x="1750320" y="0"/>
                  </a:lnTo>
                  <a:lnTo>
                    <a:pt x="1751154" y="0"/>
                  </a:lnTo>
                  <a:lnTo>
                    <a:pt x="1751987" y="0"/>
                  </a:lnTo>
                  <a:lnTo>
                    <a:pt x="1752821" y="0"/>
                  </a:lnTo>
                  <a:lnTo>
                    <a:pt x="1753654" y="0"/>
                  </a:lnTo>
                  <a:lnTo>
                    <a:pt x="1754488" y="0"/>
                  </a:lnTo>
                  <a:lnTo>
                    <a:pt x="1755321" y="0"/>
                  </a:lnTo>
                  <a:lnTo>
                    <a:pt x="1756155" y="0"/>
                  </a:lnTo>
                  <a:lnTo>
                    <a:pt x="1756988" y="0"/>
                  </a:lnTo>
                  <a:lnTo>
                    <a:pt x="1757822" y="0"/>
                  </a:lnTo>
                  <a:lnTo>
                    <a:pt x="1758655" y="0"/>
                  </a:lnTo>
                  <a:lnTo>
                    <a:pt x="1759489" y="0"/>
                  </a:lnTo>
                  <a:lnTo>
                    <a:pt x="1760322" y="0"/>
                  </a:lnTo>
                  <a:lnTo>
                    <a:pt x="1761156" y="0"/>
                  </a:lnTo>
                  <a:lnTo>
                    <a:pt x="1761989" y="0"/>
                  </a:lnTo>
                  <a:lnTo>
                    <a:pt x="1762823" y="0"/>
                  </a:lnTo>
                  <a:lnTo>
                    <a:pt x="1763656" y="0"/>
                  </a:lnTo>
                  <a:lnTo>
                    <a:pt x="1764490" y="0"/>
                  </a:lnTo>
                  <a:lnTo>
                    <a:pt x="1765323" y="0"/>
                  </a:lnTo>
                  <a:lnTo>
                    <a:pt x="1766157" y="0"/>
                  </a:lnTo>
                  <a:lnTo>
                    <a:pt x="1766990" y="0"/>
                  </a:lnTo>
                  <a:lnTo>
                    <a:pt x="1767823" y="0"/>
                  </a:lnTo>
                  <a:lnTo>
                    <a:pt x="1768657" y="0"/>
                  </a:lnTo>
                  <a:lnTo>
                    <a:pt x="1769490" y="0"/>
                  </a:lnTo>
                  <a:lnTo>
                    <a:pt x="1770324" y="0"/>
                  </a:lnTo>
                  <a:lnTo>
                    <a:pt x="1771157" y="0"/>
                  </a:lnTo>
                  <a:lnTo>
                    <a:pt x="1771991" y="0"/>
                  </a:lnTo>
                  <a:lnTo>
                    <a:pt x="1772824" y="0"/>
                  </a:lnTo>
                  <a:lnTo>
                    <a:pt x="1773658" y="0"/>
                  </a:lnTo>
                  <a:lnTo>
                    <a:pt x="1774491" y="0"/>
                  </a:lnTo>
                  <a:lnTo>
                    <a:pt x="1775325" y="0"/>
                  </a:lnTo>
                  <a:lnTo>
                    <a:pt x="1776158" y="0"/>
                  </a:lnTo>
                  <a:lnTo>
                    <a:pt x="1776992" y="0"/>
                  </a:lnTo>
                  <a:lnTo>
                    <a:pt x="1777825" y="0"/>
                  </a:lnTo>
                  <a:lnTo>
                    <a:pt x="1778659" y="0"/>
                  </a:lnTo>
                  <a:lnTo>
                    <a:pt x="1779492" y="0"/>
                  </a:lnTo>
                  <a:lnTo>
                    <a:pt x="1780326" y="0"/>
                  </a:lnTo>
                  <a:lnTo>
                    <a:pt x="1781159" y="0"/>
                  </a:lnTo>
                  <a:lnTo>
                    <a:pt x="1781993" y="0"/>
                  </a:lnTo>
                  <a:lnTo>
                    <a:pt x="1782826" y="0"/>
                  </a:lnTo>
                  <a:lnTo>
                    <a:pt x="1783660" y="0"/>
                  </a:lnTo>
                  <a:lnTo>
                    <a:pt x="1784493" y="0"/>
                  </a:lnTo>
                  <a:lnTo>
                    <a:pt x="1785327" y="0"/>
                  </a:lnTo>
                  <a:lnTo>
                    <a:pt x="1786160" y="0"/>
                  </a:lnTo>
                  <a:lnTo>
                    <a:pt x="1786994" y="0"/>
                  </a:lnTo>
                  <a:lnTo>
                    <a:pt x="1787827" y="0"/>
                  </a:lnTo>
                  <a:lnTo>
                    <a:pt x="1788661" y="0"/>
                  </a:lnTo>
                  <a:lnTo>
                    <a:pt x="1789494" y="0"/>
                  </a:lnTo>
                  <a:lnTo>
                    <a:pt x="1790328" y="0"/>
                  </a:lnTo>
                  <a:lnTo>
                    <a:pt x="1791161" y="0"/>
                  </a:lnTo>
                  <a:lnTo>
                    <a:pt x="1791995" y="0"/>
                  </a:lnTo>
                  <a:lnTo>
                    <a:pt x="1792828" y="0"/>
                  </a:lnTo>
                  <a:lnTo>
                    <a:pt x="1793662" y="0"/>
                  </a:lnTo>
                  <a:lnTo>
                    <a:pt x="1794495" y="0"/>
                  </a:lnTo>
                  <a:lnTo>
                    <a:pt x="1795329" y="0"/>
                  </a:lnTo>
                  <a:lnTo>
                    <a:pt x="1796162" y="0"/>
                  </a:lnTo>
                  <a:lnTo>
                    <a:pt x="1796995" y="0"/>
                  </a:lnTo>
                  <a:lnTo>
                    <a:pt x="1797829" y="0"/>
                  </a:lnTo>
                  <a:lnTo>
                    <a:pt x="1798662" y="0"/>
                  </a:lnTo>
                  <a:lnTo>
                    <a:pt x="1799496" y="0"/>
                  </a:lnTo>
                  <a:lnTo>
                    <a:pt x="1800329" y="0"/>
                  </a:lnTo>
                  <a:lnTo>
                    <a:pt x="1801163" y="0"/>
                  </a:lnTo>
                  <a:lnTo>
                    <a:pt x="1801996" y="0"/>
                  </a:lnTo>
                  <a:lnTo>
                    <a:pt x="1802830" y="0"/>
                  </a:lnTo>
                  <a:lnTo>
                    <a:pt x="1803663" y="0"/>
                  </a:lnTo>
                  <a:lnTo>
                    <a:pt x="1804497" y="0"/>
                  </a:lnTo>
                  <a:lnTo>
                    <a:pt x="1805330" y="0"/>
                  </a:lnTo>
                  <a:lnTo>
                    <a:pt x="1806164" y="0"/>
                  </a:lnTo>
                  <a:lnTo>
                    <a:pt x="1806997" y="0"/>
                  </a:lnTo>
                  <a:lnTo>
                    <a:pt x="1807831" y="0"/>
                  </a:lnTo>
                  <a:lnTo>
                    <a:pt x="1808664" y="0"/>
                  </a:lnTo>
                  <a:lnTo>
                    <a:pt x="1809498" y="0"/>
                  </a:lnTo>
                  <a:lnTo>
                    <a:pt x="1810331" y="0"/>
                  </a:lnTo>
                  <a:lnTo>
                    <a:pt x="1811165" y="0"/>
                  </a:lnTo>
                  <a:lnTo>
                    <a:pt x="1811998" y="0"/>
                  </a:lnTo>
                  <a:lnTo>
                    <a:pt x="1812832" y="0"/>
                  </a:lnTo>
                  <a:lnTo>
                    <a:pt x="1813665" y="0"/>
                  </a:lnTo>
                  <a:lnTo>
                    <a:pt x="1814499" y="0"/>
                  </a:lnTo>
                  <a:lnTo>
                    <a:pt x="1815332" y="0"/>
                  </a:lnTo>
                  <a:lnTo>
                    <a:pt x="1816166" y="0"/>
                  </a:lnTo>
                  <a:lnTo>
                    <a:pt x="1816999" y="0"/>
                  </a:lnTo>
                  <a:lnTo>
                    <a:pt x="1817833" y="0"/>
                  </a:lnTo>
                  <a:lnTo>
                    <a:pt x="1818666" y="0"/>
                  </a:lnTo>
                  <a:lnTo>
                    <a:pt x="1819500" y="0"/>
                  </a:lnTo>
                  <a:lnTo>
                    <a:pt x="1820333" y="0"/>
                  </a:lnTo>
                  <a:lnTo>
                    <a:pt x="1821167" y="0"/>
                  </a:lnTo>
                  <a:lnTo>
                    <a:pt x="1822000" y="0"/>
                  </a:lnTo>
                  <a:lnTo>
                    <a:pt x="1822834" y="0"/>
                  </a:lnTo>
                  <a:lnTo>
                    <a:pt x="1823667" y="0"/>
                  </a:lnTo>
                  <a:lnTo>
                    <a:pt x="1824501" y="0"/>
                  </a:lnTo>
                  <a:lnTo>
                    <a:pt x="1825334" y="0"/>
                  </a:lnTo>
                  <a:lnTo>
                    <a:pt x="1826168" y="0"/>
                  </a:lnTo>
                  <a:lnTo>
                    <a:pt x="1827001" y="0"/>
                  </a:lnTo>
                  <a:lnTo>
                    <a:pt x="1827834" y="0"/>
                  </a:lnTo>
                  <a:lnTo>
                    <a:pt x="1828668" y="0"/>
                  </a:lnTo>
                  <a:lnTo>
                    <a:pt x="1829501" y="0"/>
                  </a:lnTo>
                  <a:lnTo>
                    <a:pt x="1830335" y="0"/>
                  </a:lnTo>
                  <a:lnTo>
                    <a:pt x="1831168" y="0"/>
                  </a:lnTo>
                  <a:lnTo>
                    <a:pt x="1832002" y="0"/>
                  </a:lnTo>
                  <a:lnTo>
                    <a:pt x="1832835" y="0"/>
                  </a:lnTo>
                  <a:lnTo>
                    <a:pt x="1833669" y="0"/>
                  </a:lnTo>
                  <a:lnTo>
                    <a:pt x="1834502" y="0"/>
                  </a:lnTo>
                  <a:lnTo>
                    <a:pt x="1835336" y="0"/>
                  </a:lnTo>
                  <a:lnTo>
                    <a:pt x="1836169" y="0"/>
                  </a:lnTo>
                  <a:lnTo>
                    <a:pt x="1837003" y="0"/>
                  </a:lnTo>
                  <a:lnTo>
                    <a:pt x="1837836" y="0"/>
                  </a:lnTo>
                  <a:lnTo>
                    <a:pt x="1838670" y="0"/>
                  </a:lnTo>
                  <a:lnTo>
                    <a:pt x="1839503" y="0"/>
                  </a:lnTo>
                  <a:lnTo>
                    <a:pt x="1840337" y="0"/>
                  </a:lnTo>
                  <a:lnTo>
                    <a:pt x="1841170" y="0"/>
                  </a:lnTo>
                  <a:lnTo>
                    <a:pt x="1842004" y="0"/>
                  </a:lnTo>
                  <a:lnTo>
                    <a:pt x="1842837" y="0"/>
                  </a:lnTo>
                  <a:lnTo>
                    <a:pt x="1843671" y="0"/>
                  </a:lnTo>
                  <a:lnTo>
                    <a:pt x="1844504" y="0"/>
                  </a:lnTo>
                  <a:lnTo>
                    <a:pt x="1845338" y="0"/>
                  </a:lnTo>
                  <a:lnTo>
                    <a:pt x="1846171" y="0"/>
                  </a:lnTo>
                  <a:lnTo>
                    <a:pt x="1847005" y="0"/>
                  </a:lnTo>
                  <a:lnTo>
                    <a:pt x="1847838" y="0"/>
                  </a:lnTo>
                  <a:lnTo>
                    <a:pt x="1848672" y="0"/>
                  </a:lnTo>
                  <a:lnTo>
                    <a:pt x="1849505" y="0"/>
                  </a:lnTo>
                  <a:lnTo>
                    <a:pt x="1850339" y="0"/>
                  </a:lnTo>
                  <a:lnTo>
                    <a:pt x="1851172" y="0"/>
                  </a:lnTo>
                  <a:lnTo>
                    <a:pt x="1852006" y="0"/>
                  </a:lnTo>
                  <a:lnTo>
                    <a:pt x="1852839" y="0"/>
                  </a:lnTo>
                  <a:lnTo>
                    <a:pt x="1853673" y="0"/>
                  </a:lnTo>
                  <a:lnTo>
                    <a:pt x="1854506" y="0"/>
                  </a:lnTo>
                  <a:lnTo>
                    <a:pt x="1855340" y="0"/>
                  </a:lnTo>
                  <a:lnTo>
                    <a:pt x="1856173" y="0"/>
                  </a:lnTo>
                  <a:lnTo>
                    <a:pt x="1857006" y="0"/>
                  </a:lnTo>
                  <a:lnTo>
                    <a:pt x="1857840" y="0"/>
                  </a:lnTo>
                  <a:lnTo>
                    <a:pt x="1858673" y="0"/>
                  </a:lnTo>
                  <a:lnTo>
                    <a:pt x="1859507" y="0"/>
                  </a:lnTo>
                  <a:lnTo>
                    <a:pt x="1860340" y="0"/>
                  </a:lnTo>
                  <a:lnTo>
                    <a:pt x="1861174" y="0"/>
                  </a:lnTo>
                  <a:lnTo>
                    <a:pt x="1862007" y="0"/>
                  </a:lnTo>
                  <a:lnTo>
                    <a:pt x="1862841" y="0"/>
                  </a:lnTo>
                  <a:lnTo>
                    <a:pt x="1863674" y="0"/>
                  </a:lnTo>
                  <a:lnTo>
                    <a:pt x="1864508" y="0"/>
                  </a:lnTo>
                  <a:lnTo>
                    <a:pt x="1865341" y="0"/>
                  </a:lnTo>
                  <a:lnTo>
                    <a:pt x="1866175" y="0"/>
                  </a:lnTo>
                  <a:lnTo>
                    <a:pt x="1867008" y="0"/>
                  </a:lnTo>
                  <a:lnTo>
                    <a:pt x="1867842" y="0"/>
                  </a:lnTo>
                  <a:lnTo>
                    <a:pt x="1868675" y="0"/>
                  </a:lnTo>
                  <a:lnTo>
                    <a:pt x="1869509" y="0"/>
                  </a:lnTo>
                  <a:lnTo>
                    <a:pt x="1870342" y="0"/>
                  </a:lnTo>
                  <a:lnTo>
                    <a:pt x="1871176" y="0"/>
                  </a:lnTo>
                  <a:lnTo>
                    <a:pt x="1872009" y="0"/>
                  </a:lnTo>
                  <a:lnTo>
                    <a:pt x="1872843" y="0"/>
                  </a:lnTo>
                  <a:lnTo>
                    <a:pt x="1873676" y="0"/>
                  </a:lnTo>
                  <a:lnTo>
                    <a:pt x="1874510" y="0"/>
                  </a:lnTo>
                  <a:lnTo>
                    <a:pt x="1875343" y="0"/>
                  </a:lnTo>
                  <a:lnTo>
                    <a:pt x="1876177" y="0"/>
                  </a:lnTo>
                  <a:lnTo>
                    <a:pt x="1877010" y="0"/>
                  </a:lnTo>
                  <a:lnTo>
                    <a:pt x="1877844" y="0"/>
                  </a:lnTo>
                  <a:lnTo>
                    <a:pt x="1878677" y="0"/>
                  </a:lnTo>
                  <a:lnTo>
                    <a:pt x="1879511" y="0"/>
                  </a:lnTo>
                  <a:lnTo>
                    <a:pt x="1880344" y="0"/>
                  </a:lnTo>
                  <a:lnTo>
                    <a:pt x="1881178" y="0"/>
                  </a:lnTo>
                  <a:lnTo>
                    <a:pt x="1882011" y="0"/>
                  </a:lnTo>
                  <a:lnTo>
                    <a:pt x="1882845" y="0"/>
                  </a:lnTo>
                  <a:lnTo>
                    <a:pt x="1883678" y="0"/>
                  </a:lnTo>
                  <a:lnTo>
                    <a:pt x="1884512" y="0"/>
                  </a:lnTo>
                  <a:lnTo>
                    <a:pt x="1885345" y="0"/>
                  </a:lnTo>
                  <a:lnTo>
                    <a:pt x="1886179" y="0"/>
                  </a:lnTo>
                  <a:lnTo>
                    <a:pt x="1887012" y="0"/>
                  </a:lnTo>
                  <a:lnTo>
                    <a:pt x="1887845" y="0"/>
                  </a:lnTo>
                  <a:lnTo>
                    <a:pt x="1888679" y="0"/>
                  </a:lnTo>
                  <a:lnTo>
                    <a:pt x="1889512" y="0"/>
                  </a:lnTo>
                  <a:lnTo>
                    <a:pt x="1890346" y="0"/>
                  </a:lnTo>
                  <a:lnTo>
                    <a:pt x="1891179" y="0"/>
                  </a:lnTo>
                  <a:lnTo>
                    <a:pt x="1892013" y="0"/>
                  </a:lnTo>
                  <a:lnTo>
                    <a:pt x="1892846" y="0"/>
                  </a:lnTo>
                  <a:lnTo>
                    <a:pt x="1893680" y="0"/>
                  </a:lnTo>
                  <a:lnTo>
                    <a:pt x="1894513" y="0"/>
                  </a:lnTo>
                  <a:lnTo>
                    <a:pt x="1895347" y="0"/>
                  </a:lnTo>
                  <a:lnTo>
                    <a:pt x="1896180" y="0"/>
                  </a:lnTo>
                  <a:lnTo>
                    <a:pt x="1897014" y="0"/>
                  </a:lnTo>
                  <a:lnTo>
                    <a:pt x="1897847" y="0"/>
                  </a:lnTo>
                  <a:lnTo>
                    <a:pt x="1898681" y="0"/>
                  </a:lnTo>
                  <a:lnTo>
                    <a:pt x="1899514" y="0"/>
                  </a:lnTo>
                  <a:lnTo>
                    <a:pt x="1900348" y="0"/>
                  </a:lnTo>
                  <a:lnTo>
                    <a:pt x="1901181" y="0"/>
                  </a:lnTo>
                  <a:lnTo>
                    <a:pt x="1902015" y="0"/>
                  </a:lnTo>
                  <a:lnTo>
                    <a:pt x="1902848" y="0"/>
                  </a:lnTo>
                  <a:lnTo>
                    <a:pt x="1903682" y="0"/>
                  </a:lnTo>
                  <a:lnTo>
                    <a:pt x="1904515" y="0"/>
                  </a:lnTo>
                  <a:lnTo>
                    <a:pt x="1905349" y="0"/>
                  </a:lnTo>
                  <a:lnTo>
                    <a:pt x="1906182" y="0"/>
                  </a:lnTo>
                  <a:lnTo>
                    <a:pt x="1907016" y="0"/>
                  </a:lnTo>
                  <a:lnTo>
                    <a:pt x="1907849" y="0"/>
                  </a:lnTo>
                  <a:lnTo>
                    <a:pt x="1908683" y="0"/>
                  </a:lnTo>
                  <a:lnTo>
                    <a:pt x="1909516" y="0"/>
                  </a:lnTo>
                  <a:lnTo>
                    <a:pt x="1910350" y="0"/>
                  </a:lnTo>
                  <a:lnTo>
                    <a:pt x="1911183" y="0"/>
                  </a:lnTo>
                  <a:lnTo>
                    <a:pt x="1912017" y="0"/>
                  </a:lnTo>
                  <a:lnTo>
                    <a:pt x="1912850" y="0"/>
                  </a:lnTo>
                  <a:lnTo>
                    <a:pt x="1913684" y="0"/>
                  </a:lnTo>
                  <a:lnTo>
                    <a:pt x="1914517" y="0"/>
                  </a:lnTo>
                  <a:lnTo>
                    <a:pt x="1915351" y="0"/>
                  </a:lnTo>
                  <a:lnTo>
                    <a:pt x="1916184" y="0"/>
                  </a:lnTo>
                  <a:lnTo>
                    <a:pt x="1917017" y="0"/>
                  </a:lnTo>
                  <a:lnTo>
                    <a:pt x="1917851" y="0"/>
                  </a:lnTo>
                  <a:lnTo>
                    <a:pt x="1918684" y="0"/>
                  </a:lnTo>
                  <a:lnTo>
                    <a:pt x="1919518" y="0"/>
                  </a:lnTo>
                  <a:lnTo>
                    <a:pt x="1920351" y="0"/>
                  </a:lnTo>
                  <a:lnTo>
                    <a:pt x="1921185" y="0"/>
                  </a:lnTo>
                  <a:lnTo>
                    <a:pt x="1922018" y="0"/>
                  </a:lnTo>
                  <a:lnTo>
                    <a:pt x="1922852" y="0"/>
                  </a:lnTo>
                  <a:lnTo>
                    <a:pt x="1923685" y="0"/>
                  </a:lnTo>
                  <a:lnTo>
                    <a:pt x="1924519" y="0"/>
                  </a:lnTo>
                  <a:lnTo>
                    <a:pt x="1925352" y="0"/>
                  </a:lnTo>
                  <a:lnTo>
                    <a:pt x="1926186" y="0"/>
                  </a:lnTo>
                  <a:lnTo>
                    <a:pt x="1927019" y="0"/>
                  </a:lnTo>
                  <a:lnTo>
                    <a:pt x="1927853" y="0"/>
                  </a:lnTo>
                  <a:lnTo>
                    <a:pt x="1928686" y="0"/>
                  </a:lnTo>
                  <a:lnTo>
                    <a:pt x="1929520" y="0"/>
                  </a:lnTo>
                  <a:lnTo>
                    <a:pt x="1930353" y="0"/>
                  </a:lnTo>
                  <a:lnTo>
                    <a:pt x="1931187" y="0"/>
                  </a:lnTo>
                  <a:lnTo>
                    <a:pt x="1932020" y="0"/>
                  </a:lnTo>
                  <a:lnTo>
                    <a:pt x="1932854" y="0"/>
                  </a:lnTo>
                  <a:lnTo>
                    <a:pt x="1933687" y="0"/>
                  </a:lnTo>
                  <a:lnTo>
                    <a:pt x="1934521" y="0"/>
                  </a:lnTo>
                  <a:lnTo>
                    <a:pt x="1935354" y="0"/>
                  </a:lnTo>
                  <a:lnTo>
                    <a:pt x="1936188" y="0"/>
                  </a:lnTo>
                  <a:lnTo>
                    <a:pt x="1937021" y="0"/>
                  </a:lnTo>
                  <a:lnTo>
                    <a:pt x="1937855" y="0"/>
                  </a:lnTo>
                  <a:lnTo>
                    <a:pt x="1938688" y="0"/>
                  </a:lnTo>
                  <a:lnTo>
                    <a:pt x="1939522" y="0"/>
                  </a:lnTo>
                  <a:lnTo>
                    <a:pt x="1940355" y="0"/>
                  </a:lnTo>
                  <a:lnTo>
                    <a:pt x="1941189" y="0"/>
                  </a:lnTo>
                  <a:lnTo>
                    <a:pt x="1942022" y="0"/>
                  </a:lnTo>
                  <a:lnTo>
                    <a:pt x="1942856" y="0"/>
                  </a:lnTo>
                  <a:lnTo>
                    <a:pt x="1943689" y="0"/>
                  </a:lnTo>
                  <a:lnTo>
                    <a:pt x="1944523" y="0"/>
                  </a:lnTo>
                  <a:lnTo>
                    <a:pt x="1945356" y="0"/>
                  </a:lnTo>
                  <a:lnTo>
                    <a:pt x="1946190" y="0"/>
                  </a:lnTo>
                  <a:lnTo>
                    <a:pt x="1947023" y="0"/>
                  </a:lnTo>
                  <a:lnTo>
                    <a:pt x="1947856" y="0"/>
                  </a:lnTo>
                  <a:lnTo>
                    <a:pt x="1948690" y="0"/>
                  </a:lnTo>
                  <a:lnTo>
                    <a:pt x="1949523" y="0"/>
                  </a:lnTo>
                  <a:lnTo>
                    <a:pt x="1950357" y="0"/>
                  </a:lnTo>
                  <a:lnTo>
                    <a:pt x="1951190" y="0"/>
                  </a:lnTo>
                  <a:lnTo>
                    <a:pt x="1952024" y="0"/>
                  </a:lnTo>
                  <a:lnTo>
                    <a:pt x="1952857" y="0"/>
                  </a:lnTo>
                  <a:lnTo>
                    <a:pt x="1953691" y="0"/>
                  </a:lnTo>
                  <a:lnTo>
                    <a:pt x="1954524" y="0"/>
                  </a:lnTo>
                  <a:lnTo>
                    <a:pt x="1955358" y="0"/>
                  </a:lnTo>
                  <a:lnTo>
                    <a:pt x="1956191" y="0"/>
                  </a:lnTo>
                  <a:lnTo>
                    <a:pt x="1957025" y="0"/>
                  </a:lnTo>
                  <a:lnTo>
                    <a:pt x="1957858" y="0"/>
                  </a:lnTo>
                  <a:lnTo>
                    <a:pt x="1958692" y="0"/>
                  </a:lnTo>
                  <a:lnTo>
                    <a:pt x="1959525" y="0"/>
                  </a:lnTo>
                  <a:lnTo>
                    <a:pt x="1960359" y="0"/>
                  </a:lnTo>
                  <a:lnTo>
                    <a:pt x="1961192" y="0"/>
                  </a:lnTo>
                  <a:lnTo>
                    <a:pt x="1962026" y="0"/>
                  </a:lnTo>
                  <a:lnTo>
                    <a:pt x="1962859" y="0"/>
                  </a:lnTo>
                  <a:lnTo>
                    <a:pt x="1963693" y="0"/>
                  </a:lnTo>
                  <a:lnTo>
                    <a:pt x="1964526" y="0"/>
                  </a:lnTo>
                  <a:lnTo>
                    <a:pt x="1965360" y="0"/>
                  </a:lnTo>
                  <a:lnTo>
                    <a:pt x="1966193" y="0"/>
                  </a:lnTo>
                  <a:lnTo>
                    <a:pt x="1967027" y="0"/>
                  </a:lnTo>
                  <a:lnTo>
                    <a:pt x="1967860" y="0"/>
                  </a:lnTo>
                  <a:lnTo>
                    <a:pt x="1968694" y="0"/>
                  </a:lnTo>
                  <a:lnTo>
                    <a:pt x="1969527" y="0"/>
                  </a:lnTo>
                  <a:lnTo>
                    <a:pt x="1970361" y="0"/>
                  </a:lnTo>
                  <a:lnTo>
                    <a:pt x="1971194" y="0"/>
                  </a:lnTo>
                  <a:lnTo>
                    <a:pt x="1972028" y="0"/>
                  </a:lnTo>
                  <a:lnTo>
                    <a:pt x="1972861" y="0"/>
                  </a:lnTo>
                  <a:lnTo>
                    <a:pt x="1973695" y="0"/>
                  </a:lnTo>
                  <a:lnTo>
                    <a:pt x="1974528" y="0"/>
                  </a:lnTo>
                  <a:lnTo>
                    <a:pt x="1975362" y="0"/>
                  </a:lnTo>
                  <a:lnTo>
                    <a:pt x="1976195" y="0"/>
                  </a:lnTo>
                  <a:lnTo>
                    <a:pt x="1977028" y="0"/>
                  </a:lnTo>
                  <a:lnTo>
                    <a:pt x="1977862" y="0"/>
                  </a:lnTo>
                  <a:lnTo>
                    <a:pt x="1978695" y="0"/>
                  </a:lnTo>
                  <a:lnTo>
                    <a:pt x="1979529" y="0"/>
                  </a:lnTo>
                  <a:lnTo>
                    <a:pt x="1980362" y="0"/>
                  </a:lnTo>
                  <a:lnTo>
                    <a:pt x="1981196" y="0"/>
                  </a:lnTo>
                  <a:lnTo>
                    <a:pt x="1982029" y="0"/>
                  </a:lnTo>
                  <a:lnTo>
                    <a:pt x="1982863" y="0"/>
                  </a:lnTo>
                  <a:lnTo>
                    <a:pt x="1983696" y="0"/>
                  </a:lnTo>
                  <a:lnTo>
                    <a:pt x="1984530" y="0"/>
                  </a:lnTo>
                  <a:lnTo>
                    <a:pt x="1985363" y="0"/>
                  </a:lnTo>
                  <a:lnTo>
                    <a:pt x="1986197" y="0"/>
                  </a:lnTo>
                  <a:lnTo>
                    <a:pt x="1987030" y="0"/>
                  </a:lnTo>
                  <a:lnTo>
                    <a:pt x="1987864" y="0"/>
                  </a:lnTo>
                  <a:lnTo>
                    <a:pt x="1988697" y="0"/>
                  </a:lnTo>
                  <a:lnTo>
                    <a:pt x="1989531" y="0"/>
                  </a:lnTo>
                  <a:lnTo>
                    <a:pt x="1990364" y="0"/>
                  </a:lnTo>
                  <a:lnTo>
                    <a:pt x="1991198" y="0"/>
                  </a:lnTo>
                  <a:lnTo>
                    <a:pt x="1992031" y="0"/>
                  </a:lnTo>
                  <a:lnTo>
                    <a:pt x="1992865" y="0"/>
                  </a:lnTo>
                  <a:lnTo>
                    <a:pt x="1993698" y="0"/>
                  </a:lnTo>
                  <a:lnTo>
                    <a:pt x="1994532" y="0"/>
                  </a:lnTo>
                  <a:lnTo>
                    <a:pt x="1995365" y="0"/>
                  </a:lnTo>
                  <a:lnTo>
                    <a:pt x="1996199" y="0"/>
                  </a:lnTo>
                  <a:lnTo>
                    <a:pt x="1997032" y="0"/>
                  </a:lnTo>
                  <a:lnTo>
                    <a:pt x="1997866" y="0"/>
                  </a:lnTo>
                  <a:lnTo>
                    <a:pt x="1998699" y="0"/>
                  </a:lnTo>
                  <a:lnTo>
                    <a:pt x="1999533" y="0"/>
                  </a:lnTo>
                  <a:lnTo>
                    <a:pt x="2000366" y="0"/>
                  </a:lnTo>
                  <a:lnTo>
                    <a:pt x="2001200" y="0"/>
                  </a:lnTo>
                  <a:lnTo>
                    <a:pt x="2002033" y="0"/>
                  </a:lnTo>
                  <a:lnTo>
                    <a:pt x="2002867" y="0"/>
                  </a:lnTo>
                  <a:lnTo>
                    <a:pt x="2003700" y="0"/>
                  </a:lnTo>
                  <a:lnTo>
                    <a:pt x="2004534" y="0"/>
                  </a:lnTo>
                  <a:lnTo>
                    <a:pt x="2005367" y="0"/>
                  </a:lnTo>
                  <a:lnTo>
                    <a:pt x="2006201" y="0"/>
                  </a:lnTo>
                  <a:lnTo>
                    <a:pt x="2007034" y="0"/>
                  </a:lnTo>
                  <a:lnTo>
                    <a:pt x="2007867" y="0"/>
                  </a:lnTo>
                  <a:lnTo>
                    <a:pt x="2008701" y="0"/>
                  </a:lnTo>
                  <a:lnTo>
                    <a:pt x="2009534" y="0"/>
                  </a:lnTo>
                  <a:lnTo>
                    <a:pt x="2010368" y="0"/>
                  </a:lnTo>
                  <a:lnTo>
                    <a:pt x="2011201" y="0"/>
                  </a:lnTo>
                  <a:lnTo>
                    <a:pt x="2012035" y="0"/>
                  </a:lnTo>
                  <a:lnTo>
                    <a:pt x="2012868" y="0"/>
                  </a:lnTo>
                  <a:lnTo>
                    <a:pt x="2013702" y="0"/>
                  </a:lnTo>
                  <a:lnTo>
                    <a:pt x="2014535" y="0"/>
                  </a:lnTo>
                  <a:lnTo>
                    <a:pt x="2015369" y="0"/>
                  </a:lnTo>
                  <a:lnTo>
                    <a:pt x="2016202" y="0"/>
                  </a:lnTo>
                  <a:lnTo>
                    <a:pt x="2017036" y="0"/>
                  </a:lnTo>
                  <a:lnTo>
                    <a:pt x="2017869" y="0"/>
                  </a:lnTo>
                  <a:lnTo>
                    <a:pt x="2018703" y="0"/>
                  </a:lnTo>
                  <a:lnTo>
                    <a:pt x="2019536" y="0"/>
                  </a:lnTo>
                  <a:lnTo>
                    <a:pt x="2020370" y="0"/>
                  </a:lnTo>
                  <a:lnTo>
                    <a:pt x="2021203" y="0"/>
                  </a:lnTo>
                  <a:lnTo>
                    <a:pt x="2022037" y="0"/>
                  </a:lnTo>
                  <a:lnTo>
                    <a:pt x="2022870" y="0"/>
                  </a:lnTo>
                  <a:lnTo>
                    <a:pt x="2023704" y="0"/>
                  </a:lnTo>
                  <a:lnTo>
                    <a:pt x="2024537" y="0"/>
                  </a:lnTo>
                  <a:lnTo>
                    <a:pt x="2025371" y="0"/>
                  </a:lnTo>
                  <a:lnTo>
                    <a:pt x="2026204" y="0"/>
                  </a:lnTo>
                  <a:lnTo>
                    <a:pt x="2027038" y="0"/>
                  </a:lnTo>
                  <a:lnTo>
                    <a:pt x="2027871" y="0"/>
                  </a:lnTo>
                  <a:lnTo>
                    <a:pt x="2028705" y="0"/>
                  </a:lnTo>
                  <a:lnTo>
                    <a:pt x="2029538" y="0"/>
                  </a:lnTo>
                  <a:lnTo>
                    <a:pt x="2030372" y="0"/>
                  </a:lnTo>
                  <a:lnTo>
                    <a:pt x="2031205" y="0"/>
                  </a:lnTo>
                  <a:lnTo>
                    <a:pt x="2032039" y="0"/>
                  </a:lnTo>
                  <a:lnTo>
                    <a:pt x="2032872" y="0"/>
                  </a:lnTo>
                  <a:lnTo>
                    <a:pt x="2033706" y="0"/>
                  </a:lnTo>
                  <a:lnTo>
                    <a:pt x="2034539" y="0"/>
                  </a:lnTo>
                  <a:lnTo>
                    <a:pt x="2035373" y="0"/>
                  </a:lnTo>
                  <a:lnTo>
                    <a:pt x="2036206" y="0"/>
                  </a:lnTo>
                  <a:lnTo>
                    <a:pt x="2037039" y="0"/>
                  </a:lnTo>
                  <a:lnTo>
                    <a:pt x="2037873" y="0"/>
                  </a:lnTo>
                  <a:lnTo>
                    <a:pt x="2038706" y="0"/>
                  </a:lnTo>
                  <a:lnTo>
                    <a:pt x="2039540" y="0"/>
                  </a:lnTo>
                  <a:lnTo>
                    <a:pt x="2040373" y="0"/>
                  </a:lnTo>
                  <a:lnTo>
                    <a:pt x="2041207" y="0"/>
                  </a:lnTo>
                  <a:lnTo>
                    <a:pt x="2042040" y="0"/>
                  </a:lnTo>
                  <a:lnTo>
                    <a:pt x="2042874" y="0"/>
                  </a:lnTo>
                  <a:lnTo>
                    <a:pt x="2043707" y="0"/>
                  </a:lnTo>
                  <a:lnTo>
                    <a:pt x="2044541" y="0"/>
                  </a:lnTo>
                  <a:lnTo>
                    <a:pt x="2045374" y="0"/>
                  </a:lnTo>
                  <a:lnTo>
                    <a:pt x="2046208" y="0"/>
                  </a:lnTo>
                  <a:lnTo>
                    <a:pt x="2047041" y="0"/>
                  </a:lnTo>
                  <a:lnTo>
                    <a:pt x="2047875" y="0"/>
                  </a:lnTo>
                  <a:lnTo>
                    <a:pt x="2048708" y="0"/>
                  </a:lnTo>
                  <a:lnTo>
                    <a:pt x="2049542" y="0"/>
                  </a:lnTo>
                  <a:lnTo>
                    <a:pt x="2050375" y="0"/>
                  </a:lnTo>
                  <a:lnTo>
                    <a:pt x="2051209" y="0"/>
                  </a:lnTo>
                  <a:lnTo>
                    <a:pt x="2052042" y="0"/>
                  </a:lnTo>
                  <a:lnTo>
                    <a:pt x="2052876" y="0"/>
                  </a:lnTo>
                  <a:lnTo>
                    <a:pt x="2053709" y="0"/>
                  </a:lnTo>
                  <a:lnTo>
                    <a:pt x="2054543" y="0"/>
                  </a:lnTo>
                  <a:lnTo>
                    <a:pt x="2055376" y="0"/>
                  </a:lnTo>
                  <a:lnTo>
                    <a:pt x="2056210" y="0"/>
                  </a:lnTo>
                  <a:lnTo>
                    <a:pt x="2057043" y="0"/>
                  </a:lnTo>
                  <a:lnTo>
                    <a:pt x="2057877" y="0"/>
                  </a:lnTo>
                  <a:lnTo>
                    <a:pt x="2058710" y="0"/>
                  </a:lnTo>
                  <a:lnTo>
                    <a:pt x="2059544" y="0"/>
                  </a:lnTo>
                  <a:lnTo>
                    <a:pt x="2060377" y="0"/>
                  </a:lnTo>
                  <a:lnTo>
                    <a:pt x="2061211" y="0"/>
                  </a:lnTo>
                  <a:lnTo>
                    <a:pt x="2062044" y="0"/>
                  </a:lnTo>
                  <a:lnTo>
                    <a:pt x="2062878" y="0"/>
                  </a:lnTo>
                  <a:lnTo>
                    <a:pt x="2063711" y="0"/>
                  </a:lnTo>
                  <a:lnTo>
                    <a:pt x="2064545" y="0"/>
                  </a:lnTo>
                  <a:lnTo>
                    <a:pt x="2065378" y="0"/>
                  </a:lnTo>
                  <a:lnTo>
                    <a:pt x="2066212" y="0"/>
                  </a:lnTo>
                  <a:lnTo>
                    <a:pt x="2067045" y="0"/>
                  </a:lnTo>
                  <a:lnTo>
                    <a:pt x="2067878" y="0"/>
                  </a:lnTo>
                  <a:lnTo>
                    <a:pt x="2068712" y="0"/>
                  </a:lnTo>
                  <a:lnTo>
                    <a:pt x="2069545" y="0"/>
                  </a:lnTo>
                  <a:lnTo>
                    <a:pt x="2070379" y="0"/>
                  </a:lnTo>
                  <a:lnTo>
                    <a:pt x="2071212" y="0"/>
                  </a:lnTo>
                  <a:lnTo>
                    <a:pt x="2072046" y="0"/>
                  </a:lnTo>
                  <a:lnTo>
                    <a:pt x="2072879" y="0"/>
                  </a:lnTo>
                  <a:lnTo>
                    <a:pt x="2073713" y="0"/>
                  </a:lnTo>
                  <a:lnTo>
                    <a:pt x="2074546" y="0"/>
                  </a:lnTo>
                  <a:lnTo>
                    <a:pt x="2075380" y="0"/>
                  </a:lnTo>
                  <a:lnTo>
                    <a:pt x="2076213" y="0"/>
                  </a:lnTo>
                  <a:lnTo>
                    <a:pt x="2077047" y="0"/>
                  </a:lnTo>
                  <a:lnTo>
                    <a:pt x="2077880" y="0"/>
                  </a:lnTo>
                  <a:lnTo>
                    <a:pt x="2078714" y="0"/>
                  </a:lnTo>
                  <a:lnTo>
                    <a:pt x="2079547" y="0"/>
                  </a:lnTo>
                  <a:lnTo>
                    <a:pt x="2080381" y="0"/>
                  </a:lnTo>
                  <a:lnTo>
                    <a:pt x="2081214" y="0"/>
                  </a:lnTo>
                  <a:lnTo>
                    <a:pt x="2082048" y="0"/>
                  </a:lnTo>
                  <a:lnTo>
                    <a:pt x="2082881" y="0"/>
                  </a:lnTo>
                  <a:lnTo>
                    <a:pt x="2083715" y="0"/>
                  </a:lnTo>
                  <a:lnTo>
                    <a:pt x="2084548" y="0"/>
                  </a:lnTo>
                  <a:lnTo>
                    <a:pt x="2085382" y="0"/>
                  </a:lnTo>
                  <a:lnTo>
                    <a:pt x="2086215" y="0"/>
                  </a:lnTo>
                  <a:lnTo>
                    <a:pt x="2087049" y="0"/>
                  </a:lnTo>
                  <a:lnTo>
                    <a:pt x="2087882" y="0"/>
                  </a:lnTo>
                  <a:lnTo>
                    <a:pt x="2088716" y="0"/>
                  </a:lnTo>
                  <a:lnTo>
                    <a:pt x="2089549" y="0"/>
                  </a:lnTo>
                  <a:lnTo>
                    <a:pt x="2090383" y="0"/>
                  </a:lnTo>
                  <a:lnTo>
                    <a:pt x="2091216" y="0"/>
                  </a:lnTo>
                  <a:lnTo>
                    <a:pt x="2092050" y="0"/>
                  </a:lnTo>
                  <a:lnTo>
                    <a:pt x="2092883" y="0"/>
                  </a:lnTo>
                  <a:lnTo>
                    <a:pt x="2093717" y="0"/>
                  </a:lnTo>
                  <a:lnTo>
                    <a:pt x="2094550" y="0"/>
                  </a:lnTo>
                  <a:lnTo>
                    <a:pt x="2095384" y="0"/>
                  </a:lnTo>
                  <a:lnTo>
                    <a:pt x="2096217" y="0"/>
                  </a:lnTo>
                  <a:lnTo>
                    <a:pt x="2097050" y="0"/>
                  </a:lnTo>
                  <a:lnTo>
                    <a:pt x="2097884" y="0"/>
                  </a:lnTo>
                  <a:lnTo>
                    <a:pt x="2098717" y="0"/>
                  </a:lnTo>
                  <a:lnTo>
                    <a:pt x="2099551" y="0"/>
                  </a:lnTo>
                  <a:lnTo>
                    <a:pt x="2100384" y="0"/>
                  </a:lnTo>
                  <a:lnTo>
                    <a:pt x="2101218" y="0"/>
                  </a:lnTo>
                  <a:lnTo>
                    <a:pt x="2102051" y="0"/>
                  </a:lnTo>
                  <a:lnTo>
                    <a:pt x="2102885" y="0"/>
                  </a:lnTo>
                  <a:lnTo>
                    <a:pt x="2103718" y="0"/>
                  </a:lnTo>
                  <a:lnTo>
                    <a:pt x="2104552" y="0"/>
                  </a:lnTo>
                  <a:lnTo>
                    <a:pt x="2105385" y="0"/>
                  </a:lnTo>
                  <a:lnTo>
                    <a:pt x="2106219" y="0"/>
                  </a:lnTo>
                  <a:lnTo>
                    <a:pt x="2107052" y="0"/>
                  </a:lnTo>
                  <a:lnTo>
                    <a:pt x="2107886" y="0"/>
                  </a:lnTo>
                  <a:lnTo>
                    <a:pt x="2108719" y="0"/>
                  </a:lnTo>
                  <a:lnTo>
                    <a:pt x="2109553" y="0"/>
                  </a:lnTo>
                  <a:lnTo>
                    <a:pt x="2110386" y="0"/>
                  </a:lnTo>
                  <a:lnTo>
                    <a:pt x="2111220" y="0"/>
                  </a:lnTo>
                  <a:lnTo>
                    <a:pt x="2112053" y="0"/>
                  </a:lnTo>
                  <a:lnTo>
                    <a:pt x="2112887" y="0"/>
                  </a:lnTo>
                  <a:lnTo>
                    <a:pt x="2113720" y="0"/>
                  </a:lnTo>
                  <a:lnTo>
                    <a:pt x="2114554" y="0"/>
                  </a:lnTo>
                  <a:lnTo>
                    <a:pt x="2115387" y="0"/>
                  </a:lnTo>
                  <a:lnTo>
                    <a:pt x="2116221" y="0"/>
                  </a:lnTo>
                  <a:lnTo>
                    <a:pt x="2117054" y="0"/>
                  </a:lnTo>
                  <a:lnTo>
                    <a:pt x="2117888" y="0"/>
                  </a:lnTo>
                  <a:lnTo>
                    <a:pt x="2118721" y="0"/>
                  </a:lnTo>
                  <a:lnTo>
                    <a:pt x="2119555" y="0"/>
                  </a:lnTo>
                  <a:lnTo>
                    <a:pt x="2120388" y="0"/>
                  </a:lnTo>
                  <a:lnTo>
                    <a:pt x="2121222" y="0"/>
                  </a:lnTo>
                  <a:lnTo>
                    <a:pt x="2122055" y="0"/>
                  </a:lnTo>
                  <a:lnTo>
                    <a:pt x="2122889" y="0"/>
                  </a:lnTo>
                  <a:lnTo>
                    <a:pt x="2123722" y="0"/>
                  </a:lnTo>
                  <a:lnTo>
                    <a:pt x="2124556" y="0"/>
                  </a:lnTo>
                  <a:lnTo>
                    <a:pt x="2125389" y="0"/>
                  </a:lnTo>
                  <a:lnTo>
                    <a:pt x="2126223" y="0"/>
                  </a:lnTo>
                  <a:lnTo>
                    <a:pt x="2127056" y="0"/>
                  </a:lnTo>
                  <a:lnTo>
                    <a:pt x="2127889" y="0"/>
                  </a:lnTo>
                  <a:lnTo>
                    <a:pt x="2128723" y="0"/>
                  </a:lnTo>
                  <a:lnTo>
                    <a:pt x="2129556" y="0"/>
                  </a:lnTo>
                  <a:lnTo>
                    <a:pt x="2130390" y="0"/>
                  </a:lnTo>
                  <a:lnTo>
                    <a:pt x="2131223" y="0"/>
                  </a:lnTo>
                  <a:lnTo>
                    <a:pt x="2132057" y="0"/>
                  </a:lnTo>
                  <a:lnTo>
                    <a:pt x="2132890" y="0"/>
                  </a:lnTo>
                  <a:lnTo>
                    <a:pt x="2133724" y="0"/>
                  </a:lnTo>
                  <a:lnTo>
                    <a:pt x="2134557" y="0"/>
                  </a:lnTo>
                  <a:lnTo>
                    <a:pt x="2135391" y="0"/>
                  </a:lnTo>
                  <a:lnTo>
                    <a:pt x="2136224" y="0"/>
                  </a:lnTo>
                  <a:lnTo>
                    <a:pt x="2137058" y="0"/>
                  </a:lnTo>
                  <a:lnTo>
                    <a:pt x="2137891" y="0"/>
                  </a:lnTo>
                  <a:lnTo>
                    <a:pt x="2138725" y="0"/>
                  </a:lnTo>
                  <a:lnTo>
                    <a:pt x="2139558" y="0"/>
                  </a:lnTo>
                  <a:lnTo>
                    <a:pt x="2140392" y="0"/>
                  </a:lnTo>
                  <a:lnTo>
                    <a:pt x="2141225" y="0"/>
                  </a:lnTo>
                  <a:lnTo>
                    <a:pt x="2142059" y="0"/>
                  </a:lnTo>
                  <a:lnTo>
                    <a:pt x="2142892" y="0"/>
                  </a:lnTo>
                  <a:lnTo>
                    <a:pt x="2143726" y="0"/>
                  </a:lnTo>
                  <a:lnTo>
                    <a:pt x="2144559" y="0"/>
                  </a:lnTo>
                  <a:lnTo>
                    <a:pt x="2145393" y="0"/>
                  </a:lnTo>
                  <a:lnTo>
                    <a:pt x="2146226" y="0"/>
                  </a:lnTo>
                  <a:lnTo>
                    <a:pt x="2147060" y="0"/>
                  </a:lnTo>
                  <a:lnTo>
                    <a:pt x="2147893" y="0"/>
                  </a:lnTo>
                  <a:lnTo>
                    <a:pt x="2148727" y="0"/>
                  </a:lnTo>
                  <a:lnTo>
                    <a:pt x="2149560" y="0"/>
                  </a:lnTo>
                  <a:lnTo>
                    <a:pt x="2150394" y="0"/>
                  </a:lnTo>
                  <a:lnTo>
                    <a:pt x="2151227" y="0"/>
                  </a:lnTo>
                  <a:lnTo>
                    <a:pt x="2152061" y="0"/>
                  </a:lnTo>
                  <a:lnTo>
                    <a:pt x="2152894" y="0"/>
                  </a:lnTo>
                  <a:lnTo>
                    <a:pt x="2153728" y="0"/>
                  </a:lnTo>
                  <a:lnTo>
                    <a:pt x="2154561" y="0"/>
                  </a:lnTo>
                  <a:lnTo>
                    <a:pt x="2155395" y="0"/>
                  </a:lnTo>
                  <a:lnTo>
                    <a:pt x="2156228" y="0"/>
                  </a:lnTo>
                  <a:lnTo>
                    <a:pt x="2157061" y="0"/>
                  </a:lnTo>
                  <a:lnTo>
                    <a:pt x="2157895" y="0"/>
                  </a:lnTo>
                  <a:lnTo>
                    <a:pt x="2158728" y="0"/>
                  </a:lnTo>
                  <a:lnTo>
                    <a:pt x="2159562" y="0"/>
                  </a:lnTo>
                  <a:lnTo>
                    <a:pt x="2160395" y="0"/>
                  </a:lnTo>
                  <a:lnTo>
                    <a:pt x="2161229" y="0"/>
                  </a:lnTo>
                  <a:lnTo>
                    <a:pt x="2162062" y="0"/>
                  </a:lnTo>
                  <a:lnTo>
                    <a:pt x="2162896" y="0"/>
                  </a:lnTo>
                  <a:lnTo>
                    <a:pt x="2163729" y="0"/>
                  </a:lnTo>
                  <a:lnTo>
                    <a:pt x="2164563" y="0"/>
                  </a:lnTo>
                  <a:lnTo>
                    <a:pt x="2165396" y="0"/>
                  </a:lnTo>
                  <a:lnTo>
                    <a:pt x="2166230" y="0"/>
                  </a:lnTo>
                  <a:lnTo>
                    <a:pt x="2167063" y="0"/>
                  </a:lnTo>
                  <a:lnTo>
                    <a:pt x="2167897" y="0"/>
                  </a:lnTo>
                  <a:lnTo>
                    <a:pt x="2168730" y="0"/>
                  </a:lnTo>
                  <a:lnTo>
                    <a:pt x="2169564" y="0"/>
                  </a:lnTo>
                  <a:lnTo>
                    <a:pt x="2170397" y="0"/>
                  </a:lnTo>
                  <a:lnTo>
                    <a:pt x="2171231" y="0"/>
                  </a:lnTo>
                  <a:lnTo>
                    <a:pt x="2172064" y="0"/>
                  </a:lnTo>
                  <a:lnTo>
                    <a:pt x="2172898" y="0"/>
                  </a:lnTo>
                  <a:lnTo>
                    <a:pt x="2173731" y="0"/>
                  </a:lnTo>
                  <a:lnTo>
                    <a:pt x="2174565" y="0"/>
                  </a:lnTo>
                  <a:lnTo>
                    <a:pt x="2175398" y="0"/>
                  </a:lnTo>
                  <a:lnTo>
                    <a:pt x="2176232" y="0"/>
                  </a:lnTo>
                  <a:lnTo>
                    <a:pt x="2177065" y="0"/>
                  </a:lnTo>
                  <a:lnTo>
                    <a:pt x="2177899" y="0"/>
                  </a:lnTo>
                  <a:lnTo>
                    <a:pt x="2178732" y="0"/>
                  </a:lnTo>
                  <a:lnTo>
                    <a:pt x="2179566" y="0"/>
                  </a:lnTo>
                  <a:lnTo>
                    <a:pt x="2180399" y="0"/>
                  </a:lnTo>
                  <a:lnTo>
                    <a:pt x="2181233" y="0"/>
                  </a:lnTo>
                  <a:lnTo>
                    <a:pt x="2182066" y="0"/>
                  </a:lnTo>
                  <a:lnTo>
                    <a:pt x="2182900" y="0"/>
                  </a:lnTo>
                  <a:lnTo>
                    <a:pt x="2183733" y="0"/>
                  </a:lnTo>
                  <a:lnTo>
                    <a:pt x="2184567" y="0"/>
                  </a:lnTo>
                  <a:lnTo>
                    <a:pt x="2185400" y="0"/>
                  </a:lnTo>
                  <a:lnTo>
                    <a:pt x="2186233" y="0"/>
                  </a:lnTo>
                  <a:lnTo>
                    <a:pt x="2187067" y="0"/>
                  </a:lnTo>
                  <a:lnTo>
                    <a:pt x="2187900" y="0"/>
                  </a:lnTo>
                  <a:lnTo>
                    <a:pt x="2188734" y="0"/>
                  </a:lnTo>
                  <a:lnTo>
                    <a:pt x="2189567" y="0"/>
                  </a:lnTo>
                  <a:lnTo>
                    <a:pt x="2190401" y="0"/>
                  </a:lnTo>
                  <a:lnTo>
                    <a:pt x="2191234" y="0"/>
                  </a:lnTo>
                  <a:lnTo>
                    <a:pt x="2192068" y="0"/>
                  </a:lnTo>
                  <a:lnTo>
                    <a:pt x="2192901" y="0"/>
                  </a:lnTo>
                  <a:lnTo>
                    <a:pt x="2193735" y="0"/>
                  </a:lnTo>
                  <a:lnTo>
                    <a:pt x="2194568" y="0"/>
                  </a:lnTo>
                  <a:lnTo>
                    <a:pt x="2195402" y="0"/>
                  </a:lnTo>
                  <a:lnTo>
                    <a:pt x="2196235" y="0"/>
                  </a:lnTo>
                  <a:lnTo>
                    <a:pt x="2197069" y="0"/>
                  </a:lnTo>
                  <a:lnTo>
                    <a:pt x="2197902" y="0"/>
                  </a:lnTo>
                  <a:lnTo>
                    <a:pt x="2198736" y="0"/>
                  </a:lnTo>
                  <a:lnTo>
                    <a:pt x="2199569" y="0"/>
                  </a:lnTo>
                  <a:lnTo>
                    <a:pt x="2200403" y="0"/>
                  </a:lnTo>
                  <a:lnTo>
                    <a:pt x="2201236" y="0"/>
                  </a:lnTo>
                  <a:lnTo>
                    <a:pt x="2202070" y="0"/>
                  </a:lnTo>
                  <a:lnTo>
                    <a:pt x="2202903" y="0"/>
                  </a:lnTo>
                  <a:lnTo>
                    <a:pt x="2203737" y="0"/>
                  </a:lnTo>
                  <a:lnTo>
                    <a:pt x="2204570" y="0"/>
                  </a:lnTo>
                  <a:lnTo>
                    <a:pt x="2205404" y="0"/>
                  </a:lnTo>
                  <a:lnTo>
                    <a:pt x="2206237" y="0"/>
                  </a:lnTo>
                  <a:lnTo>
                    <a:pt x="2207071" y="0"/>
                  </a:lnTo>
                  <a:lnTo>
                    <a:pt x="2207904" y="0"/>
                  </a:lnTo>
                  <a:lnTo>
                    <a:pt x="2208738" y="0"/>
                  </a:lnTo>
                  <a:lnTo>
                    <a:pt x="2209571" y="0"/>
                  </a:lnTo>
                  <a:lnTo>
                    <a:pt x="2210405" y="0"/>
                  </a:lnTo>
                  <a:lnTo>
                    <a:pt x="2211238" y="0"/>
                  </a:lnTo>
                  <a:lnTo>
                    <a:pt x="2212072" y="0"/>
                  </a:lnTo>
                  <a:lnTo>
                    <a:pt x="2212905" y="0"/>
                  </a:lnTo>
                  <a:lnTo>
                    <a:pt x="2213739" y="0"/>
                  </a:lnTo>
                  <a:lnTo>
                    <a:pt x="2214572" y="0"/>
                  </a:lnTo>
                  <a:lnTo>
                    <a:pt x="2215406" y="0"/>
                  </a:lnTo>
                  <a:lnTo>
                    <a:pt x="2216239" y="0"/>
                  </a:lnTo>
                  <a:lnTo>
                    <a:pt x="2217072" y="0"/>
                  </a:lnTo>
                  <a:lnTo>
                    <a:pt x="2217906" y="0"/>
                  </a:lnTo>
                  <a:lnTo>
                    <a:pt x="2218739" y="0"/>
                  </a:lnTo>
                  <a:lnTo>
                    <a:pt x="2219573" y="0"/>
                  </a:lnTo>
                  <a:lnTo>
                    <a:pt x="2220406" y="0"/>
                  </a:lnTo>
                  <a:lnTo>
                    <a:pt x="2221240" y="0"/>
                  </a:lnTo>
                  <a:lnTo>
                    <a:pt x="2222073" y="0"/>
                  </a:lnTo>
                  <a:lnTo>
                    <a:pt x="2222907" y="0"/>
                  </a:lnTo>
                  <a:lnTo>
                    <a:pt x="2223740" y="0"/>
                  </a:lnTo>
                  <a:lnTo>
                    <a:pt x="2224574" y="0"/>
                  </a:lnTo>
                  <a:lnTo>
                    <a:pt x="2225407" y="0"/>
                  </a:lnTo>
                  <a:lnTo>
                    <a:pt x="2226241" y="0"/>
                  </a:lnTo>
                  <a:lnTo>
                    <a:pt x="2227074" y="0"/>
                  </a:lnTo>
                  <a:lnTo>
                    <a:pt x="2227908" y="0"/>
                  </a:lnTo>
                  <a:lnTo>
                    <a:pt x="2228741" y="0"/>
                  </a:lnTo>
                  <a:lnTo>
                    <a:pt x="2229575" y="0"/>
                  </a:lnTo>
                  <a:lnTo>
                    <a:pt x="2230408" y="0"/>
                  </a:lnTo>
                  <a:lnTo>
                    <a:pt x="2231242" y="0"/>
                  </a:lnTo>
                  <a:lnTo>
                    <a:pt x="2232075" y="0"/>
                  </a:lnTo>
                  <a:lnTo>
                    <a:pt x="2232909" y="0"/>
                  </a:lnTo>
                  <a:lnTo>
                    <a:pt x="2233742" y="0"/>
                  </a:lnTo>
                  <a:lnTo>
                    <a:pt x="2234576" y="0"/>
                  </a:lnTo>
                  <a:lnTo>
                    <a:pt x="2235409" y="0"/>
                  </a:lnTo>
                  <a:lnTo>
                    <a:pt x="2236243" y="0"/>
                  </a:lnTo>
                  <a:lnTo>
                    <a:pt x="2237076" y="0"/>
                  </a:lnTo>
                  <a:lnTo>
                    <a:pt x="2237910" y="0"/>
                  </a:lnTo>
                  <a:lnTo>
                    <a:pt x="2238743" y="0"/>
                  </a:lnTo>
                  <a:lnTo>
                    <a:pt x="2239577" y="0"/>
                  </a:lnTo>
                  <a:lnTo>
                    <a:pt x="2240410" y="0"/>
                  </a:lnTo>
                  <a:lnTo>
                    <a:pt x="2241244" y="0"/>
                  </a:lnTo>
                  <a:lnTo>
                    <a:pt x="2242077" y="0"/>
                  </a:lnTo>
                  <a:lnTo>
                    <a:pt x="2242911" y="0"/>
                  </a:lnTo>
                  <a:lnTo>
                    <a:pt x="2243744" y="0"/>
                  </a:lnTo>
                  <a:lnTo>
                    <a:pt x="2244578" y="0"/>
                  </a:lnTo>
                  <a:lnTo>
                    <a:pt x="2245411" y="0"/>
                  </a:lnTo>
                  <a:lnTo>
                    <a:pt x="2246244" y="0"/>
                  </a:lnTo>
                  <a:lnTo>
                    <a:pt x="2247078" y="0"/>
                  </a:lnTo>
                  <a:lnTo>
                    <a:pt x="2247911" y="0"/>
                  </a:lnTo>
                  <a:lnTo>
                    <a:pt x="2248745" y="0"/>
                  </a:lnTo>
                  <a:lnTo>
                    <a:pt x="2249578" y="0"/>
                  </a:lnTo>
                  <a:lnTo>
                    <a:pt x="2250412" y="0"/>
                  </a:lnTo>
                  <a:lnTo>
                    <a:pt x="2251245" y="0"/>
                  </a:lnTo>
                  <a:lnTo>
                    <a:pt x="2252079" y="0"/>
                  </a:lnTo>
                  <a:lnTo>
                    <a:pt x="2252912" y="0"/>
                  </a:lnTo>
                  <a:lnTo>
                    <a:pt x="2253746" y="0"/>
                  </a:lnTo>
                  <a:lnTo>
                    <a:pt x="2254579" y="0"/>
                  </a:lnTo>
                  <a:lnTo>
                    <a:pt x="2255413" y="0"/>
                  </a:lnTo>
                  <a:lnTo>
                    <a:pt x="2256246" y="0"/>
                  </a:lnTo>
                  <a:lnTo>
                    <a:pt x="2257080" y="0"/>
                  </a:lnTo>
                  <a:lnTo>
                    <a:pt x="2257913" y="0"/>
                  </a:lnTo>
                  <a:lnTo>
                    <a:pt x="2258747" y="0"/>
                  </a:lnTo>
                  <a:lnTo>
                    <a:pt x="2259580" y="0"/>
                  </a:lnTo>
                  <a:lnTo>
                    <a:pt x="2260414" y="0"/>
                  </a:lnTo>
                  <a:lnTo>
                    <a:pt x="2261247" y="0"/>
                  </a:lnTo>
                  <a:lnTo>
                    <a:pt x="2262081" y="0"/>
                  </a:lnTo>
                  <a:lnTo>
                    <a:pt x="2262914" y="0"/>
                  </a:lnTo>
                  <a:lnTo>
                    <a:pt x="2263748" y="0"/>
                  </a:lnTo>
                  <a:lnTo>
                    <a:pt x="2264581" y="0"/>
                  </a:lnTo>
                  <a:lnTo>
                    <a:pt x="2265415" y="0"/>
                  </a:lnTo>
                  <a:lnTo>
                    <a:pt x="2266248" y="0"/>
                  </a:lnTo>
                  <a:lnTo>
                    <a:pt x="2267082" y="0"/>
                  </a:lnTo>
                  <a:lnTo>
                    <a:pt x="2267915" y="0"/>
                  </a:lnTo>
                  <a:lnTo>
                    <a:pt x="2268749" y="0"/>
                  </a:lnTo>
                  <a:lnTo>
                    <a:pt x="2269582" y="0"/>
                  </a:lnTo>
                  <a:lnTo>
                    <a:pt x="2270416" y="0"/>
                  </a:lnTo>
                  <a:lnTo>
                    <a:pt x="2271249" y="0"/>
                  </a:lnTo>
                  <a:lnTo>
                    <a:pt x="2272083" y="0"/>
                  </a:lnTo>
                  <a:lnTo>
                    <a:pt x="2272916" y="0"/>
                  </a:lnTo>
                  <a:lnTo>
                    <a:pt x="2273750" y="0"/>
                  </a:lnTo>
                  <a:lnTo>
                    <a:pt x="2274583" y="0"/>
                  </a:lnTo>
                  <a:lnTo>
                    <a:pt x="2275417" y="0"/>
                  </a:lnTo>
                  <a:lnTo>
                    <a:pt x="2276250" y="0"/>
                  </a:lnTo>
                  <a:lnTo>
                    <a:pt x="2277083" y="0"/>
                  </a:lnTo>
                  <a:lnTo>
                    <a:pt x="2277917" y="0"/>
                  </a:lnTo>
                  <a:lnTo>
                    <a:pt x="2278750" y="0"/>
                  </a:lnTo>
                  <a:lnTo>
                    <a:pt x="2279584" y="0"/>
                  </a:lnTo>
                  <a:lnTo>
                    <a:pt x="2280417" y="0"/>
                  </a:lnTo>
                  <a:lnTo>
                    <a:pt x="2281251" y="0"/>
                  </a:lnTo>
                  <a:lnTo>
                    <a:pt x="2282084" y="0"/>
                  </a:lnTo>
                  <a:lnTo>
                    <a:pt x="2282918" y="0"/>
                  </a:lnTo>
                  <a:lnTo>
                    <a:pt x="2283751" y="0"/>
                  </a:lnTo>
                  <a:lnTo>
                    <a:pt x="2284585" y="0"/>
                  </a:lnTo>
                  <a:lnTo>
                    <a:pt x="2285418" y="0"/>
                  </a:lnTo>
                  <a:lnTo>
                    <a:pt x="2286252" y="0"/>
                  </a:lnTo>
                  <a:lnTo>
                    <a:pt x="2287085" y="0"/>
                  </a:lnTo>
                  <a:lnTo>
                    <a:pt x="2287919" y="0"/>
                  </a:lnTo>
                  <a:lnTo>
                    <a:pt x="2288752" y="0"/>
                  </a:lnTo>
                  <a:lnTo>
                    <a:pt x="2289586" y="0"/>
                  </a:lnTo>
                  <a:lnTo>
                    <a:pt x="2290419" y="0"/>
                  </a:lnTo>
                  <a:lnTo>
                    <a:pt x="2291253" y="0"/>
                  </a:lnTo>
                  <a:lnTo>
                    <a:pt x="2292086" y="0"/>
                  </a:lnTo>
                  <a:lnTo>
                    <a:pt x="2292920" y="0"/>
                  </a:lnTo>
                  <a:lnTo>
                    <a:pt x="2293753" y="0"/>
                  </a:lnTo>
                  <a:lnTo>
                    <a:pt x="2294587" y="0"/>
                  </a:lnTo>
                  <a:lnTo>
                    <a:pt x="2295420" y="0"/>
                  </a:lnTo>
                  <a:lnTo>
                    <a:pt x="2296254" y="0"/>
                  </a:lnTo>
                  <a:lnTo>
                    <a:pt x="2297087" y="0"/>
                  </a:lnTo>
                  <a:lnTo>
                    <a:pt x="2297921" y="0"/>
                  </a:lnTo>
                  <a:lnTo>
                    <a:pt x="2298754" y="0"/>
                  </a:lnTo>
                  <a:lnTo>
                    <a:pt x="2299588" y="0"/>
                  </a:lnTo>
                  <a:lnTo>
                    <a:pt x="2300421" y="0"/>
                  </a:lnTo>
                  <a:lnTo>
                    <a:pt x="2301255" y="0"/>
                  </a:lnTo>
                  <a:lnTo>
                    <a:pt x="2302088" y="0"/>
                  </a:lnTo>
                  <a:lnTo>
                    <a:pt x="2302922" y="0"/>
                  </a:lnTo>
                  <a:lnTo>
                    <a:pt x="2303755" y="0"/>
                  </a:lnTo>
                  <a:lnTo>
                    <a:pt x="2304589" y="0"/>
                  </a:lnTo>
                  <a:lnTo>
                    <a:pt x="2305422" y="0"/>
                  </a:lnTo>
                  <a:lnTo>
                    <a:pt x="2306255" y="0"/>
                  </a:lnTo>
                  <a:lnTo>
                    <a:pt x="2307089" y="0"/>
                  </a:lnTo>
                  <a:lnTo>
                    <a:pt x="2307922" y="0"/>
                  </a:lnTo>
                  <a:lnTo>
                    <a:pt x="2308756" y="0"/>
                  </a:lnTo>
                  <a:lnTo>
                    <a:pt x="2309589" y="0"/>
                  </a:lnTo>
                  <a:lnTo>
                    <a:pt x="2310423" y="0"/>
                  </a:lnTo>
                  <a:lnTo>
                    <a:pt x="2311256" y="0"/>
                  </a:lnTo>
                  <a:lnTo>
                    <a:pt x="2312090" y="0"/>
                  </a:lnTo>
                  <a:lnTo>
                    <a:pt x="2312923" y="0"/>
                  </a:lnTo>
                  <a:lnTo>
                    <a:pt x="2313757" y="0"/>
                  </a:lnTo>
                  <a:lnTo>
                    <a:pt x="2314590" y="0"/>
                  </a:lnTo>
                  <a:lnTo>
                    <a:pt x="2315424" y="0"/>
                  </a:lnTo>
                  <a:lnTo>
                    <a:pt x="2316257" y="0"/>
                  </a:lnTo>
                  <a:lnTo>
                    <a:pt x="2317091" y="0"/>
                  </a:lnTo>
                  <a:lnTo>
                    <a:pt x="2317924" y="0"/>
                  </a:lnTo>
                  <a:lnTo>
                    <a:pt x="2318758" y="0"/>
                  </a:lnTo>
                  <a:lnTo>
                    <a:pt x="2319591" y="0"/>
                  </a:lnTo>
                  <a:lnTo>
                    <a:pt x="2320425" y="0"/>
                  </a:lnTo>
                  <a:lnTo>
                    <a:pt x="2321258" y="0"/>
                  </a:lnTo>
                  <a:lnTo>
                    <a:pt x="2322092" y="0"/>
                  </a:lnTo>
                  <a:lnTo>
                    <a:pt x="2322925" y="0"/>
                  </a:lnTo>
                  <a:lnTo>
                    <a:pt x="2323759" y="0"/>
                  </a:lnTo>
                  <a:lnTo>
                    <a:pt x="2324592" y="0"/>
                  </a:lnTo>
                  <a:lnTo>
                    <a:pt x="2325426" y="0"/>
                  </a:lnTo>
                  <a:lnTo>
                    <a:pt x="2326259" y="0"/>
                  </a:lnTo>
                  <a:lnTo>
                    <a:pt x="2327093" y="0"/>
                  </a:lnTo>
                  <a:lnTo>
                    <a:pt x="2327926" y="0"/>
                  </a:lnTo>
                  <a:lnTo>
                    <a:pt x="2328760" y="0"/>
                  </a:lnTo>
                  <a:lnTo>
                    <a:pt x="2329593" y="0"/>
                  </a:lnTo>
                  <a:lnTo>
                    <a:pt x="2330427" y="0"/>
                  </a:lnTo>
                  <a:lnTo>
                    <a:pt x="2331260" y="0"/>
                  </a:lnTo>
                  <a:lnTo>
                    <a:pt x="2332094" y="0"/>
                  </a:lnTo>
                  <a:lnTo>
                    <a:pt x="2332927" y="0"/>
                  </a:lnTo>
                  <a:lnTo>
                    <a:pt x="2333761" y="0"/>
                  </a:lnTo>
                  <a:lnTo>
                    <a:pt x="2334594" y="0"/>
                  </a:lnTo>
                  <a:lnTo>
                    <a:pt x="2335428" y="0"/>
                  </a:lnTo>
                  <a:lnTo>
                    <a:pt x="2336261" y="0"/>
                  </a:lnTo>
                  <a:lnTo>
                    <a:pt x="2337094" y="0"/>
                  </a:lnTo>
                  <a:lnTo>
                    <a:pt x="2337928" y="0"/>
                  </a:lnTo>
                  <a:lnTo>
                    <a:pt x="2338761" y="0"/>
                  </a:lnTo>
                  <a:lnTo>
                    <a:pt x="2339595" y="0"/>
                  </a:lnTo>
                  <a:lnTo>
                    <a:pt x="2340428" y="0"/>
                  </a:lnTo>
                  <a:lnTo>
                    <a:pt x="2341262" y="0"/>
                  </a:lnTo>
                  <a:lnTo>
                    <a:pt x="2342095" y="0"/>
                  </a:lnTo>
                  <a:lnTo>
                    <a:pt x="2342929" y="0"/>
                  </a:lnTo>
                  <a:lnTo>
                    <a:pt x="2343762" y="0"/>
                  </a:lnTo>
                  <a:lnTo>
                    <a:pt x="2344596" y="0"/>
                  </a:lnTo>
                  <a:lnTo>
                    <a:pt x="2345429" y="0"/>
                  </a:lnTo>
                  <a:lnTo>
                    <a:pt x="2346263" y="0"/>
                  </a:lnTo>
                  <a:lnTo>
                    <a:pt x="2347096" y="0"/>
                  </a:lnTo>
                  <a:lnTo>
                    <a:pt x="2347930" y="0"/>
                  </a:lnTo>
                  <a:lnTo>
                    <a:pt x="2348763" y="0"/>
                  </a:lnTo>
                  <a:lnTo>
                    <a:pt x="2349597" y="0"/>
                  </a:lnTo>
                  <a:lnTo>
                    <a:pt x="2350430" y="0"/>
                  </a:lnTo>
                  <a:lnTo>
                    <a:pt x="2351264" y="0"/>
                  </a:lnTo>
                  <a:lnTo>
                    <a:pt x="2352097" y="0"/>
                  </a:lnTo>
                  <a:lnTo>
                    <a:pt x="2352931" y="0"/>
                  </a:lnTo>
                  <a:lnTo>
                    <a:pt x="2353764" y="0"/>
                  </a:lnTo>
                  <a:lnTo>
                    <a:pt x="2354598" y="0"/>
                  </a:lnTo>
                  <a:lnTo>
                    <a:pt x="2355431" y="0"/>
                  </a:lnTo>
                  <a:lnTo>
                    <a:pt x="2356265" y="0"/>
                  </a:lnTo>
                  <a:lnTo>
                    <a:pt x="2357098" y="0"/>
                  </a:lnTo>
                  <a:lnTo>
                    <a:pt x="2357932" y="0"/>
                  </a:lnTo>
                  <a:lnTo>
                    <a:pt x="2358765" y="0"/>
                  </a:lnTo>
                  <a:lnTo>
                    <a:pt x="2359599" y="0"/>
                  </a:lnTo>
                  <a:lnTo>
                    <a:pt x="2360432" y="0"/>
                  </a:lnTo>
                  <a:lnTo>
                    <a:pt x="2361266" y="0"/>
                  </a:lnTo>
                  <a:lnTo>
                    <a:pt x="2362099" y="0"/>
                  </a:lnTo>
                  <a:lnTo>
                    <a:pt x="2362933" y="0"/>
                  </a:lnTo>
                  <a:lnTo>
                    <a:pt x="2363766" y="0"/>
                  </a:lnTo>
                  <a:lnTo>
                    <a:pt x="2364600" y="0"/>
                  </a:lnTo>
                  <a:lnTo>
                    <a:pt x="2365433" y="0"/>
                  </a:lnTo>
                  <a:lnTo>
                    <a:pt x="2366266" y="0"/>
                  </a:lnTo>
                  <a:lnTo>
                    <a:pt x="2367100" y="0"/>
                  </a:lnTo>
                  <a:lnTo>
                    <a:pt x="2367933" y="0"/>
                  </a:lnTo>
                  <a:lnTo>
                    <a:pt x="2368767" y="0"/>
                  </a:lnTo>
                  <a:lnTo>
                    <a:pt x="2369600" y="0"/>
                  </a:lnTo>
                  <a:lnTo>
                    <a:pt x="2370434" y="0"/>
                  </a:lnTo>
                  <a:lnTo>
                    <a:pt x="2371267" y="0"/>
                  </a:lnTo>
                  <a:lnTo>
                    <a:pt x="2372101" y="0"/>
                  </a:lnTo>
                  <a:lnTo>
                    <a:pt x="2372934" y="0"/>
                  </a:lnTo>
                  <a:lnTo>
                    <a:pt x="2373768" y="0"/>
                  </a:lnTo>
                  <a:lnTo>
                    <a:pt x="2374601" y="0"/>
                  </a:lnTo>
                  <a:lnTo>
                    <a:pt x="2375435" y="0"/>
                  </a:lnTo>
                  <a:lnTo>
                    <a:pt x="2376268" y="0"/>
                  </a:lnTo>
                  <a:lnTo>
                    <a:pt x="2377102" y="0"/>
                  </a:lnTo>
                  <a:lnTo>
                    <a:pt x="2377935" y="0"/>
                  </a:lnTo>
                  <a:lnTo>
                    <a:pt x="2378769" y="0"/>
                  </a:lnTo>
                  <a:lnTo>
                    <a:pt x="2379602" y="0"/>
                  </a:lnTo>
                  <a:lnTo>
                    <a:pt x="2380436" y="0"/>
                  </a:lnTo>
                  <a:lnTo>
                    <a:pt x="2381269" y="0"/>
                  </a:lnTo>
                  <a:lnTo>
                    <a:pt x="2382103" y="0"/>
                  </a:lnTo>
                  <a:lnTo>
                    <a:pt x="2382936" y="0"/>
                  </a:lnTo>
                  <a:lnTo>
                    <a:pt x="2383770" y="0"/>
                  </a:lnTo>
                  <a:lnTo>
                    <a:pt x="2384603" y="0"/>
                  </a:lnTo>
                  <a:lnTo>
                    <a:pt x="2385437" y="0"/>
                  </a:lnTo>
                  <a:lnTo>
                    <a:pt x="2386270" y="0"/>
                  </a:lnTo>
                  <a:lnTo>
                    <a:pt x="2387104" y="0"/>
                  </a:lnTo>
                  <a:lnTo>
                    <a:pt x="2387937" y="0"/>
                  </a:lnTo>
                  <a:lnTo>
                    <a:pt x="2388771" y="0"/>
                  </a:lnTo>
                  <a:lnTo>
                    <a:pt x="2389604" y="0"/>
                  </a:lnTo>
                  <a:lnTo>
                    <a:pt x="2390438" y="0"/>
                  </a:lnTo>
                  <a:lnTo>
                    <a:pt x="2391271" y="0"/>
                  </a:lnTo>
                  <a:lnTo>
                    <a:pt x="2392105" y="0"/>
                  </a:lnTo>
                  <a:lnTo>
                    <a:pt x="2392938" y="0"/>
                  </a:lnTo>
                  <a:lnTo>
                    <a:pt x="2393772" y="0"/>
                  </a:lnTo>
                  <a:lnTo>
                    <a:pt x="2394605" y="0"/>
                  </a:lnTo>
                  <a:lnTo>
                    <a:pt x="2395439" y="0"/>
                  </a:lnTo>
                  <a:lnTo>
                    <a:pt x="2396272" y="0"/>
                  </a:lnTo>
                  <a:lnTo>
                    <a:pt x="2397105" y="0"/>
                  </a:lnTo>
                  <a:lnTo>
                    <a:pt x="2397939" y="0"/>
                  </a:lnTo>
                  <a:lnTo>
                    <a:pt x="2398772" y="0"/>
                  </a:lnTo>
                  <a:lnTo>
                    <a:pt x="2399606" y="0"/>
                  </a:lnTo>
                  <a:lnTo>
                    <a:pt x="2400439" y="0"/>
                  </a:lnTo>
                  <a:lnTo>
                    <a:pt x="2401273" y="0"/>
                  </a:lnTo>
                  <a:lnTo>
                    <a:pt x="2402106" y="0"/>
                  </a:lnTo>
                  <a:lnTo>
                    <a:pt x="2402940" y="0"/>
                  </a:lnTo>
                  <a:lnTo>
                    <a:pt x="2403773" y="0"/>
                  </a:lnTo>
                  <a:lnTo>
                    <a:pt x="2404607" y="0"/>
                  </a:lnTo>
                  <a:lnTo>
                    <a:pt x="2405440" y="0"/>
                  </a:lnTo>
                  <a:lnTo>
                    <a:pt x="2406274" y="0"/>
                  </a:lnTo>
                  <a:lnTo>
                    <a:pt x="2407107" y="0"/>
                  </a:lnTo>
                  <a:lnTo>
                    <a:pt x="2407941" y="0"/>
                  </a:lnTo>
                  <a:lnTo>
                    <a:pt x="2408774" y="0"/>
                  </a:lnTo>
                  <a:lnTo>
                    <a:pt x="2409608" y="0"/>
                  </a:lnTo>
                  <a:lnTo>
                    <a:pt x="2410441" y="0"/>
                  </a:lnTo>
                  <a:lnTo>
                    <a:pt x="2411275" y="0"/>
                  </a:lnTo>
                  <a:lnTo>
                    <a:pt x="2412108" y="0"/>
                  </a:lnTo>
                  <a:lnTo>
                    <a:pt x="2412942" y="0"/>
                  </a:lnTo>
                  <a:lnTo>
                    <a:pt x="2413775" y="0"/>
                  </a:lnTo>
                  <a:lnTo>
                    <a:pt x="2414609" y="0"/>
                  </a:lnTo>
                  <a:lnTo>
                    <a:pt x="2415442" y="0"/>
                  </a:lnTo>
                  <a:lnTo>
                    <a:pt x="2416276" y="0"/>
                  </a:lnTo>
                  <a:lnTo>
                    <a:pt x="2417109" y="0"/>
                  </a:lnTo>
                  <a:lnTo>
                    <a:pt x="2417943" y="0"/>
                  </a:lnTo>
                  <a:lnTo>
                    <a:pt x="2418776" y="0"/>
                  </a:lnTo>
                  <a:lnTo>
                    <a:pt x="2419610" y="0"/>
                  </a:lnTo>
                  <a:lnTo>
                    <a:pt x="2420443" y="0"/>
                  </a:lnTo>
                  <a:lnTo>
                    <a:pt x="2421277" y="0"/>
                  </a:lnTo>
                  <a:lnTo>
                    <a:pt x="2422110" y="0"/>
                  </a:lnTo>
                  <a:lnTo>
                    <a:pt x="2422944" y="0"/>
                  </a:lnTo>
                  <a:lnTo>
                    <a:pt x="2423777" y="0"/>
                  </a:lnTo>
                  <a:lnTo>
                    <a:pt x="2424611" y="0"/>
                  </a:lnTo>
                  <a:lnTo>
                    <a:pt x="2425444" y="0"/>
                  </a:lnTo>
                  <a:lnTo>
                    <a:pt x="2426277" y="0"/>
                  </a:lnTo>
                  <a:lnTo>
                    <a:pt x="2427111" y="0"/>
                  </a:lnTo>
                  <a:lnTo>
                    <a:pt x="2427944" y="0"/>
                  </a:lnTo>
                  <a:lnTo>
                    <a:pt x="2428778" y="0"/>
                  </a:lnTo>
                  <a:lnTo>
                    <a:pt x="2429611" y="0"/>
                  </a:lnTo>
                  <a:lnTo>
                    <a:pt x="2430445" y="0"/>
                  </a:lnTo>
                  <a:lnTo>
                    <a:pt x="2431278" y="0"/>
                  </a:lnTo>
                  <a:lnTo>
                    <a:pt x="2432112" y="0"/>
                  </a:lnTo>
                  <a:lnTo>
                    <a:pt x="2432945" y="0"/>
                  </a:lnTo>
                  <a:lnTo>
                    <a:pt x="2433779" y="0"/>
                  </a:lnTo>
                  <a:lnTo>
                    <a:pt x="2434612" y="0"/>
                  </a:lnTo>
                  <a:lnTo>
                    <a:pt x="2435446" y="0"/>
                  </a:lnTo>
                  <a:lnTo>
                    <a:pt x="2436279" y="0"/>
                  </a:lnTo>
                  <a:lnTo>
                    <a:pt x="2437113" y="0"/>
                  </a:lnTo>
                  <a:lnTo>
                    <a:pt x="2437946" y="0"/>
                  </a:lnTo>
                  <a:lnTo>
                    <a:pt x="2438780" y="0"/>
                  </a:lnTo>
                  <a:lnTo>
                    <a:pt x="2439613" y="0"/>
                  </a:lnTo>
                  <a:lnTo>
                    <a:pt x="2440447" y="0"/>
                  </a:lnTo>
                  <a:lnTo>
                    <a:pt x="2441280" y="0"/>
                  </a:lnTo>
                  <a:lnTo>
                    <a:pt x="2442114" y="0"/>
                  </a:lnTo>
                  <a:lnTo>
                    <a:pt x="2442947" y="0"/>
                  </a:lnTo>
                  <a:lnTo>
                    <a:pt x="2443781" y="0"/>
                  </a:lnTo>
                  <a:lnTo>
                    <a:pt x="2444614" y="0"/>
                  </a:lnTo>
                  <a:lnTo>
                    <a:pt x="2445448" y="0"/>
                  </a:lnTo>
                  <a:lnTo>
                    <a:pt x="2446281" y="0"/>
                  </a:lnTo>
                  <a:lnTo>
                    <a:pt x="2447115" y="0"/>
                  </a:lnTo>
                  <a:lnTo>
                    <a:pt x="2447948" y="0"/>
                  </a:lnTo>
                  <a:lnTo>
                    <a:pt x="2448782" y="0"/>
                  </a:lnTo>
                  <a:lnTo>
                    <a:pt x="2449615" y="0"/>
                  </a:lnTo>
                  <a:lnTo>
                    <a:pt x="2450449" y="0"/>
                  </a:lnTo>
                  <a:lnTo>
                    <a:pt x="2451282" y="0"/>
                  </a:lnTo>
                  <a:lnTo>
                    <a:pt x="2452116" y="0"/>
                  </a:lnTo>
                  <a:lnTo>
                    <a:pt x="2452949" y="0"/>
                  </a:lnTo>
                  <a:lnTo>
                    <a:pt x="2453783" y="0"/>
                  </a:lnTo>
                  <a:lnTo>
                    <a:pt x="2454616" y="0"/>
                  </a:lnTo>
                  <a:lnTo>
                    <a:pt x="2455450" y="0"/>
                  </a:lnTo>
                  <a:lnTo>
                    <a:pt x="2456283" y="0"/>
                  </a:lnTo>
                  <a:lnTo>
                    <a:pt x="2457116" y="0"/>
                  </a:lnTo>
                  <a:lnTo>
                    <a:pt x="2457950" y="0"/>
                  </a:lnTo>
                  <a:lnTo>
                    <a:pt x="2458783" y="0"/>
                  </a:lnTo>
                  <a:lnTo>
                    <a:pt x="2459617" y="0"/>
                  </a:lnTo>
                  <a:lnTo>
                    <a:pt x="2460450" y="0"/>
                  </a:lnTo>
                  <a:lnTo>
                    <a:pt x="2461284" y="0"/>
                  </a:lnTo>
                  <a:lnTo>
                    <a:pt x="2462117" y="0"/>
                  </a:lnTo>
                  <a:lnTo>
                    <a:pt x="2462951" y="0"/>
                  </a:lnTo>
                  <a:lnTo>
                    <a:pt x="2463784" y="0"/>
                  </a:lnTo>
                  <a:lnTo>
                    <a:pt x="2464618" y="0"/>
                  </a:lnTo>
                  <a:lnTo>
                    <a:pt x="2465451" y="0"/>
                  </a:lnTo>
                  <a:lnTo>
                    <a:pt x="2466285" y="0"/>
                  </a:lnTo>
                  <a:lnTo>
                    <a:pt x="2467118" y="0"/>
                  </a:lnTo>
                  <a:lnTo>
                    <a:pt x="2467952" y="0"/>
                  </a:lnTo>
                  <a:lnTo>
                    <a:pt x="2468785" y="0"/>
                  </a:lnTo>
                  <a:lnTo>
                    <a:pt x="2469619" y="0"/>
                  </a:lnTo>
                  <a:lnTo>
                    <a:pt x="2470452" y="0"/>
                  </a:lnTo>
                  <a:lnTo>
                    <a:pt x="2471286" y="0"/>
                  </a:lnTo>
                  <a:lnTo>
                    <a:pt x="2472119" y="0"/>
                  </a:lnTo>
                  <a:lnTo>
                    <a:pt x="2472953" y="0"/>
                  </a:lnTo>
                  <a:lnTo>
                    <a:pt x="2473786" y="0"/>
                  </a:lnTo>
                  <a:lnTo>
                    <a:pt x="2474620" y="0"/>
                  </a:lnTo>
                  <a:lnTo>
                    <a:pt x="2475453" y="0"/>
                  </a:lnTo>
                  <a:lnTo>
                    <a:pt x="2476287" y="0"/>
                  </a:lnTo>
                  <a:lnTo>
                    <a:pt x="2477120" y="0"/>
                  </a:lnTo>
                  <a:lnTo>
                    <a:pt x="2477954" y="0"/>
                  </a:lnTo>
                  <a:lnTo>
                    <a:pt x="2478787" y="0"/>
                  </a:lnTo>
                  <a:lnTo>
                    <a:pt x="2479621" y="0"/>
                  </a:lnTo>
                  <a:lnTo>
                    <a:pt x="2480454" y="0"/>
                  </a:lnTo>
                  <a:lnTo>
                    <a:pt x="2481288" y="0"/>
                  </a:lnTo>
                  <a:lnTo>
                    <a:pt x="2482121" y="0"/>
                  </a:lnTo>
                  <a:lnTo>
                    <a:pt x="2482955" y="0"/>
                  </a:lnTo>
                  <a:lnTo>
                    <a:pt x="2483788" y="0"/>
                  </a:lnTo>
                  <a:lnTo>
                    <a:pt x="2484622" y="0"/>
                  </a:lnTo>
                  <a:lnTo>
                    <a:pt x="2485455" y="0"/>
                  </a:lnTo>
                  <a:lnTo>
                    <a:pt x="2486288" y="0"/>
                  </a:lnTo>
                  <a:lnTo>
                    <a:pt x="2487122" y="0"/>
                  </a:lnTo>
                  <a:lnTo>
                    <a:pt x="2487955" y="0"/>
                  </a:lnTo>
                  <a:lnTo>
                    <a:pt x="2488789" y="0"/>
                  </a:lnTo>
                  <a:lnTo>
                    <a:pt x="2489622" y="0"/>
                  </a:lnTo>
                  <a:lnTo>
                    <a:pt x="2490456" y="0"/>
                  </a:lnTo>
                  <a:lnTo>
                    <a:pt x="2491289" y="0"/>
                  </a:lnTo>
                  <a:lnTo>
                    <a:pt x="2492123" y="0"/>
                  </a:lnTo>
                  <a:lnTo>
                    <a:pt x="2492956" y="0"/>
                  </a:lnTo>
                  <a:lnTo>
                    <a:pt x="2493790" y="0"/>
                  </a:lnTo>
                  <a:lnTo>
                    <a:pt x="2494623" y="0"/>
                  </a:lnTo>
                  <a:lnTo>
                    <a:pt x="2495457" y="0"/>
                  </a:lnTo>
                  <a:lnTo>
                    <a:pt x="2496290" y="0"/>
                  </a:lnTo>
                  <a:lnTo>
                    <a:pt x="2497124" y="0"/>
                  </a:lnTo>
                  <a:lnTo>
                    <a:pt x="2497957" y="0"/>
                  </a:lnTo>
                  <a:lnTo>
                    <a:pt x="2498791" y="0"/>
                  </a:lnTo>
                  <a:lnTo>
                    <a:pt x="2499624" y="0"/>
                  </a:lnTo>
                  <a:lnTo>
                    <a:pt x="2500458" y="0"/>
                  </a:lnTo>
                  <a:lnTo>
                    <a:pt x="2501291" y="0"/>
                  </a:lnTo>
                  <a:lnTo>
                    <a:pt x="2502125" y="0"/>
                  </a:lnTo>
                  <a:lnTo>
                    <a:pt x="2502958" y="0"/>
                  </a:lnTo>
                  <a:lnTo>
                    <a:pt x="2503792" y="0"/>
                  </a:lnTo>
                  <a:lnTo>
                    <a:pt x="2504625" y="0"/>
                  </a:lnTo>
                  <a:lnTo>
                    <a:pt x="2505459" y="0"/>
                  </a:lnTo>
                  <a:lnTo>
                    <a:pt x="2506292" y="0"/>
                  </a:lnTo>
                  <a:lnTo>
                    <a:pt x="2507126" y="0"/>
                  </a:lnTo>
                  <a:lnTo>
                    <a:pt x="2507959" y="0"/>
                  </a:lnTo>
                  <a:lnTo>
                    <a:pt x="2508793" y="0"/>
                  </a:lnTo>
                  <a:lnTo>
                    <a:pt x="2509626" y="0"/>
                  </a:lnTo>
                  <a:lnTo>
                    <a:pt x="2510460" y="0"/>
                  </a:lnTo>
                  <a:lnTo>
                    <a:pt x="2511293" y="0"/>
                  </a:lnTo>
                  <a:lnTo>
                    <a:pt x="2512127" y="0"/>
                  </a:lnTo>
                  <a:lnTo>
                    <a:pt x="2512960" y="0"/>
                  </a:lnTo>
                  <a:lnTo>
                    <a:pt x="2513794" y="0"/>
                  </a:lnTo>
                  <a:lnTo>
                    <a:pt x="2514627" y="0"/>
                  </a:lnTo>
                  <a:lnTo>
                    <a:pt x="2515461" y="0"/>
                  </a:lnTo>
                  <a:lnTo>
                    <a:pt x="2516294" y="0"/>
                  </a:lnTo>
                  <a:lnTo>
                    <a:pt x="2517127" y="0"/>
                  </a:lnTo>
                  <a:lnTo>
                    <a:pt x="2517961" y="0"/>
                  </a:lnTo>
                  <a:lnTo>
                    <a:pt x="2518794" y="0"/>
                  </a:lnTo>
                  <a:lnTo>
                    <a:pt x="2519628" y="0"/>
                  </a:lnTo>
                  <a:lnTo>
                    <a:pt x="2520461" y="0"/>
                  </a:lnTo>
                  <a:lnTo>
                    <a:pt x="2521295" y="0"/>
                  </a:lnTo>
                  <a:lnTo>
                    <a:pt x="2522128" y="0"/>
                  </a:lnTo>
                  <a:lnTo>
                    <a:pt x="2522962" y="0"/>
                  </a:lnTo>
                  <a:lnTo>
                    <a:pt x="2523795" y="0"/>
                  </a:lnTo>
                  <a:lnTo>
                    <a:pt x="2524629" y="0"/>
                  </a:lnTo>
                  <a:lnTo>
                    <a:pt x="2525462" y="0"/>
                  </a:lnTo>
                  <a:lnTo>
                    <a:pt x="2526296" y="0"/>
                  </a:lnTo>
                  <a:lnTo>
                    <a:pt x="2527129" y="0"/>
                  </a:lnTo>
                  <a:lnTo>
                    <a:pt x="2527963" y="0"/>
                  </a:lnTo>
                  <a:lnTo>
                    <a:pt x="2528796" y="0"/>
                  </a:lnTo>
                  <a:lnTo>
                    <a:pt x="2529630" y="0"/>
                  </a:lnTo>
                  <a:lnTo>
                    <a:pt x="2530463" y="0"/>
                  </a:lnTo>
                  <a:lnTo>
                    <a:pt x="2531297" y="0"/>
                  </a:lnTo>
                  <a:lnTo>
                    <a:pt x="2532130" y="0"/>
                  </a:lnTo>
                  <a:lnTo>
                    <a:pt x="2532964" y="0"/>
                  </a:lnTo>
                  <a:lnTo>
                    <a:pt x="2533797" y="0"/>
                  </a:lnTo>
                  <a:lnTo>
                    <a:pt x="2534631" y="0"/>
                  </a:lnTo>
                  <a:lnTo>
                    <a:pt x="2535464" y="0"/>
                  </a:lnTo>
                  <a:lnTo>
                    <a:pt x="2536298" y="0"/>
                  </a:lnTo>
                  <a:lnTo>
                    <a:pt x="2537131" y="0"/>
                  </a:lnTo>
                  <a:lnTo>
                    <a:pt x="2537965" y="0"/>
                  </a:lnTo>
                  <a:lnTo>
                    <a:pt x="2538798" y="0"/>
                  </a:lnTo>
                  <a:lnTo>
                    <a:pt x="2539632" y="0"/>
                  </a:lnTo>
                  <a:lnTo>
                    <a:pt x="2540465" y="0"/>
                  </a:lnTo>
                  <a:lnTo>
                    <a:pt x="2541299" y="0"/>
                  </a:lnTo>
                  <a:lnTo>
                    <a:pt x="2542132" y="0"/>
                  </a:lnTo>
                  <a:lnTo>
                    <a:pt x="2542966" y="0"/>
                  </a:lnTo>
                  <a:lnTo>
                    <a:pt x="2543799" y="0"/>
                  </a:lnTo>
                  <a:lnTo>
                    <a:pt x="2544633" y="0"/>
                  </a:lnTo>
                  <a:lnTo>
                    <a:pt x="2545466" y="0"/>
                  </a:lnTo>
                  <a:lnTo>
                    <a:pt x="2546299" y="0"/>
                  </a:lnTo>
                  <a:lnTo>
                    <a:pt x="2547133" y="0"/>
                  </a:lnTo>
                  <a:lnTo>
                    <a:pt x="2547966" y="0"/>
                  </a:lnTo>
                  <a:lnTo>
                    <a:pt x="2548800" y="0"/>
                  </a:lnTo>
                  <a:lnTo>
                    <a:pt x="2549633" y="0"/>
                  </a:lnTo>
                  <a:lnTo>
                    <a:pt x="2550467" y="0"/>
                  </a:lnTo>
                  <a:lnTo>
                    <a:pt x="2551300" y="0"/>
                  </a:lnTo>
                  <a:lnTo>
                    <a:pt x="2552134" y="0"/>
                  </a:lnTo>
                  <a:lnTo>
                    <a:pt x="2552967" y="0"/>
                  </a:lnTo>
                  <a:lnTo>
                    <a:pt x="2553801" y="0"/>
                  </a:lnTo>
                  <a:lnTo>
                    <a:pt x="2554634" y="0"/>
                  </a:lnTo>
                  <a:lnTo>
                    <a:pt x="2555468" y="0"/>
                  </a:lnTo>
                  <a:lnTo>
                    <a:pt x="2556301" y="0"/>
                  </a:lnTo>
                  <a:lnTo>
                    <a:pt x="2557135" y="0"/>
                  </a:lnTo>
                  <a:lnTo>
                    <a:pt x="2557968" y="0"/>
                  </a:lnTo>
                  <a:lnTo>
                    <a:pt x="2558802" y="0"/>
                  </a:lnTo>
                  <a:lnTo>
                    <a:pt x="2559635" y="0"/>
                  </a:lnTo>
                  <a:lnTo>
                    <a:pt x="2560469" y="0"/>
                  </a:lnTo>
                  <a:lnTo>
                    <a:pt x="2561302" y="0"/>
                  </a:lnTo>
                  <a:lnTo>
                    <a:pt x="2562136" y="0"/>
                  </a:lnTo>
                  <a:lnTo>
                    <a:pt x="2562969" y="0"/>
                  </a:lnTo>
                  <a:lnTo>
                    <a:pt x="2563803" y="0"/>
                  </a:lnTo>
                  <a:lnTo>
                    <a:pt x="2564636" y="0"/>
                  </a:lnTo>
                  <a:lnTo>
                    <a:pt x="2565470" y="0"/>
                  </a:lnTo>
                  <a:lnTo>
                    <a:pt x="2566303" y="0"/>
                  </a:lnTo>
                  <a:lnTo>
                    <a:pt x="2567137" y="0"/>
                  </a:lnTo>
                  <a:lnTo>
                    <a:pt x="2567970" y="0"/>
                  </a:lnTo>
                  <a:lnTo>
                    <a:pt x="2568804" y="0"/>
                  </a:lnTo>
                  <a:lnTo>
                    <a:pt x="2569637" y="0"/>
                  </a:lnTo>
                  <a:lnTo>
                    <a:pt x="2570471" y="0"/>
                  </a:lnTo>
                  <a:lnTo>
                    <a:pt x="2571304" y="0"/>
                  </a:lnTo>
                  <a:lnTo>
                    <a:pt x="2572138" y="0"/>
                  </a:lnTo>
                  <a:lnTo>
                    <a:pt x="2572971" y="0"/>
                  </a:lnTo>
                  <a:lnTo>
                    <a:pt x="2573805" y="0"/>
                  </a:lnTo>
                  <a:lnTo>
                    <a:pt x="2574638" y="0"/>
                  </a:lnTo>
                  <a:lnTo>
                    <a:pt x="2575471" y="0"/>
                  </a:lnTo>
                  <a:lnTo>
                    <a:pt x="2576305" y="0"/>
                  </a:lnTo>
                  <a:lnTo>
                    <a:pt x="2577138" y="0"/>
                  </a:lnTo>
                  <a:lnTo>
                    <a:pt x="2577972" y="0"/>
                  </a:lnTo>
                  <a:lnTo>
                    <a:pt x="2578805" y="0"/>
                  </a:lnTo>
                  <a:lnTo>
                    <a:pt x="2579639" y="0"/>
                  </a:lnTo>
                  <a:lnTo>
                    <a:pt x="2580472" y="0"/>
                  </a:lnTo>
                  <a:lnTo>
                    <a:pt x="2581306" y="0"/>
                  </a:lnTo>
                  <a:lnTo>
                    <a:pt x="2582139" y="0"/>
                  </a:lnTo>
                  <a:lnTo>
                    <a:pt x="2582973" y="0"/>
                  </a:lnTo>
                  <a:lnTo>
                    <a:pt x="2583806" y="0"/>
                  </a:lnTo>
                  <a:lnTo>
                    <a:pt x="2584640" y="0"/>
                  </a:lnTo>
                  <a:lnTo>
                    <a:pt x="2585473" y="0"/>
                  </a:lnTo>
                  <a:lnTo>
                    <a:pt x="2586307" y="0"/>
                  </a:lnTo>
                  <a:lnTo>
                    <a:pt x="2587140" y="0"/>
                  </a:lnTo>
                  <a:lnTo>
                    <a:pt x="2587974" y="0"/>
                  </a:lnTo>
                  <a:lnTo>
                    <a:pt x="2588807" y="0"/>
                  </a:lnTo>
                  <a:lnTo>
                    <a:pt x="2589641" y="0"/>
                  </a:lnTo>
                  <a:lnTo>
                    <a:pt x="2590474" y="0"/>
                  </a:lnTo>
                  <a:lnTo>
                    <a:pt x="2591308" y="0"/>
                  </a:lnTo>
                  <a:lnTo>
                    <a:pt x="2592141" y="0"/>
                  </a:lnTo>
                  <a:lnTo>
                    <a:pt x="2592975" y="0"/>
                  </a:lnTo>
                  <a:lnTo>
                    <a:pt x="2593808" y="0"/>
                  </a:lnTo>
                  <a:lnTo>
                    <a:pt x="2594642" y="0"/>
                  </a:lnTo>
                  <a:lnTo>
                    <a:pt x="2595475" y="0"/>
                  </a:lnTo>
                  <a:lnTo>
                    <a:pt x="2596309" y="0"/>
                  </a:lnTo>
                  <a:lnTo>
                    <a:pt x="2597142" y="0"/>
                  </a:lnTo>
                  <a:lnTo>
                    <a:pt x="2597976" y="0"/>
                  </a:lnTo>
                  <a:lnTo>
                    <a:pt x="2598809" y="0"/>
                  </a:lnTo>
                  <a:lnTo>
                    <a:pt x="2599643" y="0"/>
                  </a:lnTo>
                  <a:lnTo>
                    <a:pt x="2600476" y="0"/>
                  </a:lnTo>
                  <a:lnTo>
                    <a:pt x="2601310" y="0"/>
                  </a:lnTo>
                  <a:lnTo>
                    <a:pt x="2602143" y="0"/>
                  </a:lnTo>
                  <a:lnTo>
                    <a:pt x="2602977" y="0"/>
                  </a:lnTo>
                  <a:lnTo>
                    <a:pt x="2603810" y="0"/>
                  </a:lnTo>
                  <a:lnTo>
                    <a:pt x="2604644" y="0"/>
                  </a:lnTo>
                  <a:lnTo>
                    <a:pt x="2605477" y="0"/>
                  </a:lnTo>
                  <a:lnTo>
                    <a:pt x="2606310" y="0"/>
                  </a:lnTo>
                  <a:lnTo>
                    <a:pt x="2607144" y="0"/>
                  </a:lnTo>
                  <a:lnTo>
                    <a:pt x="2607977" y="0"/>
                  </a:lnTo>
                  <a:lnTo>
                    <a:pt x="2608811" y="0"/>
                  </a:lnTo>
                  <a:lnTo>
                    <a:pt x="2609644" y="0"/>
                  </a:lnTo>
                  <a:lnTo>
                    <a:pt x="2610478" y="0"/>
                  </a:lnTo>
                  <a:lnTo>
                    <a:pt x="2611311" y="0"/>
                  </a:lnTo>
                  <a:lnTo>
                    <a:pt x="2612145" y="0"/>
                  </a:lnTo>
                  <a:lnTo>
                    <a:pt x="2612978" y="0"/>
                  </a:lnTo>
                  <a:lnTo>
                    <a:pt x="2613812" y="0"/>
                  </a:lnTo>
                  <a:lnTo>
                    <a:pt x="2614645" y="0"/>
                  </a:lnTo>
                  <a:lnTo>
                    <a:pt x="2615479" y="0"/>
                  </a:lnTo>
                  <a:lnTo>
                    <a:pt x="2616312" y="0"/>
                  </a:lnTo>
                  <a:lnTo>
                    <a:pt x="2617146" y="0"/>
                  </a:lnTo>
                  <a:lnTo>
                    <a:pt x="2617979" y="0"/>
                  </a:lnTo>
                  <a:lnTo>
                    <a:pt x="2618813" y="0"/>
                  </a:lnTo>
                  <a:lnTo>
                    <a:pt x="2619646" y="0"/>
                  </a:lnTo>
                  <a:lnTo>
                    <a:pt x="2620480" y="0"/>
                  </a:lnTo>
                  <a:lnTo>
                    <a:pt x="2621313" y="0"/>
                  </a:lnTo>
                  <a:lnTo>
                    <a:pt x="2622147" y="0"/>
                  </a:lnTo>
                  <a:lnTo>
                    <a:pt x="2622980" y="0"/>
                  </a:lnTo>
                  <a:lnTo>
                    <a:pt x="2623814" y="0"/>
                  </a:lnTo>
                  <a:lnTo>
                    <a:pt x="2624647" y="0"/>
                  </a:lnTo>
                  <a:lnTo>
                    <a:pt x="2625481" y="0"/>
                  </a:lnTo>
                  <a:lnTo>
                    <a:pt x="2626314" y="0"/>
                  </a:lnTo>
                  <a:lnTo>
                    <a:pt x="2627148" y="0"/>
                  </a:lnTo>
                  <a:lnTo>
                    <a:pt x="2627981" y="0"/>
                  </a:lnTo>
                  <a:lnTo>
                    <a:pt x="2628815" y="0"/>
                  </a:lnTo>
                  <a:lnTo>
                    <a:pt x="2629648" y="0"/>
                  </a:lnTo>
                  <a:lnTo>
                    <a:pt x="2630482" y="0"/>
                  </a:lnTo>
                  <a:lnTo>
                    <a:pt x="2631315" y="0"/>
                  </a:lnTo>
                  <a:lnTo>
                    <a:pt x="2632149" y="0"/>
                  </a:lnTo>
                  <a:lnTo>
                    <a:pt x="2632982" y="0"/>
                  </a:lnTo>
                  <a:lnTo>
                    <a:pt x="2633816" y="0"/>
                  </a:lnTo>
                  <a:lnTo>
                    <a:pt x="2634649" y="0"/>
                  </a:lnTo>
                  <a:lnTo>
                    <a:pt x="2635482" y="0"/>
                  </a:lnTo>
                  <a:lnTo>
                    <a:pt x="2636316" y="0"/>
                  </a:lnTo>
                  <a:lnTo>
                    <a:pt x="2637149" y="0"/>
                  </a:lnTo>
                  <a:lnTo>
                    <a:pt x="2637983" y="0"/>
                  </a:lnTo>
                  <a:lnTo>
                    <a:pt x="2638816" y="0"/>
                  </a:lnTo>
                  <a:lnTo>
                    <a:pt x="2639650" y="0"/>
                  </a:lnTo>
                  <a:lnTo>
                    <a:pt x="2640483" y="0"/>
                  </a:lnTo>
                  <a:lnTo>
                    <a:pt x="2641317" y="0"/>
                  </a:lnTo>
                  <a:lnTo>
                    <a:pt x="2642150" y="0"/>
                  </a:lnTo>
                  <a:lnTo>
                    <a:pt x="2642984" y="0"/>
                  </a:lnTo>
                  <a:lnTo>
                    <a:pt x="2643817" y="0"/>
                  </a:lnTo>
                  <a:lnTo>
                    <a:pt x="2644651" y="0"/>
                  </a:lnTo>
                  <a:lnTo>
                    <a:pt x="2645484" y="0"/>
                  </a:lnTo>
                  <a:lnTo>
                    <a:pt x="2646318" y="0"/>
                  </a:lnTo>
                  <a:lnTo>
                    <a:pt x="2647151" y="0"/>
                  </a:lnTo>
                  <a:lnTo>
                    <a:pt x="2647985" y="0"/>
                  </a:lnTo>
                  <a:lnTo>
                    <a:pt x="2648818" y="0"/>
                  </a:lnTo>
                  <a:lnTo>
                    <a:pt x="2649652" y="0"/>
                  </a:lnTo>
                  <a:lnTo>
                    <a:pt x="2650485" y="0"/>
                  </a:lnTo>
                  <a:lnTo>
                    <a:pt x="2651319" y="0"/>
                  </a:lnTo>
                  <a:lnTo>
                    <a:pt x="2652152" y="0"/>
                  </a:lnTo>
                  <a:lnTo>
                    <a:pt x="2652986" y="0"/>
                  </a:lnTo>
                  <a:lnTo>
                    <a:pt x="2653819" y="0"/>
                  </a:lnTo>
                  <a:lnTo>
                    <a:pt x="2654653" y="0"/>
                  </a:lnTo>
                  <a:lnTo>
                    <a:pt x="2655486" y="0"/>
                  </a:lnTo>
                  <a:lnTo>
                    <a:pt x="2656320" y="0"/>
                  </a:lnTo>
                  <a:lnTo>
                    <a:pt x="2657153" y="0"/>
                  </a:lnTo>
                  <a:lnTo>
                    <a:pt x="2657987" y="0"/>
                  </a:lnTo>
                  <a:lnTo>
                    <a:pt x="2658820" y="0"/>
                  </a:lnTo>
                  <a:lnTo>
                    <a:pt x="2659654" y="0"/>
                  </a:lnTo>
                  <a:lnTo>
                    <a:pt x="2660487" y="0"/>
                  </a:lnTo>
                  <a:lnTo>
                    <a:pt x="2661321" y="0"/>
                  </a:lnTo>
                  <a:lnTo>
                    <a:pt x="2662154" y="0"/>
                  </a:lnTo>
                  <a:lnTo>
                    <a:pt x="2662988" y="0"/>
                  </a:lnTo>
                  <a:lnTo>
                    <a:pt x="2663821" y="0"/>
                  </a:lnTo>
                  <a:lnTo>
                    <a:pt x="2664655" y="0"/>
                  </a:lnTo>
                  <a:lnTo>
                    <a:pt x="2665488" y="0"/>
                  </a:lnTo>
                  <a:lnTo>
                    <a:pt x="2666321" y="0"/>
                  </a:lnTo>
                  <a:lnTo>
                    <a:pt x="2667155" y="0"/>
                  </a:lnTo>
                  <a:lnTo>
                    <a:pt x="2667988" y="0"/>
                  </a:lnTo>
                  <a:lnTo>
                    <a:pt x="2668822" y="0"/>
                  </a:lnTo>
                  <a:lnTo>
                    <a:pt x="2669655" y="0"/>
                  </a:lnTo>
                  <a:lnTo>
                    <a:pt x="2670489" y="0"/>
                  </a:lnTo>
                  <a:lnTo>
                    <a:pt x="2671322" y="0"/>
                  </a:lnTo>
                  <a:lnTo>
                    <a:pt x="2672156" y="0"/>
                  </a:lnTo>
                  <a:lnTo>
                    <a:pt x="2672989" y="0"/>
                  </a:lnTo>
                  <a:lnTo>
                    <a:pt x="2673823" y="0"/>
                  </a:lnTo>
                  <a:lnTo>
                    <a:pt x="2674656" y="0"/>
                  </a:lnTo>
                  <a:lnTo>
                    <a:pt x="2675490" y="0"/>
                  </a:lnTo>
                  <a:lnTo>
                    <a:pt x="2676323" y="0"/>
                  </a:lnTo>
                  <a:lnTo>
                    <a:pt x="2677157" y="0"/>
                  </a:lnTo>
                  <a:lnTo>
                    <a:pt x="2677990" y="0"/>
                  </a:lnTo>
                  <a:lnTo>
                    <a:pt x="2678824" y="0"/>
                  </a:lnTo>
                  <a:lnTo>
                    <a:pt x="2679657" y="0"/>
                  </a:lnTo>
                  <a:lnTo>
                    <a:pt x="2680491" y="0"/>
                  </a:lnTo>
                  <a:lnTo>
                    <a:pt x="2681324" y="0"/>
                  </a:lnTo>
                  <a:lnTo>
                    <a:pt x="2682158" y="0"/>
                  </a:lnTo>
                  <a:lnTo>
                    <a:pt x="2682991" y="0"/>
                  </a:lnTo>
                  <a:lnTo>
                    <a:pt x="2683825" y="0"/>
                  </a:lnTo>
                  <a:lnTo>
                    <a:pt x="2684658" y="0"/>
                  </a:lnTo>
                  <a:lnTo>
                    <a:pt x="2685492" y="0"/>
                  </a:lnTo>
                  <a:lnTo>
                    <a:pt x="2686325" y="0"/>
                  </a:lnTo>
                  <a:lnTo>
                    <a:pt x="2687159" y="0"/>
                  </a:lnTo>
                  <a:lnTo>
                    <a:pt x="2687992" y="0"/>
                  </a:lnTo>
                  <a:lnTo>
                    <a:pt x="2688826" y="0"/>
                  </a:lnTo>
                  <a:lnTo>
                    <a:pt x="2689659" y="0"/>
                  </a:lnTo>
                  <a:lnTo>
                    <a:pt x="2690493" y="0"/>
                  </a:lnTo>
                  <a:lnTo>
                    <a:pt x="2691326" y="0"/>
                  </a:lnTo>
                  <a:lnTo>
                    <a:pt x="2692160" y="0"/>
                  </a:lnTo>
                  <a:lnTo>
                    <a:pt x="2692993" y="0"/>
                  </a:lnTo>
                  <a:lnTo>
                    <a:pt x="2693827" y="0"/>
                  </a:lnTo>
                  <a:lnTo>
                    <a:pt x="2694660" y="0"/>
                  </a:lnTo>
                  <a:lnTo>
                    <a:pt x="2695493" y="0"/>
                  </a:lnTo>
                  <a:lnTo>
                    <a:pt x="2696327" y="0"/>
                  </a:lnTo>
                  <a:lnTo>
                    <a:pt x="2697160" y="0"/>
                  </a:lnTo>
                  <a:lnTo>
                    <a:pt x="2697994" y="0"/>
                  </a:lnTo>
                  <a:lnTo>
                    <a:pt x="2698827" y="0"/>
                  </a:lnTo>
                  <a:lnTo>
                    <a:pt x="2699661" y="0"/>
                  </a:lnTo>
                  <a:lnTo>
                    <a:pt x="2700494" y="0"/>
                  </a:lnTo>
                  <a:lnTo>
                    <a:pt x="2701328" y="0"/>
                  </a:lnTo>
                  <a:lnTo>
                    <a:pt x="2702161" y="0"/>
                  </a:lnTo>
                  <a:lnTo>
                    <a:pt x="2702995" y="0"/>
                  </a:lnTo>
                  <a:lnTo>
                    <a:pt x="2703828" y="0"/>
                  </a:lnTo>
                  <a:lnTo>
                    <a:pt x="2704662" y="0"/>
                  </a:lnTo>
                  <a:lnTo>
                    <a:pt x="2705495" y="0"/>
                  </a:lnTo>
                  <a:lnTo>
                    <a:pt x="2706329" y="0"/>
                  </a:lnTo>
                  <a:lnTo>
                    <a:pt x="2707162" y="0"/>
                  </a:lnTo>
                  <a:lnTo>
                    <a:pt x="2707996" y="0"/>
                  </a:lnTo>
                  <a:lnTo>
                    <a:pt x="2708829" y="0"/>
                  </a:lnTo>
                  <a:lnTo>
                    <a:pt x="2709663" y="0"/>
                  </a:lnTo>
                  <a:lnTo>
                    <a:pt x="2710496" y="0"/>
                  </a:lnTo>
                  <a:lnTo>
                    <a:pt x="2711330" y="0"/>
                  </a:lnTo>
                  <a:lnTo>
                    <a:pt x="2712163" y="0"/>
                  </a:lnTo>
                  <a:lnTo>
                    <a:pt x="2712997" y="0"/>
                  </a:lnTo>
                  <a:lnTo>
                    <a:pt x="2713830" y="0"/>
                  </a:lnTo>
                  <a:lnTo>
                    <a:pt x="2714664" y="0"/>
                  </a:lnTo>
                  <a:lnTo>
                    <a:pt x="2715497" y="0"/>
                  </a:lnTo>
                  <a:lnTo>
                    <a:pt x="2716331" y="0"/>
                  </a:lnTo>
                  <a:lnTo>
                    <a:pt x="2717164" y="0"/>
                  </a:lnTo>
                  <a:lnTo>
                    <a:pt x="2717998" y="0"/>
                  </a:lnTo>
                  <a:lnTo>
                    <a:pt x="2718831" y="0"/>
                  </a:lnTo>
                  <a:lnTo>
                    <a:pt x="2719665" y="0"/>
                  </a:lnTo>
                  <a:lnTo>
                    <a:pt x="2720498" y="0"/>
                  </a:lnTo>
                  <a:lnTo>
                    <a:pt x="2721332" y="0"/>
                  </a:lnTo>
                  <a:lnTo>
                    <a:pt x="2722165" y="0"/>
                  </a:lnTo>
                  <a:lnTo>
                    <a:pt x="2722999" y="0"/>
                  </a:lnTo>
                  <a:lnTo>
                    <a:pt x="2723832" y="0"/>
                  </a:lnTo>
                  <a:lnTo>
                    <a:pt x="2724666" y="0"/>
                  </a:lnTo>
                  <a:lnTo>
                    <a:pt x="2725499" y="0"/>
                  </a:lnTo>
                  <a:lnTo>
                    <a:pt x="2726332" y="0"/>
                  </a:lnTo>
                  <a:lnTo>
                    <a:pt x="2727166" y="0"/>
                  </a:lnTo>
                  <a:lnTo>
                    <a:pt x="2727999" y="0"/>
                  </a:lnTo>
                  <a:lnTo>
                    <a:pt x="2728833" y="0"/>
                  </a:lnTo>
                  <a:lnTo>
                    <a:pt x="2729666" y="0"/>
                  </a:lnTo>
                  <a:lnTo>
                    <a:pt x="2730500" y="0"/>
                  </a:lnTo>
                  <a:lnTo>
                    <a:pt x="2731333" y="0"/>
                  </a:lnTo>
                  <a:lnTo>
                    <a:pt x="2732167" y="0"/>
                  </a:lnTo>
                  <a:lnTo>
                    <a:pt x="2733000" y="0"/>
                  </a:lnTo>
                  <a:lnTo>
                    <a:pt x="2733834" y="0"/>
                  </a:lnTo>
                  <a:lnTo>
                    <a:pt x="2734667" y="0"/>
                  </a:lnTo>
                  <a:lnTo>
                    <a:pt x="2735501" y="0"/>
                  </a:lnTo>
                  <a:lnTo>
                    <a:pt x="2736334" y="0"/>
                  </a:lnTo>
                  <a:lnTo>
                    <a:pt x="2737168" y="0"/>
                  </a:lnTo>
                  <a:lnTo>
                    <a:pt x="2738001" y="0"/>
                  </a:lnTo>
                  <a:lnTo>
                    <a:pt x="2738835" y="0"/>
                  </a:lnTo>
                  <a:lnTo>
                    <a:pt x="2739668" y="0"/>
                  </a:lnTo>
                  <a:lnTo>
                    <a:pt x="2740502" y="0"/>
                  </a:lnTo>
                  <a:lnTo>
                    <a:pt x="2741335" y="0"/>
                  </a:lnTo>
                  <a:lnTo>
                    <a:pt x="2742169" y="0"/>
                  </a:lnTo>
                  <a:lnTo>
                    <a:pt x="2743002" y="0"/>
                  </a:lnTo>
                  <a:lnTo>
                    <a:pt x="2743836" y="0"/>
                  </a:lnTo>
                  <a:lnTo>
                    <a:pt x="2744669" y="0"/>
                  </a:lnTo>
                  <a:lnTo>
                    <a:pt x="2745503" y="0"/>
                  </a:lnTo>
                  <a:lnTo>
                    <a:pt x="2746336" y="0"/>
                  </a:lnTo>
                  <a:lnTo>
                    <a:pt x="2747170" y="0"/>
                  </a:lnTo>
                  <a:lnTo>
                    <a:pt x="2748003" y="0"/>
                  </a:lnTo>
                  <a:lnTo>
                    <a:pt x="2748837" y="0"/>
                  </a:lnTo>
                  <a:lnTo>
                    <a:pt x="2749670" y="0"/>
                  </a:lnTo>
                  <a:lnTo>
                    <a:pt x="2750504" y="0"/>
                  </a:lnTo>
                  <a:lnTo>
                    <a:pt x="2751337" y="0"/>
                  </a:lnTo>
                  <a:lnTo>
                    <a:pt x="2752171" y="0"/>
                  </a:lnTo>
                  <a:lnTo>
                    <a:pt x="2753004" y="0"/>
                  </a:lnTo>
                  <a:lnTo>
                    <a:pt x="2753838" y="0"/>
                  </a:lnTo>
                  <a:lnTo>
                    <a:pt x="2754671" y="0"/>
                  </a:lnTo>
                  <a:lnTo>
                    <a:pt x="2755504" y="0"/>
                  </a:lnTo>
                  <a:lnTo>
                    <a:pt x="2756338" y="0"/>
                  </a:lnTo>
                  <a:lnTo>
                    <a:pt x="2757171" y="0"/>
                  </a:lnTo>
                  <a:lnTo>
                    <a:pt x="2758005" y="0"/>
                  </a:lnTo>
                  <a:lnTo>
                    <a:pt x="2758838" y="0"/>
                  </a:lnTo>
                  <a:lnTo>
                    <a:pt x="2759672" y="0"/>
                  </a:lnTo>
                  <a:lnTo>
                    <a:pt x="2760505" y="0"/>
                  </a:lnTo>
                  <a:lnTo>
                    <a:pt x="2761339" y="0"/>
                  </a:lnTo>
                  <a:lnTo>
                    <a:pt x="2762172" y="0"/>
                  </a:lnTo>
                  <a:lnTo>
                    <a:pt x="2763006" y="0"/>
                  </a:lnTo>
                  <a:lnTo>
                    <a:pt x="2763839" y="0"/>
                  </a:lnTo>
                  <a:lnTo>
                    <a:pt x="2764673" y="0"/>
                  </a:lnTo>
                  <a:lnTo>
                    <a:pt x="2765506" y="0"/>
                  </a:lnTo>
                  <a:lnTo>
                    <a:pt x="2766340" y="0"/>
                  </a:lnTo>
                  <a:lnTo>
                    <a:pt x="2767173" y="0"/>
                  </a:lnTo>
                  <a:lnTo>
                    <a:pt x="2768007" y="0"/>
                  </a:lnTo>
                  <a:lnTo>
                    <a:pt x="2768840" y="0"/>
                  </a:lnTo>
                  <a:lnTo>
                    <a:pt x="2769674" y="0"/>
                  </a:lnTo>
                  <a:lnTo>
                    <a:pt x="2770507" y="0"/>
                  </a:lnTo>
                  <a:lnTo>
                    <a:pt x="2771341" y="0"/>
                  </a:lnTo>
                  <a:lnTo>
                    <a:pt x="2772174" y="0"/>
                  </a:lnTo>
                  <a:lnTo>
                    <a:pt x="2773008" y="0"/>
                  </a:lnTo>
                  <a:lnTo>
                    <a:pt x="2773841" y="0"/>
                  </a:lnTo>
                  <a:lnTo>
                    <a:pt x="2774675" y="0"/>
                  </a:lnTo>
                  <a:lnTo>
                    <a:pt x="2775508" y="0"/>
                  </a:lnTo>
                  <a:lnTo>
                    <a:pt x="2776342" y="0"/>
                  </a:lnTo>
                  <a:lnTo>
                    <a:pt x="2777175" y="0"/>
                  </a:lnTo>
                  <a:lnTo>
                    <a:pt x="2778009" y="0"/>
                  </a:lnTo>
                  <a:lnTo>
                    <a:pt x="2778842" y="0"/>
                  </a:lnTo>
                  <a:lnTo>
                    <a:pt x="2779676" y="0"/>
                  </a:lnTo>
                  <a:lnTo>
                    <a:pt x="2780509" y="0"/>
                  </a:lnTo>
                  <a:lnTo>
                    <a:pt x="2781343" y="0"/>
                  </a:lnTo>
                  <a:lnTo>
                    <a:pt x="2782176" y="0"/>
                  </a:lnTo>
                  <a:lnTo>
                    <a:pt x="2783010" y="0"/>
                  </a:lnTo>
                  <a:lnTo>
                    <a:pt x="2783843" y="0"/>
                  </a:lnTo>
                  <a:lnTo>
                    <a:pt x="2784677" y="0"/>
                  </a:lnTo>
                  <a:lnTo>
                    <a:pt x="2785510" y="0"/>
                  </a:lnTo>
                  <a:lnTo>
                    <a:pt x="2786343" y="0"/>
                  </a:lnTo>
                  <a:lnTo>
                    <a:pt x="2787177" y="0"/>
                  </a:lnTo>
                  <a:lnTo>
                    <a:pt x="2788010" y="0"/>
                  </a:lnTo>
                  <a:lnTo>
                    <a:pt x="2788844" y="0"/>
                  </a:lnTo>
                  <a:lnTo>
                    <a:pt x="2789677" y="0"/>
                  </a:lnTo>
                  <a:lnTo>
                    <a:pt x="2790511" y="0"/>
                  </a:lnTo>
                  <a:lnTo>
                    <a:pt x="2791344" y="0"/>
                  </a:lnTo>
                  <a:lnTo>
                    <a:pt x="2792178" y="0"/>
                  </a:lnTo>
                  <a:lnTo>
                    <a:pt x="2793011" y="0"/>
                  </a:lnTo>
                  <a:lnTo>
                    <a:pt x="2793845" y="0"/>
                  </a:lnTo>
                  <a:lnTo>
                    <a:pt x="2794678" y="0"/>
                  </a:lnTo>
                  <a:lnTo>
                    <a:pt x="2795512" y="0"/>
                  </a:lnTo>
                  <a:lnTo>
                    <a:pt x="2796345" y="0"/>
                  </a:lnTo>
                  <a:lnTo>
                    <a:pt x="2797179" y="0"/>
                  </a:lnTo>
                  <a:lnTo>
                    <a:pt x="2798012" y="0"/>
                  </a:lnTo>
                  <a:lnTo>
                    <a:pt x="2798846" y="0"/>
                  </a:lnTo>
                  <a:lnTo>
                    <a:pt x="2799679" y="0"/>
                  </a:lnTo>
                  <a:lnTo>
                    <a:pt x="2800513" y="0"/>
                  </a:lnTo>
                  <a:lnTo>
                    <a:pt x="2801346" y="0"/>
                  </a:lnTo>
                  <a:lnTo>
                    <a:pt x="2802180" y="0"/>
                  </a:lnTo>
                  <a:lnTo>
                    <a:pt x="2803013" y="0"/>
                  </a:lnTo>
                  <a:lnTo>
                    <a:pt x="2803847" y="0"/>
                  </a:lnTo>
                  <a:lnTo>
                    <a:pt x="2804680" y="0"/>
                  </a:lnTo>
                  <a:lnTo>
                    <a:pt x="2805514" y="0"/>
                  </a:lnTo>
                  <a:lnTo>
                    <a:pt x="2806347" y="0"/>
                  </a:lnTo>
                  <a:lnTo>
                    <a:pt x="2807181" y="0"/>
                  </a:lnTo>
                  <a:lnTo>
                    <a:pt x="2808014" y="0"/>
                  </a:lnTo>
                  <a:lnTo>
                    <a:pt x="2808848" y="0"/>
                  </a:lnTo>
                  <a:lnTo>
                    <a:pt x="2809681" y="0"/>
                  </a:lnTo>
                  <a:lnTo>
                    <a:pt x="2810515" y="0"/>
                  </a:lnTo>
                  <a:lnTo>
                    <a:pt x="2811348" y="0"/>
                  </a:lnTo>
                  <a:lnTo>
                    <a:pt x="2812182" y="0"/>
                  </a:lnTo>
                  <a:lnTo>
                    <a:pt x="2813015" y="0"/>
                  </a:lnTo>
                  <a:lnTo>
                    <a:pt x="2813849" y="0"/>
                  </a:lnTo>
                  <a:lnTo>
                    <a:pt x="2814682" y="0"/>
                  </a:lnTo>
                  <a:lnTo>
                    <a:pt x="2815515" y="0"/>
                  </a:lnTo>
                  <a:lnTo>
                    <a:pt x="2816349" y="0"/>
                  </a:lnTo>
                  <a:lnTo>
                    <a:pt x="2817182" y="0"/>
                  </a:lnTo>
                  <a:lnTo>
                    <a:pt x="2818016" y="0"/>
                  </a:lnTo>
                  <a:lnTo>
                    <a:pt x="2818849" y="0"/>
                  </a:lnTo>
                  <a:lnTo>
                    <a:pt x="2819683" y="0"/>
                  </a:lnTo>
                  <a:lnTo>
                    <a:pt x="2820516" y="0"/>
                  </a:lnTo>
                  <a:lnTo>
                    <a:pt x="2821350" y="0"/>
                  </a:lnTo>
                  <a:lnTo>
                    <a:pt x="2822183" y="0"/>
                  </a:lnTo>
                  <a:lnTo>
                    <a:pt x="2823017" y="0"/>
                  </a:lnTo>
                  <a:lnTo>
                    <a:pt x="2823850" y="0"/>
                  </a:lnTo>
                  <a:lnTo>
                    <a:pt x="2824684" y="0"/>
                  </a:lnTo>
                  <a:lnTo>
                    <a:pt x="2825517" y="0"/>
                  </a:lnTo>
                  <a:lnTo>
                    <a:pt x="2826351" y="0"/>
                  </a:lnTo>
                  <a:lnTo>
                    <a:pt x="2827184" y="0"/>
                  </a:lnTo>
                  <a:lnTo>
                    <a:pt x="2828018" y="0"/>
                  </a:lnTo>
                  <a:lnTo>
                    <a:pt x="2828851" y="0"/>
                  </a:lnTo>
                  <a:lnTo>
                    <a:pt x="2829685" y="0"/>
                  </a:lnTo>
                  <a:lnTo>
                    <a:pt x="2830518" y="0"/>
                  </a:lnTo>
                  <a:lnTo>
                    <a:pt x="2831352" y="0"/>
                  </a:lnTo>
                  <a:lnTo>
                    <a:pt x="2832185" y="0"/>
                  </a:lnTo>
                  <a:lnTo>
                    <a:pt x="2833019" y="0"/>
                  </a:lnTo>
                  <a:lnTo>
                    <a:pt x="2833852" y="0"/>
                  </a:lnTo>
                  <a:lnTo>
                    <a:pt x="2834686" y="0"/>
                  </a:lnTo>
                  <a:lnTo>
                    <a:pt x="2835519" y="0"/>
                  </a:lnTo>
                  <a:lnTo>
                    <a:pt x="2836353" y="0"/>
                  </a:lnTo>
                  <a:lnTo>
                    <a:pt x="2837186" y="0"/>
                  </a:lnTo>
                  <a:lnTo>
                    <a:pt x="2838020" y="0"/>
                  </a:lnTo>
                  <a:lnTo>
                    <a:pt x="2838853" y="0"/>
                  </a:lnTo>
                  <a:lnTo>
                    <a:pt x="2839687" y="0"/>
                  </a:lnTo>
                  <a:lnTo>
                    <a:pt x="2840520" y="0"/>
                  </a:lnTo>
                  <a:lnTo>
                    <a:pt x="2841354" y="0"/>
                  </a:lnTo>
                  <a:lnTo>
                    <a:pt x="2842187" y="0"/>
                  </a:lnTo>
                  <a:lnTo>
                    <a:pt x="2843021" y="0"/>
                  </a:lnTo>
                  <a:lnTo>
                    <a:pt x="2843854" y="0"/>
                  </a:lnTo>
                  <a:lnTo>
                    <a:pt x="2844688" y="0"/>
                  </a:lnTo>
                  <a:lnTo>
                    <a:pt x="2845521" y="0"/>
                  </a:lnTo>
                  <a:lnTo>
                    <a:pt x="2846354" y="0"/>
                  </a:lnTo>
                  <a:lnTo>
                    <a:pt x="2847188" y="0"/>
                  </a:lnTo>
                  <a:lnTo>
                    <a:pt x="2848021" y="0"/>
                  </a:lnTo>
                  <a:lnTo>
                    <a:pt x="2848855" y="0"/>
                  </a:lnTo>
                  <a:lnTo>
                    <a:pt x="2849688" y="0"/>
                  </a:lnTo>
                  <a:lnTo>
                    <a:pt x="2850522" y="0"/>
                  </a:lnTo>
                  <a:lnTo>
                    <a:pt x="2851355" y="0"/>
                  </a:lnTo>
                  <a:lnTo>
                    <a:pt x="2852189" y="0"/>
                  </a:lnTo>
                  <a:lnTo>
                    <a:pt x="2853022" y="0"/>
                  </a:lnTo>
                  <a:lnTo>
                    <a:pt x="2853856" y="0"/>
                  </a:lnTo>
                  <a:lnTo>
                    <a:pt x="2854689" y="0"/>
                  </a:lnTo>
                  <a:lnTo>
                    <a:pt x="2855523" y="0"/>
                  </a:lnTo>
                  <a:lnTo>
                    <a:pt x="2856356" y="0"/>
                  </a:lnTo>
                  <a:lnTo>
                    <a:pt x="2857190" y="0"/>
                  </a:lnTo>
                  <a:lnTo>
                    <a:pt x="2858023" y="0"/>
                  </a:lnTo>
                  <a:lnTo>
                    <a:pt x="2858857" y="0"/>
                  </a:lnTo>
                  <a:lnTo>
                    <a:pt x="2859690" y="0"/>
                  </a:lnTo>
                  <a:lnTo>
                    <a:pt x="2860524" y="0"/>
                  </a:lnTo>
                  <a:lnTo>
                    <a:pt x="2861357" y="0"/>
                  </a:lnTo>
                  <a:lnTo>
                    <a:pt x="2862191" y="0"/>
                  </a:lnTo>
                  <a:lnTo>
                    <a:pt x="2863024" y="0"/>
                  </a:lnTo>
                  <a:lnTo>
                    <a:pt x="2863858" y="0"/>
                  </a:lnTo>
                  <a:lnTo>
                    <a:pt x="2864691" y="0"/>
                  </a:lnTo>
                  <a:lnTo>
                    <a:pt x="2865525" y="0"/>
                  </a:lnTo>
                  <a:lnTo>
                    <a:pt x="2866358" y="0"/>
                  </a:lnTo>
                  <a:lnTo>
                    <a:pt x="2867192" y="0"/>
                  </a:lnTo>
                  <a:lnTo>
                    <a:pt x="2868025" y="0"/>
                  </a:lnTo>
                  <a:lnTo>
                    <a:pt x="2868859" y="0"/>
                  </a:lnTo>
                  <a:lnTo>
                    <a:pt x="2869692" y="0"/>
                  </a:lnTo>
                  <a:lnTo>
                    <a:pt x="2870526" y="0"/>
                  </a:lnTo>
                  <a:lnTo>
                    <a:pt x="2871359" y="0"/>
                  </a:lnTo>
                  <a:lnTo>
                    <a:pt x="2872193" y="0"/>
                  </a:lnTo>
                  <a:lnTo>
                    <a:pt x="2873026" y="0"/>
                  </a:lnTo>
                  <a:lnTo>
                    <a:pt x="2873860" y="0"/>
                  </a:lnTo>
                  <a:lnTo>
                    <a:pt x="2874693" y="0"/>
                  </a:lnTo>
                  <a:lnTo>
                    <a:pt x="2875526" y="0"/>
                  </a:lnTo>
                  <a:lnTo>
                    <a:pt x="2876360" y="0"/>
                  </a:lnTo>
                  <a:lnTo>
                    <a:pt x="2877193" y="0"/>
                  </a:lnTo>
                  <a:lnTo>
                    <a:pt x="2878027" y="0"/>
                  </a:lnTo>
                  <a:lnTo>
                    <a:pt x="2878860" y="0"/>
                  </a:lnTo>
                  <a:lnTo>
                    <a:pt x="2879694" y="0"/>
                  </a:lnTo>
                  <a:lnTo>
                    <a:pt x="2880527" y="0"/>
                  </a:lnTo>
                  <a:lnTo>
                    <a:pt x="2881361" y="0"/>
                  </a:lnTo>
                  <a:lnTo>
                    <a:pt x="2882194" y="0"/>
                  </a:lnTo>
                  <a:lnTo>
                    <a:pt x="2883028" y="0"/>
                  </a:lnTo>
                  <a:lnTo>
                    <a:pt x="2883861" y="0"/>
                  </a:lnTo>
                  <a:lnTo>
                    <a:pt x="2884695" y="0"/>
                  </a:lnTo>
                  <a:lnTo>
                    <a:pt x="2885528" y="0"/>
                  </a:lnTo>
                  <a:lnTo>
                    <a:pt x="2886362" y="0"/>
                  </a:lnTo>
                  <a:lnTo>
                    <a:pt x="2887195" y="0"/>
                  </a:lnTo>
                  <a:lnTo>
                    <a:pt x="2888029" y="0"/>
                  </a:lnTo>
                  <a:lnTo>
                    <a:pt x="2888862" y="0"/>
                  </a:lnTo>
                  <a:lnTo>
                    <a:pt x="2889696" y="0"/>
                  </a:lnTo>
                  <a:lnTo>
                    <a:pt x="2890529" y="0"/>
                  </a:lnTo>
                  <a:lnTo>
                    <a:pt x="2891363" y="0"/>
                  </a:lnTo>
                  <a:lnTo>
                    <a:pt x="2892196" y="0"/>
                  </a:lnTo>
                  <a:lnTo>
                    <a:pt x="2893030" y="0"/>
                  </a:lnTo>
                  <a:lnTo>
                    <a:pt x="2893863" y="0"/>
                  </a:lnTo>
                  <a:lnTo>
                    <a:pt x="2894697" y="0"/>
                  </a:lnTo>
                  <a:lnTo>
                    <a:pt x="2895530" y="0"/>
                  </a:lnTo>
                  <a:lnTo>
                    <a:pt x="2896364" y="0"/>
                  </a:lnTo>
                  <a:lnTo>
                    <a:pt x="2897197" y="0"/>
                  </a:lnTo>
                  <a:lnTo>
                    <a:pt x="2898031" y="0"/>
                  </a:lnTo>
                  <a:lnTo>
                    <a:pt x="2898864" y="0"/>
                  </a:lnTo>
                  <a:lnTo>
                    <a:pt x="2899698" y="0"/>
                  </a:lnTo>
                  <a:lnTo>
                    <a:pt x="2900531" y="0"/>
                  </a:lnTo>
                  <a:lnTo>
                    <a:pt x="2901365" y="0"/>
                  </a:lnTo>
                  <a:lnTo>
                    <a:pt x="2902198" y="0"/>
                  </a:lnTo>
                  <a:lnTo>
                    <a:pt x="2903032" y="0"/>
                  </a:lnTo>
                  <a:lnTo>
                    <a:pt x="2903865" y="0"/>
                  </a:lnTo>
                  <a:lnTo>
                    <a:pt x="2904699" y="0"/>
                  </a:lnTo>
                  <a:lnTo>
                    <a:pt x="2905532" y="0"/>
                  </a:lnTo>
                  <a:lnTo>
                    <a:pt x="2906365" y="0"/>
                  </a:lnTo>
                  <a:lnTo>
                    <a:pt x="2907199" y="0"/>
                  </a:lnTo>
                  <a:lnTo>
                    <a:pt x="2908032" y="0"/>
                  </a:lnTo>
                  <a:lnTo>
                    <a:pt x="2908866" y="0"/>
                  </a:lnTo>
                  <a:lnTo>
                    <a:pt x="2909699" y="0"/>
                  </a:lnTo>
                  <a:lnTo>
                    <a:pt x="2910533" y="0"/>
                  </a:lnTo>
                  <a:lnTo>
                    <a:pt x="2911366" y="0"/>
                  </a:lnTo>
                  <a:lnTo>
                    <a:pt x="2912200" y="0"/>
                  </a:lnTo>
                  <a:lnTo>
                    <a:pt x="2913033" y="0"/>
                  </a:lnTo>
                  <a:lnTo>
                    <a:pt x="2913867" y="0"/>
                  </a:lnTo>
                  <a:lnTo>
                    <a:pt x="2914700" y="0"/>
                  </a:lnTo>
                  <a:lnTo>
                    <a:pt x="2915534" y="0"/>
                  </a:lnTo>
                  <a:lnTo>
                    <a:pt x="2916367" y="0"/>
                  </a:lnTo>
                  <a:lnTo>
                    <a:pt x="2917201" y="0"/>
                  </a:lnTo>
                  <a:lnTo>
                    <a:pt x="2918034" y="0"/>
                  </a:lnTo>
                  <a:lnTo>
                    <a:pt x="2918868" y="0"/>
                  </a:lnTo>
                  <a:lnTo>
                    <a:pt x="2919701" y="0"/>
                  </a:lnTo>
                  <a:lnTo>
                    <a:pt x="2920535" y="0"/>
                  </a:lnTo>
                  <a:lnTo>
                    <a:pt x="2921368" y="0"/>
                  </a:lnTo>
                  <a:lnTo>
                    <a:pt x="2922202" y="0"/>
                  </a:lnTo>
                  <a:lnTo>
                    <a:pt x="2923035" y="0"/>
                  </a:lnTo>
                  <a:lnTo>
                    <a:pt x="2923869" y="0"/>
                  </a:lnTo>
                  <a:lnTo>
                    <a:pt x="2924702" y="0"/>
                  </a:lnTo>
                  <a:lnTo>
                    <a:pt x="2925536" y="0"/>
                  </a:lnTo>
                  <a:lnTo>
                    <a:pt x="2926369" y="0"/>
                  </a:lnTo>
                  <a:lnTo>
                    <a:pt x="2927203" y="0"/>
                  </a:lnTo>
                  <a:lnTo>
                    <a:pt x="2928036" y="0"/>
                  </a:lnTo>
                  <a:lnTo>
                    <a:pt x="2928870" y="0"/>
                  </a:lnTo>
                  <a:lnTo>
                    <a:pt x="2929703" y="0"/>
                  </a:lnTo>
                  <a:lnTo>
                    <a:pt x="2930537" y="0"/>
                  </a:lnTo>
                  <a:lnTo>
                    <a:pt x="2931370" y="0"/>
                  </a:lnTo>
                  <a:lnTo>
                    <a:pt x="2932204" y="0"/>
                  </a:lnTo>
                  <a:lnTo>
                    <a:pt x="2933037" y="0"/>
                  </a:lnTo>
                  <a:lnTo>
                    <a:pt x="2933871" y="0"/>
                  </a:lnTo>
                  <a:lnTo>
                    <a:pt x="2934704" y="0"/>
                  </a:lnTo>
                  <a:lnTo>
                    <a:pt x="2935537" y="0"/>
                  </a:lnTo>
                  <a:lnTo>
                    <a:pt x="2936371" y="0"/>
                  </a:lnTo>
                  <a:lnTo>
                    <a:pt x="2937204" y="0"/>
                  </a:lnTo>
                  <a:lnTo>
                    <a:pt x="2938038" y="0"/>
                  </a:lnTo>
                  <a:lnTo>
                    <a:pt x="2938871" y="0"/>
                  </a:lnTo>
                  <a:lnTo>
                    <a:pt x="2939705" y="0"/>
                  </a:lnTo>
                  <a:lnTo>
                    <a:pt x="2940538" y="0"/>
                  </a:lnTo>
                  <a:lnTo>
                    <a:pt x="2941372" y="0"/>
                  </a:lnTo>
                  <a:lnTo>
                    <a:pt x="2942205" y="0"/>
                  </a:lnTo>
                  <a:lnTo>
                    <a:pt x="2943039" y="0"/>
                  </a:lnTo>
                  <a:lnTo>
                    <a:pt x="2943872" y="0"/>
                  </a:lnTo>
                  <a:lnTo>
                    <a:pt x="2944706" y="0"/>
                  </a:lnTo>
                  <a:lnTo>
                    <a:pt x="2945539" y="0"/>
                  </a:lnTo>
                  <a:lnTo>
                    <a:pt x="2946373" y="0"/>
                  </a:lnTo>
                  <a:lnTo>
                    <a:pt x="2947206" y="0"/>
                  </a:lnTo>
                  <a:lnTo>
                    <a:pt x="2948040" y="0"/>
                  </a:lnTo>
                  <a:lnTo>
                    <a:pt x="2948873" y="0"/>
                  </a:lnTo>
                  <a:lnTo>
                    <a:pt x="2949707" y="0"/>
                  </a:lnTo>
                  <a:lnTo>
                    <a:pt x="2950540" y="0"/>
                  </a:lnTo>
                  <a:lnTo>
                    <a:pt x="2951374" y="0"/>
                  </a:lnTo>
                  <a:lnTo>
                    <a:pt x="2952207" y="0"/>
                  </a:lnTo>
                  <a:lnTo>
                    <a:pt x="2953041" y="0"/>
                  </a:lnTo>
                  <a:lnTo>
                    <a:pt x="2953874" y="0"/>
                  </a:lnTo>
                  <a:lnTo>
                    <a:pt x="2954708" y="0"/>
                  </a:lnTo>
                  <a:lnTo>
                    <a:pt x="2955541" y="0"/>
                  </a:lnTo>
                  <a:lnTo>
                    <a:pt x="2956375" y="0"/>
                  </a:lnTo>
                  <a:lnTo>
                    <a:pt x="2957208" y="0"/>
                  </a:lnTo>
                  <a:lnTo>
                    <a:pt x="2958042" y="0"/>
                  </a:lnTo>
                  <a:lnTo>
                    <a:pt x="2958875" y="0"/>
                  </a:lnTo>
                  <a:lnTo>
                    <a:pt x="2959709" y="0"/>
                  </a:lnTo>
                  <a:lnTo>
                    <a:pt x="2960542" y="0"/>
                  </a:lnTo>
                  <a:lnTo>
                    <a:pt x="2961376" y="0"/>
                  </a:lnTo>
                  <a:lnTo>
                    <a:pt x="2962209" y="0"/>
                  </a:lnTo>
                  <a:lnTo>
                    <a:pt x="2963043" y="0"/>
                  </a:lnTo>
                  <a:lnTo>
                    <a:pt x="2963876" y="0"/>
                  </a:lnTo>
                  <a:lnTo>
                    <a:pt x="2964710" y="0"/>
                  </a:lnTo>
                  <a:lnTo>
                    <a:pt x="2965543" y="0"/>
                  </a:lnTo>
                  <a:lnTo>
                    <a:pt x="2966376" y="0"/>
                  </a:lnTo>
                  <a:lnTo>
                    <a:pt x="2967210" y="0"/>
                  </a:lnTo>
                  <a:lnTo>
                    <a:pt x="2968043" y="0"/>
                  </a:lnTo>
                  <a:lnTo>
                    <a:pt x="2968877" y="0"/>
                  </a:lnTo>
                  <a:lnTo>
                    <a:pt x="2969710" y="0"/>
                  </a:lnTo>
                  <a:lnTo>
                    <a:pt x="2970544" y="0"/>
                  </a:lnTo>
                  <a:lnTo>
                    <a:pt x="2971377" y="0"/>
                  </a:lnTo>
                  <a:lnTo>
                    <a:pt x="2972211" y="0"/>
                  </a:lnTo>
                  <a:lnTo>
                    <a:pt x="2973044" y="0"/>
                  </a:lnTo>
                  <a:lnTo>
                    <a:pt x="2973878" y="0"/>
                  </a:lnTo>
                  <a:lnTo>
                    <a:pt x="2974711" y="0"/>
                  </a:lnTo>
                  <a:lnTo>
                    <a:pt x="2975545" y="0"/>
                  </a:lnTo>
                  <a:lnTo>
                    <a:pt x="2976378" y="0"/>
                  </a:lnTo>
                  <a:lnTo>
                    <a:pt x="2977212" y="0"/>
                  </a:lnTo>
                  <a:lnTo>
                    <a:pt x="2978045" y="0"/>
                  </a:lnTo>
                  <a:lnTo>
                    <a:pt x="2978879" y="0"/>
                  </a:lnTo>
                  <a:lnTo>
                    <a:pt x="2979712" y="0"/>
                  </a:lnTo>
                  <a:lnTo>
                    <a:pt x="2980546" y="0"/>
                  </a:lnTo>
                  <a:lnTo>
                    <a:pt x="2981379" y="0"/>
                  </a:lnTo>
                  <a:lnTo>
                    <a:pt x="2982213" y="0"/>
                  </a:lnTo>
                  <a:lnTo>
                    <a:pt x="2983046" y="0"/>
                  </a:lnTo>
                  <a:lnTo>
                    <a:pt x="2983880" y="0"/>
                  </a:lnTo>
                  <a:lnTo>
                    <a:pt x="2984713" y="0"/>
                  </a:lnTo>
                  <a:lnTo>
                    <a:pt x="2985547" y="0"/>
                  </a:lnTo>
                  <a:lnTo>
                    <a:pt x="2986380" y="0"/>
                  </a:lnTo>
                  <a:lnTo>
                    <a:pt x="2987214" y="0"/>
                  </a:lnTo>
                  <a:lnTo>
                    <a:pt x="2988047" y="0"/>
                  </a:lnTo>
                  <a:lnTo>
                    <a:pt x="2988881" y="0"/>
                  </a:lnTo>
                  <a:lnTo>
                    <a:pt x="2989714" y="0"/>
                  </a:lnTo>
                  <a:lnTo>
                    <a:pt x="2990548" y="0"/>
                  </a:lnTo>
                  <a:lnTo>
                    <a:pt x="2991381" y="0"/>
                  </a:lnTo>
                  <a:lnTo>
                    <a:pt x="2992215" y="0"/>
                  </a:lnTo>
                  <a:lnTo>
                    <a:pt x="2993048" y="0"/>
                  </a:lnTo>
                  <a:lnTo>
                    <a:pt x="2993882" y="0"/>
                  </a:lnTo>
                  <a:lnTo>
                    <a:pt x="2994715" y="0"/>
                  </a:lnTo>
                  <a:lnTo>
                    <a:pt x="2995548" y="0"/>
                  </a:lnTo>
                  <a:lnTo>
                    <a:pt x="2996382" y="0"/>
                  </a:lnTo>
                  <a:lnTo>
                    <a:pt x="2997215" y="0"/>
                  </a:lnTo>
                  <a:lnTo>
                    <a:pt x="2998049" y="0"/>
                  </a:lnTo>
                  <a:lnTo>
                    <a:pt x="2998882" y="0"/>
                  </a:lnTo>
                  <a:lnTo>
                    <a:pt x="2999716" y="0"/>
                  </a:lnTo>
                  <a:lnTo>
                    <a:pt x="3000549" y="0"/>
                  </a:lnTo>
                  <a:lnTo>
                    <a:pt x="3001383" y="0"/>
                  </a:lnTo>
                  <a:lnTo>
                    <a:pt x="3002216" y="0"/>
                  </a:lnTo>
                  <a:lnTo>
                    <a:pt x="3003050" y="0"/>
                  </a:lnTo>
                  <a:lnTo>
                    <a:pt x="3003883" y="0"/>
                  </a:lnTo>
                  <a:lnTo>
                    <a:pt x="3004717" y="0"/>
                  </a:lnTo>
                  <a:lnTo>
                    <a:pt x="3005550" y="0"/>
                  </a:lnTo>
                  <a:lnTo>
                    <a:pt x="3006384" y="0"/>
                  </a:lnTo>
                  <a:lnTo>
                    <a:pt x="3007217" y="0"/>
                  </a:lnTo>
                  <a:lnTo>
                    <a:pt x="3008051" y="0"/>
                  </a:lnTo>
                  <a:lnTo>
                    <a:pt x="3008884" y="0"/>
                  </a:lnTo>
                  <a:lnTo>
                    <a:pt x="3009718" y="0"/>
                  </a:lnTo>
                  <a:lnTo>
                    <a:pt x="3010551" y="0"/>
                  </a:lnTo>
                  <a:lnTo>
                    <a:pt x="3011385" y="0"/>
                  </a:lnTo>
                  <a:lnTo>
                    <a:pt x="3012218" y="0"/>
                  </a:lnTo>
                  <a:lnTo>
                    <a:pt x="3013052" y="0"/>
                  </a:lnTo>
                  <a:lnTo>
                    <a:pt x="3013885" y="0"/>
                  </a:lnTo>
                  <a:lnTo>
                    <a:pt x="3014719" y="0"/>
                  </a:lnTo>
                  <a:lnTo>
                    <a:pt x="3015552" y="0"/>
                  </a:lnTo>
                  <a:lnTo>
                    <a:pt x="3016386" y="0"/>
                  </a:lnTo>
                  <a:lnTo>
                    <a:pt x="3017219" y="0"/>
                  </a:lnTo>
                  <a:lnTo>
                    <a:pt x="3018053" y="0"/>
                  </a:lnTo>
                  <a:lnTo>
                    <a:pt x="3018886" y="0"/>
                  </a:lnTo>
                  <a:lnTo>
                    <a:pt x="3019720" y="0"/>
                  </a:lnTo>
                  <a:lnTo>
                    <a:pt x="3020553" y="0"/>
                  </a:lnTo>
                  <a:lnTo>
                    <a:pt x="3021387" y="0"/>
                  </a:lnTo>
                  <a:lnTo>
                    <a:pt x="3022220" y="0"/>
                  </a:lnTo>
                  <a:lnTo>
                    <a:pt x="3023054" y="0"/>
                  </a:lnTo>
                  <a:lnTo>
                    <a:pt x="3023887" y="0"/>
                  </a:lnTo>
                  <a:lnTo>
                    <a:pt x="3024720" y="0"/>
                  </a:lnTo>
                  <a:lnTo>
                    <a:pt x="3025554" y="0"/>
                  </a:lnTo>
                  <a:lnTo>
                    <a:pt x="3026387" y="0"/>
                  </a:lnTo>
                  <a:lnTo>
                    <a:pt x="3027221" y="0"/>
                  </a:lnTo>
                  <a:lnTo>
                    <a:pt x="3028054" y="0"/>
                  </a:lnTo>
                  <a:lnTo>
                    <a:pt x="3028888" y="0"/>
                  </a:lnTo>
                  <a:lnTo>
                    <a:pt x="3029721" y="0"/>
                  </a:lnTo>
                  <a:lnTo>
                    <a:pt x="3030555" y="0"/>
                  </a:lnTo>
                  <a:lnTo>
                    <a:pt x="3031388" y="0"/>
                  </a:lnTo>
                  <a:lnTo>
                    <a:pt x="3032222" y="0"/>
                  </a:lnTo>
                  <a:lnTo>
                    <a:pt x="3033055" y="0"/>
                  </a:lnTo>
                  <a:lnTo>
                    <a:pt x="3033889" y="0"/>
                  </a:lnTo>
                  <a:lnTo>
                    <a:pt x="3034722" y="0"/>
                  </a:lnTo>
                  <a:lnTo>
                    <a:pt x="3035556" y="0"/>
                  </a:lnTo>
                  <a:lnTo>
                    <a:pt x="3036389" y="0"/>
                  </a:lnTo>
                  <a:lnTo>
                    <a:pt x="3037223" y="0"/>
                  </a:lnTo>
                  <a:lnTo>
                    <a:pt x="3038056" y="0"/>
                  </a:lnTo>
                  <a:lnTo>
                    <a:pt x="3038890" y="0"/>
                  </a:lnTo>
                  <a:lnTo>
                    <a:pt x="3039723" y="0"/>
                  </a:lnTo>
                  <a:lnTo>
                    <a:pt x="3040557" y="0"/>
                  </a:lnTo>
                  <a:lnTo>
                    <a:pt x="3041390" y="0"/>
                  </a:lnTo>
                  <a:lnTo>
                    <a:pt x="3042224" y="0"/>
                  </a:lnTo>
                  <a:lnTo>
                    <a:pt x="3043057" y="0"/>
                  </a:lnTo>
                  <a:lnTo>
                    <a:pt x="3043891" y="0"/>
                  </a:lnTo>
                  <a:lnTo>
                    <a:pt x="3044724" y="0"/>
                  </a:lnTo>
                  <a:lnTo>
                    <a:pt x="3045558" y="0"/>
                  </a:lnTo>
                  <a:lnTo>
                    <a:pt x="3046391" y="0"/>
                  </a:lnTo>
                  <a:lnTo>
                    <a:pt x="3047225" y="0"/>
                  </a:lnTo>
                  <a:lnTo>
                    <a:pt x="3048058" y="0"/>
                  </a:lnTo>
                  <a:lnTo>
                    <a:pt x="3048892" y="0"/>
                  </a:lnTo>
                  <a:lnTo>
                    <a:pt x="3049725" y="0"/>
                  </a:lnTo>
                  <a:lnTo>
                    <a:pt x="3050559" y="0"/>
                  </a:lnTo>
                  <a:lnTo>
                    <a:pt x="3051392" y="0"/>
                  </a:lnTo>
                  <a:lnTo>
                    <a:pt x="3052226" y="0"/>
                  </a:lnTo>
                  <a:lnTo>
                    <a:pt x="3053059" y="0"/>
                  </a:lnTo>
                  <a:lnTo>
                    <a:pt x="3053893" y="0"/>
                  </a:lnTo>
                  <a:lnTo>
                    <a:pt x="3054726" y="0"/>
                  </a:lnTo>
                  <a:lnTo>
                    <a:pt x="3055559" y="0"/>
                  </a:lnTo>
                  <a:lnTo>
                    <a:pt x="3056393" y="0"/>
                  </a:lnTo>
                  <a:lnTo>
                    <a:pt x="3057226" y="0"/>
                  </a:lnTo>
                  <a:lnTo>
                    <a:pt x="3058060" y="0"/>
                  </a:lnTo>
                  <a:lnTo>
                    <a:pt x="3058893" y="0"/>
                  </a:lnTo>
                  <a:lnTo>
                    <a:pt x="3059727" y="0"/>
                  </a:lnTo>
                  <a:lnTo>
                    <a:pt x="3060560" y="0"/>
                  </a:lnTo>
                  <a:lnTo>
                    <a:pt x="3061394" y="0"/>
                  </a:lnTo>
                  <a:lnTo>
                    <a:pt x="3062227" y="0"/>
                  </a:lnTo>
                  <a:lnTo>
                    <a:pt x="3063061" y="0"/>
                  </a:lnTo>
                  <a:lnTo>
                    <a:pt x="3063894" y="0"/>
                  </a:lnTo>
                  <a:lnTo>
                    <a:pt x="3064728" y="0"/>
                  </a:lnTo>
                  <a:lnTo>
                    <a:pt x="3065561" y="0"/>
                  </a:lnTo>
                  <a:lnTo>
                    <a:pt x="3066395" y="0"/>
                  </a:lnTo>
                  <a:lnTo>
                    <a:pt x="3067228" y="0"/>
                  </a:lnTo>
                  <a:lnTo>
                    <a:pt x="3068062" y="0"/>
                  </a:lnTo>
                  <a:lnTo>
                    <a:pt x="3068895" y="0"/>
                  </a:lnTo>
                  <a:lnTo>
                    <a:pt x="3069729" y="0"/>
                  </a:lnTo>
                  <a:lnTo>
                    <a:pt x="3070562" y="0"/>
                  </a:lnTo>
                  <a:lnTo>
                    <a:pt x="3071396" y="0"/>
                  </a:lnTo>
                  <a:lnTo>
                    <a:pt x="3072229" y="0"/>
                  </a:lnTo>
                  <a:lnTo>
                    <a:pt x="3073063" y="0"/>
                  </a:lnTo>
                  <a:lnTo>
                    <a:pt x="3073896" y="0"/>
                  </a:lnTo>
                  <a:lnTo>
                    <a:pt x="3074730" y="0"/>
                  </a:lnTo>
                  <a:lnTo>
                    <a:pt x="3075563" y="0"/>
                  </a:lnTo>
                  <a:lnTo>
                    <a:pt x="3076397" y="0"/>
                  </a:lnTo>
                  <a:lnTo>
                    <a:pt x="3077230" y="0"/>
                  </a:lnTo>
                  <a:lnTo>
                    <a:pt x="3078064" y="0"/>
                  </a:lnTo>
                  <a:lnTo>
                    <a:pt x="3078897" y="0"/>
                  </a:lnTo>
                  <a:lnTo>
                    <a:pt x="3079731" y="0"/>
                  </a:lnTo>
                  <a:lnTo>
                    <a:pt x="3080564" y="0"/>
                  </a:lnTo>
                  <a:lnTo>
                    <a:pt x="3081398" y="0"/>
                  </a:lnTo>
                  <a:lnTo>
                    <a:pt x="3082231" y="0"/>
                  </a:lnTo>
                  <a:lnTo>
                    <a:pt x="3083065" y="0"/>
                  </a:lnTo>
                  <a:lnTo>
                    <a:pt x="3083898" y="0"/>
                  </a:lnTo>
                  <a:lnTo>
                    <a:pt x="3084731" y="0"/>
                  </a:lnTo>
                  <a:lnTo>
                    <a:pt x="3085565" y="0"/>
                  </a:lnTo>
                  <a:lnTo>
                    <a:pt x="3086398" y="0"/>
                  </a:lnTo>
                  <a:lnTo>
                    <a:pt x="3087232" y="0"/>
                  </a:lnTo>
                  <a:lnTo>
                    <a:pt x="3088065" y="0"/>
                  </a:lnTo>
                  <a:lnTo>
                    <a:pt x="3088899" y="0"/>
                  </a:lnTo>
                  <a:lnTo>
                    <a:pt x="3089732" y="0"/>
                  </a:lnTo>
                  <a:lnTo>
                    <a:pt x="3090566" y="0"/>
                  </a:lnTo>
                  <a:lnTo>
                    <a:pt x="3091399" y="0"/>
                  </a:lnTo>
                  <a:lnTo>
                    <a:pt x="3092233" y="0"/>
                  </a:lnTo>
                  <a:lnTo>
                    <a:pt x="3093066" y="0"/>
                  </a:lnTo>
                  <a:lnTo>
                    <a:pt x="3093900" y="0"/>
                  </a:lnTo>
                  <a:lnTo>
                    <a:pt x="3094733" y="0"/>
                  </a:lnTo>
                  <a:lnTo>
                    <a:pt x="3095567" y="0"/>
                  </a:lnTo>
                  <a:lnTo>
                    <a:pt x="3096400" y="0"/>
                  </a:lnTo>
                  <a:lnTo>
                    <a:pt x="3097234" y="0"/>
                  </a:lnTo>
                  <a:lnTo>
                    <a:pt x="3098067" y="0"/>
                  </a:lnTo>
                  <a:lnTo>
                    <a:pt x="3098901" y="0"/>
                  </a:lnTo>
                  <a:lnTo>
                    <a:pt x="3099734" y="0"/>
                  </a:lnTo>
                  <a:lnTo>
                    <a:pt x="3100568" y="0"/>
                  </a:lnTo>
                  <a:lnTo>
                    <a:pt x="3101401" y="0"/>
                  </a:lnTo>
                  <a:lnTo>
                    <a:pt x="3102235" y="0"/>
                  </a:lnTo>
                  <a:lnTo>
                    <a:pt x="3103068" y="0"/>
                  </a:lnTo>
                  <a:lnTo>
                    <a:pt x="3103902" y="0"/>
                  </a:lnTo>
                  <a:lnTo>
                    <a:pt x="3104735" y="0"/>
                  </a:lnTo>
                  <a:lnTo>
                    <a:pt x="3105569" y="0"/>
                  </a:lnTo>
                  <a:lnTo>
                    <a:pt x="3106402" y="0"/>
                  </a:lnTo>
                  <a:lnTo>
                    <a:pt x="3107236" y="0"/>
                  </a:lnTo>
                  <a:lnTo>
                    <a:pt x="3108069" y="0"/>
                  </a:lnTo>
                  <a:lnTo>
                    <a:pt x="3108903" y="0"/>
                  </a:lnTo>
                  <a:lnTo>
                    <a:pt x="3109736" y="0"/>
                  </a:lnTo>
                  <a:lnTo>
                    <a:pt x="3110570" y="0"/>
                  </a:lnTo>
                  <a:lnTo>
                    <a:pt x="3111403" y="0"/>
                  </a:lnTo>
                  <a:lnTo>
                    <a:pt x="3112237" y="0"/>
                  </a:lnTo>
                  <a:lnTo>
                    <a:pt x="3113070" y="0"/>
                  </a:lnTo>
                  <a:lnTo>
                    <a:pt x="3113904" y="0"/>
                  </a:lnTo>
                  <a:lnTo>
                    <a:pt x="3114737" y="0"/>
                  </a:lnTo>
                  <a:lnTo>
                    <a:pt x="3115570" y="0"/>
                  </a:lnTo>
                  <a:lnTo>
                    <a:pt x="3116404" y="0"/>
                  </a:lnTo>
                  <a:lnTo>
                    <a:pt x="3117237" y="0"/>
                  </a:lnTo>
                  <a:lnTo>
                    <a:pt x="3118071" y="0"/>
                  </a:lnTo>
                  <a:lnTo>
                    <a:pt x="3118904" y="0"/>
                  </a:lnTo>
                  <a:lnTo>
                    <a:pt x="3119738" y="0"/>
                  </a:lnTo>
                  <a:lnTo>
                    <a:pt x="3120571" y="0"/>
                  </a:lnTo>
                  <a:lnTo>
                    <a:pt x="3121405" y="0"/>
                  </a:lnTo>
                  <a:lnTo>
                    <a:pt x="3122238" y="0"/>
                  </a:lnTo>
                  <a:lnTo>
                    <a:pt x="3123072" y="0"/>
                  </a:lnTo>
                  <a:lnTo>
                    <a:pt x="3123905" y="0"/>
                  </a:lnTo>
                  <a:lnTo>
                    <a:pt x="3124739" y="0"/>
                  </a:lnTo>
                  <a:lnTo>
                    <a:pt x="3125572" y="0"/>
                  </a:lnTo>
                  <a:lnTo>
                    <a:pt x="3126406" y="0"/>
                  </a:lnTo>
                  <a:lnTo>
                    <a:pt x="3127239" y="0"/>
                  </a:lnTo>
                  <a:lnTo>
                    <a:pt x="3128073" y="0"/>
                  </a:lnTo>
                  <a:lnTo>
                    <a:pt x="3128906" y="0"/>
                  </a:lnTo>
                  <a:lnTo>
                    <a:pt x="3129740" y="0"/>
                  </a:lnTo>
                  <a:lnTo>
                    <a:pt x="3130573" y="0"/>
                  </a:lnTo>
                  <a:lnTo>
                    <a:pt x="3131407" y="0"/>
                  </a:lnTo>
                  <a:lnTo>
                    <a:pt x="3132240" y="0"/>
                  </a:lnTo>
                  <a:lnTo>
                    <a:pt x="3133074" y="0"/>
                  </a:lnTo>
                  <a:lnTo>
                    <a:pt x="3133907" y="0"/>
                  </a:lnTo>
                  <a:lnTo>
                    <a:pt x="3134741" y="0"/>
                  </a:lnTo>
                  <a:lnTo>
                    <a:pt x="3135574" y="0"/>
                  </a:lnTo>
                  <a:lnTo>
                    <a:pt x="3136408" y="0"/>
                  </a:lnTo>
                  <a:lnTo>
                    <a:pt x="3137241" y="0"/>
                  </a:lnTo>
                  <a:lnTo>
                    <a:pt x="3138075" y="0"/>
                  </a:lnTo>
                  <a:lnTo>
                    <a:pt x="3138908" y="0"/>
                  </a:lnTo>
                  <a:lnTo>
                    <a:pt x="3139742" y="0"/>
                  </a:lnTo>
                  <a:lnTo>
                    <a:pt x="3140575" y="0"/>
                  </a:lnTo>
                  <a:lnTo>
                    <a:pt x="3141409" y="0"/>
                  </a:lnTo>
                  <a:lnTo>
                    <a:pt x="3142242" y="0"/>
                  </a:lnTo>
                  <a:lnTo>
                    <a:pt x="3143076" y="0"/>
                  </a:lnTo>
                  <a:lnTo>
                    <a:pt x="3143909" y="0"/>
                  </a:lnTo>
                  <a:lnTo>
                    <a:pt x="3144742" y="0"/>
                  </a:lnTo>
                  <a:lnTo>
                    <a:pt x="3145576" y="0"/>
                  </a:lnTo>
                  <a:lnTo>
                    <a:pt x="3146409" y="0"/>
                  </a:lnTo>
                  <a:lnTo>
                    <a:pt x="3147243" y="0"/>
                  </a:lnTo>
                  <a:lnTo>
                    <a:pt x="3148076" y="0"/>
                  </a:lnTo>
                  <a:lnTo>
                    <a:pt x="3148910" y="0"/>
                  </a:lnTo>
                  <a:lnTo>
                    <a:pt x="3149743" y="0"/>
                  </a:lnTo>
                  <a:lnTo>
                    <a:pt x="3150577" y="0"/>
                  </a:lnTo>
                  <a:lnTo>
                    <a:pt x="3151410" y="0"/>
                  </a:lnTo>
                  <a:lnTo>
                    <a:pt x="3152244" y="0"/>
                  </a:lnTo>
                  <a:lnTo>
                    <a:pt x="3153077" y="0"/>
                  </a:lnTo>
                  <a:lnTo>
                    <a:pt x="3153911" y="0"/>
                  </a:lnTo>
                  <a:lnTo>
                    <a:pt x="3154744" y="0"/>
                  </a:lnTo>
                  <a:lnTo>
                    <a:pt x="3155578" y="0"/>
                  </a:lnTo>
                  <a:lnTo>
                    <a:pt x="3156411" y="0"/>
                  </a:lnTo>
                  <a:lnTo>
                    <a:pt x="3157245" y="0"/>
                  </a:lnTo>
                  <a:lnTo>
                    <a:pt x="3158078" y="0"/>
                  </a:lnTo>
                  <a:lnTo>
                    <a:pt x="3158912" y="0"/>
                  </a:lnTo>
                  <a:lnTo>
                    <a:pt x="3159745" y="0"/>
                  </a:lnTo>
                  <a:lnTo>
                    <a:pt x="3160579" y="0"/>
                  </a:lnTo>
                  <a:lnTo>
                    <a:pt x="3161412" y="0"/>
                  </a:lnTo>
                  <a:lnTo>
                    <a:pt x="3162246" y="0"/>
                  </a:lnTo>
                  <a:lnTo>
                    <a:pt x="3163079" y="0"/>
                  </a:lnTo>
                  <a:lnTo>
                    <a:pt x="3163913" y="0"/>
                  </a:lnTo>
                  <a:lnTo>
                    <a:pt x="3164746" y="0"/>
                  </a:lnTo>
                  <a:lnTo>
                    <a:pt x="3165580" y="0"/>
                  </a:lnTo>
                  <a:lnTo>
                    <a:pt x="3166413" y="0"/>
                  </a:lnTo>
                  <a:lnTo>
                    <a:pt x="3167247" y="0"/>
                  </a:lnTo>
                  <a:lnTo>
                    <a:pt x="3168080" y="0"/>
                  </a:lnTo>
                  <a:lnTo>
                    <a:pt x="3168914" y="0"/>
                  </a:lnTo>
                  <a:lnTo>
                    <a:pt x="3169747" y="0"/>
                  </a:lnTo>
                  <a:lnTo>
                    <a:pt x="3170581" y="0"/>
                  </a:lnTo>
                  <a:lnTo>
                    <a:pt x="3171414" y="0"/>
                  </a:lnTo>
                  <a:lnTo>
                    <a:pt x="3172248" y="0"/>
                  </a:lnTo>
                  <a:lnTo>
                    <a:pt x="3173081" y="0"/>
                  </a:lnTo>
                  <a:lnTo>
                    <a:pt x="3173915" y="0"/>
                  </a:lnTo>
                  <a:lnTo>
                    <a:pt x="3174748" y="0"/>
                  </a:lnTo>
                  <a:lnTo>
                    <a:pt x="3175581" y="0"/>
                  </a:lnTo>
                  <a:lnTo>
                    <a:pt x="3176415" y="0"/>
                  </a:lnTo>
                  <a:lnTo>
                    <a:pt x="3177248" y="0"/>
                  </a:lnTo>
                  <a:lnTo>
                    <a:pt x="3178082" y="0"/>
                  </a:lnTo>
                  <a:lnTo>
                    <a:pt x="3178915" y="0"/>
                  </a:lnTo>
                  <a:lnTo>
                    <a:pt x="3179749" y="0"/>
                  </a:lnTo>
                  <a:lnTo>
                    <a:pt x="3180582" y="0"/>
                  </a:lnTo>
                  <a:lnTo>
                    <a:pt x="3181416" y="0"/>
                  </a:lnTo>
                  <a:lnTo>
                    <a:pt x="3182249" y="0"/>
                  </a:lnTo>
                  <a:lnTo>
                    <a:pt x="3183083" y="0"/>
                  </a:lnTo>
                  <a:lnTo>
                    <a:pt x="3183916" y="0"/>
                  </a:lnTo>
                  <a:lnTo>
                    <a:pt x="3184750" y="0"/>
                  </a:lnTo>
                  <a:lnTo>
                    <a:pt x="3185583" y="0"/>
                  </a:lnTo>
                  <a:lnTo>
                    <a:pt x="3186417" y="0"/>
                  </a:lnTo>
                  <a:lnTo>
                    <a:pt x="3187250" y="0"/>
                  </a:lnTo>
                  <a:lnTo>
                    <a:pt x="3188084" y="0"/>
                  </a:lnTo>
                  <a:lnTo>
                    <a:pt x="3188917" y="0"/>
                  </a:lnTo>
                  <a:lnTo>
                    <a:pt x="3189751" y="0"/>
                  </a:lnTo>
                  <a:lnTo>
                    <a:pt x="3190584" y="0"/>
                  </a:lnTo>
                  <a:lnTo>
                    <a:pt x="3191418" y="0"/>
                  </a:lnTo>
                  <a:lnTo>
                    <a:pt x="3192251" y="0"/>
                  </a:lnTo>
                  <a:lnTo>
                    <a:pt x="3193085" y="0"/>
                  </a:lnTo>
                  <a:lnTo>
                    <a:pt x="3193918" y="0"/>
                  </a:lnTo>
                  <a:lnTo>
                    <a:pt x="3194752" y="0"/>
                  </a:lnTo>
                  <a:lnTo>
                    <a:pt x="3195585" y="0"/>
                  </a:lnTo>
                  <a:lnTo>
                    <a:pt x="3196419" y="0"/>
                  </a:lnTo>
                  <a:lnTo>
                    <a:pt x="3197252" y="0"/>
                  </a:lnTo>
                  <a:lnTo>
                    <a:pt x="3198086" y="0"/>
                  </a:lnTo>
                  <a:lnTo>
                    <a:pt x="3198919" y="0"/>
                  </a:lnTo>
                  <a:lnTo>
                    <a:pt x="3199753" y="0"/>
                  </a:lnTo>
                  <a:lnTo>
                    <a:pt x="3200586" y="0"/>
                  </a:lnTo>
                  <a:lnTo>
                    <a:pt x="3201420" y="0"/>
                  </a:lnTo>
                  <a:lnTo>
                    <a:pt x="3202253" y="0"/>
                  </a:lnTo>
                  <a:lnTo>
                    <a:pt x="3203087" y="0"/>
                  </a:lnTo>
                  <a:lnTo>
                    <a:pt x="3203920" y="0"/>
                  </a:lnTo>
                  <a:lnTo>
                    <a:pt x="3204753" y="0"/>
                  </a:lnTo>
                  <a:lnTo>
                    <a:pt x="3205587" y="0"/>
                  </a:lnTo>
                  <a:lnTo>
                    <a:pt x="3206420" y="0"/>
                  </a:lnTo>
                  <a:lnTo>
                    <a:pt x="3207254" y="0"/>
                  </a:lnTo>
                  <a:lnTo>
                    <a:pt x="3208087" y="0"/>
                  </a:lnTo>
                  <a:lnTo>
                    <a:pt x="3208921" y="0"/>
                  </a:lnTo>
                  <a:lnTo>
                    <a:pt x="3209754" y="0"/>
                  </a:lnTo>
                  <a:lnTo>
                    <a:pt x="3210588" y="0"/>
                  </a:lnTo>
                  <a:lnTo>
                    <a:pt x="3211421" y="0"/>
                  </a:lnTo>
                  <a:lnTo>
                    <a:pt x="3212255" y="0"/>
                  </a:lnTo>
                  <a:lnTo>
                    <a:pt x="3213088" y="0"/>
                  </a:lnTo>
                  <a:lnTo>
                    <a:pt x="3213922" y="0"/>
                  </a:lnTo>
                  <a:lnTo>
                    <a:pt x="3214755" y="0"/>
                  </a:lnTo>
                  <a:lnTo>
                    <a:pt x="3215589" y="0"/>
                  </a:lnTo>
                  <a:lnTo>
                    <a:pt x="3216422" y="0"/>
                  </a:lnTo>
                  <a:lnTo>
                    <a:pt x="3217256" y="0"/>
                  </a:lnTo>
                  <a:lnTo>
                    <a:pt x="3218089" y="0"/>
                  </a:lnTo>
                  <a:lnTo>
                    <a:pt x="3218923" y="0"/>
                  </a:lnTo>
                  <a:lnTo>
                    <a:pt x="3219756" y="0"/>
                  </a:lnTo>
                  <a:lnTo>
                    <a:pt x="3220590" y="0"/>
                  </a:lnTo>
                  <a:lnTo>
                    <a:pt x="3221423" y="0"/>
                  </a:lnTo>
                  <a:lnTo>
                    <a:pt x="3222257" y="0"/>
                  </a:lnTo>
                  <a:lnTo>
                    <a:pt x="3223090" y="0"/>
                  </a:lnTo>
                  <a:lnTo>
                    <a:pt x="3223924" y="0"/>
                  </a:lnTo>
                  <a:lnTo>
                    <a:pt x="3224757" y="0"/>
                  </a:lnTo>
                  <a:lnTo>
                    <a:pt x="3225591" y="0"/>
                  </a:lnTo>
                  <a:lnTo>
                    <a:pt x="3226424" y="0"/>
                  </a:lnTo>
                  <a:lnTo>
                    <a:pt x="3227258" y="0"/>
                  </a:lnTo>
                  <a:lnTo>
                    <a:pt x="3228091" y="0"/>
                  </a:lnTo>
                  <a:lnTo>
                    <a:pt x="3228925" y="0"/>
                  </a:lnTo>
                  <a:lnTo>
                    <a:pt x="3229758" y="0"/>
                  </a:lnTo>
                  <a:lnTo>
                    <a:pt x="3230592" y="0"/>
                  </a:lnTo>
                  <a:lnTo>
                    <a:pt x="3231425" y="0"/>
                  </a:lnTo>
                  <a:lnTo>
                    <a:pt x="3232259" y="0"/>
                  </a:lnTo>
                  <a:lnTo>
                    <a:pt x="3233092" y="0"/>
                  </a:lnTo>
                  <a:lnTo>
                    <a:pt x="3233926" y="0"/>
                  </a:lnTo>
                  <a:lnTo>
                    <a:pt x="3234759" y="0"/>
                  </a:lnTo>
                  <a:lnTo>
                    <a:pt x="3235592" y="0"/>
                  </a:lnTo>
                  <a:lnTo>
                    <a:pt x="3236426" y="0"/>
                  </a:lnTo>
                  <a:lnTo>
                    <a:pt x="3237259" y="0"/>
                  </a:lnTo>
                  <a:lnTo>
                    <a:pt x="3238093" y="0"/>
                  </a:lnTo>
                  <a:lnTo>
                    <a:pt x="3238926" y="0"/>
                  </a:lnTo>
                  <a:lnTo>
                    <a:pt x="3239760" y="0"/>
                  </a:lnTo>
                  <a:lnTo>
                    <a:pt x="3240593" y="0"/>
                  </a:lnTo>
                  <a:lnTo>
                    <a:pt x="3241427" y="0"/>
                  </a:lnTo>
                  <a:lnTo>
                    <a:pt x="3242260" y="0"/>
                  </a:lnTo>
                  <a:lnTo>
                    <a:pt x="3243094" y="0"/>
                  </a:lnTo>
                  <a:lnTo>
                    <a:pt x="3243927" y="0"/>
                  </a:lnTo>
                  <a:lnTo>
                    <a:pt x="3244761" y="0"/>
                  </a:lnTo>
                  <a:lnTo>
                    <a:pt x="3245594" y="0"/>
                  </a:lnTo>
                  <a:lnTo>
                    <a:pt x="3246428" y="0"/>
                  </a:lnTo>
                  <a:lnTo>
                    <a:pt x="3247261" y="0"/>
                  </a:lnTo>
                  <a:lnTo>
                    <a:pt x="3248095" y="0"/>
                  </a:lnTo>
                  <a:lnTo>
                    <a:pt x="3248928" y="0"/>
                  </a:lnTo>
                  <a:lnTo>
                    <a:pt x="3249762" y="0"/>
                  </a:lnTo>
                  <a:lnTo>
                    <a:pt x="3250595" y="0"/>
                  </a:lnTo>
                  <a:lnTo>
                    <a:pt x="3251429" y="0"/>
                  </a:lnTo>
                  <a:lnTo>
                    <a:pt x="3252262" y="0"/>
                  </a:lnTo>
                  <a:lnTo>
                    <a:pt x="3253096" y="0"/>
                  </a:lnTo>
                  <a:lnTo>
                    <a:pt x="3253929" y="0"/>
                  </a:lnTo>
                  <a:lnTo>
                    <a:pt x="3254763" y="0"/>
                  </a:lnTo>
                  <a:lnTo>
                    <a:pt x="3255596" y="0"/>
                  </a:lnTo>
                  <a:lnTo>
                    <a:pt x="3256430" y="0"/>
                  </a:lnTo>
                  <a:lnTo>
                    <a:pt x="3257263" y="0"/>
                  </a:lnTo>
                  <a:lnTo>
                    <a:pt x="3258097" y="0"/>
                  </a:lnTo>
                  <a:lnTo>
                    <a:pt x="3258930" y="0"/>
                  </a:lnTo>
                  <a:lnTo>
                    <a:pt x="3259764" y="0"/>
                  </a:lnTo>
                  <a:lnTo>
                    <a:pt x="3260597" y="0"/>
                  </a:lnTo>
                  <a:lnTo>
                    <a:pt x="3261431" y="0"/>
                  </a:lnTo>
                  <a:lnTo>
                    <a:pt x="3262264" y="0"/>
                  </a:lnTo>
                  <a:lnTo>
                    <a:pt x="3263098" y="0"/>
                  </a:lnTo>
                  <a:lnTo>
                    <a:pt x="3263931" y="0"/>
                  </a:lnTo>
                  <a:lnTo>
                    <a:pt x="3264764" y="0"/>
                  </a:lnTo>
                  <a:lnTo>
                    <a:pt x="3265598" y="0"/>
                  </a:lnTo>
                  <a:lnTo>
                    <a:pt x="3266431" y="0"/>
                  </a:lnTo>
                  <a:lnTo>
                    <a:pt x="3267265" y="0"/>
                  </a:lnTo>
                  <a:lnTo>
                    <a:pt x="3268098" y="0"/>
                  </a:lnTo>
                  <a:lnTo>
                    <a:pt x="3268932" y="0"/>
                  </a:lnTo>
                  <a:lnTo>
                    <a:pt x="3269765" y="0"/>
                  </a:lnTo>
                  <a:lnTo>
                    <a:pt x="3270599" y="0"/>
                  </a:lnTo>
                  <a:lnTo>
                    <a:pt x="3271432" y="0"/>
                  </a:lnTo>
                  <a:lnTo>
                    <a:pt x="3272266" y="0"/>
                  </a:lnTo>
                  <a:lnTo>
                    <a:pt x="3273099" y="0"/>
                  </a:lnTo>
                  <a:lnTo>
                    <a:pt x="3273933" y="0"/>
                  </a:lnTo>
                  <a:lnTo>
                    <a:pt x="3274766" y="0"/>
                  </a:lnTo>
                  <a:lnTo>
                    <a:pt x="3275600" y="0"/>
                  </a:lnTo>
                  <a:lnTo>
                    <a:pt x="3276433" y="0"/>
                  </a:lnTo>
                  <a:lnTo>
                    <a:pt x="3277267" y="0"/>
                  </a:lnTo>
                  <a:lnTo>
                    <a:pt x="3278100" y="0"/>
                  </a:lnTo>
                  <a:lnTo>
                    <a:pt x="3278934" y="0"/>
                  </a:lnTo>
                  <a:lnTo>
                    <a:pt x="3279767" y="0"/>
                  </a:lnTo>
                  <a:lnTo>
                    <a:pt x="3280601" y="0"/>
                  </a:lnTo>
                  <a:lnTo>
                    <a:pt x="3281434" y="0"/>
                  </a:lnTo>
                  <a:lnTo>
                    <a:pt x="3282268" y="0"/>
                  </a:lnTo>
                  <a:lnTo>
                    <a:pt x="3283101" y="0"/>
                  </a:lnTo>
                  <a:lnTo>
                    <a:pt x="3283935" y="0"/>
                  </a:lnTo>
                  <a:lnTo>
                    <a:pt x="3284768" y="0"/>
                  </a:lnTo>
                  <a:lnTo>
                    <a:pt x="3285602" y="0"/>
                  </a:lnTo>
                  <a:lnTo>
                    <a:pt x="3286435" y="0"/>
                  </a:lnTo>
                  <a:lnTo>
                    <a:pt x="3287269" y="0"/>
                  </a:lnTo>
                  <a:lnTo>
                    <a:pt x="3288102" y="0"/>
                  </a:lnTo>
                  <a:lnTo>
                    <a:pt x="3288936" y="0"/>
                  </a:lnTo>
                  <a:lnTo>
                    <a:pt x="3289769" y="0"/>
                  </a:lnTo>
                  <a:lnTo>
                    <a:pt x="3290603" y="0"/>
                  </a:lnTo>
                  <a:lnTo>
                    <a:pt x="3291436" y="0"/>
                  </a:lnTo>
                  <a:lnTo>
                    <a:pt x="3292270" y="0"/>
                  </a:lnTo>
                  <a:lnTo>
                    <a:pt x="3293103" y="0"/>
                  </a:lnTo>
                  <a:lnTo>
                    <a:pt x="3293937" y="0"/>
                  </a:lnTo>
                  <a:lnTo>
                    <a:pt x="3294770" y="0"/>
                  </a:lnTo>
                  <a:lnTo>
                    <a:pt x="3295603" y="0"/>
                  </a:lnTo>
                  <a:lnTo>
                    <a:pt x="3296437" y="0"/>
                  </a:lnTo>
                  <a:lnTo>
                    <a:pt x="3297270" y="0"/>
                  </a:lnTo>
                  <a:lnTo>
                    <a:pt x="3298104" y="0"/>
                  </a:lnTo>
                  <a:lnTo>
                    <a:pt x="3298937" y="0"/>
                  </a:lnTo>
                  <a:lnTo>
                    <a:pt x="3299771" y="0"/>
                  </a:lnTo>
                  <a:lnTo>
                    <a:pt x="3300604" y="0"/>
                  </a:lnTo>
                  <a:lnTo>
                    <a:pt x="3301438" y="0"/>
                  </a:lnTo>
                  <a:lnTo>
                    <a:pt x="3302271" y="0"/>
                  </a:lnTo>
                  <a:lnTo>
                    <a:pt x="3303105" y="0"/>
                  </a:lnTo>
                  <a:lnTo>
                    <a:pt x="3303938" y="0"/>
                  </a:lnTo>
                  <a:lnTo>
                    <a:pt x="3304772" y="0"/>
                  </a:lnTo>
                  <a:lnTo>
                    <a:pt x="3305605" y="0"/>
                  </a:lnTo>
                  <a:lnTo>
                    <a:pt x="3306439" y="0"/>
                  </a:lnTo>
                  <a:lnTo>
                    <a:pt x="3307272" y="0"/>
                  </a:lnTo>
                  <a:lnTo>
                    <a:pt x="3308106" y="0"/>
                  </a:lnTo>
                  <a:lnTo>
                    <a:pt x="3308939" y="0"/>
                  </a:lnTo>
                  <a:lnTo>
                    <a:pt x="3309773" y="0"/>
                  </a:lnTo>
                  <a:lnTo>
                    <a:pt x="3310606" y="0"/>
                  </a:lnTo>
                  <a:lnTo>
                    <a:pt x="3311440" y="0"/>
                  </a:lnTo>
                  <a:lnTo>
                    <a:pt x="3312273" y="0"/>
                  </a:lnTo>
                  <a:lnTo>
                    <a:pt x="3313107" y="0"/>
                  </a:lnTo>
                  <a:lnTo>
                    <a:pt x="3313940" y="0"/>
                  </a:lnTo>
                  <a:lnTo>
                    <a:pt x="3314774" y="0"/>
                  </a:lnTo>
                  <a:lnTo>
                    <a:pt x="3315607" y="0"/>
                  </a:lnTo>
                  <a:lnTo>
                    <a:pt x="3316441" y="0"/>
                  </a:lnTo>
                  <a:lnTo>
                    <a:pt x="3317274" y="0"/>
                  </a:lnTo>
                  <a:lnTo>
                    <a:pt x="3318108" y="0"/>
                  </a:lnTo>
                  <a:lnTo>
                    <a:pt x="3318941" y="0"/>
                  </a:lnTo>
                  <a:lnTo>
                    <a:pt x="3319775" y="0"/>
                  </a:lnTo>
                  <a:lnTo>
                    <a:pt x="3320608" y="0"/>
                  </a:lnTo>
                  <a:lnTo>
                    <a:pt x="3321442" y="0"/>
                  </a:lnTo>
                  <a:lnTo>
                    <a:pt x="3322275" y="0"/>
                  </a:lnTo>
                  <a:lnTo>
                    <a:pt x="3323109" y="0"/>
                  </a:lnTo>
                  <a:lnTo>
                    <a:pt x="3323942" y="0"/>
                  </a:lnTo>
                  <a:lnTo>
                    <a:pt x="3324775" y="0"/>
                  </a:lnTo>
                  <a:lnTo>
                    <a:pt x="3325609" y="0"/>
                  </a:lnTo>
                  <a:lnTo>
                    <a:pt x="3326442" y="0"/>
                  </a:lnTo>
                  <a:lnTo>
                    <a:pt x="3327276" y="0"/>
                  </a:lnTo>
                  <a:lnTo>
                    <a:pt x="3328109" y="0"/>
                  </a:lnTo>
                  <a:lnTo>
                    <a:pt x="3328943" y="0"/>
                  </a:lnTo>
                  <a:lnTo>
                    <a:pt x="3329776" y="0"/>
                  </a:lnTo>
                  <a:lnTo>
                    <a:pt x="3330610" y="0"/>
                  </a:lnTo>
                  <a:lnTo>
                    <a:pt x="3331443" y="0"/>
                  </a:lnTo>
                  <a:lnTo>
                    <a:pt x="3332277" y="0"/>
                  </a:lnTo>
                  <a:lnTo>
                    <a:pt x="3333110" y="0"/>
                  </a:lnTo>
                  <a:lnTo>
                    <a:pt x="3333944" y="0"/>
                  </a:lnTo>
                  <a:lnTo>
                    <a:pt x="3334777" y="0"/>
                  </a:lnTo>
                  <a:lnTo>
                    <a:pt x="3335611" y="0"/>
                  </a:lnTo>
                  <a:lnTo>
                    <a:pt x="3336444" y="0"/>
                  </a:lnTo>
                  <a:lnTo>
                    <a:pt x="3337278" y="0"/>
                  </a:lnTo>
                  <a:lnTo>
                    <a:pt x="3338111" y="0"/>
                  </a:lnTo>
                  <a:lnTo>
                    <a:pt x="3338945" y="0"/>
                  </a:lnTo>
                  <a:lnTo>
                    <a:pt x="3339778" y="0"/>
                  </a:lnTo>
                  <a:lnTo>
                    <a:pt x="3340612" y="0"/>
                  </a:lnTo>
                  <a:lnTo>
                    <a:pt x="3341445" y="0"/>
                  </a:lnTo>
                  <a:lnTo>
                    <a:pt x="3342279" y="0"/>
                  </a:lnTo>
                  <a:lnTo>
                    <a:pt x="3343112" y="0"/>
                  </a:lnTo>
                  <a:lnTo>
                    <a:pt x="3343946" y="0"/>
                  </a:lnTo>
                  <a:lnTo>
                    <a:pt x="3344779" y="0"/>
                  </a:lnTo>
                  <a:lnTo>
                    <a:pt x="3345613" y="0"/>
                  </a:lnTo>
                  <a:lnTo>
                    <a:pt x="3346446" y="0"/>
                  </a:lnTo>
                  <a:lnTo>
                    <a:pt x="3347280" y="0"/>
                  </a:lnTo>
                  <a:lnTo>
                    <a:pt x="3348113" y="0"/>
                  </a:lnTo>
                  <a:lnTo>
                    <a:pt x="3348947" y="0"/>
                  </a:lnTo>
                  <a:lnTo>
                    <a:pt x="3349780" y="0"/>
                  </a:lnTo>
                  <a:lnTo>
                    <a:pt x="3350614" y="0"/>
                  </a:lnTo>
                  <a:lnTo>
                    <a:pt x="3351447" y="0"/>
                  </a:lnTo>
                  <a:lnTo>
                    <a:pt x="3352281" y="0"/>
                  </a:lnTo>
                  <a:lnTo>
                    <a:pt x="3353114" y="0"/>
                  </a:lnTo>
                  <a:lnTo>
                    <a:pt x="3353948" y="0"/>
                  </a:lnTo>
                  <a:lnTo>
                    <a:pt x="3354781" y="0"/>
                  </a:lnTo>
                  <a:lnTo>
                    <a:pt x="3355614" y="0"/>
                  </a:lnTo>
                  <a:lnTo>
                    <a:pt x="3356448" y="0"/>
                  </a:lnTo>
                  <a:lnTo>
                    <a:pt x="3357281" y="0"/>
                  </a:lnTo>
                  <a:lnTo>
                    <a:pt x="3358115" y="0"/>
                  </a:lnTo>
                  <a:lnTo>
                    <a:pt x="3358948" y="0"/>
                  </a:lnTo>
                  <a:lnTo>
                    <a:pt x="3359782" y="0"/>
                  </a:lnTo>
                  <a:lnTo>
                    <a:pt x="3360615" y="0"/>
                  </a:lnTo>
                  <a:lnTo>
                    <a:pt x="3361449" y="0"/>
                  </a:lnTo>
                  <a:lnTo>
                    <a:pt x="3362282" y="0"/>
                  </a:lnTo>
                  <a:lnTo>
                    <a:pt x="3363116" y="0"/>
                  </a:lnTo>
                  <a:lnTo>
                    <a:pt x="3363949" y="0"/>
                  </a:lnTo>
                  <a:lnTo>
                    <a:pt x="3364783" y="0"/>
                  </a:lnTo>
                  <a:lnTo>
                    <a:pt x="3365616" y="0"/>
                  </a:lnTo>
                  <a:lnTo>
                    <a:pt x="3366450" y="0"/>
                  </a:lnTo>
                  <a:lnTo>
                    <a:pt x="3367283" y="0"/>
                  </a:lnTo>
                  <a:lnTo>
                    <a:pt x="3368117" y="0"/>
                  </a:lnTo>
                  <a:lnTo>
                    <a:pt x="3368950" y="0"/>
                  </a:lnTo>
                  <a:lnTo>
                    <a:pt x="3369784" y="0"/>
                  </a:lnTo>
                  <a:lnTo>
                    <a:pt x="3370617" y="0"/>
                  </a:lnTo>
                  <a:lnTo>
                    <a:pt x="3371451" y="0"/>
                  </a:lnTo>
                  <a:lnTo>
                    <a:pt x="3372284" y="0"/>
                  </a:lnTo>
                  <a:lnTo>
                    <a:pt x="3373118" y="0"/>
                  </a:lnTo>
                  <a:lnTo>
                    <a:pt x="3373951" y="0"/>
                  </a:lnTo>
                  <a:lnTo>
                    <a:pt x="3374785" y="0"/>
                  </a:lnTo>
                  <a:lnTo>
                    <a:pt x="3375618" y="0"/>
                  </a:lnTo>
                  <a:lnTo>
                    <a:pt x="3376452" y="0"/>
                  </a:lnTo>
                  <a:lnTo>
                    <a:pt x="3377285" y="0"/>
                  </a:lnTo>
                  <a:lnTo>
                    <a:pt x="3378119" y="0"/>
                  </a:lnTo>
                  <a:lnTo>
                    <a:pt x="3378952" y="0"/>
                  </a:lnTo>
                  <a:lnTo>
                    <a:pt x="3379786" y="0"/>
                  </a:lnTo>
                  <a:lnTo>
                    <a:pt x="3380619" y="0"/>
                  </a:lnTo>
                  <a:lnTo>
                    <a:pt x="3381453" y="0"/>
                  </a:lnTo>
                  <a:lnTo>
                    <a:pt x="3382286" y="0"/>
                  </a:lnTo>
                  <a:lnTo>
                    <a:pt x="3383120" y="0"/>
                  </a:lnTo>
                  <a:lnTo>
                    <a:pt x="3383953" y="0"/>
                  </a:lnTo>
                  <a:lnTo>
                    <a:pt x="3384786" y="0"/>
                  </a:lnTo>
                  <a:lnTo>
                    <a:pt x="3385620" y="0"/>
                  </a:lnTo>
                  <a:lnTo>
                    <a:pt x="3386453" y="0"/>
                  </a:lnTo>
                  <a:lnTo>
                    <a:pt x="3387287" y="0"/>
                  </a:lnTo>
                  <a:lnTo>
                    <a:pt x="3388120" y="0"/>
                  </a:lnTo>
                  <a:lnTo>
                    <a:pt x="3388954" y="0"/>
                  </a:lnTo>
                  <a:lnTo>
                    <a:pt x="3389787" y="0"/>
                  </a:lnTo>
                  <a:lnTo>
                    <a:pt x="3390621" y="0"/>
                  </a:lnTo>
                  <a:lnTo>
                    <a:pt x="3391454" y="0"/>
                  </a:lnTo>
                  <a:lnTo>
                    <a:pt x="3392288" y="0"/>
                  </a:lnTo>
                  <a:lnTo>
                    <a:pt x="3393121" y="0"/>
                  </a:lnTo>
                  <a:lnTo>
                    <a:pt x="3393955" y="0"/>
                  </a:lnTo>
                  <a:lnTo>
                    <a:pt x="3394788" y="0"/>
                  </a:lnTo>
                  <a:lnTo>
                    <a:pt x="3395622" y="0"/>
                  </a:lnTo>
                  <a:lnTo>
                    <a:pt x="3396455" y="0"/>
                  </a:lnTo>
                  <a:lnTo>
                    <a:pt x="3397289" y="0"/>
                  </a:lnTo>
                  <a:lnTo>
                    <a:pt x="3398122" y="0"/>
                  </a:lnTo>
                  <a:lnTo>
                    <a:pt x="3398956" y="0"/>
                  </a:lnTo>
                  <a:lnTo>
                    <a:pt x="3399789" y="0"/>
                  </a:lnTo>
                  <a:lnTo>
                    <a:pt x="3400623" y="0"/>
                  </a:lnTo>
                  <a:lnTo>
                    <a:pt x="3401456" y="0"/>
                  </a:lnTo>
                  <a:lnTo>
                    <a:pt x="3402290" y="0"/>
                  </a:lnTo>
                  <a:lnTo>
                    <a:pt x="3403123" y="0"/>
                  </a:lnTo>
                  <a:lnTo>
                    <a:pt x="3403957" y="0"/>
                  </a:lnTo>
                  <a:lnTo>
                    <a:pt x="3404790" y="0"/>
                  </a:lnTo>
                  <a:lnTo>
                    <a:pt x="3405624" y="0"/>
                  </a:lnTo>
                  <a:lnTo>
                    <a:pt x="3406457" y="0"/>
                  </a:lnTo>
                  <a:lnTo>
                    <a:pt x="3407291" y="0"/>
                  </a:lnTo>
                  <a:lnTo>
                    <a:pt x="3408124" y="0"/>
                  </a:lnTo>
                  <a:lnTo>
                    <a:pt x="3408958" y="0"/>
                  </a:lnTo>
                  <a:lnTo>
                    <a:pt x="3409791" y="0"/>
                  </a:lnTo>
                  <a:lnTo>
                    <a:pt x="3410625" y="0"/>
                  </a:lnTo>
                  <a:lnTo>
                    <a:pt x="3411458" y="0"/>
                  </a:lnTo>
                  <a:lnTo>
                    <a:pt x="3412292" y="0"/>
                  </a:lnTo>
                  <a:lnTo>
                    <a:pt x="3413125" y="0"/>
                  </a:lnTo>
                  <a:lnTo>
                    <a:pt x="3413959" y="0"/>
                  </a:lnTo>
                  <a:lnTo>
                    <a:pt x="3414792" y="0"/>
                  </a:lnTo>
                  <a:lnTo>
                    <a:pt x="3415625" y="0"/>
                  </a:lnTo>
                  <a:lnTo>
                    <a:pt x="3416459" y="0"/>
                  </a:lnTo>
                  <a:lnTo>
                    <a:pt x="3417292" y="0"/>
                  </a:lnTo>
                  <a:lnTo>
                    <a:pt x="3418126" y="0"/>
                  </a:lnTo>
                  <a:lnTo>
                    <a:pt x="3418959" y="0"/>
                  </a:lnTo>
                  <a:lnTo>
                    <a:pt x="3419793" y="0"/>
                  </a:lnTo>
                  <a:lnTo>
                    <a:pt x="3420626" y="0"/>
                  </a:lnTo>
                  <a:lnTo>
                    <a:pt x="3421460" y="0"/>
                  </a:lnTo>
                  <a:lnTo>
                    <a:pt x="3422293" y="0"/>
                  </a:lnTo>
                  <a:lnTo>
                    <a:pt x="3423127" y="0"/>
                  </a:lnTo>
                  <a:lnTo>
                    <a:pt x="3423960" y="0"/>
                  </a:lnTo>
                  <a:lnTo>
                    <a:pt x="3424794" y="0"/>
                  </a:lnTo>
                  <a:lnTo>
                    <a:pt x="3425627" y="0"/>
                  </a:lnTo>
                  <a:lnTo>
                    <a:pt x="3426461" y="0"/>
                  </a:lnTo>
                  <a:lnTo>
                    <a:pt x="3427294" y="0"/>
                  </a:lnTo>
                  <a:lnTo>
                    <a:pt x="3428128" y="0"/>
                  </a:lnTo>
                  <a:lnTo>
                    <a:pt x="3428961" y="0"/>
                  </a:lnTo>
                  <a:lnTo>
                    <a:pt x="3429795" y="0"/>
                  </a:lnTo>
                  <a:lnTo>
                    <a:pt x="3430628" y="0"/>
                  </a:lnTo>
                  <a:lnTo>
                    <a:pt x="3431462" y="0"/>
                  </a:lnTo>
                  <a:lnTo>
                    <a:pt x="3432295" y="0"/>
                  </a:lnTo>
                  <a:lnTo>
                    <a:pt x="3433129" y="0"/>
                  </a:lnTo>
                  <a:lnTo>
                    <a:pt x="3433962" y="0"/>
                  </a:lnTo>
                  <a:lnTo>
                    <a:pt x="3434796" y="0"/>
                  </a:lnTo>
                  <a:lnTo>
                    <a:pt x="3435629" y="0"/>
                  </a:lnTo>
                  <a:lnTo>
                    <a:pt x="3436463" y="0"/>
                  </a:lnTo>
                  <a:lnTo>
                    <a:pt x="3437296" y="0"/>
                  </a:lnTo>
                  <a:lnTo>
                    <a:pt x="3438130" y="0"/>
                  </a:lnTo>
                  <a:lnTo>
                    <a:pt x="3438963" y="0"/>
                  </a:lnTo>
                  <a:lnTo>
                    <a:pt x="3439797" y="0"/>
                  </a:lnTo>
                  <a:lnTo>
                    <a:pt x="3440630" y="0"/>
                  </a:lnTo>
                  <a:lnTo>
                    <a:pt x="3441464" y="0"/>
                  </a:lnTo>
                  <a:lnTo>
                    <a:pt x="3442297" y="0"/>
                  </a:lnTo>
                  <a:lnTo>
                    <a:pt x="3443131" y="0"/>
                  </a:lnTo>
                  <a:lnTo>
                    <a:pt x="3443964" y="0"/>
                  </a:lnTo>
                  <a:lnTo>
                    <a:pt x="3444797" y="0"/>
                  </a:lnTo>
                  <a:lnTo>
                    <a:pt x="3445631" y="0"/>
                  </a:lnTo>
                  <a:lnTo>
                    <a:pt x="3446464" y="0"/>
                  </a:lnTo>
                  <a:lnTo>
                    <a:pt x="3447298" y="0"/>
                  </a:lnTo>
                  <a:lnTo>
                    <a:pt x="3448131" y="0"/>
                  </a:lnTo>
                  <a:lnTo>
                    <a:pt x="3448965" y="0"/>
                  </a:lnTo>
                  <a:lnTo>
                    <a:pt x="3449798" y="0"/>
                  </a:lnTo>
                  <a:lnTo>
                    <a:pt x="3450632" y="0"/>
                  </a:lnTo>
                  <a:lnTo>
                    <a:pt x="3451465" y="0"/>
                  </a:lnTo>
                  <a:lnTo>
                    <a:pt x="3452299" y="0"/>
                  </a:lnTo>
                  <a:lnTo>
                    <a:pt x="3453132" y="0"/>
                  </a:lnTo>
                  <a:lnTo>
                    <a:pt x="3453966" y="0"/>
                  </a:lnTo>
                  <a:lnTo>
                    <a:pt x="3454799" y="0"/>
                  </a:lnTo>
                  <a:lnTo>
                    <a:pt x="3455633" y="0"/>
                  </a:lnTo>
                  <a:lnTo>
                    <a:pt x="3456466" y="0"/>
                  </a:lnTo>
                  <a:lnTo>
                    <a:pt x="3457300" y="0"/>
                  </a:lnTo>
                  <a:lnTo>
                    <a:pt x="3458133" y="0"/>
                  </a:lnTo>
                  <a:lnTo>
                    <a:pt x="3458967" y="0"/>
                  </a:lnTo>
                  <a:lnTo>
                    <a:pt x="3459800" y="0"/>
                  </a:lnTo>
                  <a:lnTo>
                    <a:pt x="3460634" y="0"/>
                  </a:lnTo>
                  <a:lnTo>
                    <a:pt x="3461467" y="0"/>
                  </a:lnTo>
                  <a:lnTo>
                    <a:pt x="3462301" y="0"/>
                  </a:lnTo>
                  <a:lnTo>
                    <a:pt x="3463134" y="0"/>
                  </a:lnTo>
                  <a:lnTo>
                    <a:pt x="3463968" y="0"/>
                  </a:lnTo>
                  <a:lnTo>
                    <a:pt x="3464801" y="0"/>
                  </a:lnTo>
                  <a:lnTo>
                    <a:pt x="3465635" y="0"/>
                  </a:lnTo>
                  <a:lnTo>
                    <a:pt x="3466468" y="0"/>
                  </a:lnTo>
                  <a:lnTo>
                    <a:pt x="3467302" y="0"/>
                  </a:lnTo>
                  <a:lnTo>
                    <a:pt x="3468135" y="0"/>
                  </a:lnTo>
                  <a:lnTo>
                    <a:pt x="3468969" y="0"/>
                  </a:lnTo>
                  <a:lnTo>
                    <a:pt x="3469802" y="0"/>
                  </a:lnTo>
                  <a:lnTo>
                    <a:pt x="3470636" y="0"/>
                  </a:lnTo>
                  <a:lnTo>
                    <a:pt x="3471469" y="0"/>
                  </a:lnTo>
                  <a:lnTo>
                    <a:pt x="3472303" y="0"/>
                  </a:lnTo>
                  <a:lnTo>
                    <a:pt x="3473136" y="0"/>
                  </a:lnTo>
                  <a:lnTo>
                    <a:pt x="3473969" y="0"/>
                  </a:lnTo>
                  <a:lnTo>
                    <a:pt x="3474803" y="0"/>
                  </a:lnTo>
                  <a:lnTo>
                    <a:pt x="3475636" y="0"/>
                  </a:lnTo>
                  <a:lnTo>
                    <a:pt x="3476470" y="0"/>
                  </a:lnTo>
                  <a:lnTo>
                    <a:pt x="3477303" y="0"/>
                  </a:lnTo>
                  <a:lnTo>
                    <a:pt x="3478137" y="0"/>
                  </a:lnTo>
                  <a:lnTo>
                    <a:pt x="3478970" y="0"/>
                  </a:lnTo>
                  <a:lnTo>
                    <a:pt x="3479804" y="0"/>
                  </a:lnTo>
                  <a:lnTo>
                    <a:pt x="3480637" y="0"/>
                  </a:lnTo>
                  <a:lnTo>
                    <a:pt x="3481471" y="0"/>
                  </a:lnTo>
                  <a:lnTo>
                    <a:pt x="3482304" y="0"/>
                  </a:lnTo>
                  <a:lnTo>
                    <a:pt x="3483138" y="0"/>
                  </a:lnTo>
                  <a:lnTo>
                    <a:pt x="3483971" y="0"/>
                  </a:lnTo>
                  <a:lnTo>
                    <a:pt x="3484805" y="0"/>
                  </a:lnTo>
                  <a:lnTo>
                    <a:pt x="3485638" y="0"/>
                  </a:lnTo>
                  <a:lnTo>
                    <a:pt x="3486472" y="0"/>
                  </a:lnTo>
                  <a:lnTo>
                    <a:pt x="3487305" y="0"/>
                  </a:lnTo>
                  <a:lnTo>
                    <a:pt x="3488139" y="0"/>
                  </a:lnTo>
                  <a:lnTo>
                    <a:pt x="3488972" y="0"/>
                  </a:lnTo>
                  <a:lnTo>
                    <a:pt x="3489806" y="0"/>
                  </a:lnTo>
                  <a:lnTo>
                    <a:pt x="3490639" y="0"/>
                  </a:lnTo>
                  <a:lnTo>
                    <a:pt x="3491473" y="0"/>
                  </a:lnTo>
                  <a:lnTo>
                    <a:pt x="3492306" y="0"/>
                  </a:lnTo>
                  <a:lnTo>
                    <a:pt x="3493140" y="0"/>
                  </a:lnTo>
                  <a:lnTo>
                    <a:pt x="3493973" y="0"/>
                  </a:lnTo>
                  <a:lnTo>
                    <a:pt x="3494807" y="0"/>
                  </a:lnTo>
                  <a:lnTo>
                    <a:pt x="3495640" y="0"/>
                  </a:lnTo>
                  <a:lnTo>
                    <a:pt x="3496474" y="0"/>
                  </a:lnTo>
                  <a:lnTo>
                    <a:pt x="3497307" y="0"/>
                  </a:lnTo>
                  <a:lnTo>
                    <a:pt x="3498141" y="0"/>
                  </a:lnTo>
                  <a:lnTo>
                    <a:pt x="3498974" y="0"/>
                  </a:lnTo>
                  <a:lnTo>
                    <a:pt x="3499808" y="0"/>
                  </a:lnTo>
                  <a:lnTo>
                    <a:pt x="3500641" y="0"/>
                  </a:lnTo>
                  <a:lnTo>
                    <a:pt x="3501475" y="0"/>
                  </a:lnTo>
                  <a:lnTo>
                    <a:pt x="3502308" y="0"/>
                  </a:lnTo>
                  <a:lnTo>
                    <a:pt x="3503142" y="0"/>
                  </a:lnTo>
                  <a:lnTo>
                    <a:pt x="3503975" y="0"/>
                  </a:lnTo>
                  <a:lnTo>
                    <a:pt x="3504808" y="0"/>
                  </a:lnTo>
                  <a:lnTo>
                    <a:pt x="3505642" y="0"/>
                  </a:lnTo>
                  <a:lnTo>
                    <a:pt x="3506475" y="0"/>
                  </a:lnTo>
                  <a:lnTo>
                    <a:pt x="3507309" y="0"/>
                  </a:lnTo>
                  <a:lnTo>
                    <a:pt x="3508142" y="0"/>
                  </a:lnTo>
                  <a:lnTo>
                    <a:pt x="3508976" y="0"/>
                  </a:lnTo>
                  <a:lnTo>
                    <a:pt x="3509809" y="0"/>
                  </a:lnTo>
                  <a:lnTo>
                    <a:pt x="3510643" y="0"/>
                  </a:lnTo>
                  <a:lnTo>
                    <a:pt x="3511476" y="0"/>
                  </a:lnTo>
                  <a:lnTo>
                    <a:pt x="3512310" y="0"/>
                  </a:lnTo>
                  <a:lnTo>
                    <a:pt x="3513143" y="0"/>
                  </a:lnTo>
                  <a:lnTo>
                    <a:pt x="3513977" y="0"/>
                  </a:lnTo>
                  <a:lnTo>
                    <a:pt x="3514810" y="0"/>
                  </a:lnTo>
                  <a:lnTo>
                    <a:pt x="3515644" y="0"/>
                  </a:lnTo>
                  <a:lnTo>
                    <a:pt x="3516477" y="0"/>
                  </a:lnTo>
                  <a:lnTo>
                    <a:pt x="3517311" y="0"/>
                  </a:lnTo>
                  <a:lnTo>
                    <a:pt x="3518144" y="0"/>
                  </a:lnTo>
                  <a:lnTo>
                    <a:pt x="3518978" y="0"/>
                  </a:lnTo>
                  <a:lnTo>
                    <a:pt x="3519811" y="0"/>
                  </a:lnTo>
                  <a:lnTo>
                    <a:pt x="3520645" y="0"/>
                  </a:lnTo>
                  <a:lnTo>
                    <a:pt x="3521478" y="0"/>
                  </a:lnTo>
                  <a:lnTo>
                    <a:pt x="3522312" y="0"/>
                  </a:lnTo>
                  <a:lnTo>
                    <a:pt x="3523145" y="0"/>
                  </a:lnTo>
                  <a:lnTo>
                    <a:pt x="3523979" y="0"/>
                  </a:lnTo>
                  <a:lnTo>
                    <a:pt x="3524812" y="0"/>
                  </a:lnTo>
                  <a:lnTo>
                    <a:pt x="3525646" y="0"/>
                  </a:lnTo>
                  <a:lnTo>
                    <a:pt x="3526479" y="0"/>
                  </a:lnTo>
                  <a:lnTo>
                    <a:pt x="3527313" y="0"/>
                  </a:lnTo>
                  <a:lnTo>
                    <a:pt x="3528146" y="0"/>
                  </a:lnTo>
                  <a:lnTo>
                    <a:pt x="3528980" y="0"/>
                  </a:lnTo>
                  <a:lnTo>
                    <a:pt x="3529813" y="0"/>
                  </a:lnTo>
                  <a:lnTo>
                    <a:pt x="3530647" y="0"/>
                  </a:lnTo>
                  <a:lnTo>
                    <a:pt x="3531480" y="0"/>
                  </a:lnTo>
                  <a:lnTo>
                    <a:pt x="3532314" y="0"/>
                  </a:lnTo>
                  <a:lnTo>
                    <a:pt x="3533147" y="0"/>
                  </a:lnTo>
                  <a:lnTo>
                    <a:pt x="3533980" y="0"/>
                  </a:lnTo>
                  <a:lnTo>
                    <a:pt x="3534814" y="0"/>
                  </a:lnTo>
                  <a:lnTo>
                    <a:pt x="3535647" y="0"/>
                  </a:lnTo>
                  <a:lnTo>
                    <a:pt x="3536481" y="0"/>
                  </a:lnTo>
                  <a:lnTo>
                    <a:pt x="3537314" y="0"/>
                  </a:lnTo>
                  <a:lnTo>
                    <a:pt x="3538148" y="0"/>
                  </a:lnTo>
                  <a:lnTo>
                    <a:pt x="3538981" y="0"/>
                  </a:lnTo>
                  <a:lnTo>
                    <a:pt x="3539815" y="0"/>
                  </a:lnTo>
                  <a:lnTo>
                    <a:pt x="3540648" y="0"/>
                  </a:lnTo>
                  <a:lnTo>
                    <a:pt x="3541482" y="0"/>
                  </a:lnTo>
                  <a:lnTo>
                    <a:pt x="3542315" y="0"/>
                  </a:lnTo>
                  <a:lnTo>
                    <a:pt x="3543149" y="0"/>
                  </a:lnTo>
                  <a:lnTo>
                    <a:pt x="3543982" y="0"/>
                  </a:lnTo>
                  <a:lnTo>
                    <a:pt x="3544816" y="0"/>
                  </a:lnTo>
                  <a:lnTo>
                    <a:pt x="3545649" y="0"/>
                  </a:lnTo>
                  <a:lnTo>
                    <a:pt x="3546483" y="0"/>
                  </a:lnTo>
                  <a:lnTo>
                    <a:pt x="3547316" y="0"/>
                  </a:lnTo>
                  <a:lnTo>
                    <a:pt x="3548150" y="0"/>
                  </a:lnTo>
                  <a:lnTo>
                    <a:pt x="3548983" y="0"/>
                  </a:lnTo>
                  <a:lnTo>
                    <a:pt x="3549817" y="0"/>
                  </a:lnTo>
                  <a:lnTo>
                    <a:pt x="3550650" y="0"/>
                  </a:lnTo>
                  <a:lnTo>
                    <a:pt x="3551484" y="0"/>
                  </a:lnTo>
                  <a:lnTo>
                    <a:pt x="3552317" y="0"/>
                  </a:lnTo>
                  <a:lnTo>
                    <a:pt x="3553151" y="0"/>
                  </a:lnTo>
                  <a:lnTo>
                    <a:pt x="3553984" y="0"/>
                  </a:lnTo>
                  <a:lnTo>
                    <a:pt x="3554818" y="0"/>
                  </a:lnTo>
                  <a:lnTo>
                    <a:pt x="3555651" y="0"/>
                  </a:lnTo>
                  <a:lnTo>
                    <a:pt x="3556485" y="0"/>
                  </a:lnTo>
                  <a:lnTo>
                    <a:pt x="3557318" y="0"/>
                  </a:lnTo>
                  <a:lnTo>
                    <a:pt x="3558152" y="0"/>
                  </a:lnTo>
                  <a:lnTo>
                    <a:pt x="3558985" y="0"/>
                  </a:lnTo>
                  <a:lnTo>
                    <a:pt x="3559819" y="0"/>
                  </a:lnTo>
                  <a:lnTo>
                    <a:pt x="3560652" y="0"/>
                  </a:lnTo>
                  <a:lnTo>
                    <a:pt x="3561486" y="0"/>
                  </a:lnTo>
                  <a:lnTo>
                    <a:pt x="3562319" y="0"/>
                  </a:lnTo>
                  <a:lnTo>
                    <a:pt x="3563153" y="0"/>
                  </a:lnTo>
                  <a:lnTo>
                    <a:pt x="3563986" y="0"/>
                  </a:lnTo>
                  <a:lnTo>
                    <a:pt x="3564819" y="0"/>
                  </a:lnTo>
                  <a:lnTo>
                    <a:pt x="3565653" y="0"/>
                  </a:lnTo>
                  <a:lnTo>
                    <a:pt x="3566486" y="0"/>
                  </a:lnTo>
                  <a:lnTo>
                    <a:pt x="3567320" y="0"/>
                  </a:lnTo>
                  <a:lnTo>
                    <a:pt x="3568153" y="0"/>
                  </a:lnTo>
                  <a:lnTo>
                    <a:pt x="3568987" y="0"/>
                  </a:lnTo>
                  <a:lnTo>
                    <a:pt x="3569820" y="0"/>
                  </a:lnTo>
                  <a:lnTo>
                    <a:pt x="3570654" y="0"/>
                  </a:lnTo>
                  <a:lnTo>
                    <a:pt x="3571487" y="0"/>
                  </a:lnTo>
                  <a:lnTo>
                    <a:pt x="3572321" y="0"/>
                  </a:lnTo>
                  <a:lnTo>
                    <a:pt x="3573154" y="0"/>
                  </a:lnTo>
                  <a:lnTo>
                    <a:pt x="3573988" y="0"/>
                  </a:lnTo>
                  <a:lnTo>
                    <a:pt x="3574821" y="0"/>
                  </a:lnTo>
                  <a:lnTo>
                    <a:pt x="3575655" y="0"/>
                  </a:lnTo>
                  <a:lnTo>
                    <a:pt x="3576488" y="0"/>
                  </a:lnTo>
                  <a:lnTo>
                    <a:pt x="3577322" y="0"/>
                  </a:lnTo>
                  <a:lnTo>
                    <a:pt x="3578155" y="0"/>
                  </a:lnTo>
                  <a:lnTo>
                    <a:pt x="3578989" y="0"/>
                  </a:lnTo>
                  <a:lnTo>
                    <a:pt x="3579822" y="0"/>
                  </a:lnTo>
                  <a:lnTo>
                    <a:pt x="3580656" y="0"/>
                  </a:lnTo>
                  <a:lnTo>
                    <a:pt x="3581489" y="0"/>
                  </a:lnTo>
                  <a:lnTo>
                    <a:pt x="3582323" y="0"/>
                  </a:lnTo>
                  <a:lnTo>
                    <a:pt x="3583156" y="0"/>
                  </a:lnTo>
                  <a:lnTo>
                    <a:pt x="3583990" y="0"/>
                  </a:lnTo>
                  <a:lnTo>
                    <a:pt x="3584823" y="0"/>
                  </a:lnTo>
                  <a:lnTo>
                    <a:pt x="3585657" y="0"/>
                  </a:lnTo>
                  <a:lnTo>
                    <a:pt x="3586490" y="0"/>
                  </a:lnTo>
                  <a:lnTo>
                    <a:pt x="3587324" y="0"/>
                  </a:lnTo>
                  <a:lnTo>
                    <a:pt x="3588157" y="0"/>
                  </a:lnTo>
                  <a:lnTo>
                    <a:pt x="3588991" y="0"/>
                  </a:lnTo>
                  <a:lnTo>
                    <a:pt x="3589824" y="0"/>
                  </a:lnTo>
                  <a:lnTo>
                    <a:pt x="3590658" y="0"/>
                  </a:lnTo>
                  <a:lnTo>
                    <a:pt x="3591491" y="0"/>
                  </a:lnTo>
                  <a:lnTo>
                    <a:pt x="3592325" y="0"/>
                  </a:lnTo>
                  <a:lnTo>
                    <a:pt x="3593158" y="0"/>
                  </a:lnTo>
                  <a:lnTo>
                    <a:pt x="3593991" y="0"/>
                  </a:lnTo>
                  <a:lnTo>
                    <a:pt x="3594825" y="0"/>
                  </a:lnTo>
                  <a:lnTo>
                    <a:pt x="3595658" y="0"/>
                  </a:lnTo>
                  <a:lnTo>
                    <a:pt x="3596492" y="0"/>
                  </a:lnTo>
                  <a:lnTo>
                    <a:pt x="3597325" y="0"/>
                  </a:lnTo>
                  <a:lnTo>
                    <a:pt x="3598159" y="0"/>
                  </a:lnTo>
                  <a:lnTo>
                    <a:pt x="3598992" y="0"/>
                  </a:lnTo>
                  <a:lnTo>
                    <a:pt x="3599826" y="0"/>
                  </a:lnTo>
                  <a:lnTo>
                    <a:pt x="3600659" y="0"/>
                  </a:lnTo>
                  <a:lnTo>
                    <a:pt x="3601493" y="0"/>
                  </a:lnTo>
                  <a:lnTo>
                    <a:pt x="3602326" y="0"/>
                  </a:lnTo>
                  <a:lnTo>
                    <a:pt x="3603160" y="0"/>
                  </a:lnTo>
                  <a:lnTo>
                    <a:pt x="3603993" y="0"/>
                  </a:lnTo>
                  <a:lnTo>
                    <a:pt x="3604827" y="0"/>
                  </a:lnTo>
                  <a:lnTo>
                    <a:pt x="3605660" y="0"/>
                  </a:lnTo>
                  <a:lnTo>
                    <a:pt x="3606494" y="0"/>
                  </a:lnTo>
                  <a:lnTo>
                    <a:pt x="3607327" y="0"/>
                  </a:lnTo>
                  <a:lnTo>
                    <a:pt x="3608161" y="0"/>
                  </a:lnTo>
                  <a:lnTo>
                    <a:pt x="3608994" y="0"/>
                  </a:lnTo>
                  <a:lnTo>
                    <a:pt x="3609828" y="0"/>
                  </a:lnTo>
                  <a:lnTo>
                    <a:pt x="3610661" y="0"/>
                  </a:lnTo>
                  <a:lnTo>
                    <a:pt x="3611495" y="0"/>
                  </a:lnTo>
                  <a:lnTo>
                    <a:pt x="3612328" y="0"/>
                  </a:lnTo>
                  <a:lnTo>
                    <a:pt x="3613162" y="0"/>
                  </a:lnTo>
                  <a:lnTo>
                    <a:pt x="3613995" y="0"/>
                  </a:lnTo>
                  <a:lnTo>
                    <a:pt x="3614829" y="0"/>
                  </a:lnTo>
                  <a:lnTo>
                    <a:pt x="3615662" y="0"/>
                  </a:lnTo>
                  <a:lnTo>
                    <a:pt x="3616496" y="0"/>
                  </a:lnTo>
                  <a:lnTo>
                    <a:pt x="3617329" y="0"/>
                  </a:lnTo>
                  <a:lnTo>
                    <a:pt x="3618163" y="0"/>
                  </a:lnTo>
                  <a:lnTo>
                    <a:pt x="3618996" y="0"/>
                  </a:lnTo>
                  <a:lnTo>
                    <a:pt x="3619830" y="0"/>
                  </a:lnTo>
                  <a:lnTo>
                    <a:pt x="3620663" y="0"/>
                  </a:lnTo>
                  <a:lnTo>
                    <a:pt x="3621497" y="0"/>
                  </a:lnTo>
                  <a:lnTo>
                    <a:pt x="3622330" y="0"/>
                  </a:lnTo>
                  <a:lnTo>
                    <a:pt x="3623164" y="0"/>
                  </a:lnTo>
                  <a:lnTo>
                    <a:pt x="3623997" y="0"/>
                  </a:lnTo>
                  <a:lnTo>
                    <a:pt x="3624830" y="0"/>
                  </a:lnTo>
                  <a:lnTo>
                    <a:pt x="3625664" y="0"/>
                  </a:lnTo>
                  <a:lnTo>
                    <a:pt x="3626497" y="0"/>
                  </a:lnTo>
                  <a:lnTo>
                    <a:pt x="3627331" y="0"/>
                  </a:lnTo>
                  <a:lnTo>
                    <a:pt x="3628164" y="0"/>
                  </a:lnTo>
                  <a:lnTo>
                    <a:pt x="3628998" y="0"/>
                  </a:lnTo>
                  <a:lnTo>
                    <a:pt x="3629831" y="0"/>
                  </a:lnTo>
                  <a:lnTo>
                    <a:pt x="3630665" y="0"/>
                  </a:lnTo>
                  <a:lnTo>
                    <a:pt x="3631498" y="0"/>
                  </a:lnTo>
                  <a:lnTo>
                    <a:pt x="3632332" y="0"/>
                  </a:lnTo>
                  <a:lnTo>
                    <a:pt x="3633165" y="0"/>
                  </a:lnTo>
                  <a:lnTo>
                    <a:pt x="3633999" y="0"/>
                  </a:lnTo>
                  <a:lnTo>
                    <a:pt x="3634832" y="0"/>
                  </a:lnTo>
                  <a:lnTo>
                    <a:pt x="3635666" y="0"/>
                  </a:lnTo>
                  <a:lnTo>
                    <a:pt x="3636499" y="0"/>
                  </a:lnTo>
                  <a:lnTo>
                    <a:pt x="3637333" y="0"/>
                  </a:lnTo>
                  <a:lnTo>
                    <a:pt x="3638166" y="0"/>
                  </a:lnTo>
                  <a:lnTo>
                    <a:pt x="3639000" y="0"/>
                  </a:lnTo>
                  <a:lnTo>
                    <a:pt x="3639833" y="0"/>
                  </a:lnTo>
                  <a:lnTo>
                    <a:pt x="3640667" y="0"/>
                  </a:lnTo>
                  <a:lnTo>
                    <a:pt x="3641500" y="0"/>
                  </a:lnTo>
                  <a:lnTo>
                    <a:pt x="3642334" y="0"/>
                  </a:lnTo>
                  <a:lnTo>
                    <a:pt x="3643167" y="0"/>
                  </a:lnTo>
                  <a:lnTo>
                    <a:pt x="3644001" y="0"/>
                  </a:lnTo>
                  <a:lnTo>
                    <a:pt x="3644834" y="0"/>
                  </a:lnTo>
                  <a:lnTo>
                    <a:pt x="3645668" y="0"/>
                  </a:lnTo>
                  <a:lnTo>
                    <a:pt x="3646501" y="0"/>
                  </a:lnTo>
                  <a:lnTo>
                    <a:pt x="3647335" y="0"/>
                  </a:lnTo>
                  <a:lnTo>
                    <a:pt x="3648168" y="0"/>
                  </a:lnTo>
                  <a:lnTo>
                    <a:pt x="3649002" y="0"/>
                  </a:lnTo>
                  <a:lnTo>
                    <a:pt x="3649835" y="0"/>
                  </a:lnTo>
                  <a:lnTo>
                    <a:pt x="3650669" y="0"/>
                  </a:lnTo>
                  <a:lnTo>
                    <a:pt x="3651502" y="0"/>
                  </a:lnTo>
                  <a:lnTo>
                    <a:pt x="3652336" y="0"/>
                  </a:lnTo>
                  <a:lnTo>
                    <a:pt x="3653169" y="0"/>
                  </a:lnTo>
                  <a:lnTo>
                    <a:pt x="3654002" y="0"/>
                  </a:lnTo>
                  <a:lnTo>
                    <a:pt x="3654836" y="0"/>
                  </a:lnTo>
                  <a:lnTo>
                    <a:pt x="3655669" y="0"/>
                  </a:lnTo>
                  <a:lnTo>
                    <a:pt x="3656503" y="0"/>
                  </a:lnTo>
                  <a:lnTo>
                    <a:pt x="3657336" y="0"/>
                  </a:lnTo>
                  <a:lnTo>
                    <a:pt x="3658170" y="0"/>
                  </a:lnTo>
                  <a:lnTo>
                    <a:pt x="3659003" y="0"/>
                  </a:lnTo>
                  <a:lnTo>
                    <a:pt x="3659837" y="0"/>
                  </a:lnTo>
                  <a:lnTo>
                    <a:pt x="3660670" y="0"/>
                  </a:lnTo>
                  <a:lnTo>
                    <a:pt x="3661504" y="0"/>
                  </a:lnTo>
                  <a:lnTo>
                    <a:pt x="3662337" y="0"/>
                  </a:lnTo>
                  <a:lnTo>
                    <a:pt x="3663171" y="0"/>
                  </a:lnTo>
                  <a:lnTo>
                    <a:pt x="3664004" y="0"/>
                  </a:lnTo>
                  <a:lnTo>
                    <a:pt x="3664838" y="0"/>
                  </a:lnTo>
                  <a:lnTo>
                    <a:pt x="3665671" y="0"/>
                  </a:lnTo>
                  <a:lnTo>
                    <a:pt x="3666505" y="0"/>
                  </a:lnTo>
                  <a:lnTo>
                    <a:pt x="3667338" y="0"/>
                  </a:lnTo>
                  <a:lnTo>
                    <a:pt x="3668172" y="0"/>
                  </a:lnTo>
                  <a:lnTo>
                    <a:pt x="3669005" y="0"/>
                  </a:lnTo>
                  <a:lnTo>
                    <a:pt x="3669839" y="0"/>
                  </a:lnTo>
                  <a:lnTo>
                    <a:pt x="3670672" y="0"/>
                  </a:lnTo>
                  <a:lnTo>
                    <a:pt x="3671506" y="0"/>
                  </a:lnTo>
                  <a:lnTo>
                    <a:pt x="3672339" y="0"/>
                  </a:lnTo>
                  <a:lnTo>
                    <a:pt x="3673173" y="0"/>
                  </a:lnTo>
                  <a:lnTo>
                    <a:pt x="3674006" y="0"/>
                  </a:lnTo>
                  <a:lnTo>
                    <a:pt x="3674840" y="0"/>
                  </a:lnTo>
                  <a:lnTo>
                    <a:pt x="3675673" y="0"/>
                  </a:lnTo>
                  <a:lnTo>
                    <a:pt x="3676507" y="0"/>
                  </a:lnTo>
                  <a:lnTo>
                    <a:pt x="3677340" y="0"/>
                  </a:lnTo>
                  <a:lnTo>
                    <a:pt x="3678174" y="0"/>
                  </a:lnTo>
                  <a:lnTo>
                    <a:pt x="3679007" y="0"/>
                  </a:lnTo>
                  <a:lnTo>
                    <a:pt x="3679841" y="0"/>
                  </a:lnTo>
                  <a:lnTo>
                    <a:pt x="3680674" y="0"/>
                  </a:lnTo>
                  <a:lnTo>
                    <a:pt x="3681508" y="0"/>
                  </a:lnTo>
                  <a:lnTo>
                    <a:pt x="3682341" y="0"/>
                  </a:lnTo>
                  <a:lnTo>
                    <a:pt x="3683175" y="0"/>
                  </a:lnTo>
                  <a:lnTo>
                    <a:pt x="3684008" y="0"/>
                  </a:lnTo>
                  <a:lnTo>
                    <a:pt x="3684841" y="0"/>
                  </a:lnTo>
                  <a:lnTo>
                    <a:pt x="3685675" y="0"/>
                  </a:lnTo>
                  <a:lnTo>
                    <a:pt x="3686508" y="0"/>
                  </a:lnTo>
                  <a:lnTo>
                    <a:pt x="3687342" y="0"/>
                  </a:lnTo>
                  <a:lnTo>
                    <a:pt x="3688175" y="0"/>
                  </a:lnTo>
                  <a:lnTo>
                    <a:pt x="3689009" y="0"/>
                  </a:lnTo>
                  <a:lnTo>
                    <a:pt x="3689842" y="0"/>
                  </a:lnTo>
                  <a:lnTo>
                    <a:pt x="3690676" y="0"/>
                  </a:lnTo>
                  <a:lnTo>
                    <a:pt x="3691509" y="0"/>
                  </a:lnTo>
                  <a:lnTo>
                    <a:pt x="3692343" y="0"/>
                  </a:lnTo>
                  <a:lnTo>
                    <a:pt x="3693176" y="0"/>
                  </a:lnTo>
                  <a:lnTo>
                    <a:pt x="3694010" y="0"/>
                  </a:lnTo>
                  <a:lnTo>
                    <a:pt x="3694843" y="0"/>
                  </a:lnTo>
                  <a:lnTo>
                    <a:pt x="3695677" y="0"/>
                  </a:lnTo>
                  <a:lnTo>
                    <a:pt x="3696510" y="0"/>
                  </a:lnTo>
                  <a:lnTo>
                    <a:pt x="3697344" y="0"/>
                  </a:lnTo>
                  <a:lnTo>
                    <a:pt x="3698177" y="0"/>
                  </a:lnTo>
                  <a:lnTo>
                    <a:pt x="3699011" y="0"/>
                  </a:lnTo>
                  <a:lnTo>
                    <a:pt x="3699844" y="0"/>
                  </a:lnTo>
                  <a:lnTo>
                    <a:pt x="3700678" y="0"/>
                  </a:lnTo>
                  <a:lnTo>
                    <a:pt x="3701511" y="0"/>
                  </a:lnTo>
                  <a:lnTo>
                    <a:pt x="3702345" y="0"/>
                  </a:lnTo>
                  <a:lnTo>
                    <a:pt x="3703178" y="0"/>
                  </a:lnTo>
                  <a:lnTo>
                    <a:pt x="3704012" y="0"/>
                  </a:lnTo>
                  <a:lnTo>
                    <a:pt x="3704845" y="0"/>
                  </a:lnTo>
                  <a:lnTo>
                    <a:pt x="3705679" y="0"/>
                  </a:lnTo>
                  <a:lnTo>
                    <a:pt x="3706512" y="0"/>
                  </a:lnTo>
                  <a:lnTo>
                    <a:pt x="3707346" y="0"/>
                  </a:lnTo>
                  <a:lnTo>
                    <a:pt x="3708179" y="0"/>
                  </a:lnTo>
                  <a:lnTo>
                    <a:pt x="3709013" y="0"/>
                  </a:lnTo>
                  <a:lnTo>
                    <a:pt x="3709846" y="0"/>
                  </a:lnTo>
                  <a:lnTo>
                    <a:pt x="3710680" y="0"/>
                  </a:lnTo>
                  <a:lnTo>
                    <a:pt x="3711513" y="0"/>
                  </a:lnTo>
                  <a:lnTo>
                    <a:pt x="3712347" y="0"/>
                  </a:lnTo>
                  <a:lnTo>
                    <a:pt x="3713180" y="0"/>
                  </a:lnTo>
                  <a:lnTo>
                    <a:pt x="3714013" y="0"/>
                  </a:lnTo>
                  <a:lnTo>
                    <a:pt x="3714847" y="0"/>
                  </a:lnTo>
                  <a:lnTo>
                    <a:pt x="3715680" y="0"/>
                  </a:lnTo>
                  <a:lnTo>
                    <a:pt x="3716514" y="0"/>
                  </a:lnTo>
                  <a:lnTo>
                    <a:pt x="3717347" y="0"/>
                  </a:lnTo>
                  <a:lnTo>
                    <a:pt x="3718181" y="0"/>
                  </a:lnTo>
                  <a:lnTo>
                    <a:pt x="3719014" y="0"/>
                  </a:lnTo>
                  <a:lnTo>
                    <a:pt x="3719848" y="0"/>
                  </a:lnTo>
                  <a:lnTo>
                    <a:pt x="3720681" y="0"/>
                  </a:lnTo>
                  <a:lnTo>
                    <a:pt x="3721515" y="0"/>
                  </a:lnTo>
                  <a:lnTo>
                    <a:pt x="3722348" y="0"/>
                  </a:lnTo>
                  <a:lnTo>
                    <a:pt x="3723182" y="0"/>
                  </a:lnTo>
                  <a:lnTo>
                    <a:pt x="3724015" y="0"/>
                  </a:lnTo>
                  <a:lnTo>
                    <a:pt x="3724849" y="0"/>
                  </a:lnTo>
                  <a:lnTo>
                    <a:pt x="3725682" y="0"/>
                  </a:lnTo>
                  <a:lnTo>
                    <a:pt x="3726516" y="0"/>
                  </a:lnTo>
                  <a:lnTo>
                    <a:pt x="3727349" y="0"/>
                  </a:lnTo>
                  <a:lnTo>
                    <a:pt x="3728183" y="0"/>
                  </a:lnTo>
                  <a:lnTo>
                    <a:pt x="3729016" y="0"/>
                  </a:lnTo>
                  <a:lnTo>
                    <a:pt x="3729850" y="0"/>
                  </a:lnTo>
                  <a:lnTo>
                    <a:pt x="3730683" y="0"/>
                  </a:lnTo>
                  <a:lnTo>
                    <a:pt x="3731517" y="0"/>
                  </a:lnTo>
                  <a:lnTo>
                    <a:pt x="3732350" y="0"/>
                  </a:lnTo>
                  <a:lnTo>
                    <a:pt x="3733184" y="0"/>
                  </a:lnTo>
                  <a:lnTo>
                    <a:pt x="3734017" y="0"/>
                  </a:lnTo>
                  <a:lnTo>
                    <a:pt x="3734851" y="0"/>
                  </a:lnTo>
                  <a:lnTo>
                    <a:pt x="3735684" y="0"/>
                  </a:lnTo>
                  <a:lnTo>
                    <a:pt x="3736518" y="0"/>
                  </a:lnTo>
                  <a:lnTo>
                    <a:pt x="3737351" y="0"/>
                  </a:lnTo>
                  <a:lnTo>
                    <a:pt x="3738185" y="0"/>
                  </a:lnTo>
                  <a:lnTo>
                    <a:pt x="3739018" y="0"/>
                  </a:lnTo>
                  <a:lnTo>
                    <a:pt x="3739852" y="0"/>
                  </a:lnTo>
                  <a:lnTo>
                    <a:pt x="3740685" y="0"/>
                  </a:lnTo>
                  <a:lnTo>
                    <a:pt x="3741519" y="0"/>
                  </a:lnTo>
                  <a:lnTo>
                    <a:pt x="3742352" y="0"/>
                  </a:lnTo>
                  <a:lnTo>
                    <a:pt x="3743186" y="0"/>
                  </a:lnTo>
                  <a:lnTo>
                    <a:pt x="3744019" y="0"/>
                  </a:lnTo>
                  <a:lnTo>
                    <a:pt x="3744852" y="0"/>
                  </a:lnTo>
                  <a:lnTo>
                    <a:pt x="3745686" y="0"/>
                  </a:lnTo>
                  <a:lnTo>
                    <a:pt x="3746519" y="0"/>
                  </a:lnTo>
                  <a:lnTo>
                    <a:pt x="3747353" y="0"/>
                  </a:lnTo>
                  <a:lnTo>
                    <a:pt x="3748186" y="0"/>
                  </a:lnTo>
                  <a:lnTo>
                    <a:pt x="3749020" y="0"/>
                  </a:lnTo>
                  <a:lnTo>
                    <a:pt x="3749853" y="0"/>
                  </a:lnTo>
                  <a:lnTo>
                    <a:pt x="3750687" y="0"/>
                  </a:lnTo>
                  <a:lnTo>
                    <a:pt x="3751520" y="0"/>
                  </a:lnTo>
                  <a:lnTo>
                    <a:pt x="3752354" y="0"/>
                  </a:lnTo>
                  <a:lnTo>
                    <a:pt x="3753187" y="0"/>
                  </a:lnTo>
                  <a:lnTo>
                    <a:pt x="3754021" y="0"/>
                  </a:lnTo>
                  <a:lnTo>
                    <a:pt x="3754854" y="0"/>
                  </a:lnTo>
                  <a:lnTo>
                    <a:pt x="3755688" y="0"/>
                  </a:lnTo>
                  <a:lnTo>
                    <a:pt x="3756521" y="0"/>
                  </a:lnTo>
                  <a:lnTo>
                    <a:pt x="3757355" y="0"/>
                  </a:lnTo>
                  <a:lnTo>
                    <a:pt x="3758188" y="0"/>
                  </a:lnTo>
                  <a:lnTo>
                    <a:pt x="3759022" y="0"/>
                  </a:lnTo>
                  <a:lnTo>
                    <a:pt x="3759855" y="0"/>
                  </a:lnTo>
                  <a:lnTo>
                    <a:pt x="3760689" y="0"/>
                  </a:lnTo>
                  <a:lnTo>
                    <a:pt x="3761522" y="0"/>
                  </a:lnTo>
                  <a:lnTo>
                    <a:pt x="3762356" y="0"/>
                  </a:lnTo>
                  <a:lnTo>
                    <a:pt x="3763189" y="0"/>
                  </a:lnTo>
                  <a:lnTo>
                    <a:pt x="3764023" y="0"/>
                  </a:lnTo>
                  <a:lnTo>
                    <a:pt x="3764856" y="0"/>
                  </a:lnTo>
                  <a:lnTo>
                    <a:pt x="3765690" y="0"/>
                  </a:lnTo>
                  <a:lnTo>
                    <a:pt x="3766523" y="0"/>
                  </a:lnTo>
                  <a:lnTo>
                    <a:pt x="3767357" y="0"/>
                  </a:lnTo>
                  <a:lnTo>
                    <a:pt x="3768190" y="0"/>
                  </a:lnTo>
                  <a:lnTo>
                    <a:pt x="3769024" y="0"/>
                  </a:lnTo>
                  <a:lnTo>
                    <a:pt x="3769857" y="0"/>
                  </a:lnTo>
                  <a:lnTo>
                    <a:pt x="3770691" y="0"/>
                  </a:lnTo>
                  <a:lnTo>
                    <a:pt x="3771524" y="0"/>
                  </a:lnTo>
                  <a:lnTo>
                    <a:pt x="3772358" y="0"/>
                  </a:lnTo>
                  <a:lnTo>
                    <a:pt x="3773191" y="0"/>
                  </a:lnTo>
                  <a:lnTo>
                    <a:pt x="3774024" y="0"/>
                  </a:lnTo>
                  <a:lnTo>
                    <a:pt x="3774858" y="0"/>
                  </a:lnTo>
                  <a:lnTo>
                    <a:pt x="3775691" y="0"/>
                  </a:lnTo>
                  <a:lnTo>
                    <a:pt x="3776525" y="0"/>
                  </a:lnTo>
                  <a:lnTo>
                    <a:pt x="3777358" y="0"/>
                  </a:lnTo>
                  <a:lnTo>
                    <a:pt x="3778192" y="0"/>
                  </a:lnTo>
                  <a:lnTo>
                    <a:pt x="3779025" y="0"/>
                  </a:lnTo>
                  <a:lnTo>
                    <a:pt x="3779859" y="0"/>
                  </a:lnTo>
                  <a:lnTo>
                    <a:pt x="3780692" y="0"/>
                  </a:lnTo>
                  <a:lnTo>
                    <a:pt x="3781526" y="0"/>
                  </a:lnTo>
                  <a:lnTo>
                    <a:pt x="3782359" y="0"/>
                  </a:lnTo>
                  <a:lnTo>
                    <a:pt x="3783193" y="0"/>
                  </a:lnTo>
                  <a:lnTo>
                    <a:pt x="3784026" y="0"/>
                  </a:lnTo>
                  <a:lnTo>
                    <a:pt x="3784860" y="0"/>
                  </a:lnTo>
                  <a:lnTo>
                    <a:pt x="3785693" y="0"/>
                  </a:lnTo>
                  <a:lnTo>
                    <a:pt x="3786527" y="0"/>
                  </a:lnTo>
                  <a:lnTo>
                    <a:pt x="3787360" y="0"/>
                  </a:lnTo>
                  <a:lnTo>
                    <a:pt x="3788194" y="0"/>
                  </a:lnTo>
                  <a:lnTo>
                    <a:pt x="3789027" y="0"/>
                  </a:lnTo>
                  <a:lnTo>
                    <a:pt x="3789861" y="0"/>
                  </a:lnTo>
                  <a:lnTo>
                    <a:pt x="3790694" y="0"/>
                  </a:lnTo>
                  <a:lnTo>
                    <a:pt x="3791528" y="0"/>
                  </a:lnTo>
                  <a:lnTo>
                    <a:pt x="3792361" y="0"/>
                  </a:lnTo>
                  <a:lnTo>
                    <a:pt x="3793195" y="0"/>
                  </a:lnTo>
                  <a:lnTo>
                    <a:pt x="3794028" y="0"/>
                  </a:lnTo>
                  <a:lnTo>
                    <a:pt x="3794862" y="0"/>
                  </a:lnTo>
                  <a:lnTo>
                    <a:pt x="3795695" y="0"/>
                  </a:lnTo>
                  <a:lnTo>
                    <a:pt x="3796529" y="0"/>
                  </a:lnTo>
                  <a:lnTo>
                    <a:pt x="3797362" y="0"/>
                  </a:lnTo>
                  <a:lnTo>
                    <a:pt x="3798196" y="0"/>
                  </a:lnTo>
                  <a:lnTo>
                    <a:pt x="3799029" y="0"/>
                  </a:lnTo>
                  <a:lnTo>
                    <a:pt x="3799863" y="0"/>
                  </a:lnTo>
                  <a:lnTo>
                    <a:pt x="3800696" y="0"/>
                  </a:lnTo>
                  <a:lnTo>
                    <a:pt x="3801530" y="0"/>
                  </a:lnTo>
                  <a:lnTo>
                    <a:pt x="3802363" y="0"/>
                  </a:lnTo>
                  <a:lnTo>
                    <a:pt x="3803197" y="0"/>
                  </a:lnTo>
                  <a:lnTo>
                    <a:pt x="3804030" y="0"/>
                  </a:lnTo>
                  <a:lnTo>
                    <a:pt x="3804863" y="0"/>
                  </a:lnTo>
                  <a:lnTo>
                    <a:pt x="3805697" y="0"/>
                  </a:lnTo>
                  <a:lnTo>
                    <a:pt x="3806530" y="0"/>
                  </a:lnTo>
                  <a:lnTo>
                    <a:pt x="3807364" y="0"/>
                  </a:lnTo>
                  <a:lnTo>
                    <a:pt x="3808197" y="0"/>
                  </a:lnTo>
                  <a:lnTo>
                    <a:pt x="3809031" y="0"/>
                  </a:lnTo>
                  <a:lnTo>
                    <a:pt x="3809864" y="0"/>
                  </a:lnTo>
                  <a:lnTo>
                    <a:pt x="3810698" y="0"/>
                  </a:lnTo>
                  <a:lnTo>
                    <a:pt x="3811531" y="0"/>
                  </a:lnTo>
                  <a:lnTo>
                    <a:pt x="3812365" y="0"/>
                  </a:lnTo>
                  <a:lnTo>
                    <a:pt x="3813198" y="0"/>
                  </a:lnTo>
                  <a:lnTo>
                    <a:pt x="3814032" y="0"/>
                  </a:lnTo>
                  <a:lnTo>
                    <a:pt x="3814865" y="0"/>
                  </a:lnTo>
                  <a:lnTo>
                    <a:pt x="3815699" y="0"/>
                  </a:lnTo>
                  <a:lnTo>
                    <a:pt x="3816532" y="0"/>
                  </a:lnTo>
                  <a:lnTo>
                    <a:pt x="3817366" y="0"/>
                  </a:lnTo>
                  <a:lnTo>
                    <a:pt x="3818199" y="0"/>
                  </a:lnTo>
                  <a:lnTo>
                    <a:pt x="3819033" y="0"/>
                  </a:lnTo>
                  <a:lnTo>
                    <a:pt x="3819866" y="0"/>
                  </a:lnTo>
                  <a:lnTo>
                    <a:pt x="3820700" y="0"/>
                  </a:lnTo>
                  <a:lnTo>
                    <a:pt x="3821533" y="0"/>
                  </a:lnTo>
                  <a:lnTo>
                    <a:pt x="3822367" y="0"/>
                  </a:lnTo>
                  <a:lnTo>
                    <a:pt x="3823200" y="0"/>
                  </a:lnTo>
                  <a:lnTo>
                    <a:pt x="3824034" y="0"/>
                  </a:lnTo>
                  <a:lnTo>
                    <a:pt x="3824867" y="0"/>
                  </a:lnTo>
                  <a:lnTo>
                    <a:pt x="3825701" y="0"/>
                  </a:lnTo>
                  <a:lnTo>
                    <a:pt x="3826534" y="0"/>
                  </a:lnTo>
                  <a:lnTo>
                    <a:pt x="3827368" y="0"/>
                  </a:lnTo>
                  <a:lnTo>
                    <a:pt x="3828201" y="0"/>
                  </a:lnTo>
                  <a:lnTo>
                    <a:pt x="3829035" y="0"/>
                  </a:lnTo>
                  <a:lnTo>
                    <a:pt x="3829868" y="0"/>
                  </a:lnTo>
                  <a:lnTo>
                    <a:pt x="3830702" y="0"/>
                  </a:lnTo>
                  <a:lnTo>
                    <a:pt x="3831535" y="0"/>
                  </a:lnTo>
                  <a:lnTo>
                    <a:pt x="3832369" y="0"/>
                  </a:lnTo>
                  <a:lnTo>
                    <a:pt x="3833202" y="0"/>
                  </a:lnTo>
                  <a:lnTo>
                    <a:pt x="3834035" y="0"/>
                  </a:lnTo>
                  <a:lnTo>
                    <a:pt x="3834869" y="0"/>
                  </a:lnTo>
                  <a:lnTo>
                    <a:pt x="3835702" y="0"/>
                  </a:lnTo>
                  <a:lnTo>
                    <a:pt x="3836536" y="0"/>
                  </a:lnTo>
                  <a:lnTo>
                    <a:pt x="3837369" y="0"/>
                  </a:lnTo>
                  <a:lnTo>
                    <a:pt x="3838203" y="0"/>
                  </a:lnTo>
                  <a:lnTo>
                    <a:pt x="3839036" y="0"/>
                  </a:lnTo>
                  <a:lnTo>
                    <a:pt x="3839870" y="0"/>
                  </a:lnTo>
                  <a:lnTo>
                    <a:pt x="3840703" y="0"/>
                  </a:lnTo>
                  <a:lnTo>
                    <a:pt x="3841537" y="0"/>
                  </a:lnTo>
                  <a:lnTo>
                    <a:pt x="3842370" y="0"/>
                  </a:lnTo>
                  <a:lnTo>
                    <a:pt x="3843204" y="0"/>
                  </a:lnTo>
                  <a:lnTo>
                    <a:pt x="3844037" y="0"/>
                  </a:lnTo>
                  <a:lnTo>
                    <a:pt x="3844871" y="0"/>
                  </a:lnTo>
                  <a:lnTo>
                    <a:pt x="3845704" y="0"/>
                  </a:lnTo>
                  <a:lnTo>
                    <a:pt x="3846538" y="0"/>
                  </a:lnTo>
                  <a:lnTo>
                    <a:pt x="3847371" y="0"/>
                  </a:lnTo>
                  <a:lnTo>
                    <a:pt x="3848205" y="0"/>
                  </a:lnTo>
                  <a:lnTo>
                    <a:pt x="3849038" y="0"/>
                  </a:lnTo>
                  <a:lnTo>
                    <a:pt x="3849872" y="0"/>
                  </a:lnTo>
                  <a:lnTo>
                    <a:pt x="3850705" y="0"/>
                  </a:lnTo>
                  <a:lnTo>
                    <a:pt x="3851539" y="0"/>
                  </a:lnTo>
                  <a:lnTo>
                    <a:pt x="3852372" y="0"/>
                  </a:lnTo>
                  <a:lnTo>
                    <a:pt x="3853206" y="0"/>
                  </a:lnTo>
                  <a:lnTo>
                    <a:pt x="3854039" y="0"/>
                  </a:lnTo>
                  <a:lnTo>
                    <a:pt x="3854873" y="0"/>
                  </a:lnTo>
                  <a:lnTo>
                    <a:pt x="3855706" y="0"/>
                  </a:lnTo>
                  <a:lnTo>
                    <a:pt x="3856540" y="0"/>
                  </a:lnTo>
                  <a:lnTo>
                    <a:pt x="3857373" y="0"/>
                  </a:lnTo>
                  <a:lnTo>
                    <a:pt x="3858207" y="0"/>
                  </a:lnTo>
                  <a:lnTo>
                    <a:pt x="3859040" y="0"/>
                  </a:lnTo>
                  <a:lnTo>
                    <a:pt x="3859874" y="0"/>
                  </a:lnTo>
                  <a:lnTo>
                    <a:pt x="3860707" y="0"/>
                  </a:lnTo>
                  <a:lnTo>
                    <a:pt x="3861541" y="0"/>
                  </a:lnTo>
                  <a:lnTo>
                    <a:pt x="3862374" y="0"/>
                  </a:lnTo>
                  <a:lnTo>
                    <a:pt x="3863207" y="0"/>
                  </a:lnTo>
                  <a:lnTo>
                    <a:pt x="3864041" y="0"/>
                  </a:lnTo>
                  <a:lnTo>
                    <a:pt x="3864874" y="0"/>
                  </a:lnTo>
                  <a:lnTo>
                    <a:pt x="3865708" y="0"/>
                  </a:lnTo>
                  <a:lnTo>
                    <a:pt x="3866541" y="0"/>
                  </a:lnTo>
                  <a:lnTo>
                    <a:pt x="3867375" y="0"/>
                  </a:lnTo>
                  <a:lnTo>
                    <a:pt x="3868208" y="0"/>
                  </a:lnTo>
                  <a:lnTo>
                    <a:pt x="3869042" y="0"/>
                  </a:lnTo>
                  <a:lnTo>
                    <a:pt x="3869875" y="0"/>
                  </a:lnTo>
                  <a:lnTo>
                    <a:pt x="3870709" y="0"/>
                  </a:lnTo>
                  <a:lnTo>
                    <a:pt x="3871542" y="0"/>
                  </a:lnTo>
                  <a:lnTo>
                    <a:pt x="3872376" y="0"/>
                  </a:lnTo>
                  <a:lnTo>
                    <a:pt x="3873209" y="0"/>
                  </a:lnTo>
                  <a:lnTo>
                    <a:pt x="3874043" y="0"/>
                  </a:lnTo>
                  <a:lnTo>
                    <a:pt x="3874876" y="0"/>
                  </a:lnTo>
                  <a:lnTo>
                    <a:pt x="3875710" y="0"/>
                  </a:lnTo>
                  <a:lnTo>
                    <a:pt x="3876543" y="0"/>
                  </a:lnTo>
                  <a:lnTo>
                    <a:pt x="3877377" y="0"/>
                  </a:lnTo>
                  <a:lnTo>
                    <a:pt x="3878210" y="0"/>
                  </a:lnTo>
                  <a:lnTo>
                    <a:pt x="3879044" y="0"/>
                  </a:lnTo>
                  <a:lnTo>
                    <a:pt x="3879877" y="0"/>
                  </a:lnTo>
                  <a:lnTo>
                    <a:pt x="3880711" y="0"/>
                  </a:lnTo>
                  <a:lnTo>
                    <a:pt x="3881544" y="0"/>
                  </a:lnTo>
                  <a:lnTo>
                    <a:pt x="3882378" y="0"/>
                  </a:lnTo>
                  <a:lnTo>
                    <a:pt x="3883211" y="0"/>
                  </a:lnTo>
                  <a:lnTo>
                    <a:pt x="3884045" y="0"/>
                  </a:lnTo>
                  <a:lnTo>
                    <a:pt x="3884878" y="0"/>
                  </a:lnTo>
                  <a:lnTo>
                    <a:pt x="3885712" y="0"/>
                  </a:lnTo>
                  <a:lnTo>
                    <a:pt x="3886545" y="0"/>
                  </a:lnTo>
                  <a:lnTo>
                    <a:pt x="3887379" y="0"/>
                  </a:lnTo>
                  <a:lnTo>
                    <a:pt x="3888212" y="0"/>
                  </a:lnTo>
                  <a:lnTo>
                    <a:pt x="3889046" y="0"/>
                  </a:lnTo>
                  <a:lnTo>
                    <a:pt x="3889879" y="0"/>
                  </a:lnTo>
                  <a:lnTo>
                    <a:pt x="3890713" y="0"/>
                  </a:lnTo>
                  <a:lnTo>
                    <a:pt x="3891546" y="0"/>
                  </a:lnTo>
                  <a:lnTo>
                    <a:pt x="3892380" y="0"/>
                  </a:lnTo>
                  <a:lnTo>
                    <a:pt x="3893213" y="0"/>
                  </a:lnTo>
                  <a:lnTo>
                    <a:pt x="3894046" y="0"/>
                  </a:lnTo>
                  <a:lnTo>
                    <a:pt x="3894880" y="0"/>
                  </a:lnTo>
                  <a:lnTo>
                    <a:pt x="3895713" y="0"/>
                  </a:lnTo>
                  <a:lnTo>
                    <a:pt x="3896547" y="0"/>
                  </a:lnTo>
                  <a:lnTo>
                    <a:pt x="3897380" y="0"/>
                  </a:lnTo>
                  <a:lnTo>
                    <a:pt x="3898214" y="0"/>
                  </a:lnTo>
                  <a:lnTo>
                    <a:pt x="3899047" y="0"/>
                  </a:lnTo>
                  <a:lnTo>
                    <a:pt x="3899881" y="0"/>
                  </a:lnTo>
                  <a:lnTo>
                    <a:pt x="3900714" y="0"/>
                  </a:lnTo>
                  <a:lnTo>
                    <a:pt x="3901548" y="0"/>
                  </a:lnTo>
                  <a:lnTo>
                    <a:pt x="3902381" y="0"/>
                  </a:lnTo>
                  <a:lnTo>
                    <a:pt x="3903215" y="0"/>
                  </a:lnTo>
                  <a:lnTo>
                    <a:pt x="3904048" y="0"/>
                  </a:lnTo>
                  <a:lnTo>
                    <a:pt x="3904882" y="0"/>
                  </a:lnTo>
                  <a:lnTo>
                    <a:pt x="3905715" y="0"/>
                  </a:lnTo>
                  <a:lnTo>
                    <a:pt x="3906549" y="0"/>
                  </a:lnTo>
                  <a:lnTo>
                    <a:pt x="3907382" y="0"/>
                  </a:lnTo>
                  <a:lnTo>
                    <a:pt x="3908216" y="0"/>
                  </a:lnTo>
                  <a:lnTo>
                    <a:pt x="3909049" y="0"/>
                  </a:lnTo>
                  <a:lnTo>
                    <a:pt x="3909883" y="0"/>
                  </a:lnTo>
                  <a:lnTo>
                    <a:pt x="3910716" y="0"/>
                  </a:lnTo>
                  <a:lnTo>
                    <a:pt x="3911550" y="0"/>
                  </a:lnTo>
                  <a:lnTo>
                    <a:pt x="3912383" y="0"/>
                  </a:lnTo>
                  <a:lnTo>
                    <a:pt x="3913217" y="0"/>
                  </a:lnTo>
                  <a:lnTo>
                    <a:pt x="3914050" y="0"/>
                  </a:lnTo>
                  <a:lnTo>
                    <a:pt x="3914884" y="0"/>
                  </a:lnTo>
                  <a:lnTo>
                    <a:pt x="3915717" y="0"/>
                  </a:lnTo>
                  <a:lnTo>
                    <a:pt x="3916551" y="0"/>
                  </a:lnTo>
                  <a:lnTo>
                    <a:pt x="3917384" y="0"/>
                  </a:lnTo>
                  <a:lnTo>
                    <a:pt x="3918218" y="0"/>
                  </a:lnTo>
                  <a:lnTo>
                    <a:pt x="3919051" y="0"/>
                  </a:lnTo>
                  <a:lnTo>
                    <a:pt x="3919885" y="0"/>
                  </a:lnTo>
                  <a:lnTo>
                    <a:pt x="3920718" y="0"/>
                  </a:lnTo>
                  <a:lnTo>
                    <a:pt x="3921552" y="0"/>
                  </a:lnTo>
                  <a:lnTo>
                    <a:pt x="3922385" y="0"/>
                  </a:lnTo>
                  <a:lnTo>
                    <a:pt x="3923218" y="0"/>
                  </a:lnTo>
                  <a:lnTo>
                    <a:pt x="3924052" y="0"/>
                  </a:lnTo>
                  <a:lnTo>
                    <a:pt x="3924885" y="0"/>
                  </a:lnTo>
                  <a:lnTo>
                    <a:pt x="3925719" y="0"/>
                  </a:lnTo>
                  <a:lnTo>
                    <a:pt x="3926552" y="0"/>
                  </a:lnTo>
                  <a:lnTo>
                    <a:pt x="3927386" y="0"/>
                  </a:lnTo>
                  <a:lnTo>
                    <a:pt x="3928219" y="0"/>
                  </a:lnTo>
                  <a:lnTo>
                    <a:pt x="3929053" y="0"/>
                  </a:lnTo>
                  <a:lnTo>
                    <a:pt x="3929886" y="0"/>
                  </a:lnTo>
                  <a:lnTo>
                    <a:pt x="3930720" y="0"/>
                  </a:lnTo>
                  <a:lnTo>
                    <a:pt x="3931553" y="0"/>
                  </a:lnTo>
                  <a:lnTo>
                    <a:pt x="3932387" y="0"/>
                  </a:lnTo>
                  <a:lnTo>
                    <a:pt x="3933220" y="0"/>
                  </a:lnTo>
                  <a:lnTo>
                    <a:pt x="3934054" y="0"/>
                  </a:lnTo>
                  <a:lnTo>
                    <a:pt x="3934887" y="0"/>
                  </a:lnTo>
                  <a:lnTo>
                    <a:pt x="3935721" y="0"/>
                  </a:lnTo>
                  <a:lnTo>
                    <a:pt x="3936554" y="0"/>
                  </a:lnTo>
                  <a:lnTo>
                    <a:pt x="3937388" y="0"/>
                  </a:lnTo>
                  <a:lnTo>
                    <a:pt x="3938221" y="0"/>
                  </a:lnTo>
                  <a:lnTo>
                    <a:pt x="3939055" y="0"/>
                  </a:lnTo>
                  <a:lnTo>
                    <a:pt x="3939888" y="0"/>
                  </a:lnTo>
                  <a:lnTo>
                    <a:pt x="3940722" y="0"/>
                  </a:lnTo>
                  <a:lnTo>
                    <a:pt x="3941555" y="0"/>
                  </a:lnTo>
                  <a:lnTo>
                    <a:pt x="3942389" y="0"/>
                  </a:lnTo>
                  <a:lnTo>
                    <a:pt x="3943222" y="0"/>
                  </a:lnTo>
                  <a:lnTo>
                    <a:pt x="3944056" y="0"/>
                  </a:lnTo>
                  <a:lnTo>
                    <a:pt x="3944889" y="0"/>
                  </a:lnTo>
                  <a:lnTo>
                    <a:pt x="3945723" y="0"/>
                  </a:lnTo>
                  <a:lnTo>
                    <a:pt x="3946556" y="0"/>
                  </a:lnTo>
                  <a:lnTo>
                    <a:pt x="3947390" y="0"/>
                  </a:lnTo>
                  <a:lnTo>
                    <a:pt x="3948223" y="0"/>
                  </a:lnTo>
                  <a:lnTo>
                    <a:pt x="3949057" y="0"/>
                  </a:lnTo>
                  <a:lnTo>
                    <a:pt x="3949890" y="0"/>
                  </a:lnTo>
                  <a:lnTo>
                    <a:pt x="3950724" y="0"/>
                  </a:lnTo>
                  <a:lnTo>
                    <a:pt x="3951557" y="0"/>
                  </a:lnTo>
                  <a:lnTo>
                    <a:pt x="3952391" y="0"/>
                  </a:lnTo>
                  <a:lnTo>
                    <a:pt x="3953224" y="0"/>
                  </a:lnTo>
                  <a:lnTo>
                    <a:pt x="3954057" y="0"/>
                  </a:lnTo>
                  <a:lnTo>
                    <a:pt x="3954891" y="0"/>
                  </a:lnTo>
                  <a:lnTo>
                    <a:pt x="3955724" y="0"/>
                  </a:lnTo>
                  <a:lnTo>
                    <a:pt x="3956558" y="0"/>
                  </a:lnTo>
                  <a:lnTo>
                    <a:pt x="3957391" y="0"/>
                  </a:lnTo>
                  <a:lnTo>
                    <a:pt x="3958225" y="0"/>
                  </a:lnTo>
                  <a:lnTo>
                    <a:pt x="3959058" y="0"/>
                  </a:lnTo>
                  <a:lnTo>
                    <a:pt x="3959892" y="0"/>
                  </a:lnTo>
                  <a:lnTo>
                    <a:pt x="3960725" y="0"/>
                  </a:lnTo>
                  <a:lnTo>
                    <a:pt x="3961559" y="0"/>
                  </a:lnTo>
                  <a:lnTo>
                    <a:pt x="3962392" y="0"/>
                  </a:lnTo>
                  <a:lnTo>
                    <a:pt x="3963226" y="0"/>
                  </a:lnTo>
                  <a:lnTo>
                    <a:pt x="3964059" y="0"/>
                  </a:lnTo>
                  <a:lnTo>
                    <a:pt x="3964893" y="0"/>
                  </a:lnTo>
                  <a:lnTo>
                    <a:pt x="3965726" y="0"/>
                  </a:lnTo>
                  <a:lnTo>
                    <a:pt x="3966560" y="0"/>
                  </a:lnTo>
                  <a:lnTo>
                    <a:pt x="3967393" y="0"/>
                  </a:lnTo>
                  <a:lnTo>
                    <a:pt x="3968227" y="0"/>
                  </a:lnTo>
                  <a:lnTo>
                    <a:pt x="3969060" y="0"/>
                  </a:lnTo>
                  <a:lnTo>
                    <a:pt x="3969894" y="0"/>
                  </a:lnTo>
                  <a:lnTo>
                    <a:pt x="3970727" y="0"/>
                  </a:lnTo>
                  <a:lnTo>
                    <a:pt x="3971561" y="0"/>
                  </a:lnTo>
                  <a:lnTo>
                    <a:pt x="3972394" y="0"/>
                  </a:lnTo>
                  <a:lnTo>
                    <a:pt x="3973228" y="0"/>
                  </a:lnTo>
                  <a:lnTo>
                    <a:pt x="3974061" y="0"/>
                  </a:lnTo>
                  <a:lnTo>
                    <a:pt x="3974895" y="0"/>
                  </a:lnTo>
                  <a:lnTo>
                    <a:pt x="3975728" y="0"/>
                  </a:lnTo>
                  <a:lnTo>
                    <a:pt x="3976562" y="0"/>
                  </a:lnTo>
                  <a:lnTo>
                    <a:pt x="3977395" y="0"/>
                  </a:lnTo>
                  <a:lnTo>
                    <a:pt x="3978229" y="0"/>
                  </a:lnTo>
                  <a:lnTo>
                    <a:pt x="3979062" y="0"/>
                  </a:lnTo>
                  <a:lnTo>
                    <a:pt x="3979896" y="0"/>
                  </a:lnTo>
                  <a:lnTo>
                    <a:pt x="3980729" y="0"/>
                  </a:lnTo>
                  <a:lnTo>
                    <a:pt x="3981563" y="0"/>
                  </a:lnTo>
                  <a:lnTo>
                    <a:pt x="3982396" y="0"/>
                  </a:lnTo>
                  <a:lnTo>
                    <a:pt x="3983229" y="0"/>
                  </a:lnTo>
                  <a:lnTo>
                    <a:pt x="3984063" y="0"/>
                  </a:lnTo>
                  <a:lnTo>
                    <a:pt x="3984896" y="0"/>
                  </a:lnTo>
                  <a:lnTo>
                    <a:pt x="3985730" y="0"/>
                  </a:lnTo>
                  <a:lnTo>
                    <a:pt x="3986563" y="0"/>
                  </a:lnTo>
                  <a:lnTo>
                    <a:pt x="3987397" y="0"/>
                  </a:lnTo>
                  <a:lnTo>
                    <a:pt x="3988230" y="0"/>
                  </a:lnTo>
                  <a:lnTo>
                    <a:pt x="3989064" y="0"/>
                  </a:lnTo>
                  <a:lnTo>
                    <a:pt x="3989897" y="0"/>
                  </a:lnTo>
                  <a:lnTo>
                    <a:pt x="3990731" y="0"/>
                  </a:lnTo>
                  <a:lnTo>
                    <a:pt x="3991564" y="0"/>
                  </a:lnTo>
                  <a:lnTo>
                    <a:pt x="3992398" y="0"/>
                  </a:lnTo>
                  <a:lnTo>
                    <a:pt x="3993231" y="0"/>
                  </a:lnTo>
                  <a:lnTo>
                    <a:pt x="3994065" y="0"/>
                  </a:lnTo>
                  <a:lnTo>
                    <a:pt x="3994898" y="0"/>
                  </a:lnTo>
                  <a:lnTo>
                    <a:pt x="3995732" y="0"/>
                  </a:lnTo>
                  <a:lnTo>
                    <a:pt x="3996565" y="0"/>
                  </a:lnTo>
                  <a:lnTo>
                    <a:pt x="3997399" y="0"/>
                  </a:lnTo>
                  <a:lnTo>
                    <a:pt x="3998232" y="0"/>
                  </a:lnTo>
                  <a:lnTo>
                    <a:pt x="3999066" y="0"/>
                  </a:lnTo>
                  <a:lnTo>
                    <a:pt x="3999899" y="0"/>
                  </a:lnTo>
                  <a:lnTo>
                    <a:pt x="4000733" y="0"/>
                  </a:lnTo>
                  <a:lnTo>
                    <a:pt x="4001566" y="0"/>
                  </a:lnTo>
                  <a:lnTo>
                    <a:pt x="4002400" y="0"/>
                  </a:lnTo>
                  <a:lnTo>
                    <a:pt x="4003233" y="0"/>
                  </a:lnTo>
                  <a:lnTo>
                    <a:pt x="4004067" y="0"/>
                  </a:lnTo>
                  <a:lnTo>
                    <a:pt x="4004900" y="0"/>
                  </a:lnTo>
                  <a:lnTo>
                    <a:pt x="4005734" y="0"/>
                  </a:lnTo>
                  <a:lnTo>
                    <a:pt x="4006567" y="0"/>
                  </a:lnTo>
                  <a:lnTo>
                    <a:pt x="4007401" y="0"/>
                  </a:lnTo>
                  <a:lnTo>
                    <a:pt x="4008234" y="0"/>
                  </a:lnTo>
                  <a:lnTo>
                    <a:pt x="4009068" y="0"/>
                  </a:lnTo>
                  <a:lnTo>
                    <a:pt x="4009901" y="0"/>
                  </a:lnTo>
                  <a:lnTo>
                    <a:pt x="4010735" y="0"/>
                  </a:lnTo>
                  <a:lnTo>
                    <a:pt x="4011568" y="0"/>
                  </a:lnTo>
                  <a:lnTo>
                    <a:pt x="4012402" y="0"/>
                  </a:lnTo>
                  <a:lnTo>
                    <a:pt x="4013235" y="0"/>
                  </a:lnTo>
                  <a:lnTo>
                    <a:pt x="4014068" y="0"/>
                  </a:lnTo>
                  <a:lnTo>
                    <a:pt x="4014902" y="0"/>
                  </a:lnTo>
                  <a:lnTo>
                    <a:pt x="4015735" y="0"/>
                  </a:lnTo>
                  <a:lnTo>
                    <a:pt x="4016569" y="0"/>
                  </a:lnTo>
                  <a:lnTo>
                    <a:pt x="4017402" y="0"/>
                  </a:lnTo>
                  <a:lnTo>
                    <a:pt x="4018236" y="0"/>
                  </a:lnTo>
                  <a:lnTo>
                    <a:pt x="4019069" y="0"/>
                  </a:lnTo>
                  <a:lnTo>
                    <a:pt x="4019903" y="0"/>
                  </a:lnTo>
                  <a:lnTo>
                    <a:pt x="4020736" y="0"/>
                  </a:lnTo>
                  <a:lnTo>
                    <a:pt x="4021570" y="0"/>
                  </a:lnTo>
                  <a:lnTo>
                    <a:pt x="4022403" y="0"/>
                  </a:lnTo>
                  <a:lnTo>
                    <a:pt x="4023237" y="0"/>
                  </a:lnTo>
                  <a:lnTo>
                    <a:pt x="4024070" y="0"/>
                  </a:lnTo>
                  <a:lnTo>
                    <a:pt x="4024904" y="0"/>
                  </a:lnTo>
                  <a:lnTo>
                    <a:pt x="4025737" y="0"/>
                  </a:lnTo>
                  <a:lnTo>
                    <a:pt x="4026571" y="0"/>
                  </a:lnTo>
                  <a:lnTo>
                    <a:pt x="4027404" y="0"/>
                  </a:lnTo>
                  <a:lnTo>
                    <a:pt x="4028238" y="0"/>
                  </a:lnTo>
                  <a:lnTo>
                    <a:pt x="4029071" y="0"/>
                  </a:lnTo>
                  <a:lnTo>
                    <a:pt x="4029905" y="0"/>
                  </a:lnTo>
                  <a:lnTo>
                    <a:pt x="4030738" y="0"/>
                  </a:lnTo>
                  <a:lnTo>
                    <a:pt x="4031572" y="0"/>
                  </a:lnTo>
                  <a:lnTo>
                    <a:pt x="4032405" y="0"/>
                  </a:lnTo>
                  <a:lnTo>
                    <a:pt x="4033239" y="0"/>
                  </a:lnTo>
                  <a:lnTo>
                    <a:pt x="4034072" y="0"/>
                  </a:lnTo>
                  <a:lnTo>
                    <a:pt x="4034906" y="0"/>
                  </a:lnTo>
                  <a:lnTo>
                    <a:pt x="4035739" y="0"/>
                  </a:lnTo>
                  <a:lnTo>
                    <a:pt x="4036573" y="0"/>
                  </a:lnTo>
                  <a:lnTo>
                    <a:pt x="4037406" y="0"/>
                  </a:lnTo>
                  <a:lnTo>
                    <a:pt x="4038240" y="0"/>
                  </a:lnTo>
                  <a:lnTo>
                    <a:pt x="4039073" y="0"/>
                  </a:lnTo>
                  <a:lnTo>
                    <a:pt x="4039907" y="0"/>
                  </a:lnTo>
                  <a:lnTo>
                    <a:pt x="4040740" y="0"/>
                  </a:lnTo>
                  <a:lnTo>
                    <a:pt x="4041574" y="0"/>
                  </a:lnTo>
                  <a:lnTo>
                    <a:pt x="4042407" y="0"/>
                  </a:lnTo>
                  <a:lnTo>
                    <a:pt x="4043240" y="0"/>
                  </a:lnTo>
                  <a:lnTo>
                    <a:pt x="4044074" y="0"/>
                  </a:lnTo>
                  <a:lnTo>
                    <a:pt x="4044907" y="0"/>
                  </a:lnTo>
                  <a:lnTo>
                    <a:pt x="4045741" y="0"/>
                  </a:lnTo>
                  <a:lnTo>
                    <a:pt x="4046574" y="0"/>
                  </a:lnTo>
                  <a:lnTo>
                    <a:pt x="4047408" y="0"/>
                  </a:lnTo>
                  <a:lnTo>
                    <a:pt x="4048241" y="0"/>
                  </a:lnTo>
                  <a:lnTo>
                    <a:pt x="4049075" y="0"/>
                  </a:lnTo>
                  <a:lnTo>
                    <a:pt x="4049908" y="0"/>
                  </a:lnTo>
                  <a:lnTo>
                    <a:pt x="4050742" y="0"/>
                  </a:lnTo>
                  <a:lnTo>
                    <a:pt x="4051575" y="0"/>
                  </a:lnTo>
                  <a:lnTo>
                    <a:pt x="4052409" y="0"/>
                  </a:lnTo>
                  <a:lnTo>
                    <a:pt x="4053242" y="0"/>
                  </a:lnTo>
                  <a:lnTo>
                    <a:pt x="4054076" y="0"/>
                  </a:lnTo>
                  <a:lnTo>
                    <a:pt x="4054909" y="0"/>
                  </a:lnTo>
                  <a:lnTo>
                    <a:pt x="4055743" y="0"/>
                  </a:lnTo>
                  <a:lnTo>
                    <a:pt x="4056576" y="0"/>
                  </a:lnTo>
                  <a:lnTo>
                    <a:pt x="4057410" y="0"/>
                  </a:lnTo>
                  <a:lnTo>
                    <a:pt x="4058243" y="0"/>
                  </a:lnTo>
                  <a:lnTo>
                    <a:pt x="4059077" y="0"/>
                  </a:lnTo>
                  <a:lnTo>
                    <a:pt x="4059910" y="0"/>
                  </a:lnTo>
                  <a:lnTo>
                    <a:pt x="4060744" y="0"/>
                  </a:lnTo>
                  <a:lnTo>
                    <a:pt x="4061577" y="0"/>
                  </a:lnTo>
                  <a:lnTo>
                    <a:pt x="4062411" y="0"/>
                  </a:lnTo>
                  <a:lnTo>
                    <a:pt x="4063244" y="0"/>
                  </a:lnTo>
                  <a:lnTo>
                    <a:pt x="4064078" y="0"/>
                  </a:lnTo>
                  <a:lnTo>
                    <a:pt x="4064911" y="0"/>
                  </a:lnTo>
                  <a:lnTo>
                    <a:pt x="4065745" y="0"/>
                  </a:lnTo>
                  <a:lnTo>
                    <a:pt x="4066578" y="0"/>
                  </a:lnTo>
                  <a:lnTo>
                    <a:pt x="4067412" y="0"/>
                  </a:lnTo>
                  <a:lnTo>
                    <a:pt x="4068245" y="0"/>
                  </a:lnTo>
                  <a:lnTo>
                    <a:pt x="4069079" y="0"/>
                  </a:lnTo>
                  <a:lnTo>
                    <a:pt x="4069912" y="0"/>
                  </a:lnTo>
                  <a:lnTo>
                    <a:pt x="4070746" y="0"/>
                  </a:lnTo>
                  <a:lnTo>
                    <a:pt x="4071579" y="0"/>
                  </a:lnTo>
                  <a:lnTo>
                    <a:pt x="4072413" y="0"/>
                  </a:lnTo>
                  <a:lnTo>
                    <a:pt x="4073246" y="0"/>
                  </a:lnTo>
                  <a:lnTo>
                    <a:pt x="4074079" y="0"/>
                  </a:lnTo>
                  <a:lnTo>
                    <a:pt x="4074913" y="0"/>
                  </a:lnTo>
                  <a:lnTo>
                    <a:pt x="4075746" y="0"/>
                  </a:lnTo>
                  <a:lnTo>
                    <a:pt x="4076580" y="0"/>
                  </a:lnTo>
                  <a:lnTo>
                    <a:pt x="4077413" y="0"/>
                  </a:lnTo>
                  <a:lnTo>
                    <a:pt x="4078247" y="0"/>
                  </a:lnTo>
                  <a:lnTo>
                    <a:pt x="4079080" y="0"/>
                  </a:lnTo>
                  <a:lnTo>
                    <a:pt x="4079914" y="0"/>
                  </a:lnTo>
                  <a:lnTo>
                    <a:pt x="4080747" y="0"/>
                  </a:lnTo>
                  <a:lnTo>
                    <a:pt x="4081581" y="0"/>
                  </a:lnTo>
                  <a:lnTo>
                    <a:pt x="4082414" y="0"/>
                  </a:lnTo>
                  <a:lnTo>
                    <a:pt x="4083248" y="0"/>
                  </a:lnTo>
                  <a:lnTo>
                    <a:pt x="4084081" y="0"/>
                  </a:lnTo>
                  <a:lnTo>
                    <a:pt x="4084915" y="0"/>
                  </a:lnTo>
                  <a:lnTo>
                    <a:pt x="4085748" y="0"/>
                  </a:lnTo>
                  <a:lnTo>
                    <a:pt x="4086582" y="0"/>
                  </a:lnTo>
                  <a:lnTo>
                    <a:pt x="4087415" y="0"/>
                  </a:lnTo>
                  <a:lnTo>
                    <a:pt x="4088249" y="0"/>
                  </a:lnTo>
                  <a:lnTo>
                    <a:pt x="4089082" y="0"/>
                  </a:lnTo>
                  <a:lnTo>
                    <a:pt x="4089916" y="0"/>
                  </a:lnTo>
                  <a:lnTo>
                    <a:pt x="4090749" y="0"/>
                  </a:lnTo>
                  <a:lnTo>
                    <a:pt x="4091583" y="0"/>
                  </a:lnTo>
                  <a:lnTo>
                    <a:pt x="4092416" y="0"/>
                  </a:lnTo>
                  <a:lnTo>
                    <a:pt x="4093250" y="0"/>
                  </a:lnTo>
                  <a:lnTo>
                    <a:pt x="4094083" y="0"/>
                  </a:lnTo>
                  <a:lnTo>
                    <a:pt x="4094917" y="0"/>
                  </a:lnTo>
                  <a:lnTo>
                    <a:pt x="4095750" y="0"/>
                  </a:lnTo>
                  <a:lnTo>
                    <a:pt x="4096584" y="0"/>
                  </a:lnTo>
                  <a:lnTo>
                    <a:pt x="4097417" y="0"/>
                  </a:lnTo>
                  <a:lnTo>
                    <a:pt x="4098251" y="0"/>
                  </a:lnTo>
                  <a:lnTo>
                    <a:pt x="4099084" y="0"/>
                  </a:lnTo>
                  <a:lnTo>
                    <a:pt x="4099918" y="0"/>
                  </a:lnTo>
                  <a:lnTo>
                    <a:pt x="4100751" y="0"/>
                  </a:lnTo>
                  <a:lnTo>
                    <a:pt x="4101585" y="0"/>
                  </a:lnTo>
                  <a:lnTo>
                    <a:pt x="4102418" y="0"/>
                  </a:lnTo>
                  <a:lnTo>
                    <a:pt x="4103251" y="0"/>
                  </a:lnTo>
                  <a:lnTo>
                    <a:pt x="4104085" y="0"/>
                  </a:lnTo>
                  <a:lnTo>
                    <a:pt x="4104918" y="0"/>
                  </a:lnTo>
                  <a:lnTo>
                    <a:pt x="4105752" y="0"/>
                  </a:lnTo>
                  <a:lnTo>
                    <a:pt x="4106585" y="0"/>
                  </a:lnTo>
                  <a:lnTo>
                    <a:pt x="4107419" y="0"/>
                  </a:lnTo>
                  <a:lnTo>
                    <a:pt x="4108252" y="0"/>
                  </a:lnTo>
                  <a:lnTo>
                    <a:pt x="4109086" y="0"/>
                  </a:lnTo>
                  <a:lnTo>
                    <a:pt x="4109919" y="0"/>
                  </a:lnTo>
                  <a:lnTo>
                    <a:pt x="4110753" y="0"/>
                  </a:lnTo>
                  <a:lnTo>
                    <a:pt x="4111586" y="0"/>
                  </a:lnTo>
                  <a:lnTo>
                    <a:pt x="4112420" y="0"/>
                  </a:lnTo>
                  <a:lnTo>
                    <a:pt x="4113253" y="0"/>
                  </a:lnTo>
                  <a:lnTo>
                    <a:pt x="4114087" y="0"/>
                  </a:lnTo>
                  <a:lnTo>
                    <a:pt x="4114920" y="0"/>
                  </a:lnTo>
                  <a:lnTo>
                    <a:pt x="4115754" y="0"/>
                  </a:lnTo>
                  <a:lnTo>
                    <a:pt x="4116587" y="0"/>
                  </a:lnTo>
                  <a:lnTo>
                    <a:pt x="4117421" y="0"/>
                  </a:lnTo>
                  <a:lnTo>
                    <a:pt x="4118254" y="0"/>
                  </a:lnTo>
                  <a:lnTo>
                    <a:pt x="4119088" y="0"/>
                  </a:lnTo>
                  <a:lnTo>
                    <a:pt x="4119921" y="0"/>
                  </a:lnTo>
                  <a:lnTo>
                    <a:pt x="4120755" y="0"/>
                  </a:lnTo>
                  <a:lnTo>
                    <a:pt x="4121588" y="0"/>
                  </a:lnTo>
                  <a:lnTo>
                    <a:pt x="4122422" y="0"/>
                  </a:lnTo>
                  <a:lnTo>
                    <a:pt x="4123255" y="0"/>
                  </a:lnTo>
                  <a:lnTo>
                    <a:pt x="4124089" y="0"/>
                  </a:lnTo>
                  <a:lnTo>
                    <a:pt x="4124922" y="0"/>
                  </a:lnTo>
                  <a:lnTo>
                    <a:pt x="4125756" y="0"/>
                  </a:lnTo>
                  <a:lnTo>
                    <a:pt x="4126589" y="0"/>
                  </a:lnTo>
                  <a:lnTo>
                    <a:pt x="4127423" y="0"/>
                  </a:lnTo>
                  <a:lnTo>
                    <a:pt x="4128256" y="0"/>
                  </a:lnTo>
                  <a:lnTo>
                    <a:pt x="4129090" y="0"/>
                  </a:lnTo>
                  <a:lnTo>
                    <a:pt x="4129923" y="0"/>
                  </a:lnTo>
                  <a:lnTo>
                    <a:pt x="4130757" y="0"/>
                  </a:lnTo>
                  <a:lnTo>
                    <a:pt x="4131590" y="0"/>
                  </a:lnTo>
                  <a:lnTo>
                    <a:pt x="4132424" y="0"/>
                  </a:lnTo>
                  <a:lnTo>
                    <a:pt x="4133257" y="0"/>
                  </a:lnTo>
                  <a:lnTo>
                    <a:pt x="4134090" y="0"/>
                  </a:lnTo>
                  <a:lnTo>
                    <a:pt x="4134924" y="0"/>
                  </a:lnTo>
                  <a:lnTo>
                    <a:pt x="4135757" y="0"/>
                  </a:lnTo>
                  <a:lnTo>
                    <a:pt x="4136591" y="0"/>
                  </a:lnTo>
                  <a:lnTo>
                    <a:pt x="4137424" y="0"/>
                  </a:lnTo>
                  <a:lnTo>
                    <a:pt x="4138258" y="0"/>
                  </a:lnTo>
                  <a:lnTo>
                    <a:pt x="4139091" y="0"/>
                  </a:lnTo>
                  <a:lnTo>
                    <a:pt x="4139925" y="0"/>
                  </a:lnTo>
                  <a:lnTo>
                    <a:pt x="4140758" y="0"/>
                  </a:lnTo>
                  <a:lnTo>
                    <a:pt x="4141592" y="0"/>
                  </a:lnTo>
                  <a:lnTo>
                    <a:pt x="4142425" y="0"/>
                  </a:lnTo>
                  <a:lnTo>
                    <a:pt x="4143259" y="0"/>
                  </a:lnTo>
                  <a:lnTo>
                    <a:pt x="4144092" y="0"/>
                  </a:lnTo>
                  <a:lnTo>
                    <a:pt x="4144926" y="0"/>
                  </a:lnTo>
                  <a:lnTo>
                    <a:pt x="4145759" y="0"/>
                  </a:lnTo>
                  <a:lnTo>
                    <a:pt x="4146593" y="0"/>
                  </a:lnTo>
                  <a:lnTo>
                    <a:pt x="4147426" y="0"/>
                  </a:lnTo>
                  <a:lnTo>
                    <a:pt x="4148260" y="0"/>
                  </a:lnTo>
                  <a:lnTo>
                    <a:pt x="4149093" y="0"/>
                  </a:lnTo>
                  <a:lnTo>
                    <a:pt x="4149927" y="0"/>
                  </a:lnTo>
                  <a:lnTo>
                    <a:pt x="4150760" y="0"/>
                  </a:lnTo>
                  <a:lnTo>
                    <a:pt x="4151594" y="0"/>
                  </a:lnTo>
                  <a:lnTo>
                    <a:pt x="4152427" y="0"/>
                  </a:lnTo>
                  <a:lnTo>
                    <a:pt x="4153261" y="0"/>
                  </a:lnTo>
                  <a:lnTo>
                    <a:pt x="4154094" y="0"/>
                  </a:lnTo>
                  <a:lnTo>
                    <a:pt x="4154928" y="0"/>
                  </a:lnTo>
                  <a:lnTo>
                    <a:pt x="4155761" y="0"/>
                  </a:lnTo>
                  <a:lnTo>
                    <a:pt x="4156595" y="0"/>
                  </a:lnTo>
                  <a:lnTo>
                    <a:pt x="4157428" y="0"/>
                  </a:lnTo>
                  <a:lnTo>
                    <a:pt x="4158262" y="0"/>
                  </a:lnTo>
                  <a:lnTo>
                    <a:pt x="4159095" y="0"/>
                  </a:lnTo>
                  <a:lnTo>
                    <a:pt x="4159929" y="0"/>
                  </a:lnTo>
                  <a:lnTo>
                    <a:pt x="4160762" y="0"/>
                  </a:lnTo>
                  <a:lnTo>
                    <a:pt x="4161596" y="0"/>
                  </a:lnTo>
                  <a:lnTo>
                    <a:pt x="4162429" y="0"/>
                  </a:lnTo>
                  <a:lnTo>
                    <a:pt x="4163262" y="0"/>
                  </a:lnTo>
                  <a:lnTo>
                    <a:pt x="4164096" y="0"/>
                  </a:lnTo>
                  <a:lnTo>
                    <a:pt x="4164929" y="0"/>
                  </a:lnTo>
                  <a:lnTo>
                    <a:pt x="4165763" y="0"/>
                  </a:lnTo>
                  <a:lnTo>
                    <a:pt x="4166596" y="0"/>
                  </a:lnTo>
                  <a:lnTo>
                    <a:pt x="4167430" y="0"/>
                  </a:lnTo>
                  <a:lnTo>
                    <a:pt x="4168263" y="0"/>
                  </a:lnTo>
                  <a:lnTo>
                    <a:pt x="4169097" y="0"/>
                  </a:lnTo>
                  <a:lnTo>
                    <a:pt x="4169930" y="0"/>
                  </a:lnTo>
                  <a:lnTo>
                    <a:pt x="4170764" y="0"/>
                  </a:lnTo>
                  <a:lnTo>
                    <a:pt x="4171597" y="0"/>
                  </a:lnTo>
                  <a:lnTo>
                    <a:pt x="4172431" y="0"/>
                  </a:lnTo>
                  <a:lnTo>
                    <a:pt x="4173264" y="0"/>
                  </a:lnTo>
                  <a:lnTo>
                    <a:pt x="4174098" y="0"/>
                  </a:lnTo>
                  <a:lnTo>
                    <a:pt x="4174931" y="0"/>
                  </a:lnTo>
                  <a:lnTo>
                    <a:pt x="4175765" y="0"/>
                  </a:lnTo>
                  <a:lnTo>
                    <a:pt x="4176598" y="0"/>
                  </a:lnTo>
                  <a:lnTo>
                    <a:pt x="4177432" y="0"/>
                  </a:lnTo>
                  <a:lnTo>
                    <a:pt x="4178265" y="0"/>
                  </a:lnTo>
                  <a:lnTo>
                    <a:pt x="4179099" y="0"/>
                  </a:lnTo>
                  <a:lnTo>
                    <a:pt x="4179932" y="0"/>
                  </a:lnTo>
                  <a:lnTo>
                    <a:pt x="4180766" y="0"/>
                  </a:lnTo>
                  <a:lnTo>
                    <a:pt x="4181599" y="0"/>
                  </a:lnTo>
                  <a:lnTo>
                    <a:pt x="4182433" y="0"/>
                  </a:lnTo>
                  <a:lnTo>
                    <a:pt x="4183266" y="0"/>
                  </a:lnTo>
                  <a:lnTo>
                    <a:pt x="4184100" y="0"/>
                  </a:lnTo>
                  <a:lnTo>
                    <a:pt x="4184933" y="0"/>
                  </a:lnTo>
                  <a:lnTo>
                    <a:pt x="4185767" y="0"/>
                  </a:lnTo>
                  <a:lnTo>
                    <a:pt x="4186600" y="0"/>
                  </a:lnTo>
                  <a:lnTo>
                    <a:pt x="4187434" y="0"/>
                  </a:lnTo>
                  <a:lnTo>
                    <a:pt x="4188267" y="0"/>
                  </a:lnTo>
                  <a:lnTo>
                    <a:pt x="4189101" y="0"/>
                  </a:lnTo>
                  <a:lnTo>
                    <a:pt x="4189934" y="0"/>
                  </a:lnTo>
                  <a:lnTo>
                    <a:pt x="4190768" y="0"/>
                  </a:lnTo>
                  <a:lnTo>
                    <a:pt x="4191601" y="0"/>
                  </a:lnTo>
                  <a:lnTo>
                    <a:pt x="4192435" y="0"/>
                  </a:lnTo>
                  <a:lnTo>
                    <a:pt x="4193268" y="0"/>
                  </a:lnTo>
                  <a:lnTo>
                    <a:pt x="4194101" y="0"/>
                  </a:lnTo>
                  <a:lnTo>
                    <a:pt x="4194935" y="0"/>
                  </a:lnTo>
                  <a:lnTo>
                    <a:pt x="4195768" y="0"/>
                  </a:lnTo>
                  <a:lnTo>
                    <a:pt x="4196602" y="0"/>
                  </a:lnTo>
                  <a:lnTo>
                    <a:pt x="4197435" y="0"/>
                  </a:lnTo>
                  <a:lnTo>
                    <a:pt x="4198269" y="0"/>
                  </a:lnTo>
                  <a:lnTo>
                    <a:pt x="4199102" y="0"/>
                  </a:lnTo>
                  <a:lnTo>
                    <a:pt x="4199936" y="0"/>
                  </a:lnTo>
                  <a:lnTo>
                    <a:pt x="4200769" y="0"/>
                  </a:lnTo>
                  <a:lnTo>
                    <a:pt x="4201603" y="0"/>
                  </a:lnTo>
                  <a:lnTo>
                    <a:pt x="4202436" y="0"/>
                  </a:lnTo>
                  <a:lnTo>
                    <a:pt x="4203270" y="0"/>
                  </a:lnTo>
                  <a:lnTo>
                    <a:pt x="4204103" y="0"/>
                  </a:lnTo>
                  <a:lnTo>
                    <a:pt x="4204937" y="0"/>
                  </a:lnTo>
                  <a:lnTo>
                    <a:pt x="4205770" y="0"/>
                  </a:lnTo>
                  <a:lnTo>
                    <a:pt x="4206604" y="0"/>
                  </a:lnTo>
                  <a:lnTo>
                    <a:pt x="4207437" y="0"/>
                  </a:lnTo>
                  <a:lnTo>
                    <a:pt x="4208271" y="0"/>
                  </a:lnTo>
                  <a:lnTo>
                    <a:pt x="4209104" y="0"/>
                  </a:lnTo>
                  <a:lnTo>
                    <a:pt x="4209938" y="0"/>
                  </a:lnTo>
                  <a:lnTo>
                    <a:pt x="4210771" y="0"/>
                  </a:lnTo>
                  <a:lnTo>
                    <a:pt x="4211605" y="0"/>
                  </a:lnTo>
                  <a:lnTo>
                    <a:pt x="4212438" y="0"/>
                  </a:lnTo>
                  <a:lnTo>
                    <a:pt x="4213272" y="0"/>
                  </a:lnTo>
                  <a:lnTo>
                    <a:pt x="4214105" y="0"/>
                  </a:lnTo>
                  <a:lnTo>
                    <a:pt x="4214939" y="0"/>
                  </a:lnTo>
                  <a:lnTo>
                    <a:pt x="4215772" y="0"/>
                  </a:lnTo>
                  <a:lnTo>
                    <a:pt x="4216606" y="0"/>
                  </a:lnTo>
                  <a:lnTo>
                    <a:pt x="4217439" y="0"/>
                  </a:lnTo>
                  <a:lnTo>
                    <a:pt x="4218273" y="0"/>
                  </a:lnTo>
                  <a:lnTo>
                    <a:pt x="4219106" y="0"/>
                  </a:lnTo>
                  <a:lnTo>
                    <a:pt x="4219940" y="0"/>
                  </a:lnTo>
                  <a:lnTo>
                    <a:pt x="4220773" y="0"/>
                  </a:lnTo>
                  <a:lnTo>
                    <a:pt x="4221607" y="0"/>
                  </a:lnTo>
                  <a:lnTo>
                    <a:pt x="4222440" y="0"/>
                  </a:lnTo>
                  <a:lnTo>
                    <a:pt x="4223273" y="0"/>
                  </a:lnTo>
                  <a:lnTo>
                    <a:pt x="4224107" y="0"/>
                  </a:lnTo>
                  <a:lnTo>
                    <a:pt x="4224940" y="0"/>
                  </a:lnTo>
                  <a:lnTo>
                    <a:pt x="4225774" y="0"/>
                  </a:lnTo>
                  <a:lnTo>
                    <a:pt x="4226607" y="0"/>
                  </a:lnTo>
                  <a:lnTo>
                    <a:pt x="4227441" y="0"/>
                  </a:lnTo>
                  <a:lnTo>
                    <a:pt x="4228274" y="0"/>
                  </a:lnTo>
                  <a:lnTo>
                    <a:pt x="4229108" y="0"/>
                  </a:lnTo>
                  <a:lnTo>
                    <a:pt x="4229941" y="0"/>
                  </a:lnTo>
                  <a:lnTo>
                    <a:pt x="4230775" y="0"/>
                  </a:lnTo>
                  <a:lnTo>
                    <a:pt x="4231608" y="0"/>
                  </a:lnTo>
                  <a:lnTo>
                    <a:pt x="4232442" y="0"/>
                  </a:lnTo>
                  <a:lnTo>
                    <a:pt x="4233275" y="0"/>
                  </a:lnTo>
                  <a:lnTo>
                    <a:pt x="4234109" y="0"/>
                  </a:lnTo>
                  <a:lnTo>
                    <a:pt x="4234942" y="0"/>
                  </a:lnTo>
                  <a:lnTo>
                    <a:pt x="4235776" y="0"/>
                  </a:lnTo>
                  <a:lnTo>
                    <a:pt x="4236609" y="0"/>
                  </a:lnTo>
                  <a:lnTo>
                    <a:pt x="4237443" y="0"/>
                  </a:lnTo>
                  <a:lnTo>
                    <a:pt x="4238276" y="0"/>
                  </a:lnTo>
                  <a:lnTo>
                    <a:pt x="4239110" y="0"/>
                  </a:lnTo>
                  <a:lnTo>
                    <a:pt x="4239943" y="0"/>
                  </a:lnTo>
                  <a:lnTo>
                    <a:pt x="4240777" y="0"/>
                  </a:lnTo>
                  <a:lnTo>
                    <a:pt x="4241610" y="0"/>
                  </a:lnTo>
                  <a:lnTo>
                    <a:pt x="4242444" y="0"/>
                  </a:lnTo>
                  <a:lnTo>
                    <a:pt x="4243277" y="0"/>
                  </a:lnTo>
                  <a:lnTo>
                    <a:pt x="4244111" y="0"/>
                  </a:lnTo>
                  <a:lnTo>
                    <a:pt x="4244944" y="0"/>
                  </a:lnTo>
                  <a:lnTo>
                    <a:pt x="4245778" y="0"/>
                  </a:lnTo>
                  <a:lnTo>
                    <a:pt x="4246611" y="0"/>
                  </a:lnTo>
                  <a:lnTo>
                    <a:pt x="4247445" y="0"/>
                  </a:lnTo>
                  <a:lnTo>
                    <a:pt x="4248278" y="0"/>
                  </a:lnTo>
                  <a:lnTo>
                    <a:pt x="4249112" y="0"/>
                  </a:lnTo>
                  <a:lnTo>
                    <a:pt x="4249945" y="0"/>
                  </a:lnTo>
                  <a:lnTo>
                    <a:pt x="4250779" y="0"/>
                  </a:lnTo>
                  <a:lnTo>
                    <a:pt x="4251612" y="0"/>
                  </a:lnTo>
                  <a:lnTo>
                    <a:pt x="4252446" y="0"/>
                  </a:lnTo>
                  <a:lnTo>
                    <a:pt x="4253279" y="0"/>
                  </a:lnTo>
                  <a:lnTo>
                    <a:pt x="4254112" y="0"/>
                  </a:lnTo>
                  <a:lnTo>
                    <a:pt x="4254946" y="0"/>
                  </a:lnTo>
                  <a:lnTo>
                    <a:pt x="4255779" y="0"/>
                  </a:lnTo>
                  <a:lnTo>
                    <a:pt x="4256613" y="0"/>
                  </a:lnTo>
                  <a:lnTo>
                    <a:pt x="4257446" y="0"/>
                  </a:lnTo>
                  <a:lnTo>
                    <a:pt x="4258280" y="0"/>
                  </a:lnTo>
                  <a:lnTo>
                    <a:pt x="4259113" y="0"/>
                  </a:lnTo>
                  <a:lnTo>
                    <a:pt x="4259947" y="0"/>
                  </a:lnTo>
                  <a:lnTo>
                    <a:pt x="4260780" y="0"/>
                  </a:lnTo>
                  <a:lnTo>
                    <a:pt x="4261614" y="0"/>
                  </a:lnTo>
                  <a:lnTo>
                    <a:pt x="4262447" y="0"/>
                  </a:lnTo>
                  <a:lnTo>
                    <a:pt x="4263281" y="0"/>
                  </a:lnTo>
                  <a:lnTo>
                    <a:pt x="4264114" y="0"/>
                  </a:lnTo>
                  <a:lnTo>
                    <a:pt x="4264948" y="0"/>
                  </a:lnTo>
                  <a:lnTo>
                    <a:pt x="4265781" y="0"/>
                  </a:lnTo>
                  <a:lnTo>
                    <a:pt x="4266615" y="0"/>
                  </a:lnTo>
                  <a:lnTo>
                    <a:pt x="4267448" y="0"/>
                  </a:lnTo>
                  <a:lnTo>
                    <a:pt x="4268282" y="0"/>
                  </a:lnTo>
                  <a:lnTo>
                    <a:pt x="4269115" y="0"/>
                  </a:lnTo>
                  <a:lnTo>
                    <a:pt x="4269949" y="0"/>
                  </a:lnTo>
                  <a:lnTo>
                    <a:pt x="4270782" y="0"/>
                  </a:lnTo>
                  <a:lnTo>
                    <a:pt x="4271616" y="0"/>
                  </a:lnTo>
                  <a:lnTo>
                    <a:pt x="4272449" y="0"/>
                  </a:lnTo>
                  <a:lnTo>
                    <a:pt x="4273283" y="0"/>
                  </a:lnTo>
                  <a:lnTo>
                    <a:pt x="4274116" y="0"/>
                  </a:lnTo>
                  <a:lnTo>
                    <a:pt x="4274950" y="0"/>
                  </a:lnTo>
                  <a:lnTo>
                    <a:pt x="4275783" y="0"/>
                  </a:lnTo>
                  <a:lnTo>
                    <a:pt x="4276617" y="0"/>
                  </a:lnTo>
                  <a:lnTo>
                    <a:pt x="4277450" y="0"/>
                  </a:lnTo>
                  <a:lnTo>
                    <a:pt x="4278284" y="0"/>
                  </a:lnTo>
                  <a:lnTo>
                    <a:pt x="4279117" y="0"/>
                  </a:lnTo>
                  <a:lnTo>
                    <a:pt x="4279951" y="0"/>
                  </a:lnTo>
                  <a:lnTo>
                    <a:pt x="4280784" y="0"/>
                  </a:lnTo>
                  <a:lnTo>
                    <a:pt x="4281618" y="0"/>
                  </a:lnTo>
                  <a:lnTo>
                    <a:pt x="4282451" y="0"/>
                  </a:lnTo>
                  <a:lnTo>
                    <a:pt x="4283284" y="0"/>
                  </a:lnTo>
                  <a:lnTo>
                    <a:pt x="4284118" y="0"/>
                  </a:lnTo>
                  <a:lnTo>
                    <a:pt x="4284951" y="0"/>
                  </a:lnTo>
                  <a:lnTo>
                    <a:pt x="4285785" y="0"/>
                  </a:lnTo>
                  <a:lnTo>
                    <a:pt x="4286618" y="0"/>
                  </a:lnTo>
                  <a:lnTo>
                    <a:pt x="4287452" y="0"/>
                  </a:lnTo>
                  <a:lnTo>
                    <a:pt x="4288285" y="0"/>
                  </a:lnTo>
                  <a:lnTo>
                    <a:pt x="4289119" y="0"/>
                  </a:lnTo>
                  <a:lnTo>
                    <a:pt x="4289952" y="0"/>
                  </a:lnTo>
                  <a:lnTo>
                    <a:pt x="4290786" y="0"/>
                  </a:lnTo>
                  <a:lnTo>
                    <a:pt x="4291619" y="0"/>
                  </a:lnTo>
                  <a:lnTo>
                    <a:pt x="4292453" y="0"/>
                  </a:lnTo>
                  <a:lnTo>
                    <a:pt x="4293286" y="0"/>
                  </a:lnTo>
                  <a:lnTo>
                    <a:pt x="4294120" y="0"/>
                  </a:lnTo>
                  <a:lnTo>
                    <a:pt x="4294953" y="0"/>
                  </a:lnTo>
                  <a:lnTo>
                    <a:pt x="4295787" y="0"/>
                  </a:lnTo>
                  <a:lnTo>
                    <a:pt x="4296620" y="0"/>
                  </a:lnTo>
                  <a:lnTo>
                    <a:pt x="4297454" y="0"/>
                  </a:lnTo>
                  <a:lnTo>
                    <a:pt x="4298287" y="0"/>
                  </a:lnTo>
                  <a:lnTo>
                    <a:pt x="4299121" y="0"/>
                  </a:lnTo>
                  <a:lnTo>
                    <a:pt x="4299954" y="0"/>
                  </a:lnTo>
                  <a:lnTo>
                    <a:pt x="4300788" y="0"/>
                  </a:lnTo>
                  <a:lnTo>
                    <a:pt x="4301621" y="0"/>
                  </a:lnTo>
                  <a:lnTo>
                    <a:pt x="4302455" y="0"/>
                  </a:lnTo>
                  <a:lnTo>
                    <a:pt x="4303288" y="0"/>
                  </a:lnTo>
                  <a:lnTo>
                    <a:pt x="4304122" y="0"/>
                  </a:lnTo>
                  <a:lnTo>
                    <a:pt x="4304955" y="0"/>
                  </a:lnTo>
                  <a:lnTo>
                    <a:pt x="4305789" y="0"/>
                  </a:lnTo>
                  <a:lnTo>
                    <a:pt x="4306622" y="0"/>
                  </a:lnTo>
                  <a:lnTo>
                    <a:pt x="4307456" y="0"/>
                  </a:lnTo>
                  <a:lnTo>
                    <a:pt x="4308289" y="0"/>
                  </a:lnTo>
                  <a:lnTo>
                    <a:pt x="4309123" y="0"/>
                  </a:lnTo>
                  <a:lnTo>
                    <a:pt x="4309956" y="0"/>
                  </a:lnTo>
                  <a:lnTo>
                    <a:pt x="4310790" y="0"/>
                  </a:lnTo>
                  <a:lnTo>
                    <a:pt x="4311623" y="0"/>
                  </a:lnTo>
                  <a:lnTo>
                    <a:pt x="4312456" y="0"/>
                  </a:lnTo>
                  <a:lnTo>
                    <a:pt x="4313290" y="0"/>
                  </a:lnTo>
                  <a:lnTo>
                    <a:pt x="4314123" y="0"/>
                  </a:lnTo>
                  <a:lnTo>
                    <a:pt x="4314957" y="0"/>
                  </a:lnTo>
                  <a:lnTo>
                    <a:pt x="4315790" y="0"/>
                  </a:lnTo>
                  <a:lnTo>
                    <a:pt x="4316624" y="0"/>
                  </a:lnTo>
                  <a:lnTo>
                    <a:pt x="4317457" y="0"/>
                  </a:lnTo>
                  <a:lnTo>
                    <a:pt x="4318291" y="0"/>
                  </a:lnTo>
                  <a:lnTo>
                    <a:pt x="4319124" y="0"/>
                  </a:lnTo>
                  <a:lnTo>
                    <a:pt x="4319958" y="0"/>
                  </a:lnTo>
                  <a:lnTo>
                    <a:pt x="4320791" y="0"/>
                  </a:lnTo>
                  <a:lnTo>
                    <a:pt x="4321625" y="0"/>
                  </a:lnTo>
                  <a:lnTo>
                    <a:pt x="4322458" y="0"/>
                  </a:lnTo>
                  <a:lnTo>
                    <a:pt x="4323292" y="0"/>
                  </a:lnTo>
                  <a:lnTo>
                    <a:pt x="4324125" y="0"/>
                  </a:lnTo>
                  <a:lnTo>
                    <a:pt x="4324959" y="0"/>
                  </a:lnTo>
                  <a:lnTo>
                    <a:pt x="4325792" y="0"/>
                  </a:lnTo>
                  <a:lnTo>
                    <a:pt x="4326626" y="0"/>
                  </a:lnTo>
                  <a:lnTo>
                    <a:pt x="4327459" y="0"/>
                  </a:lnTo>
                  <a:lnTo>
                    <a:pt x="4328293" y="0"/>
                  </a:lnTo>
                  <a:lnTo>
                    <a:pt x="4329126" y="0"/>
                  </a:lnTo>
                  <a:lnTo>
                    <a:pt x="4329960" y="0"/>
                  </a:lnTo>
                  <a:lnTo>
                    <a:pt x="4330793" y="0"/>
                  </a:lnTo>
                  <a:lnTo>
                    <a:pt x="4331627" y="0"/>
                  </a:lnTo>
                  <a:lnTo>
                    <a:pt x="4332460" y="0"/>
                  </a:lnTo>
                  <a:lnTo>
                    <a:pt x="4333294" y="0"/>
                  </a:lnTo>
                  <a:lnTo>
                    <a:pt x="4334127" y="0"/>
                  </a:lnTo>
                  <a:lnTo>
                    <a:pt x="4334961" y="0"/>
                  </a:lnTo>
                  <a:lnTo>
                    <a:pt x="4335794" y="0"/>
                  </a:lnTo>
                  <a:lnTo>
                    <a:pt x="4336628" y="0"/>
                  </a:lnTo>
                  <a:lnTo>
                    <a:pt x="4337461" y="0"/>
                  </a:lnTo>
                  <a:lnTo>
                    <a:pt x="4338295" y="0"/>
                  </a:lnTo>
                  <a:lnTo>
                    <a:pt x="4339128" y="0"/>
                  </a:lnTo>
                  <a:lnTo>
                    <a:pt x="4339962" y="0"/>
                  </a:lnTo>
                  <a:lnTo>
                    <a:pt x="4340795" y="0"/>
                  </a:lnTo>
                  <a:lnTo>
                    <a:pt x="4341629" y="0"/>
                  </a:lnTo>
                  <a:lnTo>
                    <a:pt x="4342462" y="0"/>
                  </a:lnTo>
                  <a:lnTo>
                    <a:pt x="4343295" y="0"/>
                  </a:lnTo>
                  <a:lnTo>
                    <a:pt x="4344129" y="0"/>
                  </a:lnTo>
                  <a:lnTo>
                    <a:pt x="4344962" y="0"/>
                  </a:lnTo>
                  <a:lnTo>
                    <a:pt x="4345796" y="0"/>
                  </a:lnTo>
                  <a:lnTo>
                    <a:pt x="4346629" y="0"/>
                  </a:lnTo>
                  <a:lnTo>
                    <a:pt x="4347463" y="0"/>
                  </a:lnTo>
                  <a:lnTo>
                    <a:pt x="4348296" y="0"/>
                  </a:lnTo>
                  <a:lnTo>
                    <a:pt x="4349130" y="0"/>
                  </a:lnTo>
                  <a:lnTo>
                    <a:pt x="4349963" y="0"/>
                  </a:lnTo>
                  <a:lnTo>
                    <a:pt x="4350797" y="0"/>
                  </a:lnTo>
                  <a:lnTo>
                    <a:pt x="4351630" y="0"/>
                  </a:lnTo>
                  <a:lnTo>
                    <a:pt x="4352464" y="0"/>
                  </a:lnTo>
                  <a:lnTo>
                    <a:pt x="4353297" y="0"/>
                  </a:lnTo>
                  <a:lnTo>
                    <a:pt x="4354131" y="0"/>
                  </a:lnTo>
                  <a:lnTo>
                    <a:pt x="4354964" y="0"/>
                  </a:lnTo>
                  <a:lnTo>
                    <a:pt x="4355798" y="0"/>
                  </a:lnTo>
                  <a:lnTo>
                    <a:pt x="4356631" y="0"/>
                  </a:lnTo>
                  <a:lnTo>
                    <a:pt x="4357465" y="0"/>
                  </a:lnTo>
                  <a:lnTo>
                    <a:pt x="4358298" y="0"/>
                  </a:lnTo>
                  <a:lnTo>
                    <a:pt x="4359132" y="0"/>
                  </a:lnTo>
                  <a:lnTo>
                    <a:pt x="4359965" y="0"/>
                  </a:lnTo>
                  <a:lnTo>
                    <a:pt x="4360799" y="0"/>
                  </a:lnTo>
                  <a:lnTo>
                    <a:pt x="4361632" y="0"/>
                  </a:lnTo>
                  <a:lnTo>
                    <a:pt x="4362466" y="0"/>
                  </a:lnTo>
                  <a:lnTo>
                    <a:pt x="4363299" y="0"/>
                  </a:lnTo>
                  <a:lnTo>
                    <a:pt x="4364133" y="0"/>
                  </a:lnTo>
                  <a:lnTo>
                    <a:pt x="4364966" y="0"/>
                  </a:lnTo>
                  <a:lnTo>
                    <a:pt x="4365800" y="0"/>
                  </a:lnTo>
                  <a:lnTo>
                    <a:pt x="4366633" y="0"/>
                  </a:lnTo>
                  <a:lnTo>
                    <a:pt x="4367467" y="0"/>
                  </a:lnTo>
                  <a:lnTo>
                    <a:pt x="4368300" y="0"/>
                  </a:lnTo>
                  <a:lnTo>
                    <a:pt x="4369134" y="0"/>
                  </a:lnTo>
                  <a:lnTo>
                    <a:pt x="4369967" y="0"/>
                  </a:lnTo>
                  <a:lnTo>
                    <a:pt x="4370801" y="0"/>
                  </a:lnTo>
                  <a:lnTo>
                    <a:pt x="4371634" y="0"/>
                  </a:lnTo>
                  <a:lnTo>
                    <a:pt x="4372467" y="0"/>
                  </a:lnTo>
                  <a:lnTo>
                    <a:pt x="4373301" y="0"/>
                  </a:lnTo>
                  <a:lnTo>
                    <a:pt x="4374134" y="0"/>
                  </a:lnTo>
                  <a:lnTo>
                    <a:pt x="4374968" y="0"/>
                  </a:lnTo>
                  <a:lnTo>
                    <a:pt x="4375801" y="0"/>
                  </a:lnTo>
                  <a:lnTo>
                    <a:pt x="4376635" y="0"/>
                  </a:lnTo>
                  <a:lnTo>
                    <a:pt x="4377468" y="0"/>
                  </a:lnTo>
                  <a:lnTo>
                    <a:pt x="4378302" y="0"/>
                  </a:lnTo>
                  <a:lnTo>
                    <a:pt x="4379135" y="0"/>
                  </a:lnTo>
                  <a:lnTo>
                    <a:pt x="4379969" y="0"/>
                  </a:lnTo>
                  <a:lnTo>
                    <a:pt x="4380802" y="0"/>
                  </a:lnTo>
                  <a:lnTo>
                    <a:pt x="4381636" y="0"/>
                  </a:lnTo>
                  <a:lnTo>
                    <a:pt x="4382469" y="0"/>
                  </a:lnTo>
                  <a:lnTo>
                    <a:pt x="4383303" y="0"/>
                  </a:lnTo>
                  <a:lnTo>
                    <a:pt x="4384136" y="0"/>
                  </a:lnTo>
                  <a:lnTo>
                    <a:pt x="4384970" y="0"/>
                  </a:lnTo>
                  <a:lnTo>
                    <a:pt x="4385803" y="0"/>
                  </a:lnTo>
                  <a:lnTo>
                    <a:pt x="4386637" y="0"/>
                  </a:lnTo>
                  <a:lnTo>
                    <a:pt x="4387470" y="0"/>
                  </a:lnTo>
                  <a:lnTo>
                    <a:pt x="4388304" y="0"/>
                  </a:lnTo>
                  <a:lnTo>
                    <a:pt x="4389137" y="0"/>
                  </a:lnTo>
                  <a:lnTo>
                    <a:pt x="4389971" y="0"/>
                  </a:lnTo>
                  <a:lnTo>
                    <a:pt x="4390804" y="0"/>
                  </a:lnTo>
                  <a:lnTo>
                    <a:pt x="4391638" y="0"/>
                  </a:lnTo>
                  <a:lnTo>
                    <a:pt x="4392471" y="0"/>
                  </a:lnTo>
                  <a:lnTo>
                    <a:pt x="4393305" y="0"/>
                  </a:lnTo>
                  <a:lnTo>
                    <a:pt x="4394138" y="0"/>
                  </a:lnTo>
                  <a:lnTo>
                    <a:pt x="4394972" y="0"/>
                  </a:lnTo>
                  <a:lnTo>
                    <a:pt x="4395805" y="0"/>
                  </a:lnTo>
                  <a:lnTo>
                    <a:pt x="4396639" y="0"/>
                  </a:lnTo>
                  <a:lnTo>
                    <a:pt x="4397472" y="0"/>
                  </a:lnTo>
                  <a:lnTo>
                    <a:pt x="4398306" y="0"/>
                  </a:lnTo>
                  <a:lnTo>
                    <a:pt x="4399139" y="0"/>
                  </a:lnTo>
                  <a:lnTo>
                    <a:pt x="4399973" y="0"/>
                  </a:lnTo>
                  <a:lnTo>
                    <a:pt x="4400806" y="0"/>
                  </a:lnTo>
                  <a:lnTo>
                    <a:pt x="4401640" y="0"/>
                  </a:lnTo>
                  <a:lnTo>
                    <a:pt x="4402473" y="0"/>
                  </a:lnTo>
                  <a:lnTo>
                    <a:pt x="4403306" y="0"/>
                  </a:lnTo>
                  <a:lnTo>
                    <a:pt x="4404140" y="0"/>
                  </a:lnTo>
                  <a:lnTo>
                    <a:pt x="4404973" y="0"/>
                  </a:lnTo>
                  <a:lnTo>
                    <a:pt x="4405807" y="0"/>
                  </a:lnTo>
                  <a:lnTo>
                    <a:pt x="4406640" y="0"/>
                  </a:lnTo>
                  <a:lnTo>
                    <a:pt x="4407474" y="0"/>
                  </a:lnTo>
                  <a:lnTo>
                    <a:pt x="4408307" y="0"/>
                  </a:lnTo>
                  <a:lnTo>
                    <a:pt x="4409141" y="0"/>
                  </a:lnTo>
                  <a:lnTo>
                    <a:pt x="4409974" y="0"/>
                  </a:lnTo>
                  <a:lnTo>
                    <a:pt x="4410808" y="0"/>
                  </a:lnTo>
                  <a:lnTo>
                    <a:pt x="4411641" y="0"/>
                  </a:lnTo>
                  <a:lnTo>
                    <a:pt x="4412475" y="0"/>
                  </a:lnTo>
                  <a:lnTo>
                    <a:pt x="4413308" y="0"/>
                  </a:lnTo>
                  <a:lnTo>
                    <a:pt x="4414142" y="0"/>
                  </a:lnTo>
                  <a:lnTo>
                    <a:pt x="4414975" y="0"/>
                  </a:lnTo>
                  <a:lnTo>
                    <a:pt x="4415809" y="0"/>
                  </a:lnTo>
                  <a:lnTo>
                    <a:pt x="4416642" y="0"/>
                  </a:lnTo>
                  <a:lnTo>
                    <a:pt x="4417476" y="0"/>
                  </a:lnTo>
                  <a:lnTo>
                    <a:pt x="4418309" y="0"/>
                  </a:lnTo>
                  <a:lnTo>
                    <a:pt x="4419143" y="0"/>
                  </a:lnTo>
                  <a:lnTo>
                    <a:pt x="4419976" y="0"/>
                  </a:lnTo>
                  <a:lnTo>
                    <a:pt x="4420810" y="0"/>
                  </a:lnTo>
                  <a:lnTo>
                    <a:pt x="4421643" y="0"/>
                  </a:lnTo>
                  <a:lnTo>
                    <a:pt x="4422477" y="0"/>
                  </a:lnTo>
                  <a:lnTo>
                    <a:pt x="4423310" y="0"/>
                  </a:lnTo>
                  <a:lnTo>
                    <a:pt x="4424144" y="0"/>
                  </a:lnTo>
                  <a:lnTo>
                    <a:pt x="4424977" y="0"/>
                  </a:lnTo>
                  <a:lnTo>
                    <a:pt x="4425811" y="0"/>
                  </a:lnTo>
                  <a:lnTo>
                    <a:pt x="4426644" y="0"/>
                  </a:lnTo>
                  <a:lnTo>
                    <a:pt x="4427478" y="0"/>
                  </a:lnTo>
                  <a:lnTo>
                    <a:pt x="4428311" y="0"/>
                  </a:lnTo>
                  <a:lnTo>
                    <a:pt x="4429145" y="0"/>
                  </a:lnTo>
                  <a:lnTo>
                    <a:pt x="4429978" y="0"/>
                  </a:lnTo>
                  <a:lnTo>
                    <a:pt x="4430812" y="0"/>
                  </a:lnTo>
                  <a:lnTo>
                    <a:pt x="4431645" y="0"/>
                  </a:lnTo>
                  <a:lnTo>
                    <a:pt x="4432478" y="0"/>
                  </a:lnTo>
                  <a:lnTo>
                    <a:pt x="4433312" y="0"/>
                  </a:lnTo>
                  <a:lnTo>
                    <a:pt x="4434145" y="0"/>
                  </a:lnTo>
                  <a:lnTo>
                    <a:pt x="4434979" y="0"/>
                  </a:lnTo>
                  <a:lnTo>
                    <a:pt x="4435812" y="0"/>
                  </a:lnTo>
                  <a:lnTo>
                    <a:pt x="4436646" y="0"/>
                  </a:lnTo>
                  <a:lnTo>
                    <a:pt x="4437479" y="0"/>
                  </a:lnTo>
                  <a:lnTo>
                    <a:pt x="4438313" y="0"/>
                  </a:lnTo>
                  <a:lnTo>
                    <a:pt x="4439146" y="0"/>
                  </a:lnTo>
                  <a:lnTo>
                    <a:pt x="4439980" y="0"/>
                  </a:lnTo>
                  <a:lnTo>
                    <a:pt x="4440813" y="0"/>
                  </a:lnTo>
                  <a:lnTo>
                    <a:pt x="4441647" y="0"/>
                  </a:lnTo>
                  <a:lnTo>
                    <a:pt x="4442480" y="0"/>
                  </a:lnTo>
                  <a:lnTo>
                    <a:pt x="4443314" y="0"/>
                  </a:lnTo>
                  <a:lnTo>
                    <a:pt x="4444147" y="0"/>
                  </a:lnTo>
                  <a:lnTo>
                    <a:pt x="4444981" y="0"/>
                  </a:lnTo>
                  <a:lnTo>
                    <a:pt x="4445814" y="0"/>
                  </a:lnTo>
                  <a:lnTo>
                    <a:pt x="4446648" y="0"/>
                  </a:lnTo>
                  <a:lnTo>
                    <a:pt x="4447481" y="0"/>
                  </a:lnTo>
                  <a:lnTo>
                    <a:pt x="4448315" y="0"/>
                  </a:lnTo>
                  <a:lnTo>
                    <a:pt x="4449148" y="0"/>
                  </a:lnTo>
                  <a:lnTo>
                    <a:pt x="4449982" y="0"/>
                  </a:lnTo>
                  <a:lnTo>
                    <a:pt x="4450815" y="0"/>
                  </a:lnTo>
                  <a:lnTo>
                    <a:pt x="4451649" y="0"/>
                  </a:lnTo>
                  <a:lnTo>
                    <a:pt x="4452482" y="0"/>
                  </a:lnTo>
                  <a:lnTo>
                    <a:pt x="4453316" y="0"/>
                  </a:lnTo>
                  <a:lnTo>
                    <a:pt x="4454149" y="0"/>
                  </a:lnTo>
                  <a:lnTo>
                    <a:pt x="4454983" y="0"/>
                  </a:lnTo>
                  <a:lnTo>
                    <a:pt x="4455816" y="0"/>
                  </a:lnTo>
                  <a:lnTo>
                    <a:pt x="4456650" y="0"/>
                  </a:lnTo>
                  <a:lnTo>
                    <a:pt x="4457483" y="0"/>
                  </a:lnTo>
                  <a:lnTo>
                    <a:pt x="4458317" y="0"/>
                  </a:lnTo>
                  <a:lnTo>
                    <a:pt x="4459150" y="0"/>
                  </a:lnTo>
                  <a:lnTo>
                    <a:pt x="4459984" y="0"/>
                  </a:lnTo>
                  <a:lnTo>
                    <a:pt x="4460817" y="0"/>
                  </a:lnTo>
                  <a:lnTo>
                    <a:pt x="4461651" y="0"/>
                  </a:lnTo>
                  <a:lnTo>
                    <a:pt x="4462484" y="0"/>
                  </a:lnTo>
                  <a:lnTo>
                    <a:pt x="4463317" y="0"/>
                  </a:lnTo>
                  <a:lnTo>
                    <a:pt x="4464151" y="0"/>
                  </a:lnTo>
                  <a:lnTo>
                    <a:pt x="4464984" y="0"/>
                  </a:lnTo>
                  <a:lnTo>
                    <a:pt x="4465818" y="0"/>
                  </a:lnTo>
                  <a:lnTo>
                    <a:pt x="4466651" y="0"/>
                  </a:lnTo>
                  <a:lnTo>
                    <a:pt x="4467485" y="0"/>
                  </a:lnTo>
                  <a:lnTo>
                    <a:pt x="4468318" y="0"/>
                  </a:lnTo>
                  <a:lnTo>
                    <a:pt x="4469152" y="0"/>
                  </a:lnTo>
                  <a:lnTo>
                    <a:pt x="4469985" y="0"/>
                  </a:lnTo>
                  <a:lnTo>
                    <a:pt x="4470819" y="0"/>
                  </a:lnTo>
                  <a:lnTo>
                    <a:pt x="4471652" y="0"/>
                  </a:lnTo>
                  <a:lnTo>
                    <a:pt x="4472486" y="0"/>
                  </a:lnTo>
                  <a:lnTo>
                    <a:pt x="4473319" y="0"/>
                  </a:lnTo>
                  <a:lnTo>
                    <a:pt x="4474153" y="0"/>
                  </a:lnTo>
                  <a:lnTo>
                    <a:pt x="4474986" y="0"/>
                  </a:lnTo>
                  <a:lnTo>
                    <a:pt x="4475820" y="0"/>
                  </a:lnTo>
                  <a:lnTo>
                    <a:pt x="4476653" y="0"/>
                  </a:lnTo>
                  <a:lnTo>
                    <a:pt x="4477487" y="0"/>
                  </a:lnTo>
                  <a:lnTo>
                    <a:pt x="4478320" y="0"/>
                  </a:lnTo>
                  <a:lnTo>
                    <a:pt x="4479154" y="0"/>
                  </a:lnTo>
                  <a:lnTo>
                    <a:pt x="4479987" y="0"/>
                  </a:lnTo>
                  <a:lnTo>
                    <a:pt x="4480821" y="0"/>
                  </a:lnTo>
                  <a:lnTo>
                    <a:pt x="4481654" y="0"/>
                  </a:lnTo>
                  <a:lnTo>
                    <a:pt x="4482488" y="0"/>
                  </a:lnTo>
                  <a:lnTo>
                    <a:pt x="4483321" y="0"/>
                  </a:lnTo>
                  <a:lnTo>
                    <a:pt x="4484155" y="0"/>
                  </a:lnTo>
                  <a:lnTo>
                    <a:pt x="4484988" y="0"/>
                  </a:lnTo>
                  <a:lnTo>
                    <a:pt x="4485822" y="0"/>
                  </a:lnTo>
                  <a:lnTo>
                    <a:pt x="4486655" y="0"/>
                  </a:lnTo>
                  <a:lnTo>
                    <a:pt x="4487489" y="0"/>
                  </a:lnTo>
                  <a:lnTo>
                    <a:pt x="4488322" y="0"/>
                  </a:lnTo>
                  <a:lnTo>
                    <a:pt x="4489156" y="0"/>
                  </a:lnTo>
                  <a:lnTo>
                    <a:pt x="4489989" y="0"/>
                  </a:lnTo>
                  <a:lnTo>
                    <a:pt x="4490823" y="0"/>
                  </a:lnTo>
                  <a:lnTo>
                    <a:pt x="4491656" y="0"/>
                  </a:lnTo>
                  <a:lnTo>
                    <a:pt x="4492489" y="0"/>
                  </a:lnTo>
                  <a:lnTo>
                    <a:pt x="4493323" y="0"/>
                  </a:lnTo>
                  <a:lnTo>
                    <a:pt x="4494156" y="0"/>
                  </a:lnTo>
                  <a:lnTo>
                    <a:pt x="4494990" y="0"/>
                  </a:lnTo>
                  <a:lnTo>
                    <a:pt x="4495823" y="0"/>
                  </a:lnTo>
                  <a:lnTo>
                    <a:pt x="4496657" y="0"/>
                  </a:lnTo>
                  <a:lnTo>
                    <a:pt x="4497490" y="0"/>
                  </a:lnTo>
                  <a:lnTo>
                    <a:pt x="4498324" y="0"/>
                  </a:lnTo>
                  <a:lnTo>
                    <a:pt x="4499157" y="0"/>
                  </a:lnTo>
                  <a:lnTo>
                    <a:pt x="4499991" y="0"/>
                  </a:lnTo>
                  <a:lnTo>
                    <a:pt x="4500824" y="0"/>
                  </a:lnTo>
                  <a:lnTo>
                    <a:pt x="4501658" y="0"/>
                  </a:lnTo>
                  <a:lnTo>
                    <a:pt x="4502491" y="0"/>
                  </a:lnTo>
                  <a:lnTo>
                    <a:pt x="4503325" y="0"/>
                  </a:lnTo>
                  <a:lnTo>
                    <a:pt x="4504158" y="0"/>
                  </a:lnTo>
                  <a:lnTo>
                    <a:pt x="4504992" y="0"/>
                  </a:lnTo>
                  <a:lnTo>
                    <a:pt x="4505825" y="0"/>
                  </a:lnTo>
                  <a:lnTo>
                    <a:pt x="4506659" y="0"/>
                  </a:lnTo>
                  <a:lnTo>
                    <a:pt x="4507492" y="0"/>
                  </a:lnTo>
                  <a:lnTo>
                    <a:pt x="4508326" y="0"/>
                  </a:lnTo>
                  <a:lnTo>
                    <a:pt x="4509159" y="0"/>
                  </a:lnTo>
                  <a:lnTo>
                    <a:pt x="4509993" y="0"/>
                  </a:lnTo>
                  <a:lnTo>
                    <a:pt x="4510826" y="0"/>
                  </a:lnTo>
                  <a:lnTo>
                    <a:pt x="4511660" y="0"/>
                  </a:lnTo>
                  <a:lnTo>
                    <a:pt x="4512493" y="0"/>
                  </a:lnTo>
                  <a:lnTo>
                    <a:pt x="4513327" y="0"/>
                  </a:lnTo>
                  <a:lnTo>
                    <a:pt x="4514160" y="0"/>
                  </a:lnTo>
                  <a:lnTo>
                    <a:pt x="4514994" y="0"/>
                  </a:lnTo>
                  <a:lnTo>
                    <a:pt x="4515827" y="0"/>
                  </a:lnTo>
                  <a:lnTo>
                    <a:pt x="4516661" y="0"/>
                  </a:lnTo>
                  <a:lnTo>
                    <a:pt x="4517494" y="0"/>
                  </a:lnTo>
                  <a:lnTo>
                    <a:pt x="4518328" y="0"/>
                  </a:lnTo>
                  <a:lnTo>
                    <a:pt x="4519161" y="0"/>
                  </a:lnTo>
                  <a:lnTo>
                    <a:pt x="4519995" y="0"/>
                  </a:lnTo>
                  <a:lnTo>
                    <a:pt x="4520828" y="0"/>
                  </a:lnTo>
                  <a:lnTo>
                    <a:pt x="4521662" y="0"/>
                  </a:lnTo>
                  <a:lnTo>
                    <a:pt x="4522495" y="0"/>
                  </a:lnTo>
                  <a:lnTo>
                    <a:pt x="4523328" y="0"/>
                  </a:lnTo>
                  <a:lnTo>
                    <a:pt x="4524162" y="0"/>
                  </a:lnTo>
                  <a:lnTo>
                    <a:pt x="4524995" y="0"/>
                  </a:lnTo>
                  <a:lnTo>
                    <a:pt x="4525829" y="0"/>
                  </a:lnTo>
                  <a:lnTo>
                    <a:pt x="4526662" y="0"/>
                  </a:lnTo>
                  <a:lnTo>
                    <a:pt x="4527496" y="0"/>
                  </a:lnTo>
                  <a:lnTo>
                    <a:pt x="4528329" y="0"/>
                  </a:lnTo>
                  <a:lnTo>
                    <a:pt x="4529163" y="0"/>
                  </a:lnTo>
                  <a:lnTo>
                    <a:pt x="4529996" y="0"/>
                  </a:lnTo>
                  <a:lnTo>
                    <a:pt x="4530830" y="0"/>
                  </a:lnTo>
                  <a:lnTo>
                    <a:pt x="4531663" y="0"/>
                  </a:lnTo>
                  <a:lnTo>
                    <a:pt x="4532497" y="0"/>
                  </a:lnTo>
                  <a:lnTo>
                    <a:pt x="4533330" y="0"/>
                  </a:lnTo>
                  <a:lnTo>
                    <a:pt x="4534164" y="0"/>
                  </a:lnTo>
                  <a:lnTo>
                    <a:pt x="4534997" y="0"/>
                  </a:lnTo>
                  <a:lnTo>
                    <a:pt x="4535831" y="0"/>
                  </a:lnTo>
                  <a:lnTo>
                    <a:pt x="4536664" y="0"/>
                  </a:lnTo>
                  <a:lnTo>
                    <a:pt x="4537498" y="0"/>
                  </a:lnTo>
                  <a:lnTo>
                    <a:pt x="4538331" y="0"/>
                  </a:lnTo>
                  <a:lnTo>
                    <a:pt x="4539165" y="0"/>
                  </a:lnTo>
                  <a:lnTo>
                    <a:pt x="4539998" y="0"/>
                  </a:lnTo>
                  <a:lnTo>
                    <a:pt x="4540832" y="0"/>
                  </a:lnTo>
                  <a:lnTo>
                    <a:pt x="4541665" y="0"/>
                  </a:lnTo>
                  <a:lnTo>
                    <a:pt x="4542499" y="0"/>
                  </a:lnTo>
                  <a:lnTo>
                    <a:pt x="4543332" y="0"/>
                  </a:lnTo>
                  <a:lnTo>
                    <a:pt x="4544166" y="0"/>
                  </a:lnTo>
                  <a:lnTo>
                    <a:pt x="4544999" y="0"/>
                  </a:lnTo>
                  <a:lnTo>
                    <a:pt x="4545833" y="0"/>
                  </a:lnTo>
                  <a:lnTo>
                    <a:pt x="4546666" y="0"/>
                  </a:lnTo>
                  <a:lnTo>
                    <a:pt x="4547500" y="0"/>
                  </a:lnTo>
                  <a:lnTo>
                    <a:pt x="4548333" y="0"/>
                  </a:lnTo>
                  <a:lnTo>
                    <a:pt x="4549167" y="0"/>
                  </a:lnTo>
                  <a:lnTo>
                    <a:pt x="4550000" y="0"/>
                  </a:lnTo>
                  <a:lnTo>
                    <a:pt x="4550834" y="0"/>
                  </a:lnTo>
                  <a:lnTo>
                    <a:pt x="4551667" y="0"/>
                  </a:lnTo>
                  <a:lnTo>
                    <a:pt x="4552500" y="0"/>
                  </a:lnTo>
                  <a:lnTo>
                    <a:pt x="4553334" y="0"/>
                  </a:lnTo>
                  <a:lnTo>
                    <a:pt x="4554167" y="0"/>
                  </a:lnTo>
                  <a:lnTo>
                    <a:pt x="4555001" y="0"/>
                  </a:lnTo>
                  <a:lnTo>
                    <a:pt x="4555834" y="0"/>
                  </a:lnTo>
                  <a:lnTo>
                    <a:pt x="4556668" y="0"/>
                  </a:lnTo>
                  <a:lnTo>
                    <a:pt x="4557501" y="0"/>
                  </a:lnTo>
                  <a:lnTo>
                    <a:pt x="4558335" y="0"/>
                  </a:lnTo>
                  <a:lnTo>
                    <a:pt x="4559168" y="0"/>
                  </a:lnTo>
                  <a:lnTo>
                    <a:pt x="4560002" y="0"/>
                  </a:lnTo>
                  <a:lnTo>
                    <a:pt x="4560835" y="0"/>
                  </a:lnTo>
                  <a:lnTo>
                    <a:pt x="4561669" y="0"/>
                  </a:lnTo>
                  <a:lnTo>
                    <a:pt x="4562502" y="0"/>
                  </a:lnTo>
                  <a:lnTo>
                    <a:pt x="4563336" y="0"/>
                  </a:lnTo>
                  <a:lnTo>
                    <a:pt x="4564169" y="0"/>
                  </a:lnTo>
                  <a:lnTo>
                    <a:pt x="4565003" y="0"/>
                  </a:lnTo>
                  <a:lnTo>
                    <a:pt x="4565836" y="0"/>
                  </a:lnTo>
                  <a:lnTo>
                    <a:pt x="4566670" y="0"/>
                  </a:lnTo>
                  <a:lnTo>
                    <a:pt x="4567503" y="0"/>
                  </a:lnTo>
                  <a:lnTo>
                    <a:pt x="4568337" y="0"/>
                  </a:lnTo>
                  <a:lnTo>
                    <a:pt x="4569170" y="0"/>
                  </a:lnTo>
                  <a:lnTo>
                    <a:pt x="4570004" y="0"/>
                  </a:lnTo>
                  <a:lnTo>
                    <a:pt x="4570837" y="0"/>
                  </a:lnTo>
                  <a:lnTo>
                    <a:pt x="4571671" y="0"/>
                  </a:lnTo>
                  <a:lnTo>
                    <a:pt x="4572504" y="0"/>
                  </a:lnTo>
                  <a:lnTo>
                    <a:pt x="4573338" y="0"/>
                  </a:lnTo>
                  <a:lnTo>
                    <a:pt x="4574171" y="0"/>
                  </a:lnTo>
                  <a:lnTo>
                    <a:pt x="4575005" y="0"/>
                  </a:lnTo>
                  <a:lnTo>
                    <a:pt x="4575838" y="0"/>
                  </a:lnTo>
                  <a:lnTo>
                    <a:pt x="4576672" y="0"/>
                  </a:lnTo>
                  <a:lnTo>
                    <a:pt x="4577505" y="0"/>
                  </a:lnTo>
                  <a:lnTo>
                    <a:pt x="4578339" y="0"/>
                  </a:lnTo>
                  <a:lnTo>
                    <a:pt x="4579172" y="0"/>
                  </a:lnTo>
                  <a:lnTo>
                    <a:pt x="4580006" y="0"/>
                  </a:lnTo>
                  <a:lnTo>
                    <a:pt x="4580839" y="0"/>
                  </a:lnTo>
                  <a:lnTo>
                    <a:pt x="4581673" y="0"/>
                  </a:lnTo>
                  <a:lnTo>
                    <a:pt x="4582506" y="0"/>
                  </a:lnTo>
                  <a:lnTo>
                    <a:pt x="4583339" y="0"/>
                  </a:lnTo>
                  <a:lnTo>
                    <a:pt x="4584173" y="0"/>
                  </a:lnTo>
                  <a:lnTo>
                    <a:pt x="4585006" y="0"/>
                  </a:lnTo>
                  <a:lnTo>
                    <a:pt x="4585840" y="0"/>
                  </a:lnTo>
                  <a:lnTo>
                    <a:pt x="4586673" y="0"/>
                  </a:lnTo>
                  <a:lnTo>
                    <a:pt x="4587507" y="0"/>
                  </a:lnTo>
                  <a:lnTo>
                    <a:pt x="4588340" y="0"/>
                  </a:lnTo>
                  <a:lnTo>
                    <a:pt x="4589174" y="0"/>
                  </a:lnTo>
                  <a:lnTo>
                    <a:pt x="4590007" y="0"/>
                  </a:lnTo>
                  <a:lnTo>
                    <a:pt x="4590841" y="0"/>
                  </a:lnTo>
                  <a:lnTo>
                    <a:pt x="4591674" y="0"/>
                  </a:lnTo>
                  <a:lnTo>
                    <a:pt x="4592508" y="0"/>
                  </a:lnTo>
                  <a:lnTo>
                    <a:pt x="4593341" y="0"/>
                  </a:lnTo>
                  <a:lnTo>
                    <a:pt x="4594175" y="0"/>
                  </a:lnTo>
                  <a:lnTo>
                    <a:pt x="4595008" y="0"/>
                  </a:lnTo>
                  <a:lnTo>
                    <a:pt x="4595842" y="0"/>
                  </a:lnTo>
                  <a:lnTo>
                    <a:pt x="4596675" y="0"/>
                  </a:lnTo>
                  <a:lnTo>
                    <a:pt x="4597509" y="0"/>
                  </a:lnTo>
                  <a:lnTo>
                    <a:pt x="4598342" y="0"/>
                  </a:lnTo>
                  <a:lnTo>
                    <a:pt x="4599176" y="0"/>
                  </a:lnTo>
                  <a:lnTo>
                    <a:pt x="4600009" y="0"/>
                  </a:lnTo>
                  <a:lnTo>
                    <a:pt x="4600843" y="0"/>
                  </a:lnTo>
                  <a:lnTo>
                    <a:pt x="4601676" y="0"/>
                  </a:lnTo>
                  <a:lnTo>
                    <a:pt x="4602510" y="0"/>
                  </a:lnTo>
                  <a:lnTo>
                    <a:pt x="4603343" y="0"/>
                  </a:lnTo>
                  <a:lnTo>
                    <a:pt x="4604177" y="0"/>
                  </a:lnTo>
                  <a:lnTo>
                    <a:pt x="4605010" y="0"/>
                  </a:lnTo>
                  <a:lnTo>
                    <a:pt x="4605844" y="0"/>
                  </a:lnTo>
                  <a:lnTo>
                    <a:pt x="4606677" y="0"/>
                  </a:lnTo>
                  <a:lnTo>
                    <a:pt x="4607511" y="0"/>
                  </a:lnTo>
                  <a:lnTo>
                    <a:pt x="4608344" y="0"/>
                  </a:lnTo>
                  <a:lnTo>
                    <a:pt x="4609178" y="0"/>
                  </a:lnTo>
                  <a:lnTo>
                    <a:pt x="4610011" y="0"/>
                  </a:lnTo>
                  <a:lnTo>
                    <a:pt x="4610845" y="0"/>
                  </a:lnTo>
                  <a:lnTo>
                    <a:pt x="4611678" y="0"/>
                  </a:lnTo>
                  <a:lnTo>
                    <a:pt x="4612511" y="0"/>
                  </a:lnTo>
                  <a:lnTo>
                    <a:pt x="4613345" y="0"/>
                  </a:lnTo>
                  <a:lnTo>
                    <a:pt x="4614178" y="0"/>
                  </a:lnTo>
                  <a:lnTo>
                    <a:pt x="4615012" y="0"/>
                  </a:lnTo>
                  <a:lnTo>
                    <a:pt x="4615845" y="0"/>
                  </a:lnTo>
                  <a:lnTo>
                    <a:pt x="4616679" y="0"/>
                  </a:lnTo>
                  <a:lnTo>
                    <a:pt x="4617512" y="0"/>
                  </a:lnTo>
                  <a:lnTo>
                    <a:pt x="4618346" y="0"/>
                  </a:lnTo>
                  <a:lnTo>
                    <a:pt x="4619179" y="0"/>
                  </a:lnTo>
                  <a:lnTo>
                    <a:pt x="4620013" y="0"/>
                  </a:lnTo>
                  <a:lnTo>
                    <a:pt x="4620846" y="0"/>
                  </a:lnTo>
                  <a:lnTo>
                    <a:pt x="4621680" y="0"/>
                  </a:lnTo>
                  <a:lnTo>
                    <a:pt x="4622513" y="0"/>
                  </a:lnTo>
                  <a:lnTo>
                    <a:pt x="4623347" y="0"/>
                  </a:lnTo>
                  <a:lnTo>
                    <a:pt x="4624180" y="0"/>
                  </a:lnTo>
                  <a:lnTo>
                    <a:pt x="4625014" y="0"/>
                  </a:lnTo>
                  <a:lnTo>
                    <a:pt x="4625847" y="0"/>
                  </a:lnTo>
                  <a:lnTo>
                    <a:pt x="4626681" y="0"/>
                  </a:lnTo>
                  <a:lnTo>
                    <a:pt x="4627514" y="0"/>
                  </a:lnTo>
                  <a:lnTo>
                    <a:pt x="4628348" y="0"/>
                  </a:lnTo>
                  <a:lnTo>
                    <a:pt x="4629181" y="0"/>
                  </a:lnTo>
                  <a:lnTo>
                    <a:pt x="4630015" y="0"/>
                  </a:lnTo>
                  <a:lnTo>
                    <a:pt x="4630848" y="0"/>
                  </a:lnTo>
                  <a:lnTo>
                    <a:pt x="4631682" y="0"/>
                  </a:lnTo>
                  <a:lnTo>
                    <a:pt x="4632515" y="0"/>
                  </a:lnTo>
                  <a:lnTo>
                    <a:pt x="4633349" y="0"/>
                  </a:lnTo>
                  <a:lnTo>
                    <a:pt x="4634182" y="0"/>
                  </a:lnTo>
                  <a:lnTo>
                    <a:pt x="4635016" y="0"/>
                  </a:lnTo>
                  <a:lnTo>
                    <a:pt x="4635849" y="0"/>
                  </a:lnTo>
                  <a:lnTo>
                    <a:pt x="4636683" y="0"/>
                  </a:lnTo>
                  <a:lnTo>
                    <a:pt x="4637516" y="0"/>
                  </a:lnTo>
                  <a:lnTo>
                    <a:pt x="4638350" y="0"/>
                  </a:lnTo>
                  <a:lnTo>
                    <a:pt x="4639183" y="0"/>
                  </a:lnTo>
                  <a:lnTo>
                    <a:pt x="4640017" y="0"/>
                  </a:lnTo>
                  <a:lnTo>
                    <a:pt x="4640850" y="0"/>
                  </a:lnTo>
                  <a:lnTo>
                    <a:pt x="4641684" y="0"/>
                  </a:lnTo>
                  <a:lnTo>
                    <a:pt x="4642517" y="0"/>
                  </a:lnTo>
                  <a:lnTo>
                    <a:pt x="4643350" y="0"/>
                  </a:lnTo>
                  <a:lnTo>
                    <a:pt x="4644184" y="0"/>
                  </a:lnTo>
                  <a:lnTo>
                    <a:pt x="4645017" y="0"/>
                  </a:lnTo>
                  <a:lnTo>
                    <a:pt x="4645851" y="0"/>
                  </a:lnTo>
                  <a:lnTo>
                    <a:pt x="4646684" y="0"/>
                  </a:lnTo>
                  <a:lnTo>
                    <a:pt x="4647518" y="0"/>
                  </a:lnTo>
                  <a:lnTo>
                    <a:pt x="4648351" y="0"/>
                  </a:lnTo>
                  <a:lnTo>
                    <a:pt x="4649185" y="0"/>
                  </a:lnTo>
                  <a:lnTo>
                    <a:pt x="4650018" y="0"/>
                  </a:lnTo>
                  <a:lnTo>
                    <a:pt x="4650852" y="0"/>
                  </a:lnTo>
                  <a:lnTo>
                    <a:pt x="4651685" y="0"/>
                  </a:lnTo>
                  <a:lnTo>
                    <a:pt x="4652519" y="0"/>
                  </a:lnTo>
                  <a:lnTo>
                    <a:pt x="4653352" y="0"/>
                  </a:lnTo>
                  <a:lnTo>
                    <a:pt x="4654186" y="0"/>
                  </a:lnTo>
                  <a:lnTo>
                    <a:pt x="4655019" y="0"/>
                  </a:lnTo>
                  <a:lnTo>
                    <a:pt x="4655853" y="0"/>
                  </a:lnTo>
                  <a:lnTo>
                    <a:pt x="4656686" y="0"/>
                  </a:lnTo>
                  <a:lnTo>
                    <a:pt x="4657520" y="0"/>
                  </a:lnTo>
                  <a:lnTo>
                    <a:pt x="4658353" y="0"/>
                  </a:lnTo>
                  <a:lnTo>
                    <a:pt x="4659187" y="0"/>
                  </a:lnTo>
                  <a:lnTo>
                    <a:pt x="4660020" y="0"/>
                  </a:lnTo>
                  <a:lnTo>
                    <a:pt x="4660854" y="0"/>
                  </a:lnTo>
                  <a:lnTo>
                    <a:pt x="4661687" y="0"/>
                  </a:lnTo>
                  <a:lnTo>
                    <a:pt x="4662521" y="0"/>
                  </a:lnTo>
                  <a:lnTo>
                    <a:pt x="4663354" y="0"/>
                  </a:lnTo>
                  <a:lnTo>
                    <a:pt x="4664188" y="0"/>
                  </a:lnTo>
                  <a:lnTo>
                    <a:pt x="4665021" y="0"/>
                  </a:lnTo>
                  <a:lnTo>
                    <a:pt x="4665855" y="0"/>
                  </a:lnTo>
                  <a:lnTo>
                    <a:pt x="4666688" y="0"/>
                  </a:lnTo>
                  <a:lnTo>
                    <a:pt x="4667522" y="0"/>
                  </a:lnTo>
                  <a:lnTo>
                    <a:pt x="4668355" y="0"/>
                  </a:lnTo>
                  <a:lnTo>
                    <a:pt x="4669189" y="0"/>
                  </a:lnTo>
                  <a:lnTo>
                    <a:pt x="4670022" y="0"/>
                  </a:lnTo>
                  <a:lnTo>
                    <a:pt x="4670856" y="0"/>
                  </a:lnTo>
                  <a:lnTo>
                    <a:pt x="4671689" y="0"/>
                  </a:lnTo>
                  <a:lnTo>
                    <a:pt x="4672522" y="0"/>
                  </a:lnTo>
                  <a:lnTo>
                    <a:pt x="4673356" y="0"/>
                  </a:lnTo>
                  <a:lnTo>
                    <a:pt x="4674189" y="0"/>
                  </a:lnTo>
                  <a:lnTo>
                    <a:pt x="4675023" y="0"/>
                  </a:lnTo>
                  <a:lnTo>
                    <a:pt x="4675856" y="0"/>
                  </a:lnTo>
                  <a:lnTo>
                    <a:pt x="4676690" y="0"/>
                  </a:lnTo>
                  <a:lnTo>
                    <a:pt x="4677523" y="0"/>
                  </a:lnTo>
                  <a:lnTo>
                    <a:pt x="4678357" y="0"/>
                  </a:lnTo>
                  <a:lnTo>
                    <a:pt x="4679190" y="0"/>
                  </a:lnTo>
                  <a:lnTo>
                    <a:pt x="4680024" y="0"/>
                  </a:lnTo>
                  <a:lnTo>
                    <a:pt x="4680857" y="0"/>
                  </a:lnTo>
                  <a:lnTo>
                    <a:pt x="4681691" y="0"/>
                  </a:lnTo>
                  <a:lnTo>
                    <a:pt x="4682524" y="0"/>
                  </a:lnTo>
                  <a:lnTo>
                    <a:pt x="4683358" y="0"/>
                  </a:lnTo>
                  <a:lnTo>
                    <a:pt x="4684191" y="0"/>
                  </a:lnTo>
                  <a:lnTo>
                    <a:pt x="4685025" y="0"/>
                  </a:lnTo>
                  <a:lnTo>
                    <a:pt x="4685858" y="0"/>
                  </a:lnTo>
                  <a:lnTo>
                    <a:pt x="4686692" y="0"/>
                  </a:lnTo>
                  <a:lnTo>
                    <a:pt x="4687525" y="0"/>
                  </a:lnTo>
                  <a:lnTo>
                    <a:pt x="4688359" y="0"/>
                  </a:lnTo>
                  <a:lnTo>
                    <a:pt x="4689192" y="0"/>
                  </a:lnTo>
                  <a:lnTo>
                    <a:pt x="4690026" y="0"/>
                  </a:lnTo>
                  <a:lnTo>
                    <a:pt x="4690859" y="0"/>
                  </a:lnTo>
                  <a:lnTo>
                    <a:pt x="4691693" y="0"/>
                  </a:lnTo>
                  <a:lnTo>
                    <a:pt x="4692526" y="0"/>
                  </a:lnTo>
                  <a:lnTo>
                    <a:pt x="4693360" y="0"/>
                  </a:lnTo>
                  <a:lnTo>
                    <a:pt x="4694193" y="0"/>
                  </a:lnTo>
                  <a:lnTo>
                    <a:pt x="4695027" y="0"/>
                  </a:lnTo>
                  <a:lnTo>
                    <a:pt x="4695860" y="0"/>
                  </a:lnTo>
                  <a:lnTo>
                    <a:pt x="4696694" y="0"/>
                  </a:lnTo>
                  <a:lnTo>
                    <a:pt x="4697527" y="0"/>
                  </a:lnTo>
                  <a:lnTo>
                    <a:pt x="4698361" y="0"/>
                  </a:lnTo>
                  <a:lnTo>
                    <a:pt x="4699194" y="0"/>
                  </a:lnTo>
                  <a:lnTo>
                    <a:pt x="4700028" y="0"/>
                  </a:lnTo>
                  <a:lnTo>
                    <a:pt x="4700861" y="0"/>
                  </a:lnTo>
                  <a:lnTo>
                    <a:pt x="4701694" y="0"/>
                  </a:lnTo>
                  <a:lnTo>
                    <a:pt x="4702528" y="0"/>
                  </a:lnTo>
                  <a:lnTo>
                    <a:pt x="4703361" y="0"/>
                  </a:lnTo>
                  <a:lnTo>
                    <a:pt x="4704195" y="0"/>
                  </a:lnTo>
                  <a:lnTo>
                    <a:pt x="4705028" y="0"/>
                  </a:lnTo>
                  <a:lnTo>
                    <a:pt x="4705862" y="0"/>
                  </a:lnTo>
                  <a:lnTo>
                    <a:pt x="4706695" y="0"/>
                  </a:lnTo>
                  <a:lnTo>
                    <a:pt x="4707529" y="0"/>
                  </a:lnTo>
                  <a:lnTo>
                    <a:pt x="4708362" y="0"/>
                  </a:lnTo>
                  <a:lnTo>
                    <a:pt x="4709196" y="0"/>
                  </a:lnTo>
                  <a:lnTo>
                    <a:pt x="4710029" y="0"/>
                  </a:lnTo>
                  <a:lnTo>
                    <a:pt x="4710863" y="0"/>
                  </a:lnTo>
                  <a:lnTo>
                    <a:pt x="4711696" y="0"/>
                  </a:lnTo>
                  <a:lnTo>
                    <a:pt x="4712530" y="0"/>
                  </a:lnTo>
                  <a:lnTo>
                    <a:pt x="4713363" y="0"/>
                  </a:lnTo>
                  <a:lnTo>
                    <a:pt x="4714197" y="0"/>
                  </a:lnTo>
                  <a:lnTo>
                    <a:pt x="4715030" y="0"/>
                  </a:lnTo>
                  <a:lnTo>
                    <a:pt x="4715864" y="0"/>
                  </a:lnTo>
                  <a:lnTo>
                    <a:pt x="4716697" y="0"/>
                  </a:lnTo>
                  <a:lnTo>
                    <a:pt x="4717531" y="0"/>
                  </a:lnTo>
                  <a:lnTo>
                    <a:pt x="4718364" y="0"/>
                  </a:lnTo>
                  <a:lnTo>
                    <a:pt x="4719198" y="0"/>
                  </a:lnTo>
                  <a:lnTo>
                    <a:pt x="4720031" y="0"/>
                  </a:lnTo>
                  <a:lnTo>
                    <a:pt x="4720865" y="0"/>
                  </a:lnTo>
                  <a:lnTo>
                    <a:pt x="4721698" y="0"/>
                  </a:lnTo>
                  <a:lnTo>
                    <a:pt x="4722532" y="0"/>
                  </a:lnTo>
                  <a:lnTo>
                    <a:pt x="4723365" y="0"/>
                  </a:lnTo>
                  <a:lnTo>
                    <a:pt x="4724199" y="0"/>
                  </a:lnTo>
                  <a:lnTo>
                    <a:pt x="4725032" y="0"/>
                  </a:lnTo>
                  <a:lnTo>
                    <a:pt x="4725866" y="0"/>
                  </a:lnTo>
                  <a:lnTo>
                    <a:pt x="4726699" y="0"/>
                  </a:lnTo>
                  <a:lnTo>
                    <a:pt x="4727533" y="0"/>
                  </a:lnTo>
                  <a:lnTo>
                    <a:pt x="4728366" y="0"/>
                  </a:lnTo>
                  <a:lnTo>
                    <a:pt x="4729200" y="0"/>
                  </a:lnTo>
                  <a:lnTo>
                    <a:pt x="4730033" y="0"/>
                  </a:lnTo>
                  <a:lnTo>
                    <a:pt x="4730867" y="0"/>
                  </a:lnTo>
                  <a:lnTo>
                    <a:pt x="4731700" y="0"/>
                  </a:lnTo>
                  <a:lnTo>
                    <a:pt x="4732533" y="0"/>
                  </a:lnTo>
                  <a:lnTo>
                    <a:pt x="4733367" y="0"/>
                  </a:lnTo>
                  <a:lnTo>
                    <a:pt x="4734200" y="0"/>
                  </a:lnTo>
                  <a:lnTo>
                    <a:pt x="4735034" y="0"/>
                  </a:lnTo>
                  <a:lnTo>
                    <a:pt x="4735867" y="0"/>
                  </a:lnTo>
                  <a:lnTo>
                    <a:pt x="4736701" y="0"/>
                  </a:lnTo>
                  <a:lnTo>
                    <a:pt x="4737534" y="0"/>
                  </a:lnTo>
                  <a:lnTo>
                    <a:pt x="4738368" y="0"/>
                  </a:lnTo>
                  <a:lnTo>
                    <a:pt x="4739201" y="0"/>
                  </a:lnTo>
                  <a:lnTo>
                    <a:pt x="4740035" y="0"/>
                  </a:lnTo>
                  <a:lnTo>
                    <a:pt x="4740868" y="0"/>
                  </a:lnTo>
                  <a:lnTo>
                    <a:pt x="4741702" y="0"/>
                  </a:lnTo>
                  <a:lnTo>
                    <a:pt x="4742535" y="0"/>
                  </a:lnTo>
                  <a:lnTo>
                    <a:pt x="4743369" y="0"/>
                  </a:lnTo>
                  <a:lnTo>
                    <a:pt x="4744202" y="0"/>
                  </a:lnTo>
                  <a:lnTo>
                    <a:pt x="4745036" y="0"/>
                  </a:lnTo>
                  <a:lnTo>
                    <a:pt x="4745869" y="0"/>
                  </a:lnTo>
                  <a:lnTo>
                    <a:pt x="4746703" y="0"/>
                  </a:lnTo>
                  <a:lnTo>
                    <a:pt x="4747536" y="0"/>
                  </a:lnTo>
                  <a:lnTo>
                    <a:pt x="4748370" y="0"/>
                  </a:lnTo>
                  <a:lnTo>
                    <a:pt x="4749203" y="0"/>
                  </a:lnTo>
                  <a:lnTo>
                    <a:pt x="4750037" y="0"/>
                  </a:lnTo>
                  <a:lnTo>
                    <a:pt x="4750870" y="0"/>
                  </a:lnTo>
                  <a:lnTo>
                    <a:pt x="4751704" y="0"/>
                  </a:lnTo>
                  <a:lnTo>
                    <a:pt x="4752537" y="0"/>
                  </a:lnTo>
                  <a:lnTo>
                    <a:pt x="4753371" y="0"/>
                  </a:lnTo>
                  <a:lnTo>
                    <a:pt x="4754204" y="0"/>
                  </a:lnTo>
                  <a:lnTo>
                    <a:pt x="4755038" y="0"/>
                  </a:lnTo>
                  <a:lnTo>
                    <a:pt x="4755871" y="0"/>
                  </a:lnTo>
                  <a:lnTo>
                    <a:pt x="4756705" y="0"/>
                  </a:lnTo>
                  <a:lnTo>
                    <a:pt x="4757538" y="0"/>
                  </a:lnTo>
                  <a:lnTo>
                    <a:pt x="4758372" y="0"/>
                  </a:lnTo>
                  <a:lnTo>
                    <a:pt x="4759205" y="0"/>
                  </a:lnTo>
                  <a:lnTo>
                    <a:pt x="4760039" y="0"/>
                  </a:lnTo>
                  <a:lnTo>
                    <a:pt x="4760872" y="0"/>
                  </a:lnTo>
                  <a:lnTo>
                    <a:pt x="4761705" y="0"/>
                  </a:lnTo>
                  <a:lnTo>
                    <a:pt x="4762539" y="0"/>
                  </a:lnTo>
                  <a:lnTo>
                    <a:pt x="4763372" y="0"/>
                  </a:lnTo>
                  <a:lnTo>
                    <a:pt x="4764206" y="0"/>
                  </a:lnTo>
                  <a:lnTo>
                    <a:pt x="4765039" y="0"/>
                  </a:lnTo>
                  <a:lnTo>
                    <a:pt x="4765873" y="0"/>
                  </a:lnTo>
                  <a:lnTo>
                    <a:pt x="4766706" y="0"/>
                  </a:lnTo>
                  <a:lnTo>
                    <a:pt x="4767540" y="0"/>
                  </a:lnTo>
                  <a:lnTo>
                    <a:pt x="4768373" y="0"/>
                  </a:lnTo>
                  <a:lnTo>
                    <a:pt x="4769207" y="0"/>
                  </a:lnTo>
                  <a:lnTo>
                    <a:pt x="4770040" y="0"/>
                  </a:lnTo>
                  <a:lnTo>
                    <a:pt x="4770874" y="0"/>
                  </a:lnTo>
                  <a:lnTo>
                    <a:pt x="4771707" y="0"/>
                  </a:lnTo>
                  <a:lnTo>
                    <a:pt x="4772541" y="0"/>
                  </a:lnTo>
                  <a:lnTo>
                    <a:pt x="4773374" y="0"/>
                  </a:lnTo>
                  <a:lnTo>
                    <a:pt x="4774208" y="0"/>
                  </a:lnTo>
                  <a:lnTo>
                    <a:pt x="4775041" y="0"/>
                  </a:lnTo>
                  <a:lnTo>
                    <a:pt x="4775875" y="0"/>
                  </a:lnTo>
                  <a:lnTo>
                    <a:pt x="4776708" y="0"/>
                  </a:lnTo>
                  <a:lnTo>
                    <a:pt x="4777542" y="0"/>
                  </a:lnTo>
                  <a:lnTo>
                    <a:pt x="4778375" y="0"/>
                  </a:lnTo>
                  <a:lnTo>
                    <a:pt x="4779209" y="0"/>
                  </a:lnTo>
                  <a:lnTo>
                    <a:pt x="4780042" y="0"/>
                  </a:lnTo>
                  <a:lnTo>
                    <a:pt x="4780876" y="0"/>
                  </a:lnTo>
                  <a:lnTo>
                    <a:pt x="4781709" y="0"/>
                  </a:lnTo>
                  <a:lnTo>
                    <a:pt x="4782543" y="0"/>
                  </a:lnTo>
                  <a:lnTo>
                    <a:pt x="4783376" y="0"/>
                  </a:lnTo>
                  <a:lnTo>
                    <a:pt x="4784210" y="0"/>
                  </a:lnTo>
                  <a:lnTo>
                    <a:pt x="4785043" y="0"/>
                  </a:lnTo>
                  <a:lnTo>
                    <a:pt x="4785877" y="0"/>
                  </a:lnTo>
                  <a:lnTo>
                    <a:pt x="4786710" y="0"/>
                  </a:lnTo>
                  <a:lnTo>
                    <a:pt x="4787544" y="0"/>
                  </a:lnTo>
                  <a:lnTo>
                    <a:pt x="4788377" y="0"/>
                  </a:lnTo>
                  <a:lnTo>
                    <a:pt x="4789211" y="0"/>
                  </a:lnTo>
                  <a:lnTo>
                    <a:pt x="4790044" y="0"/>
                  </a:lnTo>
                  <a:lnTo>
                    <a:pt x="4790878" y="0"/>
                  </a:lnTo>
                  <a:lnTo>
                    <a:pt x="4791711" y="0"/>
                  </a:lnTo>
                  <a:lnTo>
                    <a:pt x="4792544" y="0"/>
                  </a:lnTo>
                  <a:lnTo>
                    <a:pt x="4793378" y="0"/>
                  </a:lnTo>
                  <a:lnTo>
                    <a:pt x="4794211" y="0"/>
                  </a:lnTo>
                  <a:lnTo>
                    <a:pt x="4795045" y="0"/>
                  </a:lnTo>
                  <a:lnTo>
                    <a:pt x="4795878" y="0"/>
                  </a:lnTo>
                  <a:lnTo>
                    <a:pt x="4796712" y="0"/>
                  </a:lnTo>
                  <a:lnTo>
                    <a:pt x="4797545" y="0"/>
                  </a:lnTo>
                  <a:lnTo>
                    <a:pt x="4798379" y="0"/>
                  </a:lnTo>
                  <a:lnTo>
                    <a:pt x="4799212" y="0"/>
                  </a:lnTo>
                  <a:lnTo>
                    <a:pt x="4800046" y="0"/>
                  </a:lnTo>
                  <a:lnTo>
                    <a:pt x="4800879" y="0"/>
                  </a:lnTo>
                  <a:lnTo>
                    <a:pt x="4801713" y="0"/>
                  </a:lnTo>
                  <a:lnTo>
                    <a:pt x="4802546" y="0"/>
                  </a:lnTo>
                  <a:lnTo>
                    <a:pt x="4803380" y="0"/>
                  </a:lnTo>
                  <a:lnTo>
                    <a:pt x="4804213" y="0"/>
                  </a:lnTo>
                  <a:lnTo>
                    <a:pt x="4805047" y="0"/>
                  </a:lnTo>
                  <a:lnTo>
                    <a:pt x="4805880" y="0"/>
                  </a:lnTo>
                  <a:lnTo>
                    <a:pt x="4806714" y="0"/>
                  </a:lnTo>
                  <a:lnTo>
                    <a:pt x="4807547" y="0"/>
                  </a:lnTo>
                  <a:lnTo>
                    <a:pt x="4808381" y="0"/>
                  </a:lnTo>
                  <a:lnTo>
                    <a:pt x="4809214" y="0"/>
                  </a:lnTo>
                  <a:lnTo>
                    <a:pt x="4810048" y="0"/>
                  </a:lnTo>
                  <a:lnTo>
                    <a:pt x="4810881" y="0"/>
                  </a:lnTo>
                  <a:lnTo>
                    <a:pt x="4811715" y="0"/>
                  </a:lnTo>
                  <a:lnTo>
                    <a:pt x="4812548" y="0"/>
                  </a:lnTo>
                  <a:lnTo>
                    <a:pt x="4813382" y="0"/>
                  </a:lnTo>
                  <a:lnTo>
                    <a:pt x="4814215" y="0"/>
                  </a:lnTo>
                  <a:lnTo>
                    <a:pt x="4815049" y="0"/>
                  </a:lnTo>
                  <a:lnTo>
                    <a:pt x="4815882" y="0"/>
                  </a:lnTo>
                  <a:lnTo>
                    <a:pt x="4816716" y="0"/>
                  </a:lnTo>
                  <a:lnTo>
                    <a:pt x="4817549" y="0"/>
                  </a:lnTo>
                  <a:lnTo>
                    <a:pt x="4818383" y="0"/>
                  </a:lnTo>
                  <a:lnTo>
                    <a:pt x="4819216" y="0"/>
                  </a:lnTo>
                  <a:lnTo>
                    <a:pt x="4820050" y="0"/>
                  </a:lnTo>
                  <a:lnTo>
                    <a:pt x="4820883" y="0"/>
                  </a:lnTo>
                  <a:lnTo>
                    <a:pt x="4821716" y="0"/>
                  </a:lnTo>
                  <a:lnTo>
                    <a:pt x="4822550" y="0"/>
                  </a:lnTo>
                  <a:lnTo>
                    <a:pt x="4823383" y="0"/>
                  </a:lnTo>
                  <a:lnTo>
                    <a:pt x="4824217" y="0"/>
                  </a:lnTo>
                  <a:lnTo>
                    <a:pt x="4825050" y="0"/>
                  </a:lnTo>
                  <a:lnTo>
                    <a:pt x="4825884" y="0"/>
                  </a:lnTo>
                  <a:lnTo>
                    <a:pt x="4826717" y="0"/>
                  </a:lnTo>
                  <a:lnTo>
                    <a:pt x="4827551" y="0"/>
                  </a:lnTo>
                  <a:lnTo>
                    <a:pt x="4828384" y="0"/>
                  </a:lnTo>
                  <a:lnTo>
                    <a:pt x="4829218" y="0"/>
                  </a:lnTo>
                  <a:lnTo>
                    <a:pt x="4830051" y="0"/>
                  </a:lnTo>
                  <a:lnTo>
                    <a:pt x="4830885" y="0"/>
                  </a:lnTo>
                  <a:lnTo>
                    <a:pt x="4831718" y="0"/>
                  </a:lnTo>
                  <a:lnTo>
                    <a:pt x="4832552" y="0"/>
                  </a:lnTo>
                  <a:lnTo>
                    <a:pt x="4833385" y="0"/>
                  </a:lnTo>
                  <a:lnTo>
                    <a:pt x="4834219" y="0"/>
                  </a:lnTo>
                  <a:lnTo>
                    <a:pt x="4835052" y="0"/>
                  </a:lnTo>
                  <a:lnTo>
                    <a:pt x="4835886" y="0"/>
                  </a:lnTo>
                  <a:lnTo>
                    <a:pt x="4836719" y="0"/>
                  </a:lnTo>
                  <a:lnTo>
                    <a:pt x="4837553" y="0"/>
                  </a:lnTo>
                  <a:lnTo>
                    <a:pt x="4838386" y="0"/>
                  </a:lnTo>
                  <a:lnTo>
                    <a:pt x="4839220" y="0"/>
                  </a:lnTo>
                  <a:lnTo>
                    <a:pt x="4840053" y="0"/>
                  </a:lnTo>
                  <a:lnTo>
                    <a:pt x="4840887" y="0"/>
                  </a:lnTo>
                  <a:lnTo>
                    <a:pt x="4841720" y="0"/>
                  </a:lnTo>
                  <a:lnTo>
                    <a:pt x="4842554" y="0"/>
                  </a:lnTo>
                  <a:lnTo>
                    <a:pt x="4843387" y="0"/>
                  </a:lnTo>
                  <a:lnTo>
                    <a:pt x="4844221" y="0"/>
                  </a:lnTo>
                  <a:lnTo>
                    <a:pt x="4845054" y="0"/>
                  </a:lnTo>
                  <a:lnTo>
                    <a:pt x="4845888" y="0"/>
                  </a:lnTo>
                  <a:lnTo>
                    <a:pt x="4846721" y="0"/>
                  </a:lnTo>
                  <a:lnTo>
                    <a:pt x="4847555" y="0"/>
                  </a:lnTo>
                  <a:lnTo>
                    <a:pt x="4848388" y="0"/>
                  </a:lnTo>
                  <a:lnTo>
                    <a:pt x="4849222" y="0"/>
                  </a:lnTo>
                  <a:lnTo>
                    <a:pt x="4850055" y="0"/>
                  </a:lnTo>
                  <a:lnTo>
                    <a:pt x="4850889" y="0"/>
                  </a:lnTo>
                  <a:lnTo>
                    <a:pt x="4851722" y="0"/>
                  </a:lnTo>
                  <a:lnTo>
                    <a:pt x="4852555" y="0"/>
                  </a:lnTo>
                  <a:lnTo>
                    <a:pt x="4853389" y="0"/>
                  </a:lnTo>
                  <a:lnTo>
                    <a:pt x="4854222" y="0"/>
                  </a:lnTo>
                  <a:lnTo>
                    <a:pt x="4855056" y="0"/>
                  </a:lnTo>
                  <a:lnTo>
                    <a:pt x="4855889" y="0"/>
                  </a:lnTo>
                  <a:lnTo>
                    <a:pt x="4856723" y="0"/>
                  </a:lnTo>
                  <a:lnTo>
                    <a:pt x="4857556" y="0"/>
                  </a:lnTo>
                  <a:lnTo>
                    <a:pt x="4858390" y="0"/>
                  </a:lnTo>
                  <a:lnTo>
                    <a:pt x="4859223" y="0"/>
                  </a:lnTo>
                  <a:lnTo>
                    <a:pt x="4860057" y="0"/>
                  </a:lnTo>
                  <a:lnTo>
                    <a:pt x="4860890" y="0"/>
                  </a:lnTo>
                  <a:lnTo>
                    <a:pt x="4861724" y="0"/>
                  </a:lnTo>
                  <a:lnTo>
                    <a:pt x="4862557" y="0"/>
                  </a:lnTo>
                  <a:lnTo>
                    <a:pt x="4863391" y="0"/>
                  </a:lnTo>
                  <a:lnTo>
                    <a:pt x="4864224" y="0"/>
                  </a:lnTo>
                  <a:lnTo>
                    <a:pt x="4865058" y="0"/>
                  </a:lnTo>
                  <a:lnTo>
                    <a:pt x="4865891" y="0"/>
                  </a:lnTo>
                  <a:lnTo>
                    <a:pt x="4866725" y="0"/>
                  </a:lnTo>
                  <a:lnTo>
                    <a:pt x="4867558" y="0"/>
                  </a:lnTo>
                  <a:lnTo>
                    <a:pt x="4868392" y="0"/>
                  </a:lnTo>
                  <a:lnTo>
                    <a:pt x="4869225" y="0"/>
                  </a:lnTo>
                  <a:lnTo>
                    <a:pt x="4870059" y="0"/>
                  </a:lnTo>
                  <a:lnTo>
                    <a:pt x="4870892" y="0"/>
                  </a:lnTo>
                  <a:lnTo>
                    <a:pt x="4871726" y="0"/>
                  </a:lnTo>
                  <a:lnTo>
                    <a:pt x="4872559" y="0"/>
                  </a:lnTo>
                  <a:lnTo>
                    <a:pt x="4873393" y="0"/>
                  </a:lnTo>
                  <a:lnTo>
                    <a:pt x="4874226" y="0"/>
                  </a:lnTo>
                  <a:lnTo>
                    <a:pt x="4875060" y="0"/>
                  </a:lnTo>
                  <a:lnTo>
                    <a:pt x="4875893" y="0"/>
                  </a:lnTo>
                  <a:lnTo>
                    <a:pt x="4876727" y="0"/>
                  </a:lnTo>
                  <a:lnTo>
                    <a:pt x="4877560" y="0"/>
                  </a:lnTo>
                  <a:lnTo>
                    <a:pt x="4878394" y="0"/>
                  </a:lnTo>
                  <a:lnTo>
                    <a:pt x="4879227" y="0"/>
                  </a:lnTo>
                  <a:lnTo>
                    <a:pt x="4880061" y="0"/>
                  </a:lnTo>
                  <a:lnTo>
                    <a:pt x="4880894" y="0"/>
                  </a:lnTo>
                  <a:lnTo>
                    <a:pt x="4881727" y="0"/>
                  </a:lnTo>
                  <a:lnTo>
                    <a:pt x="4882561" y="0"/>
                  </a:lnTo>
                  <a:lnTo>
                    <a:pt x="4883394" y="0"/>
                  </a:lnTo>
                  <a:lnTo>
                    <a:pt x="4884228" y="0"/>
                  </a:lnTo>
                  <a:lnTo>
                    <a:pt x="4885061" y="0"/>
                  </a:lnTo>
                  <a:lnTo>
                    <a:pt x="4885895" y="0"/>
                  </a:lnTo>
                  <a:lnTo>
                    <a:pt x="4886728" y="0"/>
                  </a:lnTo>
                  <a:lnTo>
                    <a:pt x="4887562" y="0"/>
                  </a:lnTo>
                  <a:lnTo>
                    <a:pt x="4888395" y="0"/>
                  </a:lnTo>
                  <a:lnTo>
                    <a:pt x="4889229" y="0"/>
                  </a:lnTo>
                  <a:lnTo>
                    <a:pt x="4890062" y="0"/>
                  </a:lnTo>
                  <a:lnTo>
                    <a:pt x="4890896" y="0"/>
                  </a:lnTo>
                  <a:lnTo>
                    <a:pt x="4891729" y="0"/>
                  </a:lnTo>
                  <a:lnTo>
                    <a:pt x="4892563" y="0"/>
                  </a:lnTo>
                  <a:lnTo>
                    <a:pt x="4893396" y="0"/>
                  </a:lnTo>
                  <a:lnTo>
                    <a:pt x="4894230" y="0"/>
                  </a:lnTo>
                  <a:lnTo>
                    <a:pt x="4895063" y="0"/>
                  </a:lnTo>
                  <a:lnTo>
                    <a:pt x="4895897" y="0"/>
                  </a:lnTo>
                  <a:lnTo>
                    <a:pt x="4896730" y="0"/>
                  </a:lnTo>
                  <a:lnTo>
                    <a:pt x="4897564" y="0"/>
                  </a:lnTo>
                  <a:lnTo>
                    <a:pt x="4898397" y="0"/>
                  </a:lnTo>
                  <a:lnTo>
                    <a:pt x="4899231" y="0"/>
                  </a:lnTo>
                  <a:lnTo>
                    <a:pt x="4900064" y="0"/>
                  </a:lnTo>
                  <a:lnTo>
                    <a:pt x="4900898" y="0"/>
                  </a:lnTo>
                  <a:lnTo>
                    <a:pt x="4901731" y="0"/>
                  </a:lnTo>
                  <a:lnTo>
                    <a:pt x="4902565" y="0"/>
                  </a:lnTo>
                  <a:lnTo>
                    <a:pt x="4903398" y="0"/>
                  </a:lnTo>
                  <a:lnTo>
                    <a:pt x="4904232" y="0"/>
                  </a:lnTo>
                  <a:lnTo>
                    <a:pt x="4905065" y="0"/>
                  </a:lnTo>
                  <a:lnTo>
                    <a:pt x="4905899" y="0"/>
                  </a:lnTo>
                  <a:lnTo>
                    <a:pt x="4906732" y="0"/>
                  </a:lnTo>
                  <a:lnTo>
                    <a:pt x="4907566" y="0"/>
                  </a:lnTo>
                  <a:lnTo>
                    <a:pt x="4908399" y="0"/>
                  </a:lnTo>
                  <a:lnTo>
                    <a:pt x="4909233" y="0"/>
                  </a:lnTo>
                  <a:lnTo>
                    <a:pt x="4910066" y="0"/>
                  </a:lnTo>
                  <a:lnTo>
                    <a:pt x="4910900" y="0"/>
                  </a:lnTo>
                  <a:lnTo>
                    <a:pt x="4911733" y="0"/>
                  </a:lnTo>
                  <a:lnTo>
                    <a:pt x="4912566" y="0"/>
                  </a:lnTo>
                  <a:lnTo>
                    <a:pt x="4913400" y="0"/>
                  </a:lnTo>
                  <a:lnTo>
                    <a:pt x="4914233" y="0"/>
                  </a:lnTo>
                  <a:lnTo>
                    <a:pt x="4915067" y="0"/>
                  </a:lnTo>
                  <a:lnTo>
                    <a:pt x="4915900" y="0"/>
                  </a:lnTo>
                  <a:lnTo>
                    <a:pt x="4916734" y="0"/>
                  </a:lnTo>
                  <a:lnTo>
                    <a:pt x="4917567" y="0"/>
                  </a:lnTo>
                  <a:lnTo>
                    <a:pt x="4918401" y="0"/>
                  </a:lnTo>
                  <a:lnTo>
                    <a:pt x="4919234" y="0"/>
                  </a:lnTo>
                  <a:lnTo>
                    <a:pt x="4920068" y="0"/>
                  </a:lnTo>
                  <a:lnTo>
                    <a:pt x="4920901" y="0"/>
                  </a:lnTo>
                  <a:lnTo>
                    <a:pt x="4921735" y="0"/>
                  </a:lnTo>
                  <a:lnTo>
                    <a:pt x="4922568" y="0"/>
                  </a:lnTo>
                  <a:lnTo>
                    <a:pt x="4923402" y="0"/>
                  </a:lnTo>
                  <a:lnTo>
                    <a:pt x="4924235" y="0"/>
                  </a:lnTo>
                  <a:lnTo>
                    <a:pt x="4925069" y="0"/>
                  </a:lnTo>
                  <a:lnTo>
                    <a:pt x="4925902" y="0"/>
                  </a:lnTo>
                  <a:lnTo>
                    <a:pt x="4926736" y="0"/>
                  </a:lnTo>
                  <a:lnTo>
                    <a:pt x="4927569" y="0"/>
                  </a:lnTo>
                  <a:lnTo>
                    <a:pt x="4928403" y="0"/>
                  </a:lnTo>
                  <a:lnTo>
                    <a:pt x="4929236" y="0"/>
                  </a:lnTo>
                  <a:lnTo>
                    <a:pt x="4930070" y="0"/>
                  </a:lnTo>
                  <a:lnTo>
                    <a:pt x="4930903" y="0"/>
                  </a:lnTo>
                  <a:lnTo>
                    <a:pt x="4931737" y="0"/>
                  </a:lnTo>
                  <a:lnTo>
                    <a:pt x="4932570" y="0"/>
                  </a:lnTo>
                  <a:lnTo>
                    <a:pt x="4933404" y="0"/>
                  </a:lnTo>
                  <a:lnTo>
                    <a:pt x="4934237" y="0"/>
                  </a:lnTo>
                  <a:lnTo>
                    <a:pt x="4935071" y="0"/>
                  </a:lnTo>
                  <a:lnTo>
                    <a:pt x="4935904" y="0"/>
                  </a:lnTo>
                  <a:lnTo>
                    <a:pt x="4936738" y="0"/>
                  </a:lnTo>
                  <a:lnTo>
                    <a:pt x="4937571" y="0"/>
                  </a:lnTo>
                  <a:lnTo>
                    <a:pt x="4938405" y="0"/>
                  </a:lnTo>
                  <a:lnTo>
                    <a:pt x="4939238" y="0"/>
                  </a:lnTo>
                  <a:lnTo>
                    <a:pt x="4940072" y="0"/>
                  </a:lnTo>
                  <a:lnTo>
                    <a:pt x="4940905" y="0"/>
                  </a:lnTo>
                  <a:lnTo>
                    <a:pt x="4941738" y="0"/>
                  </a:lnTo>
                  <a:lnTo>
                    <a:pt x="4942572" y="0"/>
                  </a:lnTo>
                  <a:lnTo>
                    <a:pt x="4943405" y="0"/>
                  </a:lnTo>
                  <a:lnTo>
                    <a:pt x="4944239" y="0"/>
                  </a:lnTo>
                  <a:lnTo>
                    <a:pt x="4945072" y="0"/>
                  </a:lnTo>
                  <a:lnTo>
                    <a:pt x="4945906" y="0"/>
                  </a:lnTo>
                  <a:lnTo>
                    <a:pt x="4946739" y="0"/>
                  </a:lnTo>
                  <a:lnTo>
                    <a:pt x="4947573" y="0"/>
                  </a:lnTo>
                  <a:lnTo>
                    <a:pt x="4948406" y="0"/>
                  </a:lnTo>
                  <a:lnTo>
                    <a:pt x="4949240" y="0"/>
                  </a:lnTo>
                  <a:lnTo>
                    <a:pt x="4950073" y="0"/>
                  </a:lnTo>
                  <a:lnTo>
                    <a:pt x="4950907" y="0"/>
                  </a:lnTo>
                  <a:lnTo>
                    <a:pt x="4951740" y="0"/>
                  </a:lnTo>
                  <a:lnTo>
                    <a:pt x="4952574" y="0"/>
                  </a:lnTo>
                  <a:lnTo>
                    <a:pt x="4953407" y="0"/>
                  </a:lnTo>
                  <a:lnTo>
                    <a:pt x="4954241" y="0"/>
                  </a:lnTo>
                  <a:lnTo>
                    <a:pt x="4955074" y="0"/>
                  </a:lnTo>
                  <a:lnTo>
                    <a:pt x="4955908" y="0"/>
                  </a:lnTo>
                  <a:lnTo>
                    <a:pt x="4956741" y="0"/>
                  </a:lnTo>
                  <a:lnTo>
                    <a:pt x="4957575" y="0"/>
                  </a:lnTo>
                  <a:lnTo>
                    <a:pt x="4958408" y="0"/>
                  </a:lnTo>
                  <a:lnTo>
                    <a:pt x="4959242" y="0"/>
                  </a:lnTo>
                  <a:lnTo>
                    <a:pt x="4960075" y="0"/>
                  </a:lnTo>
                  <a:lnTo>
                    <a:pt x="4960909" y="0"/>
                  </a:lnTo>
                  <a:lnTo>
                    <a:pt x="4961742" y="0"/>
                  </a:lnTo>
                  <a:lnTo>
                    <a:pt x="4962576" y="0"/>
                  </a:lnTo>
                  <a:lnTo>
                    <a:pt x="4963409" y="0"/>
                  </a:lnTo>
                  <a:lnTo>
                    <a:pt x="4964243" y="0"/>
                  </a:lnTo>
                  <a:lnTo>
                    <a:pt x="4965076" y="0"/>
                  </a:lnTo>
                  <a:lnTo>
                    <a:pt x="4965910" y="0"/>
                  </a:lnTo>
                  <a:lnTo>
                    <a:pt x="4966743" y="0"/>
                  </a:lnTo>
                  <a:lnTo>
                    <a:pt x="4967577" y="0"/>
                  </a:lnTo>
                  <a:lnTo>
                    <a:pt x="4968410" y="0"/>
                  </a:lnTo>
                  <a:lnTo>
                    <a:pt x="4969244" y="0"/>
                  </a:lnTo>
                  <a:lnTo>
                    <a:pt x="4970077" y="0"/>
                  </a:lnTo>
                  <a:lnTo>
                    <a:pt x="4970911" y="0"/>
                  </a:lnTo>
                  <a:lnTo>
                    <a:pt x="4971744" y="0"/>
                  </a:lnTo>
                  <a:lnTo>
                    <a:pt x="4972577" y="0"/>
                  </a:lnTo>
                  <a:lnTo>
                    <a:pt x="4973411" y="0"/>
                  </a:lnTo>
                  <a:lnTo>
                    <a:pt x="4974244" y="0"/>
                  </a:lnTo>
                  <a:lnTo>
                    <a:pt x="4975078" y="0"/>
                  </a:lnTo>
                  <a:lnTo>
                    <a:pt x="4975911" y="0"/>
                  </a:lnTo>
                  <a:lnTo>
                    <a:pt x="4976745" y="0"/>
                  </a:lnTo>
                  <a:lnTo>
                    <a:pt x="4977578" y="0"/>
                  </a:lnTo>
                  <a:lnTo>
                    <a:pt x="4978412" y="0"/>
                  </a:lnTo>
                  <a:lnTo>
                    <a:pt x="4979245" y="0"/>
                  </a:lnTo>
                  <a:lnTo>
                    <a:pt x="4980079" y="0"/>
                  </a:lnTo>
                  <a:lnTo>
                    <a:pt x="4980912" y="0"/>
                  </a:lnTo>
                  <a:lnTo>
                    <a:pt x="4981746" y="0"/>
                  </a:lnTo>
                  <a:lnTo>
                    <a:pt x="4982579" y="0"/>
                  </a:lnTo>
                  <a:lnTo>
                    <a:pt x="4983413" y="0"/>
                  </a:lnTo>
                  <a:lnTo>
                    <a:pt x="4984246" y="0"/>
                  </a:lnTo>
                  <a:lnTo>
                    <a:pt x="4985080" y="0"/>
                  </a:lnTo>
                  <a:lnTo>
                    <a:pt x="4985913" y="0"/>
                  </a:lnTo>
                  <a:lnTo>
                    <a:pt x="4986747" y="0"/>
                  </a:lnTo>
                  <a:lnTo>
                    <a:pt x="4987580" y="0"/>
                  </a:lnTo>
                  <a:lnTo>
                    <a:pt x="4988414" y="0"/>
                  </a:lnTo>
                  <a:lnTo>
                    <a:pt x="4989247" y="0"/>
                  </a:lnTo>
                  <a:lnTo>
                    <a:pt x="4990081" y="0"/>
                  </a:lnTo>
                  <a:lnTo>
                    <a:pt x="4990914" y="0"/>
                  </a:lnTo>
                  <a:lnTo>
                    <a:pt x="4991748" y="0"/>
                  </a:lnTo>
                  <a:lnTo>
                    <a:pt x="4992581" y="0"/>
                  </a:lnTo>
                  <a:lnTo>
                    <a:pt x="4993415" y="0"/>
                  </a:lnTo>
                  <a:lnTo>
                    <a:pt x="4994248" y="0"/>
                  </a:lnTo>
                  <a:lnTo>
                    <a:pt x="4995082" y="0"/>
                  </a:lnTo>
                  <a:lnTo>
                    <a:pt x="4995915" y="0"/>
                  </a:lnTo>
                  <a:lnTo>
                    <a:pt x="4996749" y="0"/>
                  </a:lnTo>
                  <a:lnTo>
                    <a:pt x="4997582" y="0"/>
                  </a:lnTo>
                  <a:lnTo>
                    <a:pt x="4998416" y="0"/>
                  </a:lnTo>
                  <a:lnTo>
                    <a:pt x="4999249" y="0"/>
                  </a:lnTo>
                  <a:lnTo>
                    <a:pt x="5000083" y="0"/>
                  </a:lnTo>
                  <a:lnTo>
                    <a:pt x="5000916" y="0"/>
                  </a:lnTo>
                  <a:lnTo>
                    <a:pt x="5001749" y="0"/>
                  </a:lnTo>
                  <a:lnTo>
                    <a:pt x="5002583" y="0"/>
                  </a:lnTo>
                  <a:lnTo>
                    <a:pt x="5003416" y="0"/>
                  </a:lnTo>
                  <a:lnTo>
                    <a:pt x="5004250" y="0"/>
                  </a:lnTo>
                  <a:lnTo>
                    <a:pt x="5005083" y="0"/>
                  </a:lnTo>
                  <a:lnTo>
                    <a:pt x="5005917" y="0"/>
                  </a:lnTo>
                  <a:lnTo>
                    <a:pt x="5006750" y="0"/>
                  </a:lnTo>
                  <a:lnTo>
                    <a:pt x="5007584" y="0"/>
                  </a:lnTo>
                  <a:lnTo>
                    <a:pt x="5008417" y="0"/>
                  </a:lnTo>
                  <a:lnTo>
                    <a:pt x="5009251" y="0"/>
                  </a:lnTo>
                  <a:lnTo>
                    <a:pt x="5010084" y="0"/>
                  </a:lnTo>
                  <a:lnTo>
                    <a:pt x="5010918" y="0"/>
                  </a:lnTo>
                  <a:lnTo>
                    <a:pt x="5011751" y="0"/>
                  </a:lnTo>
                  <a:lnTo>
                    <a:pt x="5012585" y="0"/>
                  </a:lnTo>
                  <a:lnTo>
                    <a:pt x="5013418" y="0"/>
                  </a:lnTo>
                  <a:lnTo>
                    <a:pt x="5014252" y="0"/>
                  </a:lnTo>
                  <a:lnTo>
                    <a:pt x="5015085" y="0"/>
                  </a:lnTo>
                  <a:lnTo>
                    <a:pt x="5015919" y="0"/>
                  </a:lnTo>
                  <a:lnTo>
                    <a:pt x="5016752" y="0"/>
                  </a:lnTo>
                  <a:lnTo>
                    <a:pt x="5017586" y="0"/>
                  </a:lnTo>
                  <a:lnTo>
                    <a:pt x="5018419" y="0"/>
                  </a:lnTo>
                  <a:lnTo>
                    <a:pt x="5019253" y="0"/>
                  </a:lnTo>
                  <a:lnTo>
                    <a:pt x="5020086" y="0"/>
                  </a:lnTo>
                  <a:lnTo>
                    <a:pt x="5020920" y="0"/>
                  </a:lnTo>
                  <a:lnTo>
                    <a:pt x="5021753" y="0"/>
                  </a:lnTo>
                  <a:lnTo>
                    <a:pt x="5022587" y="0"/>
                  </a:lnTo>
                  <a:lnTo>
                    <a:pt x="5023420" y="0"/>
                  </a:lnTo>
                  <a:lnTo>
                    <a:pt x="5024254" y="0"/>
                  </a:lnTo>
                  <a:lnTo>
                    <a:pt x="5025087" y="0"/>
                  </a:lnTo>
                  <a:lnTo>
                    <a:pt x="5025921" y="0"/>
                  </a:lnTo>
                  <a:lnTo>
                    <a:pt x="5026754" y="0"/>
                  </a:lnTo>
                  <a:lnTo>
                    <a:pt x="5027588" y="0"/>
                  </a:lnTo>
                  <a:lnTo>
                    <a:pt x="5028421" y="0"/>
                  </a:lnTo>
                  <a:lnTo>
                    <a:pt x="5029255" y="0"/>
                  </a:lnTo>
                  <a:lnTo>
                    <a:pt x="5030088" y="0"/>
                  </a:lnTo>
                  <a:lnTo>
                    <a:pt x="5030922" y="0"/>
                  </a:lnTo>
                  <a:lnTo>
                    <a:pt x="5031755" y="0"/>
                  </a:lnTo>
                  <a:lnTo>
                    <a:pt x="5032588" y="0"/>
                  </a:lnTo>
                  <a:lnTo>
                    <a:pt x="5033422" y="0"/>
                  </a:lnTo>
                  <a:lnTo>
                    <a:pt x="5034255" y="0"/>
                  </a:lnTo>
                  <a:lnTo>
                    <a:pt x="5035089" y="0"/>
                  </a:lnTo>
                  <a:lnTo>
                    <a:pt x="5035922" y="0"/>
                  </a:lnTo>
                  <a:lnTo>
                    <a:pt x="5036756" y="0"/>
                  </a:lnTo>
                  <a:lnTo>
                    <a:pt x="5037589" y="0"/>
                  </a:lnTo>
                  <a:lnTo>
                    <a:pt x="5038423" y="0"/>
                  </a:lnTo>
                  <a:lnTo>
                    <a:pt x="5039256" y="0"/>
                  </a:lnTo>
                  <a:lnTo>
                    <a:pt x="5040090" y="0"/>
                  </a:lnTo>
                  <a:lnTo>
                    <a:pt x="5040923" y="0"/>
                  </a:lnTo>
                  <a:lnTo>
                    <a:pt x="5041757" y="0"/>
                  </a:lnTo>
                  <a:lnTo>
                    <a:pt x="5042590" y="0"/>
                  </a:lnTo>
                  <a:lnTo>
                    <a:pt x="5043424" y="0"/>
                  </a:lnTo>
                  <a:lnTo>
                    <a:pt x="5044257" y="0"/>
                  </a:lnTo>
                  <a:lnTo>
                    <a:pt x="5045091" y="0"/>
                  </a:lnTo>
                  <a:lnTo>
                    <a:pt x="5045924" y="0"/>
                  </a:lnTo>
                  <a:lnTo>
                    <a:pt x="5046758" y="0"/>
                  </a:lnTo>
                  <a:lnTo>
                    <a:pt x="5047591" y="0"/>
                  </a:lnTo>
                  <a:lnTo>
                    <a:pt x="5048425" y="0"/>
                  </a:lnTo>
                  <a:lnTo>
                    <a:pt x="5049258" y="0"/>
                  </a:lnTo>
                  <a:lnTo>
                    <a:pt x="5050092" y="0"/>
                  </a:lnTo>
                  <a:lnTo>
                    <a:pt x="5050925" y="0"/>
                  </a:lnTo>
                  <a:lnTo>
                    <a:pt x="5051759" y="0"/>
                  </a:lnTo>
                  <a:lnTo>
                    <a:pt x="5052592" y="0"/>
                  </a:lnTo>
                  <a:lnTo>
                    <a:pt x="5053426" y="0"/>
                  </a:lnTo>
                  <a:lnTo>
                    <a:pt x="5054259" y="0"/>
                  </a:lnTo>
                  <a:lnTo>
                    <a:pt x="5055093" y="0"/>
                  </a:lnTo>
                  <a:lnTo>
                    <a:pt x="5055926" y="0"/>
                  </a:lnTo>
                  <a:lnTo>
                    <a:pt x="5056760" y="0"/>
                  </a:lnTo>
                  <a:lnTo>
                    <a:pt x="5057593" y="0"/>
                  </a:lnTo>
                  <a:lnTo>
                    <a:pt x="5058427" y="0"/>
                  </a:lnTo>
                  <a:lnTo>
                    <a:pt x="5059260" y="0"/>
                  </a:lnTo>
                  <a:lnTo>
                    <a:pt x="5060094" y="0"/>
                  </a:lnTo>
                  <a:lnTo>
                    <a:pt x="5060927" y="0"/>
                  </a:lnTo>
                  <a:lnTo>
                    <a:pt x="5061760" y="0"/>
                  </a:lnTo>
                  <a:lnTo>
                    <a:pt x="5062594" y="0"/>
                  </a:lnTo>
                  <a:lnTo>
                    <a:pt x="5063427" y="0"/>
                  </a:lnTo>
                  <a:lnTo>
                    <a:pt x="5064261" y="0"/>
                  </a:lnTo>
                  <a:lnTo>
                    <a:pt x="5065094" y="0"/>
                  </a:lnTo>
                  <a:lnTo>
                    <a:pt x="5065928" y="0"/>
                  </a:lnTo>
                  <a:lnTo>
                    <a:pt x="5066761" y="0"/>
                  </a:lnTo>
                  <a:lnTo>
                    <a:pt x="5067595" y="0"/>
                  </a:lnTo>
                  <a:lnTo>
                    <a:pt x="5068428" y="0"/>
                  </a:lnTo>
                  <a:lnTo>
                    <a:pt x="5069262" y="0"/>
                  </a:lnTo>
                  <a:lnTo>
                    <a:pt x="5070095" y="0"/>
                  </a:lnTo>
                  <a:lnTo>
                    <a:pt x="5070929" y="0"/>
                  </a:lnTo>
                  <a:lnTo>
                    <a:pt x="5071762" y="0"/>
                  </a:lnTo>
                  <a:lnTo>
                    <a:pt x="5072596" y="0"/>
                  </a:lnTo>
                  <a:lnTo>
                    <a:pt x="5073429" y="0"/>
                  </a:lnTo>
                  <a:lnTo>
                    <a:pt x="5074263" y="0"/>
                  </a:lnTo>
                  <a:lnTo>
                    <a:pt x="5075096" y="0"/>
                  </a:lnTo>
                  <a:lnTo>
                    <a:pt x="5075930" y="0"/>
                  </a:lnTo>
                  <a:lnTo>
                    <a:pt x="5076763" y="0"/>
                  </a:lnTo>
                  <a:lnTo>
                    <a:pt x="5077597" y="0"/>
                  </a:lnTo>
                  <a:lnTo>
                    <a:pt x="5078430" y="0"/>
                  </a:lnTo>
                  <a:lnTo>
                    <a:pt x="5079264" y="0"/>
                  </a:lnTo>
                  <a:lnTo>
                    <a:pt x="5080097" y="0"/>
                  </a:lnTo>
                  <a:lnTo>
                    <a:pt x="5080931" y="0"/>
                  </a:lnTo>
                  <a:lnTo>
                    <a:pt x="5081764" y="0"/>
                  </a:lnTo>
                  <a:lnTo>
                    <a:pt x="5082598" y="0"/>
                  </a:lnTo>
                  <a:lnTo>
                    <a:pt x="5083431" y="0"/>
                  </a:lnTo>
                  <a:lnTo>
                    <a:pt x="5084265" y="0"/>
                  </a:lnTo>
                  <a:lnTo>
                    <a:pt x="5085098" y="0"/>
                  </a:lnTo>
                  <a:lnTo>
                    <a:pt x="5085932" y="0"/>
                  </a:lnTo>
                  <a:lnTo>
                    <a:pt x="5086765" y="0"/>
                  </a:lnTo>
                  <a:lnTo>
                    <a:pt x="5087599" y="0"/>
                  </a:lnTo>
                  <a:lnTo>
                    <a:pt x="5088432" y="0"/>
                  </a:lnTo>
                  <a:lnTo>
                    <a:pt x="5089266" y="0"/>
                  </a:lnTo>
                  <a:lnTo>
                    <a:pt x="5090099" y="0"/>
                  </a:lnTo>
                  <a:lnTo>
                    <a:pt x="5090933" y="0"/>
                  </a:lnTo>
                  <a:lnTo>
                    <a:pt x="5091766" y="0"/>
                  </a:lnTo>
                  <a:lnTo>
                    <a:pt x="5092599" y="0"/>
                  </a:lnTo>
                  <a:lnTo>
                    <a:pt x="5093433" y="0"/>
                  </a:lnTo>
                  <a:lnTo>
                    <a:pt x="5094266" y="0"/>
                  </a:lnTo>
                  <a:lnTo>
                    <a:pt x="5095100" y="0"/>
                  </a:lnTo>
                  <a:lnTo>
                    <a:pt x="5095933" y="0"/>
                  </a:lnTo>
                  <a:lnTo>
                    <a:pt x="5096767" y="0"/>
                  </a:lnTo>
                  <a:lnTo>
                    <a:pt x="5097600" y="0"/>
                  </a:lnTo>
                  <a:lnTo>
                    <a:pt x="5098434" y="0"/>
                  </a:lnTo>
                  <a:lnTo>
                    <a:pt x="5099267" y="0"/>
                  </a:lnTo>
                  <a:lnTo>
                    <a:pt x="5100101" y="0"/>
                  </a:lnTo>
                  <a:lnTo>
                    <a:pt x="5100934" y="0"/>
                  </a:lnTo>
                  <a:lnTo>
                    <a:pt x="5101768" y="0"/>
                  </a:lnTo>
                  <a:lnTo>
                    <a:pt x="5102601" y="0"/>
                  </a:lnTo>
                  <a:lnTo>
                    <a:pt x="5103435" y="0"/>
                  </a:lnTo>
                  <a:lnTo>
                    <a:pt x="5104268" y="0"/>
                  </a:lnTo>
                  <a:lnTo>
                    <a:pt x="5105102" y="0"/>
                  </a:lnTo>
                  <a:lnTo>
                    <a:pt x="5105935" y="0"/>
                  </a:lnTo>
                  <a:lnTo>
                    <a:pt x="5106769" y="0"/>
                  </a:lnTo>
                  <a:lnTo>
                    <a:pt x="5107602" y="0"/>
                  </a:lnTo>
                  <a:lnTo>
                    <a:pt x="5108436" y="0"/>
                  </a:lnTo>
                  <a:lnTo>
                    <a:pt x="5109269" y="0"/>
                  </a:lnTo>
                  <a:lnTo>
                    <a:pt x="5110103" y="0"/>
                  </a:lnTo>
                  <a:lnTo>
                    <a:pt x="5110936" y="0"/>
                  </a:lnTo>
                  <a:lnTo>
                    <a:pt x="5111770" y="0"/>
                  </a:lnTo>
                  <a:lnTo>
                    <a:pt x="5112603" y="0"/>
                  </a:lnTo>
                  <a:lnTo>
                    <a:pt x="5113437" y="0"/>
                  </a:lnTo>
                  <a:lnTo>
                    <a:pt x="5114270" y="0"/>
                  </a:lnTo>
                  <a:lnTo>
                    <a:pt x="5115104" y="0"/>
                  </a:lnTo>
                  <a:lnTo>
                    <a:pt x="5115937" y="0"/>
                  </a:lnTo>
                  <a:lnTo>
                    <a:pt x="5116771" y="0"/>
                  </a:lnTo>
                  <a:lnTo>
                    <a:pt x="5117604" y="0"/>
                  </a:lnTo>
                  <a:lnTo>
                    <a:pt x="5118438" y="0"/>
                  </a:lnTo>
                  <a:lnTo>
                    <a:pt x="5119271" y="0"/>
                  </a:lnTo>
                  <a:lnTo>
                    <a:pt x="5120105" y="0"/>
                  </a:lnTo>
                  <a:lnTo>
                    <a:pt x="5120938" y="0"/>
                  </a:lnTo>
                  <a:lnTo>
                    <a:pt x="5121771" y="0"/>
                  </a:lnTo>
                  <a:lnTo>
                    <a:pt x="5122605" y="0"/>
                  </a:lnTo>
                  <a:lnTo>
                    <a:pt x="5123438" y="0"/>
                  </a:lnTo>
                  <a:lnTo>
                    <a:pt x="5124272" y="0"/>
                  </a:lnTo>
                  <a:lnTo>
                    <a:pt x="5125105" y="0"/>
                  </a:lnTo>
                  <a:lnTo>
                    <a:pt x="5125939" y="0"/>
                  </a:lnTo>
                  <a:lnTo>
                    <a:pt x="5126772" y="0"/>
                  </a:lnTo>
                  <a:lnTo>
                    <a:pt x="5127606" y="0"/>
                  </a:lnTo>
                  <a:lnTo>
                    <a:pt x="5128439" y="0"/>
                  </a:lnTo>
                  <a:lnTo>
                    <a:pt x="5129273" y="0"/>
                  </a:lnTo>
                  <a:lnTo>
                    <a:pt x="5130106" y="0"/>
                  </a:lnTo>
                  <a:lnTo>
                    <a:pt x="5130940" y="0"/>
                  </a:lnTo>
                  <a:lnTo>
                    <a:pt x="5131773" y="0"/>
                  </a:lnTo>
                  <a:lnTo>
                    <a:pt x="5132607" y="0"/>
                  </a:lnTo>
                  <a:lnTo>
                    <a:pt x="5133440" y="0"/>
                  </a:lnTo>
                  <a:lnTo>
                    <a:pt x="5134274" y="0"/>
                  </a:lnTo>
                  <a:lnTo>
                    <a:pt x="5135107" y="0"/>
                  </a:lnTo>
                  <a:lnTo>
                    <a:pt x="5135941" y="0"/>
                  </a:lnTo>
                  <a:lnTo>
                    <a:pt x="5136774" y="0"/>
                  </a:lnTo>
                  <a:lnTo>
                    <a:pt x="5137608" y="0"/>
                  </a:lnTo>
                  <a:lnTo>
                    <a:pt x="5138441" y="0"/>
                  </a:lnTo>
                  <a:lnTo>
                    <a:pt x="5139275" y="0"/>
                  </a:lnTo>
                  <a:lnTo>
                    <a:pt x="5140108" y="0"/>
                  </a:lnTo>
                  <a:lnTo>
                    <a:pt x="5140942" y="0"/>
                  </a:lnTo>
                  <a:lnTo>
                    <a:pt x="5141775" y="0"/>
                  </a:lnTo>
                  <a:lnTo>
                    <a:pt x="5142609" y="0"/>
                  </a:lnTo>
                  <a:lnTo>
                    <a:pt x="5143442" y="0"/>
                  </a:lnTo>
                  <a:lnTo>
                    <a:pt x="5144276" y="0"/>
                  </a:lnTo>
                  <a:lnTo>
                    <a:pt x="5145109" y="0"/>
                  </a:lnTo>
                  <a:lnTo>
                    <a:pt x="5145943" y="0"/>
                  </a:lnTo>
                  <a:lnTo>
                    <a:pt x="5146776" y="0"/>
                  </a:lnTo>
                  <a:lnTo>
                    <a:pt x="5147610" y="0"/>
                  </a:lnTo>
                  <a:lnTo>
                    <a:pt x="5148443" y="0"/>
                  </a:lnTo>
                  <a:lnTo>
                    <a:pt x="5149277" y="0"/>
                  </a:lnTo>
                  <a:lnTo>
                    <a:pt x="5150110" y="0"/>
                  </a:lnTo>
                  <a:lnTo>
                    <a:pt x="5150943" y="0"/>
                  </a:lnTo>
                  <a:lnTo>
                    <a:pt x="5151777" y="0"/>
                  </a:lnTo>
                  <a:lnTo>
                    <a:pt x="5152610" y="0"/>
                  </a:lnTo>
                  <a:lnTo>
                    <a:pt x="5153444" y="0"/>
                  </a:lnTo>
                  <a:lnTo>
                    <a:pt x="5154277" y="0"/>
                  </a:lnTo>
                  <a:lnTo>
                    <a:pt x="5155111" y="0"/>
                  </a:lnTo>
                  <a:lnTo>
                    <a:pt x="5155944" y="0"/>
                  </a:lnTo>
                  <a:lnTo>
                    <a:pt x="5156778" y="0"/>
                  </a:lnTo>
                  <a:lnTo>
                    <a:pt x="5157611" y="0"/>
                  </a:lnTo>
                  <a:lnTo>
                    <a:pt x="5158445" y="0"/>
                  </a:lnTo>
                  <a:lnTo>
                    <a:pt x="5159278" y="0"/>
                  </a:lnTo>
                  <a:lnTo>
                    <a:pt x="5160112" y="0"/>
                  </a:lnTo>
                  <a:lnTo>
                    <a:pt x="5160945" y="0"/>
                  </a:lnTo>
                  <a:lnTo>
                    <a:pt x="5161779" y="0"/>
                  </a:lnTo>
                  <a:lnTo>
                    <a:pt x="5162612" y="0"/>
                  </a:lnTo>
                  <a:lnTo>
                    <a:pt x="5163446" y="0"/>
                  </a:lnTo>
                  <a:lnTo>
                    <a:pt x="5164279" y="0"/>
                  </a:lnTo>
                  <a:lnTo>
                    <a:pt x="5165113" y="0"/>
                  </a:lnTo>
                  <a:lnTo>
                    <a:pt x="5165946" y="0"/>
                  </a:lnTo>
                  <a:lnTo>
                    <a:pt x="5166780" y="0"/>
                  </a:lnTo>
                  <a:lnTo>
                    <a:pt x="5167613" y="0"/>
                  </a:lnTo>
                  <a:lnTo>
                    <a:pt x="5168447" y="0"/>
                  </a:lnTo>
                  <a:lnTo>
                    <a:pt x="5169280" y="0"/>
                  </a:lnTo>
                  <a:lnTo>
                    <a:pt x="5170114" y="0"/>
                  </a:lnTo>
                  <a:lnTo>
                    <a:pt x="5170947" y="0"/>
                  </a:lnTo>
                  <a:lnTo>
                    <a:pt x="5171781" y="0"/>
                  </a:lnTo>
                  <a:lnTo>
                    <a:pt x="5172614" y="0"/>
                  </a:lnTo>
                  <a:lnTo>
                    <a:pt x="5173448" y="0"/>
                  </a:lnTo>
                  <a:lnTo>
                    <a:pt x="5174281" y="0"/>
                  </a:lnTo>
                  <a:lnTo>
                    <a:pt x="5175115" y="0"/>
                  </a:lnTo>
                  <a:lnTo>
                    <a:pt x="5175948" y="0"/>
                  </a:lnTo>
                  <a:lnTo>
                    <a:pt x="5176782" y="0"/>
                  </a:lnTo>
                  <a:lnTo>
                    <a:pt x="5177615" y="0"/>
                  </a:lnTo>
                  <a:lnTo>
                    <a:pt x="5178449" y="0"/>
                  </a:lnTo>
                  <a:lnTo>
                    <a:pt x="5179282" y="0"/>
                  </a:lnTo>
                  <a:lnTo>
                    <a:pt x="5180116" y="0"/>
                  </a:lnTo>
                  <a:lnTo>
                    <a:pt x="5180949" y="0"/>
                  </a:lnTo>
                  <a:lnTo>
                    <a:pt x="5181782" y="0"/>
                  </a:lnTo>
                  <a:lnTo>
                    <a:pt x="5182616" y="0"/>
                  </a:lnTo>
                  <a:lnTo>
                    <a:pt x="5183449" y="0"/>
                  </a:lnTo>
                  <a:lnTo>
                    <a:pt x="5184283" y="0"/>
                  </a:lnTo>
                  <a:lnTo>
                    <a:pt x="5185116" y="0"/>
                  </a:lnTo>
                  <a:lnTo>
                    <a:pt x="5185950" y="0"/>
                  </a:lnTo>
                  <a:lnTo>
                    <a:pt x="5186783" y="0"/>
                  </a:lnTo>
                  <a:lnTo>
                    <a:pt x="5187617" y="0"/>
                  </a:lnTo>
                  <a:lnTo>
                    <a:pt x="5188450" y="0"/>
                  </a:lnTo>
                  <a:lnTo>
                    <a:pt x="5189284" y="0"/>
                  </a:lnTo>
                  <a:lnTo>
                    <a:pt x="5190117" y="0"/>
                  </a:lnTo>
                  <a:lnTo>
                    <a:pt x="5190951" y="0"/>
                  </a:lnTo>
                  <a:lnTo>
                    <a:pt x="5191784" y="0"/>
                  </a:lnTo>
                  <a:lnTo>
                    <a:pt x="5192618" y="0"/>
                  </a:lnTo>
                  <a:lnTo>
                    <a:pt x="5193451" y="0"/>
                  </a:lnTo>
                  <a:lnTo>
                    <a:pt x="5194285" y="0"/>
                  </a:lnTo>
                  <a:lnTo>
                    <a:pt x="5195118" y="0"/>
                  </a:lnTo>
                  <a:lnTo>
                    <a:pt x="5195952" y="0"/>
                  </a:lnTo>
                  <a:lnTo>
                    <a:pt x="5196785" y="0"/>
                  </a:lnTo>
                  <a:lnTo>
                    <a:pt x="5197619" y="0"/>
                  </a:lnTo>
                  <a:lnTo>
                    <a:pt x="5198452" y="0"/>
                  </a:lnTo>
                  <a:lnTo>
                    <a:pt x="5199286" y="0"/>
                  </a:lnTo>
                  <a:lnTo>
                    <a:pt x="5200119" y="0"/>
                  </a:lnTo>
                  <a:lnTo>
                    <a:pt x="5200953" y="0"/>
                  </a:lnTo>
                  <a:lnTo>
                    <a:pt x="5201786" y="0"/>
                  </a:lnTo>
                  <a:lnTo>
                    <a:pt x="5202620" y="0"/>
                  </a:lnTo>
                  <a:lnTo>
                    <a:pt x="5203453" y="0"/>
                  </a:lnTo>
                  <a:lnTo>
                    <a:pt x="5204287" y="0"/>
                  </a:lnTo>
                  <a:lnTo>
                    <a:pt x="5205120" y="0"/>
                  </a:lnTo>
                  <a:lnTo>
                    <a:pt x="5205954" y="0"/>
                  </a:lnTo>
                  <a:lnTo>
                    <a:pt x="5206787" y="0"/>
                  </a:lnTo>
                  <a:lnTo>
                    <a:pt x="5207621" y="0"/>
                  </a:lnTo>
                  <a:lnTo>
                    <a:pt x="5208454" y="0"/>
                  </a:lnTo>
                  <a:lnTo>
                    <a:pt x="5209288" y="0"/>
                  </a:lnTo>
                  <a:lnTo>
                    <a:pt x="5210121" y="0"/>
                  </a:lnTo>
                  <a:lnTo>
                    <a:pt x="5210954" y="0"/>
                  </a:lnTo>
                  <a:lnTo>
                    <a:pt x="5211788" y="0"/>
                  </a:lnTo>
                  <a:lnTo>
                    <a:pt x="5212621" y="0"/>
                  </a:lnTo>
                  <a:lnTo>
                    <a:pt x="5213455" y="0"/>
                  </a:lnTo>
                  <a:lnTo>
                    <a:pt x="5214288" y="0"/>
                  </a:lnTo>
                  <a:lnTo>
                    <a:pt x="5215122" y="0"/>
                  </a:lnTo>
                  <a:lnTo>
                    <a:pt x="5215955" y="0"/>
                  </a:lnTo>
                  <a:lnTo>
                    <a:pt x="5216789" y="0"/>
                  </a:lnTo>
                  <a:lnTo>
                    <a:pt x="5217622" y="0"/>
                  </a:lnTo>
                  <a:lnTo>
                    <a:pt x="5218456" y="0"/>
                  </a:lnTo>
                  <a:lnTo>
                    <a:pt x="5219289" y="0"/>
                  </a:lnTo>
                  <a:lnTo>
                    <a:pt x="5220123" y="0"/>
                  </a:lnTo>
                  <a:lnTo>
                    <a:pt x="5220956" y="0"/>
                  </a:lnTo>
                  <a:lnTo>
                    <a:pt x="5221790" y="0"/>
                  </a:lnTo>
                  <a:lnTo>
                    <a:pt x="5222623" y="0"/>
                  </a:lnTo>
                  <a:lnTo>
                    <a:pt x="5223457" y="0"/>
                  </a:lnTo>
                  <a:lnTo>
                    <a:pt x="5224290" y="0"/>
                  </a:lnTo>
                  <a:lnTo>
                    <a:pt x="5225124" y="0"/>
                  </a:lnTo>
                  <a:lnTo>
                    <a:pt x="5225957" y="0"/>
                  </a:lnTo>
                  <a:lnTo>
                    <a:pt x="5226791" y="0"/>
                  </a:lnTo>
                  <a:lnTo>
                    <a:pt x="5227624" y="0"/>
                  </a:lnTo>
                  <a:lnTo>
                    <a:pt x="5228458" y="0"/>
                  </a:lnTo>
                  <a:lnTo>
                    <a:pt x="5229291" y="0"/>
                  </a:lnTo>
                  <a:lnTo>
                    <a:pt x="5230125" y="0"/>
                  </a:lnTo>
                  <a:lnTo>
                    <a:pt x="5230958" y="0"/>
                  </a:lnTo>
                  <a:lnTo>
                    <a:pt x="5231792" y="0"/>
                  </a:lnTo>
                  <a:lnTo>
                    <a:pt x="5232625" y="0"/>
                  </a:lnTo>
                  <a:lnTo>
                    <a:pt x="5233459" y="0"/>
                  </a:lnTo>
                  <a:lnTo>
                    <a:pt x="5234292" y="0"/>
                  </a:lnTo>
                  <a:lnTo>
                    <a:pt x="5235126" y="0"/>
                  </a:lnTo>
                  <a:lnTo>
                    <a:pt x="5235959" y="0"/>
                  </a:lnTo>
                  <a:lnTo>
                    <a:pt x="5236793" y="0"/>
                  </a:lnTo>
                  <a:lnTo>
                    <a:pt x="5237626" y="0"/>
                  </a:lnTo>
                  <a:lnTo>
                    <a:pt x="5238460" y="0"/>
                  </a:lnTo>
                  <a:lnTo>
                    <a:pt x="5239293" y="0"/>
                  </a:lnTo>
                  <a:lnTo>
                    <a:pt x="5240127" y="0"/>
                  </a:lnTo>
                  <a:lnTo>
                    <a:pt x="5240960" y="0"/>
                  </a:lnTo>
                  <a:lnTo>
                    <a:pt x="5241793" y="0"/>
                  </a:lnTo>
                  <a:lnTo>
                    <a:pt x="5242627" y="0"/>
                  </a:lnTo>
                  <a:lnTo>
                    <a:pt x="5243460" y="0"/>
                  </a:lnTo>
                  <a:lnTo>
                    <a:pt x="5244294" y="0"/>
                  </a:lnTo>
                  <a:lnTo>
                    <a:pt x="5245127" y="0"/>
                  </a:lnTo>
                  <a:lnTo>
                    <a:pt x="5245961" y="0"/>
                  </a:lnTo>
                  <a:lnTo>
                    <a:pt x="5246794" y="0"/>
                  </a:lnTo>
                  <a:lnTo>
                    <a:pt x="5247628" y="0"/>
                  </a:lnTo>
                  <a:lnTo>
                    <a:pt x="5248461" y="0"/>
                  </a:lnTo>
                  <a:lnTo>
                    <a:pt x="5249295" y="0"/>
                  </a:lnTo>
                  <a:lnTo>
                    <a:pt x="5250128" y="0"/>
                  </a:lnTo>
                  <a:lnTo>
                    <a:pt x="5250962" y="0"/>
                  </a:lnTo>
                  <a:lnTo>
                    <a:pt x="5251795" y="0"/>
                  </a:lnTo>
                  <a:lnTo>
                    <a:pt x="5252629" y="0"/>
                  </a:lnTo>
                  <a:lnTo>
                    <a:pt x="5253462" y="0"/>
                  </a:lnTo>
                  <a:lnTo>
                    <a:pt x="5254296" y="0"/>
                  </a:lnTo>
                  <a:lnTo>
                    <a:pt x="5255129" y="0"/>
                  </a:lnTo>
                  <a:lnTo>
                    <a:pt x="5255963" y="0"/>
                  </a:lnTo>
                  <a:lnTo>
                    <a:pt x="5256796" y="0"/>
                  </a:lnTo>
                  <a:lnTo>
                    <a:pt x="5257630" y="0"/>
                  </a:lnTo>
                  <a:lnTo>
                    <a:pt x="5258463" y="0"/>
                  </a:lnTo>
                  <a:lnTo>
                    <a:pt x="5259297" y="0"/>
                  </a:lnTo>
                  <a:lnTo>
                    <a:pt x="5260130" y="0"/>
                  </a:lnTo>
                  <a:lnTo>
                    <a:pt x="5260964" y="0"/>
                  </a:lnTo>
                  <a:lnTo>
                    <a:pt x="5261797" y="0"/>
                  </a:lnTo>
                  <a:lnTo>
                    <a:pt x="5262631" y="0"/>
                  </a:lnTo>
                  <a:lnTo>
                    <a:pt x="5263464" y="0"/>
                  </a:lnTo>
                  <a:lnTo>
                    <a:pt x="5264298" y="0"/>
                  </a:lnTo>
                  <a:lnTo>
                    <a:pt x="5265131" y="0"/>
                  </a:lnTo>
                  <a:lnTo>
                    <a:pt x="5265965" y="0"/>
                  </a:lnTo>
                  <a:lnTo>
                    <a:pt x="5266798" y="0"/>
                  </a:lnTo>
                  <a:lnTo>
                    <a:pt x="5267632" y="0"/>
                  </a:lnTo>
                  <a:lnTo>
                    <a:pt x="5268465" y="0"/>
                  </a:lnTo>
                  <a:lnTo>
                    <a:pt x="5269299" y="0"/>
                  </a:lnTo>
                  <a:lnTo>
                    <a:pt x="5270132" y="0"/>
                  </a:lnTo>
                  <a:lnTo>
                    <a:pt x="5270965" y="0"/>
                  </a:lnTo>
                  <a:lnTo>
                    <a:pt x="5271799" y="0"/>
                  </a:lnTo>
                  <a:lnTo>
                    <a:pt x="5272632" y="0"/>
                  </a:lnTo>
                  <a:lnTo>
                    <a:pt x="5273466" y="0"/>
                  </a:lnTo>
                  <a:lnTo>
                    <a:pt x="5274299" y="0"/>
                  </a:lnTo>
                  <a:lnTo>
                    <a:pt x="5275133" y="0"/>
                  </a:lnTo>
                  <a:lnTo>
                    <a:pt x="5275966" y="0"/>
                  </a:lnTo>
                  <a:lnTo>
                    <a:pt x="5276800" y="0"/>
                  </a:lnTo>
                  <a:lnTo>
                    <a:pt x="5277633" y="0"/>
                  </a:lnTo>
                  <a:lnTo>
                    <a:pt x="5278467" y="0"/>
                  </a:lnTo>
                  <a:lnTo>
                    <a:pt x="5279300" y="0"/>
                  </a:lnTo>
                  <a:lnTo>
                    <a:pt x="5280134" y="0"/>
                  </a:lnTo>
                  <a:lnTo>
                    <a:pt x="5280967" y="0"/>
                  </a:lnTo>
                  <a:lnTo>
                    <a:pt x="5281801" y="0"/>
                  </a:lnTo>
                  <a:lnTo>
                    <a:pt x="5282634" y="0"/>
                  </a:lnTo>
                  <a:lnTo>
                    <a:pt x="5283468" y="0"/>
                  </a:lnTo>
                  <a:lnTo>
                    <a:pt x="5284301" y="0"/>
                  </a:lnTo>
                  <a:lnTo>
                    <a:pt x="5285135" y="0"/>
                  </a:lnTo>
                  <a:lnTo>
                    <a:pt x="5285968" y="0"/>
                  </a:lnTo>
                  <a:lnTo>
                    <a:pt x="5286802" y="0"/>
                  </a:lnTo>
                  <a:lnTo>
                    <a:pt x="5287635" y="0"/>
                  </a:lnTo>
                  <a:lnTo>
                    <a:pt x="5288469" y="0"/>
                  </a:lnTo>
                  <a:lnTo>
                    <a:pt x="5289302" y="0"/>
                  </a:lnTo>
                  <a:lnTo>
                    <a:pt x="5290136" y="0"/>
                  </a:lnTo>
                  <a:lnTo>
                    <a:pt x="5290969" y="0"/>
                  </a:lnTo>
                  <a:lnTo>
                    <a:pt x="5291803" y="0"/>
                  </a:lnTo>
                  <a:lnTo>
                    <a:pt x="5292636" y="0"/>
                  </a:lnTo>
                  <a:lnTo>
                    <a:pt x="5293470" y="0"/>
                  </a:lnTo>
                  <a:lnTo>
                    <a:pt x="5294303" y="0"/>
                  </a:lnTo>
                  <a:lnTo>
                    <a:pt x="5295137" y="0"/>
                  </a:lnTo>
                  <a:lnTo>
                    <a:pt x="5295970" y="0"/>
                  </a:lnTo>
                  <a:lnTo>
                    <a:pt x="5296804" y="0"/>
                  </a:lnTo>
                  <a:lnTo>
                    <a:pt x="5297637" y="0"/>
                  </a:lnTo>
                  <a:lnTo>
                    <a:pt x="5298471" y="0"/>
                  </a:lnTo>
                  <a:lnTo>
                    <a:pt x="5299304" y="0"/>
                  </a:lnTo>
                  <a:lnTo>
                    <a:pt x="5300138" y="0"/>
                  </a:lnTo>
                  <a:lnTo>
                    <a:pt x="5300971" y="0"/>
                  </a:lnTo>
                  <a:lnTo>
                    <a:pt x="5301804" y="0"/>
                  </a:lnTo>
                  <a:lnTo>
                    <a:pt x="5302638" y="0"/>
                  </a:lnTo>
                  <a:lnTo>
                    <a:pt x="5303471" y="0"/>
                  </a:lnTo>
                  <a:lnTo>
                    <a:pt x="5304305" y="0"/>
                  </a:lnTo>
                  <a:lnTo>
                    <a:pt x="5305138" y="0"/>
                  </a:lnTo>
                  <a:lnTo>
                    <a:pt x="5305972" y="0"/>
                  </a:lnTo>
                  <a:lnTo>
                    <a:pt x="5306805" y="0"/>
                  </a:lnTo>
                  <a:lnTo>
                    <a:pt x="5307639" y="0"/>
                  </a:lnTo>
                  <a:lnTo>
                    <a:pt x="5308472" y="0"/>
                  </a:lnTo>
                  <a:lnTo>
                    <a:pt x="5309306" y="0"/>
                  </a:lnTo>
                  <a:lnTo>
                    <a:pt x="5310139" y="0"/>
                  </a:lnTo>
                  <a:lnTo>
                    <a:pt x="5310973" y="0"/>
                  </a:lnTo>
                  <a:lnTo>
                    <a:pt x="5311806" y="0"/>
                  </a:lnTo>
                  <a:lnTo>
                    <a:pt x="5312640" y="0"/>
                  </a:lnTo>
                  <a:lnTo>
                    <a:pt x="5313473" y="0"/>
                  </a:lnTo>
                  <a:lnTo>
                    <a:pt x="5314307" y="0"/>
                  </a:lnTo>
                  <a:lnTo>
                    <a:pt x="5315140" y="0"/>
                  </a:lnTo>
                  <a:lnTo>
                    <a:pt x="5315974" y="0"/>
                  </a:lnTo>
                  <a:lnTo>
                    <a:pt x="5316807" y="0"/>
                  </a:lnTo>
                  <a:lnTo>
                    <a:pt x="5317641" y="0"/>
                  </a:lnTo>
                  <a:lnTo>
                    <a:pt x="5318474" y="0"/>
                  </a:lnTo>
                  <a:lnTo>
                    <a:pt x="5319308" y="0"/>
                  </a:lnTo>
                  <a:lnTo>
                    <a:pt x="5320141" y="0"/>
                  </a:lnTo>
                  <a:lnTo>
                    <a:pt x="5320975" y="0"/>
                  </a:lnTo>
                  <a:lnTo>
                    <a:pt x="5321808" y="0"/>
                  </a:lnTo>
                  <a:lnTo>
                    <a:pt x="5322642" y="0"/>
                  </a:lnTo>
                  <a:lnTo>
                    <a:pt x="5323475" y="0"/>
                  </a:lnTo>
                  <a:lnTo>
                    <a:pt x="5324309" y="0"/>
                  </a:lnTo>
                  <a:lnTo>
                    <a:pt x="5325142" y="0"/>
                  </a:lnTo>
                  <a:lnTo>
                    <a:pt x="5325976" y="0"/>
                  </a:lnTo>
                  <a:lnTo>
                    <a:pt x="5326809" y="0"/>
                  </a:lnTo>
                  <a:lnTo>
                    <a:pt x="5327643" y="0"/>
                  </a:lnTo>
                  <a:lnTo>
                    <a:pt x="5328476" y="0"/>
                  </a:lnTo>
                  <a:lnTo>
                    <a:pt x="5329310" y="0"/>
                  </a:lnTo>
                  <a:lnTo>
                    <a:pt x="5330143" y="0"/>
                  </a:lnTo>
                  <a:lnTo>
                    <a:pt x="5330976" y="0"/>
                  </a:lnTo>
                  <a:lnTo>
                    <a:pt x="5331810" y="0"/>
                  </a:lnTo>
                  <a:lnTo>
                    <a:pt x="5332643" y="0"/>
                  </a:lnTo>
                  <a:lnTo>
                    <a:pt x="5333477" y="0"/>
                  </a:lnTo>
                  <a:lnTo>
                    <a:pt x="5334310" y="0"/>
                  </a:lnTo>
                  <a:lnTo>
                    <a:pt x="5335144" y="0"/>
                  </a:lnTo>
                  <a:lnTo>
                    <a:pt x="5335977" y="0"/>
                  </a:lnTo>
                  <a:lnTo>
                    <a:pt x="5336811" y="0"/>
                  </a:lnTo>
                  <a:lnTo>
                    <a:pt x="5337644" y="0"/>
                  </a:lnTo>
                  <a:lnTo>
                    <a:pt x="5338478" y="0"/>
                  </a:lnTo>
                  <a:lnTo>
                    <a:pt x="5339311" y="0"/>
                  </a:lnTo>
                  <a:lnTo>
                    <a:pt x="5340145" y="0"/>
                  </a:lnTo>
                  <a:lnTo>
                    <a:pt x="5340978" y="0"/>
                  </a:lnTo>
                  <a:lnTo>
                    <a:pt x="5341812" y="0"/>
                  </a:lnTo>
                  <a:lnTo>
                    <a:pt x="5342645" y="0"/>
                  </a:lnTo>
                  <a:lnTo>
                    <a:pt x="5343479" y="0"/>
                  </a:lnTo>
                  <a:lnTo>
                    <a:pt x="5344312" y="0"/>
                  </a:lnTo>
                  <a:lnTo>
                    <a:pt x="5345146" y="0"/>
                  </a:lnTo>
                  <a:lnTo>
                    <a:pt x="5345979" y="0"/>
                  </a:lnTo>
                  <a:lnTo>
                    <a:pt x="5346813" y="0"/>
                  </a:lnTo>
                  <a:lnTo>
                    <a:pt x="5347646" y="0"/>
                  </a:lnTo>
                  <a:lnTo>
                    <a:pt x="5348480" y="0"/>
                  </a:lnTo>
                  <a:lnTo>
                    <a:pt x="5349313" y="0"/>
                  </a:lnTo>
                  <a:lnTo>
                    <a:pt x="5350147" y="0"/>
                  </a:lnTo>
                  <a:lnTo>
                    <a:pt x="5350980" y="0"/>
                  </a:lnTo>
                  <a:lnTo>
                    <a:pt x="5351814" y="0"/>
                  </a:lnTo>
                  <a:lnTo>
                    <a:pt x="5352647" y="0"/>
                  </a:lnTo>
                  <a:lnTo>
                    <a:pt x="5353481" y="0"/>
                  </a:lnTo>
                  <a:lnTo>
                    <a:pt x="5354314" y="0"/>
                  </a:lnTo>
                  <a:lnTo>
                    <a:pt x="5355148" y="0"/>
                  </a:lnTo>
                  <a:lnTo>
                    <a:pt x="5355981" y="0"/>
                  </a:lnTo>
                  <a:lnTo>
                    <a:pt x="5356815" y="0"/>
                  </a:lnTo>
                  <a:lnTo>
                    <a:pt x="5357648" y="0"/>
                  </a:lnTo>
                  <a:lnTo>
                    <a:pt x="5358482" y="0"/>
                  </a:lnTo>
                  <a:lnTo>
                    <a:pt x="5359315" y="0"/>
                  </a:lnTo>
                  <a:lnTo>
                    <a:pt x="5360149" y="0"/>
                  </a:lnTo>
                  <a:lnTo>
                    <a:pt x="5360982" y="0"/>
                  </a:lnTo>
                  <a:lnTo>
                    <a:pt x="5361815" y="0"/>
                  </a:lnTo>
                  <a:lnTo>
                    <a:pt x="5362649" y="0"/>
                  </a:lnTo>
                  <a:lnTo>
                    <a:pt x="5363482" y="0"/>
                  </a:lnTo>
                  <a:lnTo>
                    <a:pt x="5364316" y="0"/>
                  </a:lnTo>
                  <a:lnTo>
                    <a:pt x="5365149" y="0"/>
                  </a:lnTo>
                  <a:lnTo>
                    <a:pt x="5365983" y="0"/>
                  </a:lnTo>
                  <a:lnTo>
                    <a:pt x="5366816" y="0"/>
                  </a:lnTo>
                  <a:lnTo>
                    <a:pt x="5367650" y="0"/>
                  </a:lnTo>
                  <a:lnTo>
                    <a:pt x="5368483" y="0"/>
                  </a:lnTo>
                  <a:lnTo>
                    <a:pt x="5369317" y="0"/>
                  </a:lnTo>
                  <a:lnTo>
                    <a:pt x="5370150" y="0"/>
                  </a:lnTo>
                  <a:lnTo>
                    <a:pt x="5370984" y="0"/>
                  </a:lnTo>
                  <a:lnTo>
                    <a:pt x="5371817" y="0"/>
                  </a:lnTo>
                  <a:lnTo>
                    <a:pt x="5372651" y="0"/>
                  </a:lnTo>
                  <a:lnTo>
                    <a:pt x="5373484" y="0"/>
                  </a:lnTo>
                  <a:lnTo>
                    <a:pt x="5374318" y="0"/>
                  </a:lnTo>
                  <a:lnTo>
                    <a:pt x="5375151" y="0"/>
                  </a:lnTo>
                  <a:lnTo>
                    <a:pt x="5375985" y="0"/>
                  </a:lnTo>
                  <a:lnTo>
                    <a:pt x="5376818" y="0"/>
                  </a:lnTo>
                  <a:lnTo>
                    <a:pt x="5377652" y="0"/>
                  </a:lnTo>
                  <a:lnTo>
                    <a:pt x="5378485" y="0"/>
                  </a:lnTo>
                  <a:lnTo>
                    <a:pt x="5379319" y="0"/>
                  </a:lnTo>
                  <a:lnTo>
                    <a:pt x="5380152" y="0"/>
                  </a:lnTo>
                  <a:lnTo>
                    <a:pt x="5380986" y="0"/>
                  </a:lnTo>
                  <a:lnTo>
                    <a:pt x="5381819" y="0"/>
                  </a:lnTo>
                  <a:lnTo>
                    <a:pt x="5382653" y="0"/>
                  </a:lnTo>
                  <a:lnTo>
                    <a:pt x="5383486" y="0"/>
                  </a:lnTo>
                  <a:lnTo>
                    <a:pt x="5384320" y="0"/>
                  </a:lnTo>
                  <a:lnTo>
                    <a:pt x="5385153" y="0"/>
                  </a:lnTo>
                  <a:lnTo>
                    <a:pt x="5385987" y="0"/>
                  </a:lnTo>
                  <a:lnTo>
                    <a:pt x="5386820" y="0"/>
                  </a:lnTo>
                  <a:lnTo>
                    <a:pt x="5387654" y="0"/>
                  </a:lnTo>
                  <a:lnTo>
                    <a:pt x="5388487" y="0"/>
                  </a:lnTo>
                  <a:lnTo>
                    <a:pt x="5389321" y="0"/>
                  </a:lnTo>
                  <a:lnTo>
                    <a:pt x="5390154" y="0"/>
                  </a:lnTo>
                  <a:lnTo>
                    <a:pt x="5390987" y="0"/>
                  </a:lnTo>
                  <a:lnTo>
                    <a:pt x="5391821" y="0"/>
                  </a:lnTo>
                  <a:lnTo>
                    <a:pt x="5392654" y="0"/>
                  </a:lnTo>
                  <a:lnTo>
                    <a:pt x="5393488" y="0"/>
                  </a:lnTo>
                  <a:lnTo>
                    <a:pt x="5394321" y="0"/>
                  </a:lnTo>
                  <a:lnTo>
                    <a:pt x="5395155" y="0"/>
                  </a:lnTo>
                  <a:lnTo>
                    <a:pt x="5395988" y="0"/>
                  </a:lnTo>
                  <a:lnTo>
                    <a:pt x="5396822" y="0"/>
                  </a:lnTo>
                  <a:lnTo>
                    <a:pt x="5397655" y="0"/>
                  </a:lnTo>
                  <a:lnTo>
                    <a:pt x="5398489" y="0"/>
                  </a:lnTo>
                  <a:lnTo>
                    <a:pt x="5399322" y="0"/>
                  </a:lnTo>
                  <a:lnTo>
                    <a:pt x="5400156" y="0"/>
                  </a:lnTo>
                  <a:lnTo>
                    <a:pt x="5400989" y="0"/>
                  </a:lnTo>
                  <a:lnTo>
                    <a:pt x="5401823" y="0"/>
                  </a:lnTo>
                  <a:lnTo>
                    <a:pt x="5402656" y="0"/>
                  </a:lnTo>
                  <a:lnTo>
                    <a:pt x="5403490" y="0"/>
                  </a:lnTo>
                  <a:lnTo>
                    <a:pt x="5404323" y="0"/>
                  </a:lnTo>
                  <a:lnTo>
                    <a:pt x="5405157" y="0"/>
                  </a:lnTo>
                  <a:lnTo>
                    <a:pt x="5405990" y="0"/>
                  </a:lnTo>
                  <a:lnTo>
                    <a:pt x="5406824" y="0"/>
                  </a:lnTo>
                  <a:lnTo>
                    <a:pt x="5407657" y="0"/>
                  </a:lnTo>
                  <a:lnTo>
                    <a:pt x="5408491" y="0"/>
                  </a:lnTo>
                  <a:lnTo>
                    <a:pt x="5409324" y="0"/>
                  </a:lnTo>
                  <a:lnTo>
                    <a:pt x="5410158" y="0"/>
                  </a:lnTo>
                  <a:lnTo>
                    <a:pt x="5410991" y="0"/>
                  </a:lnTo>
                  <a:lnTo>
                    <a:pt x="5411825" y="0"/>
                  </a:lnTo>
                  <a:lnTo>
                    <a:pt x="5412658" y="0"/>
                  </a:lnTo>
                  <a:lnTo>
                    <a:pt x="5413492" y="0"/>
                  </a:lnTo>
                  <a:lnTo>
                    <a:pt x="5414325" y="0"/>
                  </a:lnTo>
                  <a:lnTo>
                    <a:pt x="5415159" y="0"/>
                  </a:lnTo>
                  <a:lnTo>
                    <a:pt x="5415992" y="0"/>
                  </a:lnTo>
                  <a:lnTo>
                    <a:pt x="5416826" y="0"/>
                  </a:lnTo>
                  <a:lnTo>
                    <a:pt x="5417659" y="0"/>
                  </a:lnTo>
                  <a:lnTo>
                    <a:pt x="5418493" y="0"/>
                  </a:lnTo>
                  <a:lnTo>
                    <a:pt x="5419326" y="0"/>
                  </a:lnTo>
                  <a:lnTo>
                    <a:pt x="5420160" y="0"/>
                  </a:lnTo>
                  <a:lnTo>
                    <a:pt x="5420993" y="0"/>
                  </a:lnTo>
                  <a:lnTo>
                    <a:pt x="5421826" y="0"/>
                  </a:lnTo>
                  <a:lnTo>
                    <a:pt x="5422660" y="0"/>
                  </a:lnTo>
                  <a:lnTo>
                    <a:pt x="5423493" y="0"/>
                  </a:lnTo>
                  <a:lnTo>
                    <a:pt x="5424327" y="0"/>
                  </a:lnTo>
                  <a:lnTo>
                    <a:pt x="5425160" y="0"/>
                  </a:lnTo>
                  <a:lnTo>
                    <a:pt x="5425994" y="0"/>
                  </a:lnTo>
                  <a:lnTo>
                    <a:pt x="5426827" y="0"/>
                  </a:lnTo>
                  <a:lnTo>
                    <a:pt x="5427661" y="0"/>
                  </a:lnTo>
                  <a:lnTo>
                    <a:pt x="5428494" y="0"/>
                  </a:lnTo>
                  <a:lnTo>
                    <a:pt x="5429328" y="0"/>
                  </a:lnTo>
                  <a:lnTo>
                    <a:pt x="5430161" y="0"/>
                  </a:lnTo>
                  <a:lnTo>
                    <a:pt x="5430995" y="0"/>
                  </a:lnTo>
                  <a:lnTo>
                    <a:pt x="5431828" y="0"/>
                  </a:lnTo>
                  <a:lnTo>
                    <a:pt x="5432662" y="0"/>
                  </a:lnTo>
                  <a:lnTo>
                    <a:pt x="5433495" y="0"/>
                  </a:lnTo>
                  <a:lnTo>
                    <a:pt x="5434329" y="0"/>
                  </a:lnTo>
                  <a:lnTo>
                    <a:pt x="5435162" y="0"/>
                  </a:lnTo>
                  <a:lnTo>
                    <a:pt x="5435996" y="0"/>
                  </a:lnTo>
                  <a:lnTo>
                    <a:pt x="5436829" y="0"/>
                  </a:lnTo>
                  <a:lnTo>
                    <a:pt x="5437663" y="0"/>
                  </a:lnTo>
                  <a:lnTo>
                    <a:pt x="5438496" y="0"/>
                  </a:lnTo>
                  <a:lnTo>
                    <a:pt x="5439330" y="0"/>
                  </a:lnTo>
                  <a:lnTo>
                    <a:pt x="5440163" y="0"/>
                  </a:lnTo>
                  <a:lnTo>
                    <a:pt x="5440997" y="0"/>
                  </a:lnTo>
                  <a:lnTo>
                    <a:pt x="5441830" y="0"/>
                  </a:lnTo>
                  <a:lnTo>
                    <a:pt x="5442664" y="0"/>
                  </a:lnTo>
                  <a:lnTo>
                    <a:pt x="5443497" y="0"/>
                  </a:lnTo>
                  <a:lnTo>
                    <a:pt x="5444331" y="0"/>
                  </a:lnTo>
                  <a:lnTo>
                    <a:pt x="5445164" y="0"/>
                  </a:lnTo>
                  <a:lnTo>
                    <a:pt x="5445998" y="0"/>
                  </a:lnTo>
                  <a:lnTo>
                    <a:pt x="5446831" y="0"/>
                  </a:lnTo>
                  <a:lnTo>
                    <a:pt x="5447665" y="0"/>
                  </a:lnTo>
                  <a:lnTo>
                    <a:pt x="5448498" y="0"/>
                  </a:lnTo>
                  <a:lnTo>
                    <a:pt x="5449332" y="0"/>
                  </a:lnTo>
                  <a:lnTo>
                    <a:pt x="5450165" y="0"/>
                  </a:lnTo>
                  <a:lnTo>
                    <a:pt x="5450998" y="0"/>
                  </a:lnTo>
                  <a:lnTo>
                    <a:pt x="5451832" y="0"/>
                  </a:lnTo>
                  <a:lnTo>
                    <a:pt x="5452665" y="0"/>
                  </a:lnTo>
                  <a:lnTo>
                    <a:pt x="5453499" y="0"/>
                  </a:lnTo>
                  <a:lnTo>
                    <a:pt x="5454332" y="0"/>
                  </a:lnTo>
                  <a:lnTo>
                    <a:pt x="5455166" y="0"/>
                  </a:lnTo>
                  <a:lnTo>
                    <a:pt x="5455999" y="0"/>
                  </a:lnTo>
                  <a:lnTo>
                    <a:pt x="5456833" y="0"/>
                  </a:lnTo>
                  <a:lnTo>
                    <a:pt x="5457666" y="0"/>
                  </a:lnTo>
                  <a:lnTo>
                    <a:pt x="5458500" y="0"/>
                  </a:lnTo>
                  <a:lnTo>
                    <a:pt x="5459333" y="0"/>
                  </a:lnTo>
                  <a:lnTo>
                    <a:pt x="5460167" y="0"/>
                  </a:lnTo>
                  <a:lnTo>
                    <a:pt x="5461000" y="0"/>
                  </a:lnTo>
                  <a:lnTo>
                    <a:pt x="5461834" y="0"/>
                  </a:lnTo>
                  <a:lnTo>
                    <a:pt x="5462667" y="0"/>
                  </a:lnTo>
                  <a:lnTo>
                    <a:pt x="5463501" y="0"/>
                  </a:lnTo>
                  <a:lnTo>
                    <a:pt x="5464334" y="0"/>
                  </a:lnTo>
                  <a:lnTo>
                    <a:pt x="5465168" y="0"/>
                  </a:lnTo>
                  <a:lnTo>
                    <a:pt x="5466001" y="0"/>
                  </a:lnTo>
                  <a:lnTo>
                    <a:pt x="5466835" y="0"/>
                  </a:lnTo>
                  <a:lnTo>
                    <a:pt x="5467668" y="0"/>
                  </a:lnTo>
                  <a:lnTo>
                    <a:pt x="5468502" y="0"/>
                  </a:lnTo>
                  <a:lnTo>
                    <a:pt x="5469335" y="0"/>
                  </a:lnTo>
                  <a:lnTo>
                    <a:pt x="5470169" y="0"/>
                  </a:lnTo>
                  <a:lnTo>
                    <a:pt x="5471002" y="0"/>
                  </a:lnTo>
                  <a:lnTo>
                    <a:pt x="5471836" y="0"/>
                  </a:lnTo>
                  <a:lnTo>
                    <a:pt x="5472669" y="0"/>
                  </a:lnTo>
                  <a:lnTo>
                    <a:pt x="5473503" y="0"/>
                  </a:lnTo>
                  <a:lnTo>
                    <a:pt x="5474336" y="0"/>
                  </a:lnTo>
                  <a:lnTo>
                    <a:pt x="5475170" y="0"/>
                  </a:lnTo>
                  <a:lnTo>
                    <a:pt x="5476003" y="0"/>
                  </a:lnTo>
                  <a:lnTo>
                    <a:pt x="5476837" y="0"/>
                  </a:lnTo>
                  <a:lnTo>
                    <a:pt x="5477670" y="0"/>
                  </a:lnTo>
                  <a:lnTo>
                    <a:pt x="5478504" y="0"/>
                  </a:lnTo>
                  <a:lnTo>
                    <a:pt x="5479337" y="0"/>
                  </a:lnTo>
                  <a:lnTo>
                    <a:pt x="5480171" y="0"/>
                  </a:lnTo>
                  <a:lnTo>
                    <a:pt x="5481004" y="0"/>
                  </a:lnTo>
                  <a:lnTo>
                    <a:pt x="5481837" y="0"/>
                  </a:lnTo>
                  <a:lnTo>
                    <a:pt x="5482671" y="0"/>
                  </a:lnTo>
                  <a:lnTo>
                    <a:pt x="5483504" y="0"/>
                  </a:lnTo>
                  <a:lnTo>
                    <a:pt x="5484338" y="0"/>
                  </a:lnTo>
                  <a:lnTo>
                    <a:pt x="5485171" y="0"/>
                  </a:lnTo>
                  <a:lnTo>
                    <a:pt x="5486005" y="0"/>
                  </a:lnTo>
                  <a:lnTo>
                    <a:pt x="5486838" y="0"/>
                  </a:lnTo>
                  <a:lnTo>
                    <a:pt x="5487672" y="0"/>
                  </a:lnTo>
                  <a:lnTo>
                    <a:pt x="5488505" y="0"/>
                  </a:lnTo>
                  <a:lnTo>
                    <a:pt x="5489339" y="0"/>
                  </a:lnTo>
                  <a:lnTo>
                    <a:pt x="5490172" y="0"/>
                  </a:lnTo>
                  <a:lnTo>
                    <a:pt x="5491006" y="0"/>
                  </a:lnTo>
                  <a:lnTo>
                    <a:pt x="5491839" y="0"/>
                  </a:lnTo>
                  <a:lnTo>
                    <a:pt x="5492673" y="0"/>
                  </a:lnTo>
                  <a:lnTo>
                    <a:pt x="5493506" y="0"/>
                  </a:lnTo>
                  <a:lnTo>
                    <a:pt x="5494340" y="0"/>
                  </a:lnTo>
                  <a:lnTo>
                    <a:pt x="5495173" y="0"/>
                  </a:lnTo>
                  <a:lnTo>
                    <a:pt x="5496007" y="0"/>
                  </a:lnTo>
                  <a:lnTo>
                    <a:pt x="5496840" y="0"/>
                  </a:lnTo>
                  <a:lnTo>
                    <a:pt x="5497674" y="0"/>
                  </a:lnTo>
                  <a:lnTo>
                    <a:pt x="5498507" y="0"/>
                  </a:lnTo>
                  <a:lnTo>
                    <a:pt x="5499341" y="0"/>
                  </a:lnTo>
                  <a:lnTo>
                    <a:pt x="5500174" y="0"/>
                  </a:lnTo>
                  <a:lnTo>
                    <a:pt x="5501008" y="0"/>
                  </a:lnTo>
                  <a:lnTo>
                    <a:pt x="5501841" y="0"/>
                  </a:lnTo>
                  <a:lnTo>
                    <a:pt x="5502675" y="0"/>
                  </a:lnTo>
                  <a:lnTo>
                    <a:pt x="5503508" y="0"/>
                  </a:lnTo>
                  <a:lnTo>
                    <a:pt x="5504342" y="0"/>
                  </a:lnTo>
                  <a:lnTo>
                    <a:pt x="5505175" y="0"/>
                  </a:lnTo>
                  <a:lnTo>
                    <a:pt x="5506009" y="0"/>
                  </a:lnTo>
                  <a:lnTo>
                    <a:pt x="5506842" y="0"/>
                  </a:lnTo>
                  <a:lnTo>
                    <a:pt x="5507676" y="0"/>
                  </a:lnTo>
                  <a:lnTo>
                    <a:pt x="5508509" y="0"/>
                  </a:lnTo>
                  <a:lnTo>
                    <a:pt x="5509343" y="0"/>
                  </a:lnTo>
                  <a:lnTo>
                    <a:pt x="5510176" y="0"/>
                  </a:lnTo>
                  <a:lnTo>
                    <a:pt x="5511009" y="0"/>
                  </a:lnTo>
                  <a:lnTo>
                    <a:pt x="5511843" y="0"/>
                  </a:lnTo>
                  <a:lnTo>
                    <a:pt x="5512676" y="0"/>
                  </a:lnTo>
                  <a:lnTo>
                    <a:pt x="5513510" y="0"/>
                  </a:lnTo>
                  <a:lnTo>
                    <a:pt x="5514343" y="0"/>
                  </a:lnTo>
                  <a:lnTo>
                    <a:pt x="5515177" y="0"/>
                  </a:lnTo>
                  <a:lnTo>
                    <a:pt x="5516010" y="0"/>
                  </a:lnTo>
                  <a:lnTo>
                    <a:pt x="5516844" y="0"/>
                  </a:lnTo>
                  <a:lnTo>
                    <a:pt x="5517677" y="0"/>
                  </a:lnTo>
                  <a:lnTo>
                    <a:pt x="5518511" y="0"/>
                  </a:lnTo>
                  <a:lnTo>
                    <a:pt x="5519344" y="0"/>
                  </a:lnTo>
                  <a:lnTo>
                    <a:pt x="5520178" y="0"/>
                  </a:lnTo>
                  <a:lnTo>
                    <a:pt x="5521011" y="0"/>
                  </a:lnTo>
                  <a:lnTo>
                    <a:pt x="5521845" y="0"/>
                  </a:lnTo>
                  <a:lnTo>
                    <a:pt x="5522678" y="0"/>
                  </a:lnTo>
                  <a:lnTo>
                    <a:pt x="5523512" y="0"/>
                  </a:lnTo>
                  <a:lnTo>
                    <a:pt x="5524345" y="0"/>
                  </a:lnTo>
                  <a:lnTo>
                    <a:pt x="5525179" y="0"/>
                  </a:lnTo>
                  <a:lnTo>
                    <a:pt x="5526012" y="0"/>
                  </a:lnTo>
                  <a:lnTo>
                    <a:pt x="5526846" y="0"/>
                  </a:lnTo>
                  <a:lnTo>
                    <a:pt x="5527679" y="0"/>
                  </a:lnTo>
                  <a:lnTo>
                    <a:pt x="5528513" y="0"/>
                  </a:lnTo>
                  <a:lnTo>
                    <a:pt x="5529346" y="0"/>
                  </a:lnTo>
                  <a:lnTo>
                    <a:pt x="5530180" y="0"/>
                  </a:lnTo>
                  <a:lnTo>
                    <a:pt x="5531013" y="0"/>
                  </a:lnTo>
                  <a:lnTo>
                    <a:pt x="5531847" y="0"/>
                  </a:lnTo>
                  <a:lnTo>
                    <a:pt x="5532680" y="0"/>
                  </a:lnTo>
                  <a:lnTo>
                    <a:pt x="5533514" y="0"/>
                  </a:lnTo>
                  <a:lnTo>
                    <a:pt x="5534347" y="0"/>
                  </a:lnTo>
                  <a:lnTo>
                    <a:pt x="5535181" y="0"/>
                  </a:lnTo>
                  <a:lnTo>
                    <a:pt x="5536014" y="0"/>
                  </a:lnTo>
                  <a:lnTo>
                    <a:pt x="5536848" y="0"/>
                  </a:lnTo>
                  <a:lnTo>
                    <a:pt x="5537681" y="0"/>
                  </a:lnTo>
                  <a:lnTo>
                    <a:pt x="5538515" y="0"/>
                  </a:lnTo>
                  <a:lnTo>
                    <a:pt x="5539348" y="0"/>
                  </a:lnTo>
                  <a:lnTo>
                    <a:pt x="5540182" y="0"/>
                  </a:lnTo>
                  <a:lnTo>
                    <a:pt x="5541015" y="0"/>
                  </a:lnTo>
                  <a:lnTo>
                    <a:pt x="5541848" y="0"/>
                  </a:lnTo>
                  <a:lnTo>
                    <a:pt x="5542682" y="0"/>
                  </a:lnTo>
                  <a:lnTo>
                    <a:pt x="5543515" y="0"/>
                  </a:lnTo>
                  <a:lnTo>
                    <a:pt x="5544349" y="0"/>
                  </a:lnTo>
                  <a:lnTo>
                    <a:pt x="5545182" y="0"/>
                  </a:lnTo>
                  <a:lnTo>
                    <a:pt x="5546016" y="0"/>
                  </a:lnTo>
                  <a:lnTo>
                    <a:pt x="5546849" y="0"/>
                  </a:lnTo>
                  <a:lnTo>
                    <a:pt x="5547683" y="0"/>
                  </a:lnTo>
                  <a:lnTo>
                    <a:pt x="5548516" y="0"/>
                  </a:lnTo>
                  <a:lnTo>
                    <a:pt x="5549350" y="0"/>
                  </a:lnTo>
                  <a:lnTo>
                    <a:pt x="5550183" y="0"/>
                  </a:lnTo>
                  <a:lnTo>
                    <a:pt x="5551017" y="0"/>
                  </a:lnTo>
                  <a:lnTo>
                    <a:pt x="5551850" y="0"/>
                  </a:lnTo>
                  <a:lnTo>
                    <a:pt x="5552684" y="0"/>
                  </a:lnTo>
                  <a:lnTo>
                    <a:pt x="5553517" y="0"/>
                  </a:lnTo>
                  <a:lnTo>
                    <a:pt x="5554351" y="0"/>
                  </a:lnTo>
                  <a:lnTo>
                    <a:pt x="5555184" y="0"/>
                  </a:lnTo>
                  <a:lnTo>
                    <a:pt x="5556018" y="0"/>
                  </a:lnTo>
                  <a:lnTo>
                    <a:pt x="5556851" y="0"/>
                  </a:lnTo>
                  <a:lnTo>
                    <a:pt x="5557685" y="0"/>
                  </a:lnTo>
                  <a:lnTo>
                    <a:pt x="5558518" y="0"/>
                  </a:lnTo>
                  <a:lnTo>
                    <a:pt x="5559352" y="0"/>
                  </a:lnTo>
                  <a:lnTo>
                    <a:pt x="5560185" y="0"/>
                  </a:lnTo>
                  <a:lnTo>
                    <a:pt x="5561019" y="0"/>
                  </a:lnTo>
                  <a:lnTo>
                    <a:pt x="5561852" y="0"/>
                  </a:lnTo>
                  <a:lnTo>
                    <a:pt x="5562686" y="0"/>
                  </a:lnTo>
                  <a:lnTo>
                    <a:pt x="5563519" y="0"/>
                  </a:lnTo>
                  <a:lnTo>
                    <a:pt x="5564353" y="0"/>
                  </a:lnTo>
                  <a:lnTo>
                    <a:pt x="5565186" y="0"/>
                  </a:lnTo>
                  <a:lnTo>
                    <a:pt x="5566020" y="0"/>
                  </a:lnTo>
                  <a:lnTo>
                    <a:pt x="5566853" y="0"/>
                  </a:lnTo>
                  <a:lnTo>
                    <a:pt x="5567687" y="0"/>
                  </a:lnTo>
                  <a:lnTo>
                    <a:pt x="5568520" y="0"/>
                  </a:lnTo>
                  <a:lnTo>
                    <a:pt x="5569354" y="0"/>
                  </a:lnTo>
                  <a:lnTo>
                    <a:pt x="5570187" y="0"/>
                  </a:lnTo>
                  <a:lnTo>
                    <a:pt x="5571020" y="0"/>
                  </a:lnTo>
                  <a:lnTo>
                    <a:pt x="5571854" y="0"/>
                  </a:lnTo>
                  <a:lnTo>
                    <a:pt x="5572687" y="0"/>
                  </a:lnTo>
                  <a:lnTo>
                    <a:pt x="5573521" y="0"/>
                  </a:lnTo>
                  <a:lnTo>
                    <a:pt x="5574354" y="0"/>
                  </a:lnTo>
                  <a:lnTo>
                    <a:pt x="5575188" y="0"/>
                  </a:lnTo>
                  <a:lnTo>
                    <a:pt x="5576021" y="0"/>
                  </a:lnTo>
                  <a:lnTo>
                    <a:pt x="5576855" y="0"/>
                  </a:lnTo>
                  <a:lnTo>
                    <a:pt x="5577688" y="0"/>
                  </a:lnTo>
                  <a:lnTo>
                    <a:pt x="5578522" y="0"/>
                  </a:lnTo>
                  <a:lnTo>
                    <a:pt x="5579355" y="0"/>
                  </a:lnTo>
                  <a:lnTo>
                    <a:pt x="5580189" y="0"/>
                  </a:lnTo>
                  <a:lnTo>
                    <a:pt x="5581022" y="0"/>
                  </a:lnTo>
                  <a:lnTo>
                    <a:pt x="5581856" y="0"/>
                  </a:lnTo>
                  <a:lnTo>
                    <a:pt x="5582689" y="0"/>
                  </a:lnTo>
                  <a:lnTo>
                    <a:pt x="5583523" y="0"/>
                  </a:lnTo>
                  <a:lnTo>
                    <a:pt x="5584356" y="0"/>
                  </a:lnTo>
                  <a:lnTo>
                    <a:pt x="5585190" y="0"/>
                  </a:lnTo>
                  <a:lnTo>
                    <a:pt x="5586023" y="0"/>
                  </a:lnTo>
                  <a:lnTo>
                    <a:pt x="5586857" y="0"/>
                  </a:lnTo>
                  <a:lnTo>
                    <a:pt x="5587690" y="0"/>
                  </a:lnTo>
                  <a:lnTo>
                    <a:pt x="5588524" y="0"/>
                  </a:lnTo>
                  <a:lnTo>
                    <a:pt x="5589357" y="0"/>
                  </a:lnTo>
                  <a:lnTo>
                    <a:pt x="5590191" y="0"/>
                  </a:lnTo>
                  <a:lnTo>
                    <a:pt x="5591024" y="0"/>
                  </a:lnTo>
                  <a:lnTo>
                    <a:pt x="5591858" y="0"/>
                  </a:lnTo>
                  <a:lnTo>
                    <a:pt x="5592691" y="0"/>
                  </a:lnTo>
                  <a:lnTo>
                    <a:pt x="5593525" y="0"/>
                  </a:lnTo>
                  <a:lnTo>
                    <a:pt x="5594358" y="0"/>
                  </a:lnTo>
                  <a:lnTo>
                    <a:pt x="5595192" y="0"/>
                  </a:lnTo>
                  <a:lnTo>
                    <a:pt x="5596025" y="0"/>
                  </a:lnTo>
                  <a:lnTo>
                    <a:pt x="5596859" y="0"/>
                  </a:lnTo>
                  <a:lnTo>
                    <a:pt x="5597692" y="0"/>
                  </a:lnTo>
                  <a:lnTo>
                    <a:pt x="5598526" y="0"/>
                  </a:lnTo>
                  <a:lnTo>
                    <a:pt x="5599359" y="0"/>
                  </a:lnTo>
                  <a:lnTo>
                    <a:pt x="5600192" y="0"/>
                  </a:lnTo>
                  <a:lnTo>
                    <a:pt x="5601026" y="0"/>
                  </a:lnTo>
                  <a:lnTo>
                    <a:pt x="5601859" y="0"/>
                  </a:lnTo>
                  <a:lnTo>
                    <a:pt x="5602693" y="0"/>
                  </a:lnTo>
                  <a:lnTo>
                    <a:pt x="5603526" y="0"/>
                  </a:lnTo>
                  <a:lnTo>
                    <a:pt x="5604360" y="0"/>
                  </a:lnTo>
                  <a:lnTo>
                    <a:pt x="5605193" y="0"/>
                  </a:lnTo>
                  <a:lnTo>
                    <a:pt x="5606027" y="0"/>
                  </a:lnTo>
                  <a:lnTo>
                    <a:pt x="5606860" y="0"/>
                  </a:lnTo>
                  <a:lnTo>
                    <a:pt x="5607694" y="0"/>
                  </a:lnTo>
                  <a:lnTo>
                    <a:pt x="5608527" y="0"/>
                  </a:lnTo>
                  <a:lnTo>
                    <a:pt x="5609361" y="0"/>
                  </a:lnTo>
                  <a:lnTo>
                    <a:pt x="5610194" y="0"/>
                  </a:lnTo>
                  <a:lnTo>
                    <a:pt x="5611028" y="0"/>
                  </a:lnTo>
                  <a:lnTo>
                    <a:pt x="5611861" y="0"/>
                  </a:lnTo>
                  <a:lnTo>
                    <a:pt x="5612695" y="0"/>
                  </a:lnTo>
                  <a:lnTo>
                    <a:pt x="5613528" y="0"/>
                  </a:lnTo>
                  <a:lnTo>
                    <a:pt x="5614362" y="0"/>
                  </a:lnTo>
                  <a:lnTo>
                    <a:pt x="5615195" y="0"/>
                  </a:lnTo>
                  <a:lnTo>
                    <a:pt x="5616029" y="0"/>
                  </a:lnTo>
                  <a:lnTo>
                    <a:pt x="5616862" y="0"/>
                  </a:lnTo>
                  <a:lnTo>
                    <a:pt x="5617696" y="0"/>
                  </a:lnTo>
                  <a:lnTo>
                    <a:pt x="5618529" y="0"/>
                  </a:lnTo>
                  <a:lnTo>
                    <a:pt x="5619363" y="0"/>
                  </a:lnTo>
                  <a:lnTo>
                    <a:pt x="5620196" y="0"/>
                  </a:lnTo>
                  <a:lnTo>
                    <a:pt x="5621030" y="0"/>
                  </a:lnTo>
                  <a:lnTo>
                    <a:pt x="5621863" y="0"/>
                  </a:lnTo>
                  <a:lnTo>
                    <a:pt x="5622697" y="0"/>
                  </a:lnTo>
                  <a:lnTo>
                    <a:pt x="5623530" y="0"/>
                  </a:lnTo>
                  <a:lnTo>
                    <a:pt x="5624364" y="0"/>
                  </a:lnTo>
                  <a:lnTo>
                    <a:pt x="5625197" y="0"/>
                  </a:lnTo>
                  <a:lnTo>
                    <a:pt x="5626031" y="0"/>
                  </a:lnTo>
                  <a:lnTo>
                    <a:pt x="5626864" y="0"/>
                  </a:lnTo>
                  <a:lnTo>
                    <a:pt x="5627698" y="0"/>
                  </a:lnTo>
                  <a:lnTo>
                    <a:pt x="5628531" y="0"/>
                  </a:lnTo>
                  <a:lnTo>
                    <a:pt x="5629365" y="0"/>
                  </a:lnTo>
                  <a:lnTo>
                    <a:pt x="5630198" y="0"/>
                  </a:lnTo>
                  <a:lnTo>
                    <a:pt x="5631031" y="0"/>
                  </a:lnTo>
                  <a:lnTo>
                    <a:pt x="5631865" y="0"/>
                  </a:lnTo>
                  <a:lnTo>
                    <a:pt x="5632698" y="0"/>
                  </a:lnTo>
                  <a:lnTo>
                    <a:pt x="5633532" y="0"/>
                  </a:lnTo>
                  <a:lnTo>
                    <a:pt x="5634365" y="0"/>
                  </a:lnTo>
                  <a:lnTo>
                    <a:pt x="5635199" y="0"/>
                  </a:lnTo>
                  <a:lnTo>
                    <a:pt x="5636032" y="0"/>
                  </a:lnTo>
                  <a:lnTo>
                    <a:pt x="5636866" y="0"/>
                  </a:lnTo>
                  <a:lnTo>
                    <a:pt x="5637699" y="0"/>
                  </a:lnTo>
                  <a:lnTo>
                    <a:pt x="5638533" y="0"/>
                  </a:lnTo>
                  <a:lnTo>
                    <a:pt x="5639366" y="0"/>
                  </a:lnTo>
                  <a:lnTo>
                    <a:pt x="5640200" y="0"/>
                  </a:lnTo>
                  <a:lnTo>
                    <a:pt x="5641033" y="0"/>
                  </a:lnTo>
                  <a:lnTo>
                    <a:pt x="5641867" y="0"/>
                  </a:lnTo>
                  <a:lnTo>
                    <a:pt x="5642700" y="0"/>
                  </a:lnTo>
                  <a:lnTo>
                    <a:pt x="5643534" y="0"/>
                  </a:lnTo>
                  <a:lnTo>
                    <a:pt x="5644367" y="0"/>
                  </a:lnTo>
                  <a:lnTo>
                    <a:pt x="5645201" y="0"/>
                  </a:lnTo>
                  <a:lnTo>
                    <a:pt x="5646034" y="0"/>
                  </a:lnTo>
                  <a:lnTo>
                    <a:pt x="5646868" y="0"/>
                  </a:lnTo>
                  <a:lnTo>
                    <a:pt x="5647701" y="0"/>
                  </a:lnTo>
                  <a:lnTo>
                    <a:pt x="5648535" y="0"/>
                  </a:lnTo>
                  <a:lnTo>
                    <a:pt x="5649368" y="0"/>
                  </a:lnTo>
                  <a:lnTo>
                    <a:pt x="5650202" y="0"/>
                  </a:lnTo>
                  <a:lnTo>
                    <a:pt x="5651035" y="0"/>
                  </a:lnTo>
                  <a:lnTo>
                    <a:pt x="5651869" y="0"/>
                  </a:lnTo>
                  <a:lnTo>
                    <a:pt x="5652702" y="0"/>
                  </a:lnTo>
                  <a:lnTo>
                    <a:pt x="5653536" y="0"/>
                  </a:lnTo>
                  <a:lnTo>
                    <a:pt x="5654369" y="0"/>
                  </a:lnTo>
                  <a:lnTo>
                    <a:pt x="5655203" y="0"/>
                  </a:lnTo>
                  <a:lnTo>
                    <a:pt x="5656036" y="0"/>
                  </a:lnTo>
                  <a:lnTo>
                    <a:pt x="5656870" y="0"/>
                  </a:lnTo>
                  <a:lnTo>
                    <a:pt x="5657703" y="0"/>
                  </a:lnTo>
                  <a:lnTo>
                    <a:pt x="5658537" y="0"/>
                  </a:lnTo>
                  <a:lnTo>
                    <a:pt x="5659370" y="0"/>
                  </a:lnTo>
                  <a:lnTo>
                    <a:pt x="5660203" y="0"/>
                  </a:lnTo>
                  <a:lnTo>
                    <a:pt x="5661037" y="0"/>
                  </a:lnTo>
                  <a:lnTo>
                    <a:pt x="5661870" y="0"/>
                  </a:lnTo>
                  <a:lnTo>
                    <a:pt x="5662704" y="0"/>
                  </a:lnTo>
                  <a:lnTo>
                    <a:pt x="5663537" y="0"/>
                  </a:lnTo>
                  <a:lnTo>
                    <a:pt x="5664371" y="0"/>
                  </a:lnTo>
                  <a:lnTo>
                    <a:pt x="5665204" y="0"/>
                  </a:lnTo>
                  <a:lnTo>
                    <a:pt x="5666038" y="0"/>
                  </a:lnTo>
                  <a:lnTo>
                    <a:pt x="5666871" y="0"/>
                  </a:lnTo>
                  <a:lnTo>
                    <a:pt x="5667705" y="0"/>
                  </a:lnTo>
                  <a:lnTo>
                    <a:pt x="5668538" y="0"/>
                  </a:lnTo>
                  <a:lnTo>
                    <a:pt x="5669372" y="0"/>
                  </a:lnTo>
                  <a:lnTo>
                    <a:pt x="5670205" y="0"/>
                  </a:lnTo>
                  <a:lnTo>
                    <a:pt x="5671039" y="0"/>
                  </a:lnTo>
                  <a:lnTo>
                    <a:pt x="5671872" y="0"/>
                  </a:lnTo>
                  <a:lnTo>
                    <a:pt x="5672706" y="0"/>
                  </a:lnTo>
                  <a:lnTo>
                    <a:pt x="5673539" y="0"/>
                  </a:lnTo>
                  <a:lnTo>
                    <a:pt x="5674373" y="0"/>
                  </a:lnTo>
                  <a:lnTo>
                    <a:pt x="5675206" y="0"/>
                  </a:lnTo>
                  <a:lnTo>
                    <a:pt x="5676040" y="0"/>
                  </a:lnTo>
                  <a:lnTo>
                    <a:pt x="5676873" y="0"/>
                  </a:lnTo>
                  <a:lnTo>
                    <a:pt x="5677707" y="0"/>
                  </a:lnTo>
                  <a:lnTo>
                    <a:pt x="5678540" y="0"/>
                  </a:lnTo>
                  <a:lnTo>
                    <a:pt x="5679374" y="0"/>
                  </a:lnTo>
                  <a:lnTo>
                    <a:pt x="5680207" y="0"/>
                  </a:lnTo>
                  <a:lnTo>
                    <a:pt x="5681041" y="0"/>
                  </a:lnTo>
                  <a:lnTo>
                    <a:pt x="5681874" y="0"/>
                  </a:lnTo>
                  <a:lnTo>
                    <a:pt x="5682708" y="0"/>
                  </a:lnTo>
                  <a:lnTo>
                    <a:pt x="5683541" y="0"/>
                  </a:lnTo>
                  <a:lnTo>
                    <a:pt x="5684375" y="0"/>
                  </a:lnTo>
                  <a:lnTo>
                    <a:pt x="5685208" y="0"/>
                  </a:lnTo>
                  <a:lnTo>
                    <a:pt x="5686042" y="0"/>
                  </a:lnTo>
                  <a:lnTo>
                    <a:pt x="5686875" y="0"/>
                  </a:lnTo>
                  <a:lnTo>
                    <a:pt x="5687709" y="0"/>
                  </a:lnTo>
                  <a:lnTo>
                    <a:pt x="5688542" y="0"/>
                  </a:lnTo>
                  <a:lnTo>
                    <a:pt x="5689376" y="0"/>
                  </a:lnTo>
                  <a:lnTo>
                    <a:pt x="5690209" y="0"/>
                  </a:lnTo>
                  <a:lnTo>
                    <a:pt x="5691042" y="0"/>
                  </a:lnTo>
                  <a:lnTo>
                    <a:pt x="5691876" y="0"/>
                  </a:lnTo>
                  <a:lnTo>
                    <a:pt x="5692709" y="0"/>
                  </a:lnTo>
                  <a:lnTo>
                    <a:pt x="5693543" y="0"/>
                  </a:lnTo>
                  <a:lnTo>
                    <a:pt x="5694376" y="0"/>
                  </a:lnTo>
                  <a:lnTo>
                    <a:pt x="5695210" y="0"/>
                  </a:lnTo>
                  <a:lnTo>
                    <a:pt x="5696043" y="0"/>
                  </a:lnTo>
                  <a:lnTo>
                    <a:pt x="5696877" y="0"/>
                  </a:lnTo>
                  <a:lnTo>
                    <a:pt x="5697710" y="0"/>
                  </a:lnTo>
                  <a:lnTo>
                    <a:pt x="5698544" y="0"/>
                  </a:lnTo>
                  <a:lnTo>
                    <a:pt x="5699377" y="0"/>
                  </a:lnTo>
                  <a:lnTo>
                    <a:pt x="5700211" y="0"/>
                  </a:lnTo>
                  <a:lnTo>
                    <a:pt x="5701044" y="0"/>
                  </a:lnTo>
                  <a:lnTo>
                    <a:pt x="5701878" y="0"/>
                  </a:lnTo>
                  <a:lnTo>
                    <a:pt x="5702711" y="0"/>
                  </a:lnTo>
                  <a:lnTo>
                    <a:pt x="5703545" y="0"/>
                  </a:lnTo>
                  <a:lnTo>
                    <a:pt x="5704378" y="0"/>
                  </a:lnTo>
                  <a:lnTo>
                    <a:pt x="5705212" y="0"/>
                  </a:lnTo>
                  <a:lnTo>
                    <a:pt x="5706045" y="0"/>
                  </a:lnTo>
                  <a:lnTo>
                    <a:pt x="5706879" y="0"/>
                  </a:lnTo>
                  <a:lnTo>
                    <a:pt x="5707712" y="0"/>
                  </a:lnTo>
                  <a:lnTo>
                    <a:pt x="5708546" y="0"/>
                  </a:lnTo>
                  <a:lnTo>
                    <a:pt x="5709379" y="0"/>
                  </a:lnTo>
                  <a:lnTo>
                    <a:pt x="5710213" y="0"/>
                  </a:lnTo>
                  <a:lnTo>
                    <a:pt x="5711046" y="0"/>
                  </a:lnTo>
                  <a:lnTo>
                    <a:pt x="5711880" y="0"/>
                  </a:lnTo>
                  <a:lnTo>
                    <a:pt x="5712713" y="0"/>
                  </a:lnTo>
                  <a:lnTo>
                    <a:pt x="5713547" y="0"/>
                  </a:lnTo>
                  <a:lnTo>
                    <a:pt x="5714380" y="0"/>
                  </a:lnTo>
                  <a:lnTo>
                    <a:pt x="5715214" y="0"/>
                  </a:lnTo>
                  <a:lnTo>
                    <a:pt x="5716047" y="0"/>
                  </a:lnTo>
                  <a:lnTo>
                    <a:pt x="5716881" y="0"/>
                  </a:lnTo>
                  <a:lnTo>
                    <a:pt x="5717714" y="0"/>
                  </a:lnTo>
                  <a:lnTo>
                    <a:pt x="5718548" y="0"/>
                  </a:lnTo>
                  <a:lnTo>
                    <a:pt x="5719381" y="0"/>
                  </a:lnTo>
                  <a:lnTo>
                    <a:pt x="5720214" y="0"/>
                  </a:lnTo>
                  <a:lnTo>
                    <a:pt x="5721048" y="0"/>
                  </a:lnTo>
                  <a:lnTo>
                    <a:pt x="5721881" y="0"/>
                  </a:lnTo>
                  <a:lnTo>
                    <a:pt x="5722715" y="0"/>
                  </a:lnTo>
                  <a:lnTo>
                    <a:pt x="5723548" y="0"/>
                  </a:lnTo>
                  <a:lnTo>
                    <a:pt x="5724382" y="0"/>
                  </a:lnTo>
                  <a:lnTo>
                    <a:pt x="5725215" y="0"/>
                  </a:lnTo>
                  <a:lnTo>
                    <a:pt x="5726049" y="0"/>
                  </a:lnTo>
                  <a:lnTo>
                    <a:pt x="5726882" y="0"/>
                  </a:lnTo>
                  <a:lnTo>
                    <a:pt x="5727716" y="0"/>
                  </a:lnTo>
                  <a:lnTo>
                    <a:pt x="5728549" y="0"/>
                  </a:lnTo>
                  <a:lnTo>
                    <a:pt x="5729383" y="0"/>
                  </a:lnTo>
                  <a:lnTo>
                    <a:pt x="5730216" y="0"/>
                  </a:lnTo>
                  <a:lnTo>
                    <a:pt x="5731050" y="0"/>
                  </a:lnTo>
                  <a:lnTo>
                    <a:pt x="5731883" y="0"/>
                  </a:lnTo>
                  <a:lnTo>
                    <a:pt x="5732717" y="0"/>
                  </a:lnTo>
                  <a:lnTo>
                    <a:pt x="5733550" y="0"/>
                  </a:lnTo>
                  <a:lnTo>
                    <a:pt x="5734384" y="0"/>
                  </a:lnTo>
                  <a:lnTo>
                    <a:pt x="5735217" y="0"/>
                  </a:lnTo>
                  <a:lnTo>
                    <a:pt x="5736051" y="0"/>
                  </a:lnTo>
                  <a:lnTo>
                    <a:pt x="5736884" y="0"/>
                  </a:lnTo>
                  <a:lnTo>
                    <a:pt x="5737718" y="0"/>
                  </a:lnTo>
                  <a:lnTo>
                    <a:pt x="5738551" y="0"/>
                  </a:lnTo>
                  <a:lnTo>
                    <a:pt x="5739385" y="0"/>
                  </a:lnTo>
                  <a:lnTo>
                    <a:pt x="5740218" y="0"/>
                  </a:lnTo>
                  <a:lnTo>
                    <a:pt x="5741052" y="0"/>
                  </a:lnTo>
                  <a:lnTo>
                    <a:pt x="5741885" y="0"/>
                  </a:lnTo>
                  <a:lnTo>
                    <a:pt x="5742719" y="0"/>
                  </a:lnTo>
                  <a:lnTo>
                    <a:pt x="5743552" y="0"/>
                  </a:lnTo>
                  <a:lnTo>
                    <a:pt x="5744386" y="0"/>
                  </a:lnTo>
                  <a:lnTo>
                    <a:pt x="5745219" y="0"/>
                  </a:lnTo>
                  <a:lnTo>
                    <a:pt x="5746053" y="0"/>
                  </a:lnTo>
                  <a:lnTo>
                    <a:pt x="5746886" y="0"/>
                  </a:lnTo>
                  <a:lnTo>
                    <a:pt x="5747720" y="0"/>
                  </a:lnTo>
                  <a:lnTo>
                    <a:pt x="5748553" y="0"/>
                  </a:lnTo>
                  <a:lnTo>
                    <a:pt x="5749387" y="0"/>
                  </a:lnTo>
                  <a:lnTo>
                    <a:pt x="5750220" y="0"/>
                  </a:lnTo>
                  <a:lnTo>
                    <a:pt x="5751053" y="0"/>
                  </a:lnTo>
                  <a:lnTo>
                    <a:pt x="5751887" y="0"/>
                  </a:lnTo>
                  <a:lnTo>
                    <a:pt x="5752720" y="0"/>
                  </a:lnTo>
                  <a:lnTo>
                    <a:pt x="5753554" y="0"/>
                  </a:lnTo>
                  <a:lnTo>
                    <a:pt x="5754387" y="0"/>
                  </a:lnTo>
                  <a:lnTo>
                    <a:pt x="5755221" y="0"/>
                  </a:lnTo>
                  <a:lnTo>
                    <a:pt x="5756054" y="0"/>
                  </a:lnTo>
                  <a:lnTo>
                    <a:pt x="5756888" y="0"/>
                  </a:lnTo>
                  <a:lnTo>
                    <a:pt x="5757721" y="0"/>
                  </a:lnTo>
                  <a:lnTo>
                    <a:pt x="5758555" y="0"/>
                  </a:lnTo>
                  <a:lnTo>
                    <a:pt x="5759388" y="0"/>
                  </a:lnTo>
                  <a:lnTo>
                    <a:pt x="5760222" y="0"/>
                  </a:lnTo>
                  <a:lnTo>
                    <a:pt x="5761055" y="0"/>
                  </a:lnTo>
                  <a:lnTo>
                    <a:pt x="5761889" y="0"/>
                  </a:lnTo>
                  <a:lnTo>
                    <a:pt x="5762722" y="0"/>
                  </a:lnTo>
                  <a:lnTo>
                    <a:pt x="5763556" y="0"/>
                  </a:lnTo>
                  <a:lnTo>
                    <a:pt x="5764389" y="0"/>
                  </a:lnTo>
                  <a:lnTo>
                    <a:pt x="5765223" y="0"/>
                  </a:lnTo>
                  <a:lnTo>
                    <a:pt x="5766056" y="0"/>
                  </a:lnTo>
                  <a:lnTo>
                    <a:pt x="5766890" y="0"/>
                  </a:lnTo>
                  <a:lnTo>
                    <a:pt x="5767723" y="0"/>
                  </a:lnTo>
                  <a:lnTo>
                    <a:pt x="5768557" y="0"/>
                  </a:lnTo>
                  <a:lnTo>
                    <a:pt x="5769390" y="0"/>
                  </a:lnTo>
                  <a:lnTo>
                    <a:pt x="5770224" y="0"/>
                  </a:lnTo>
                  <a:lnTo>
                    <a:pt x="5771057" y="0"/>
                  </a:lnTo>
                  <a:lnTo>
                    <a:pt x="5771891" y="0"/>
                  </a:lnTo>
                  <a:lnTo>
                    <a:pt x="5772724" y="0"/>
                  </a:lnTo>
                  <a:lnTo>
                    <a:pt x="5773558" y="0"/>
                  </a:lnTo>
                  <a:lnTo>
                    <a:pt x="5774391" y="0"/>
                  </a:lnTo>
                  <a:lnTo>
                    <a:pt x="5775225" y="0"/>
                  </a:lnTo>
                  <a:lnTo>
                    <a:pt x="5776058" y="0"/>
                  </a:lnTo>
                  <a:lnTo>
                    <a:pt x="5776892" y="0"/>
                  </a:lnTo>
                  <a:lnTo>
                    <a:pt x="5777725" y="0"/>
                  </a:lnTo>
                  <a:lnTo>
                    <a:pt x="5778559" y="0"/>
                  </a:lnTo>
                  <a:lnTo>
                    <a:pt x="5779392" y="0"/>
                  </a:lnTo>
                  <a:lnTo>
                    <a:pt x="5780225" y="0"/>
                  </a:lnTo>
                  <a:lnTo>
                    <a:pt x="5781059" y="0"/>
                  </a:lnTo>
                  <a:lnTo>
                    <a:pt x="5781892" y="0"/>
                  </a:lnTo>
                  <a:lnTo>
                    <a:pt x="5782726" y="0"/>
                  </a:lnTo>
                  <a:lnTo>
                    <a:pt x="5783559" y="0"/>
                  </a:lnTo>
                  <a:lnTo>
                    <a:pt x="5784393" y="0"/>
                  </a:lnTo>
                  <a:lnTo>
                    <a:pt x="5785226" y="0"/>
                  </a:lnTo>
                  <a:lnTo>
                    <a:pt x="5786060" y="0"/>
                  </a:lnTo>
                  <a:lnTo>
                    <a:pt x="5786893" y="0"/>
                  </a:lnTo>
                  <a:lnTo>
                    <a:pt x="5787727" y="0"/>
                  </a:lnTo>
                  <a:lnTo>
                    <a:pt x="5788560" y="0"/>
                  </a:lnTo>
                  <a:lnTo>
                    <a:pt x="5789394" y="0"/>
                  </a:lnTo>
                  <a:lnTo>
                    <a:pt x="5790227" y="0"/>
                  </a:lnTo>
                  <a:lnTo>
                    <a:pt x="5791061" y="0"/>
                  </a:lnTo>
                  <a:lnTo>
                    <a:pt x="5791894" y="0"/>
                  </a:lnTo>
                  <a:lnTo>
                    <a:pt x="5792728" y="0"/>
                  </a:lnTo>
                  <a:lnTo>
                    <a:pt x="5793561" y="0"/>
                  </a:lnTo>
                  <a:lnTo>
                    <a:pt x="5794395" y="0"/>
                  </a:lnTo>
                  <a:lnTo>
                    <a:pt x="5795228" y="0"/>
                  </a:lnTo>
                  <a:lnTo>
                    <a:pt x="5796062" y="0"/>
                  </a:lnTo>
                  <a:lnTo>
                    <a:pt x="5796895" y="0"/>
                  </a:lnTo>
                  <a:lnTo>
                    <a:pt x="5797729" y="0"/>
                  </a:lnTo>
                  <a:lnTo>
                    <a:pt x="5798562" y="0"/>
                  </a:lnTo>
                  <a:lnTo>
                    <a:pt x="5799396" y="0"/>
                  </a:lnTo>
                  <a:lnTo>
                    <a:pt x="5800229" y="0"/>
                  </a:lnTo>
                  <a:lnTo>
                    <a:pt x="5801063" y="0"/>
                  </a:lnTo>
                  <a:lnTo>
                    <a:pt x="5801896" y="0"/>
                  </a:lnTo>
                  <a:lnTo>
                    <a:pt x="5802730" y="0"/>
                  </a:lnTo>
                  <a:lnTo>
                    <a:pt x="5803563" y="0"/>
                  </a:lnTo>
                  <a:lnTo>
                    <a:pt x="5804397" y="0"/>
                  </a:lnTo>
                  <a:lnTo>
                    <a:pt x="5805230" y="0"/>
                  </a:lnTo>
                  <a:lnTo>
                    <a:pt x="5806064" y="0"/>
                  </a:lnTo>
                  <a:lnTo>
                    <a:pt x="5806897" y="0"/>
                  </a:lnTo>
                  <a:lnTo>
                    <a:pt x="5807731" y="0"/>
                  </a:lnTo>
                  <a:lnTo>
                    <a:pt x="5808564" y="0"/>
                  </a:lnTo>
                  <a:lnTo>
                    <a:pt x="5809398" y="0"/>
                  </a:lnTo>
                  <a:lnTo>
                    <a:pt x="5810231" y="0"/>
                  </a:lnTo>
                  <a:lnTo>
                    <a:pt x="5811064" y="0"/>
                  </a:lnTo>
                  <a:lnTo>
                    <a:pt x="5811898" y="0"/>
                  </a:lnTo>
                  <a:lnTo>
                    <a:pt x="5812731" y="0"/>
                  </a:lnTo>
                  <a:lnTo>
                    <a:pt x="5813565" y="0"/>
                  </a:lnTo>
                  <a:lnTo>
                    <a:pt x="5814398" y="0"/>
                  </a:lnTo>
                  <a:lnTo>
                    <a:pt x="5815232" y="0"/>
                  </a:lnTo>
                  <a:lnTo>
                    <a:pt x="5816065" y="0"/>
                  </a:lnTo>
                  <a:lnTo>
                    <a:pt x="5816899" y="0"/>
                  </a:lnTo>
                  <a:lnTo>
                    <a:pt x="5817732" y="0"/>
                  </a:lnTo>
                  <a:lnTo>
                    <a:pt x="5818566" y="0"/>
                  </a:lnTo>
                  <a:lnTo>
                    <a:pt x="5819399" y="0"/>
                  </a:lnTo>
                  <a:lnTo>
                    <a:pt x="5820233" y="0"/>
                  </a:lnTo>
                  <a:lnTo>
                    <a:pt x="5821066" y="0"/>
                  </a:lnTo>
                  <a:lnTo>
                    <a:pt x="5821900" y="0"/>
                  </a:lnTo>
                  <a:lnTo>
                    <a:pt x="5822733" y="0"/>
                  </a:lnTo>
                  <a:lnTo>
                    <a:pt x="5823567" y="0"/>
                  </a:lnTo>
                  <a:lnTo>
                    <a:pt x="5824400" y="0"/>
                  </a:lnTo>
                  <a:lnTo>
                    <a:pt x="5825234" y="0"/>
                  </a:lnTo>
                  <a:lnTo>
                    <a:pt x="5826067" y="0"/>
                  </a:lnTo>
                  <a:lnTo>
                    <a:pt x="5826901" y="0"/>
                  </a:lnTo>
                  <a:lnTo>
                    <a:pt x="5827734" y="0"/>
                  </a:lnTo>
                  <a:lnTo>
                    <a:pt x="5828568" y="0"/>
                  </a:lnTo>
                  <a:lnTo>
                    <a:pt x="5829401" y="0"/>
                  </a:lnTo>
                  <a:lnTo>
                    <a:pt x="5830235" y="0"/>
                  </a:lnTo>
                  <a:lnTo>
                    <a:pt x="5831068" y="0"/>
                  </a:lnTo>
                  <a:lnTo>
                    <a:pt x="5831902" y="0"/>
                  </a:lnTo>
                  <a:lnTo>
                    <a:pt x="5832735" y="0"/>
                  </a:lnTo>
                  <a:lnTo>
                    <a:pt x="5833569" y="0"/>
                  </a:lnTo>
                  <a:lnTo>
                    <a:pt x="5834402" y="0"/>
                  </a:lnTo>
                  <a:lnTo>
                    <a:pt x="5835236" y="0"/>
                  </a:lnTo>
                  <a:lnTo>
                    <a:pt x="5836069" y="0"/>
                  </a:lnTo>
                  <a:lnTo>
                    <a:pt x="5836903" y="0"/>
                  </a:lnTo>
                  <a:lnTo>
                    <a:pt x="5837736" y="0"/>
                  </a:lnTo>
                  <a:lnTo>
                    <a:pt x="5838570" y="0"/>
                  </a:lnTo>
                  <a:lnTo>
                    <a:pt x="5839403" y="0"/>
                  </a:lnTo>
                  <a:lnTo>
                    <a:pt x="5840236" y="0"/>
                  </a:lnTo>
                  <a:lnTo>
                    <a:pt x="5841070" y="0"/>
                  </a:lnTo>
                  <a:lnTo>
                    <a:pt x="5841903" y="0"/>
                  </a:lnTo>
                  <a:lnTo>
                    <a:pt x="5842737" y="0"/>
                  </a:lnTo>
                  <a:lnTo>
                    <a:pt x="5843570" y="0"/>
                  </a:lnTo>
                  <a:lnTo>
                    <a:pt x="5844404" y="0"/>
                  </a:lnTo>
                  <a:lnTo>
                    <a:pt x="5845237" y="0"/>
                  </a:lnTo>
                  <a:lnTo>
                    <a:pt x="5846071" y="0"/>
                  </a:lnTo>
                  <a:lnTo>
                    <a:pt x="5846904" y="0"/>
                  </a:lnTo>
                  <a:lnTo>
                    <a:pt x="5847738" y="0"/>
                  </a:lnTo>
                  <a:lnTo>
                    <a:pt x="5848571" y="0"/>
                  </a:lnTo>
                  <a:lnTo>
                    <a:pt x="5849405" y="0"/>
                  </a:lnTo>
                  <a:lnTo>
                    <a:pt x="5850238" y="0"/>
                  </a:lnTo>
                  <a:lnTo>
                    <a:pt x="5851072" y="0"/>
                  </a:lnTo>
                  <a:lnTo>
                    <a:pt x="5851905" y="0"/>
                  </a:lnTo>
                  <a:lnTo>
                    <a:pt x="5852739" y="0"/>
                  </a:lnTo>
                  <a:lnTo>
                    <a:pt x="5853572" y="0"/>
                  </a:lnTo>
                  <a:lnTo>
                    <a:pt x="5854406" y="0"/>
                  </a:lnTo>
                  <a:lnTo>
                    <a:pt x="5855239" y="0"/>
                  </a:lnTo>
                  <a:lnTo>
                    <a:pt x="5856073" y="0"/>
                  </a:lnTo>
                  <a:lnTo>
                    <a:pt x="5856906" y="0"/>
                  </a:lnTo>
                  <a:lnTo>
                    <a:pt x="5857740" y="0"/>
                  </a:lnTo>
                  <a:lnTo>
                    <a:pt x="5858573" y="0"/>
                  </a:lnTo>
                  <a:lnTo>
                    <a:pt x="5859407" y="0"/>
                  </a:lnTo>
                  <a:lnTo>
                    <a:pt x="5860240" y="0"/>
                  </a:lnTo>
                  <a:lnTo>
                    <a:pt x="5861074" y="0"/>
                  </a:lnTo>
                  <a:lnTo>
                    <a:pt x="5861907" y="0"/>
                  </a:lnTo>
                  <a:lnTo>
                    <a:pt x="5862741" y="0"/>
                  </a:lnTo>
                  <a:lnTo>
                    <a:pt x="5863574" y="0"/>
                  </a:lnTo>
                  <a:lnTo>
                    <a:pt x="5864408" y="0"/>
                  </a:lnTo>
                  <a:lnTo>
                    <a:pt x="5865241" y="0"/>
                  </a:lnTo>
                  <a:lnTo>
                    <a:pt x="5866075" y="0"/>
                  </a:lnTo>
                  <a:lnTo>
                    <a:pt x="5866908" y="0"/>
                  </a:lnTo>
                  <a:lnTo>
                    <a:pt x="5867742" y="0"/>
                  </a:lnTo>
                  <a:lnTo>
                    <a:pt x="5868575" y="0"/>
                  </a:lnTo>
                  <a:lnTo>
                    <a:pt x="5869409" y="0"/>
                  </a:lnTo>
                  <a:lnTo>
                    <a:pt x="5870242" y="0"/>
                  </a:lnTo>
                  <a:lnTo>
                    <a:pt x="5871075" y="0"/>
                  </a:lnTo>
                  <a:lnTo>
                    <a:pt x="5871909" y="0"/>
                  </a:lnTo>
                  <a:lnTo>
                    <a:pt x="5872742" y="0"/>
                  </a:lnTo>
                  <a:lnTo>
                    <a:pt x="5873576" y="0"/>
                  </a:lnTo>
                  <a:lnTo>
                    <a:pt x="5874409" y="0"/>
                  </a:lnTo>
                  <a:lnTo>
                    <a:pt x="5875243" y="0"/>
                  </a:lnTo>
                  <a:lnTo>
                    <a:pt x="5876076" y="0"/>
                  </a:lnTo>
                  <a:lnTo>
                    <a:pt x="5876910" y="0"/>
                  </a:lnTo>
                  <a:lnTo>
                    <a:pt x="5877743" y="0"/>
                  </a:lnTo>
                  <a:lnTo>
                    <a:pt x="5878577" y="0"/>
                  </a:lnTo>
                  <a:lnTo>
                    <a:pt x="5879410" y="0"/>
                  </a:lnTo>
                  <a:lnTo>
                    <a:pt x="5880244" y="0"/>
                  </a:lnTo>
                  <a:lnTo>
                    <a:pt x="5881077" y="0"/>
                  </a:lnTo>
                  <a:lnTo>
                    <a:pt x="5881911" y="0"/>
                  </a:lnTo>
                  <a:lnTo>
                    <a:pt x="5882744" y="0"/>
                  </a:lnTo>
                  <a:lnTo>
                    <a:pt x="5883578" y="0"/>
                  </a:lnTo>
                  <a:lnTo>
                    <a:pt x="5884411" y="0"/>
                  </a:lnTo>
                  <a:lnTo>
                    <a:pt x="5885245" y="0"/>
                  </a:lnTo>
                  <a:lnTo>
                    <a:pt x="5886078" y="0"/>
                  </a:lnTo>
                  <a:lnTo>
                    <a:pt x="5886912" y="0"/>
                  </a:lnTo>
                  <a:lnTo>
                    <a:pt x="5887745" y="0"/>
                  </a:lnTo>
                  <a:lnTo>
                    <a:pt x="5888579" y="0"/>
                  </a:lnTo>
                  <a:lnTo>
                    <a:pt x="5889412" y="0"/>
                  </a:lnTo>
                  <a:lnTo>
                    <a:pt x="5890246" y="0"/>
                  </a:lnTo>
                  <a:lnTo>
                    <a:pt x="5891079" y="0"/>
                  </a:lnTo>
                  <a:lnTo>
                    <a:pt x="5891913" y="0"/>
                  </a:lnTo>
                  <a:lnTo>
                    <a:pt x="5892746" y="0"/>
                  </a:lnTo>
                  <a:lnTo>
                    <a:pt x="5893580" y="0"/>
                  </a:lnTo>
                  <a:lnTo>
                    <a:pt x="5894413" y="0"/>
                  </a:lnTo>
                  <a:lnTo>
                    <a:pt x="5895247" y="0"/>
                  </a:lnTo>
                  <a:lnTo>
                    <a:pt x="5896080" y="0"/>
                  </a:lnTo>
                  <a:lnTo>
                    <a:pt x="5896914" y="0"/>
                  </a:lnTo>
                  <a:lnTo>
                    <a:pt x="5897747" y="0"/>
                  </a:lnTo>
                  <a:lnTo>
                    <a:pt x="5898581" y="0"/>
                  </a:lnTo>
                  <a:lnTo>
                    <a:pt x="5899414" y="0"/>
                  </a:lnTo>
                  <a:lnTo>
                    <a:pt x="5900247" y="0"/>
                  </a:lnTo>
                  <a:lnTo>
                    <a:pt x="5901081" y="0"/>
                  </a:lnTo>
                  <a:lnTo>
                    <a:pt x="5901914" y="0"/>
                  </a:lnTo>
                  <a:lnTo>
                    <a:pt x="5902748" y="0"/>
                  </a:lnTo>
                  <a:lnTo>
                    <a:pt x="5903581" y="0"/>
                  </a:lnTo>
                  <a:lnTo>
                    <a:pt x="5904415" y="0"/>
                  </a:lnTo>
                  <a:lnTo>
                    <a:pt x="5905248" y="0"/>
                  </a:lnTo>
                  <a:lnTo>
                    <a:pt x="5906082" y="0"/>
                  </a:lnTo>
                  <a:lnTo>
                    <a:pt x="5906915" y="0"/>
                  </a:lnTo>
                  <a:lnTo>
                    <a:pt x="5907749" y="0"/>
                  </a:lnTo>
                  <a:lnTo>
                    <a:pt x="5908582" y="0"/>
                  </a:lnTo>
                  <a:lnTo>
                    <a:pt x="5909416" y="0"/>
                  </a:lnTo>
                  <a:lnTo>
                    <a:pt x="5910249" y="0"/>
                  </a:lnTo>
                  <a:lnTo>
                    <a:pt x="5911083" y="0"/>
                  </a:lnTo>
                  <a:lnTo>
                    <a:pt x="5911916" y="0"/>
                  </a:lnTo>
                  <a:lnTo>
                    <a:pt x="5912750" y="0"/>
                  </a:lnTo>
                  <a:lnTo>
                    <a:pt x="5913583" y="0"/>
                  </a:lnTo>
                  <a:lnTo>
                    <a:pt x="5914417" y="0"/>
                  </a:lnTo>
                  <a:lnTo>
                    <a:pt x="5915250" y="0"/>
                  </a:lnTo>
                  <a:lnTo>
                    <a:pt x="5916084" y="0"/>
                  </a:lnTo>
                  <a:lnTo>
                    <a:pt x="5916917" y="0"/>
                  </a:lnTo>
                  <a:lnTo>
                    <a:pt x="5917751" y="0"/>
                  </a:lnTo>
                  <a:lnTo>
                    <a:pt x="5918584" y="0"/>
                  </a:lnTo>
                  <a:lnTo>
                    <a:pt x="5919418" y="0"/>
                  </a:lnTo>
                  <a:lnTo>
                    <a:pt x="5920251" y="0"/>
                  </a:lnTo>
                  <a:lnTo>
                    <a:pt x="5921085" y="0"/>
                  </a:lnTo>
                  <a:lnTo>
                    <a:pt x="5921918" y="0"/>
                  </a:lnTo>
                  <a:lnTo>
                    <a:pt x="5922752" y="0"/>
                  </a:lnTo>
                  <a:lnTo>
                    <a:pt x="5923585" y="0"/>
                  </a:lnTo>
                  <a:lnTo>
                    <a:pt x="5924419" y="0"/>
                  </a:lnTo>
                  <a:lnTo>
                    <a:pt x="5925252" y="0"/>
                  </a:lnTo>
                  <a:lnTo>
                    <a:pt x="5926086" y="0"/>
                  </a:lnTo>
                  <a:lnTo>
                    <a:pt x="5926919" y="0"/>
                  </a:lnTo>
                  <a:lnTo>
                    <a:pt x="5927753" y="0"/>
                  </a:lnTo>
                  <a:lnTo>
                    <a:pt x="5928586" y="0"/>
                  </a:lnTo>
                  <a:lnTo>
                    <a:pt x="5929420" y="0"/>
                  </a:lnTo>
                  <a:lnTo>
                    <a:pt x="5930253" y="0"/>
                  </a:lnTo>
                  <a:lnTo>
                    <a:pt x="5931086" y="0"/>
                  </a:lnTo>
                  <a:lnTo>
                    <a:pt x="5931920" y="0"/>
                  </a:lnTo>
                  <a:lnTo>
                    <a:pt x="5932753" y="0"/>
                  </a:lnTo>
                  <a:lnTo>
                    <a:pt x="5933587" y="0"/>
                  </a:lnTo>
                  <a:lnTo>
                    <a:pt x="5934420" y="0"/>
                  </a:lnTo>
                  <a:lnTo>
                    <a:pt x="5935254" y="0"/>
                  </a:lnTo>
                  <a:lnTo>
                    <a:pt x="5936087" y="0"/>
                  </a:lnTo>
                  <a:lnTo>
                    <a:pt x="5936921" y="0"/>
                  </a:lnTo>
                  <a:lnTo>
                    <a:pt x="5937754" y="0"/>
                  </a:lnTo>
                  <a:lnTo>
                    <a:pt x="5938588" y="0"/>
                  </a:lnTo>
                  <a:lnTo>
                    <a:pt x="5939421" y="0"/>
                  </a:lnTo>
                  <a:lnTo>
                    <a:pt x="5940255" y="0"/>
                  </a:lnTo>
                  <a:lnTo>
                    <a:pt x="5941088" y="0"/>
                  </a:lnTo>
                  <a:lnTo>
                    <a:pt x="5941922" y="0"/>
                  </a:lnTo>
                  <a:lnTo>
                    <a:pt x="5942755" y="0"/>
                  </a:lnTo>
                  <a:lnTo>
                    <a:pt x="5943589" y="0"/>
                  </a:lnTo>
                  <a:lnTo>
                    <a:pt x="5944422" y="0"/>
                  </a:lnTo>
                  <a:lnTo>
                    <a:pt x="5945256" y="0"/>
                  </a:lnTo>
                  <a:lnTo>
                    <a:pt x="5946089" y="0"/>
                  </a:lnTo>
                  <a:lnTo>
                    <a:pt x="5946923" y="0"/>
                  </a:lnTo>
                  <a:lnTo>
                    <a:pt x="5947756" y="0"/>
                  </a:lnTo>
                  <a:lnTo>
                    <a:pt x="5948590" y="0"/>
                  </a:lnTo>
                  <a:lnTo>
                    <a:pt x="5949423" y="0"/>
                  </a:lnTo>
                  <a:lnTo>
                    <a:pt x="5950257" y="0"/>
                  </a:lnTo>
                  <a:lnTo>
                    <a:pt x="5951090" y="0"/>
                  </a:lnTo>
                  <a:lnTo>
                    <a:pt x="5951924" y="0"/>
                  </a:lnTo>
                  <a:lnTo>
                    <a:pt x="5952757" y="0"/>
                  </a:lnTo>
                  <a:lnTo>
                    <a:pt x="5953591" y="0"/>
                  </a:lnTo>
                  <a:lnTo>
                    <a:pt x="5954424" y="0"/>
                  </a:lnTo>
                  <a:lnTo>
                    <a:pt x="5955258" y="0"/>
                  </a:lnTo>
                  <a:lnTo>
                    <a:pt x="5956091" y="0"/>
                  </a:lnTo>
                  <a:lnTo>
                    <a:pt x="5956925" y="0"/>
                  </a:lnTo>
                  <a:lnTo>
                    <a:pt x="5957758" y="0"/>
                  </a:lnTo>
                  <a:lnTo>
                    <a:pt x="5958592" y="0"/>
                  </a:lnTo>
                  <a:lnTo>
                    <a:pt x="5959425" y="0"/>
                  </a:lnTo>
                  <a:lnTo>
                    <a:pt x="5960258" y="0"/>
                  </a:lnTo>
                  <a:lnTo>
                    <a:pt x="5961092" y="0"/>
                  </a:lnTo>
                  <a:lnTo>
                    <a:pt x="5961925" y="0"/>
                  </a:lnTo>
                  <a:lnTo>
                    <a:pt x="5962759" y="0"/>
                  </a:lnTo>
                  <a:lnTo>
                    <a:pt x="5963592" y="0"/>
                  </a:lnTo>
                  <a:lnTo>
                    <a:pt x="5964426" y="0"/>
                  </a:lnTo>
                  <a:lnTo>
                    <a:pt x="5965259" y="0"/>
                  </a:lnTo>
                  <a:lnTo>
                    <a:pt x="5966093" y="0"/>
                  </a:lnTo>
                  <a:lnTo>
                    <a:pt x="5966926" y="0"/>
                  </a:lnTo>
                  <a:lnTo>
                    <a:pt x="5967760" y="0"/>
                  </a:lnTo>
                  <a:lnTo>
                    <a:pt x="5968593" y="0"/>
                  </a:lnTo>
                  <a:lnTo>
                    <a:pt x="5969427" y="0"/>
                  </a:lnTo>
                  <a:lnTo>
                    <a:pt x="5970260" y="0"/>
                  </a:lnTo>
                  <a:lnTo>
                    <a:pt x="5971094" y="0"/>
                  </a:lnTo>
                  <a:lnTo>
                    <a:pt x="5971927" y="0"/>
                  </a:lnTo>
                  <a:lnTo>
                    <a:pt x="5972761" y="0"/>
                  </a:lnTo>
                  <a:lnTo>
                    <a:pt x="5973594" y="0"/>
                  </a:lnTo>
                  <a:lnTo>
                    <a:pt x="5974428" y="0"/>
                  </a:lnTo>
                  <a:lnTo>
                    <a:pt x="5975261" y="0"/>
                  </a:lnTo>
                  <a:lnTo>
                    <a:pt x="5976095" y="0"/>
                  </a:lnTo>
                  <a:lnTo>
                    <a:pt x="5976928" y="0"/>
                  </a:lnTo>
                  <a:lnTo>
                    <a:pt x="5977762" y="0"/>
                  </a:lnTo>
                  <a:lnTo>
                    <a:pt x="5978595" y="0"/>
                  </a:lnTo>
                  <a:lnTo>
                    <a:pt x="5979429" y="0"/>
                  </a:lnTo>
                  <a:lnTo>
                    <a:pt x="5980262" y="0"/>
                  </a:lnTo>
                  <a:lnTo>
                    <a:pt x="5981096" y="0"/>
                  </a:lnTo>
                  <a:lnTo>
                    <a:pt x="5981929" y="0"/>
                  </a:lnTo>
                  <a:lnTo>
                    <a:pt x="5982763" y="0"/>
                  </a:lnTo>
                  <a:lnTo>
                    <a:pt x="5983596" y="0"/>
                  </a:lnTo>
                  <a:lnTo>
                    <a:pt x="5984430" y="0"/>
                  </a:lnTo>
                  <a:lnTo>
                    <a:pt x="5985263" y="0"/>
                  </a:lnTo>
                  <a:lnTo>
                    <a:pt x="5986097" y="0"/>
                  </a:lnTo>
                  <a:lnTo>
                    <a:pt x="5986930" y="0"/>
                  </a:lnTo>
                  <a:lnTo>
                    <a:pt x="5987764" y="0"/>
                  </a:lnTo>
                  <a:lnTo>
                    <a:pt x="5988597" y="0"/>
                  </a:lnTo>
                  <a:lnTo>
                    <a:pt x="5989430" y="0"/>
                  </a:lnTo>
                  <a:lnTo>
                    <a:pt x="5990264" y="0"/>
                  </a:lnTo>
                  <a:lnTo>
                    <a:pt x="5991097" y="0"/>
                  </a:lnTo>
                  <a:lnTo>
                    <a:pt x="5991931" y="0"/>
                  </a:lnTo>
                  <a:lnTo>
                    <a:pt x="5992764" y="0"/>
                  </a:lnTo>
                  <a:lnTo>
                    <a:pt x="5993598" y="0"/>
                  </a:lnTo>
                  <a:lnTo>
                    <a:pt x="5994431" y="0"/>
                  </a:lnTo>
                  <a:lnTo>
                    <a:pt x="5995265" y="0"/>
                  </a:lnTo>
                  <a:lnTo>
                    <a:pt x="5996098" y="0"/>
                  </a:lnTo>
                  <a:lnTo>
                    <a:pt x="5996932" y="0"/>
                  </a:lnTo>
                  <a:lnTo>
                    <a:pt x="5997765" y="0"/>
                  </a:lnTo>
                  <a:lnTo>
                    <a:pt x="5998599" y="0"/>
                  </a:lnTo>
                  <a:lnTo>
                    <a:pt x="5999432" y="0"/>
                  </a:lnTo>
                  <a:lnTo>
                    <a:pt x="6000266" y="0"/>
                  </a:lnTo>
                  <a:lnTo>
                    <a:pt x="6001099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tx23"/>
            <p:cNvSpPr/>
            <p:nvPr/>
          </p:nvSpPr>
          <p:spPr>
            <a:xfrm>
              <a:off x="1457715" y="6085150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457715" y="4413134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457715" y="2741227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457715" y="1069266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1609861" y="61268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1609861" y="445488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1609861" y="278291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1609861" y="111095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1944711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3611683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5278655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694562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tx35"/>
            <p:cNvSpPr/>
            <p:nvPr/>
          </p:nvSpPr>
          <p:spPr>
            <a:xfrm>
              <a:off x="1913633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487372" y="643857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154344" y="643857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821316" y="643857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90042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 min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0" name="tx40"/>
            <p:cNvSpPr/>
            <p:nvPr/>
          </p:nvSpPr>
          <p:spPr>
            <a:xfrm rot="16200000">
              <a:off x="1154120" y="3578837"/>
              <a:ext cx="504338" cy="2271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Temperature, C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1" name="rc41"/>
            <p:cNvSpPr/>
            <p:nvPr/>
          </p:nvSpPr>
          <p:spPr>
            <a:xfrm>
              <a:off x="8385044" y="3223623"/>
              <a:ext cx="1018773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tx42"/>
            <p:cNvSpPr/>
            <p:nvPr/>
          </p:nvSpPr>
          <p:spPr>
            <a:xfrm>
              <a:off x="8454633" y="3414649"/>
              <a:ext cx="3881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8454633" y="350567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8476578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8476578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8454633" y="372513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8476578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8476578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tx49"/>
            <p:cNvSpPr/>
            <p:nvPr/>
          </p:nvSpPr>
          <p:spPr>
            <a:xfrm>
              <a:off x="8743678" y="3572730"/>
              <a:ext cx="571460" cy="826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reference T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8743678" y="3771340"/>
              <a:ext cx="329168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 T</a:t>
              </a: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19881" y="123825"/>
            <a:ext cx="53467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Case1: Material only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0208" y="489708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1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081881" y="790574"/>
            <a:ext cx="8391525" cy="5981700"/>
            <a:chOff x="1081881" y="790574"/>
            <a:chExt cx="8391525" cy="5981700"/>
          </a:xfrm>
        </p:grpSpPr>
        <p:sp>
          <p:nvSpPr>
            <p:cNvPr id="3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924329" y="860164"/>
              <a:ext cx="6321536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924329" y="6096193"/>
              <a:ext cx="6321536" cy="0"/>
            </a:xfrm>
            <a:custGeom>
              <a:avLst/>
              <a:gdLst/>
              <a:ahLst/>
              <a:cxnLst/>
              <a:rect l="0" t="0" r="0" b="0"/>
              <a:pathLst>
                <a:path w="6321536">
                  <a:moveTo>
                    <a:pt x="0" y="0"/>
                  </a:moveTo>
                  <a:lnTo>
                    <a:pt x="6321536" y="0"/>
                  </a:lnTo>
                  <a:lnTo>
                    <a:pt x="63215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924329" y="4664016"/>
              <a:ext cx="6321536" cy="0"/>
            </a:xfrm>
            <a:custGeom>
              <a:avLst/>
              <a:gdLst/>
              <a:ahLst/>
              <a:cxnLst/>
              <a:rect l="0" t="0" r="0" b="0"/>
              <a:pathLst>
                <a:path w="6321536">
                  <a:moveTo>
                    <a:pt x="0" y="0"/>
                  </a:moveTo>
                  <a:lnTo>
                    <a:pt x="6321536" y="0"/>
                  </a:lnTo>
                  <a:lnTo>
                    <a:pt x="63215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924329" y="3231840"/>
              <a:ext cx="6321536" cy="0"/>
            </a:xfrm>
            <a:custGeom>
              <a:avLst/>
              <a:gdLst/>
              <a:ahLst/>
              <a:cxnLst/>
              <a:rect l="0" t="0" r="0" b="0"/>
              <a:pathLst>
                <a:path w="6321536">
                  <a:moveTo>
                    <a:pt x="0" y="0"/>
                  </a:moveTo>
                  <a:lnTo>
                    <a:pt x="6321536" y="0"/>
                  </a:lnTo>
                  <a:lnTo>
                    <a:pt x="63215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924329" y="1799663"/>
              <a:ext cx="6321536" cy="0"/>
            </a:xfrm>
            <a:custGeom>
              <a:avLst/>
              <a:gdLst/>
              <a:ahLst/>
              <a:cxnLst/>
              <a:rect l="0" t="0" r="0" b="0"/>
              <a:pathLst>
                <a:path w="6321536">
                  <a:moveTo>
                    <a:pt x="0" y="0"/>
                  </a:moveTo>
                  <a:lnTo>
                    <a:pt x="6321536" y="0"/>
                  </a:lnTo>
                  <a:lnTo>
                    <a:pt x="63215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300915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460572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20229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798866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924329" y="5380105"/>
              <a:ext cx="6321536" cy="0"/>
            </a:xfrm>
            <a:custGeom>
              <a:avLst/>
              <a:gdLst/>
              <a:ahLst/>
              <a:cxnLst/>
              <a:rect l="0" t="0" r="0" b="0"/>
              <a:pathLst>
                <a:path w="6321536">
                  <a:moveTo>
                    <a:pt x="0" y="0"/>
                  </a:moveTo>
                  <a:lnTo>
                    <a:pt x="6321536" y="0"/>
                  </a:lnTo>
                  <a:lnTo>
                    <a:pt x="63215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924329" y="3947928"/>
              <a:ext cx="6321536" cy="0"/>
            </a:xfrm>
            <a:custGeom>
              <a:avLst/>
              <a:gdLst/>
              <a:ahLst/>
              <a:cxnLst/>
              <a:rect l="0" t="0" r="0" b="0"/>
              <a:pathLst>
                <a:path w="6321536">
                  <a:moveTo>
                    <a:pt x="0" y="0"/>
                  </a:moveTo>
                  <a:lnTo>
                    <a:pt x="6321536" y="0"/>
                  </a:lnTo>
                  <a:lnTo>
                    <a:pt x="63215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924329" y="2515751"/>
              <a:ext cx="6321536" cy="0"/>
            </a:xfrm>
            <a:custGeom>
              <a:avLst/>
              <a:gdLst/>
              <a:ahLst/>
              <a:cxnLst/>
              <a:rect l="0" t="0" r="0" b="0"/>
              <a:pathLst>
                <a:path w="6321536">
                  <a:moveTo>
                    <a:pt x="0" y="0"/>
                  </a:moveTo>
                  <a:lnTo>
                    <a:pt x="6321536" y="0"/>
                  </a:lnTo>
                  <a:lnTo>
                    <a:pt x="63215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924329" y="1083575"/>
              <a:ext cx="6321536" cy="0"/>
            </a:xfrm>
            <a:custGeom>
              <a:avLst/>
              <a:gdLst/>
              <a:ahLst/>
              <a:cxnLst/>
              <a:rect l="0" t="0" r="0" b="0"/>
              <a:pathLst>
                <a:path w="6321536">
                  <a:moveTo>
                    <a:pt x="0" y="0"/>
                  </a:moveTo>
                  <a:lnTo>
                    <a:pt x="6321536" y="0"/>
                  </a:lnTo>
                  <a:lnTo>
                    <a:pt x="63215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2210873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3807443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5404012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700058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2211671" y="1110958"/>
              <a:ext cx="5746851" cy="5015883"/>
            </a:xfrm>
            <a:custGeom>
              <a:avLst/>
              <a:gdLst/>
              <a:ahLst/>
              <a:cxnLst/>
              <a:rect l="0" t="0" r="0" b="0"/>
              <a:pathLst>
                <a:path w="5746851" h="5015883">
                  <a:moveTo>
                    <a:pt x="0" y="0"/>
                  </a:moveTo>
                  <a:lnTo>
                    <a:pt x="798" y="23229"/>
                  </a:lnTo>
                  <a:lnTo>
                    <a:pt x="1596" y="38124"/>
                  </a:lnTo>
                  <a:lnTo>
                    <a:pt x="2394" y="53019"/>
                  </a:lnTo>
                  <a:lnTo>
                    <a:pt x="3193" y="67885"/>
                  </a:lnTo>
                  <a:lnTo>
                    <a:pt x="3991" y="80402"/>
                  </a:lnTo>
                  <a:lnTo>
                    <a:pt x="4789" y="89367"/>
                  </a:lnTo>
                  <a:lnTo>
                    <a:pt x="5587" y="98333"/>
                  </a:lnTo>
                  <a:lnTo>
                    <a:pt x="6386" y="107270"/>
                  </a:lnTo>
                  <a:lnTo>
                    <a:pt x="7184" y="116235"/>
                  </a:lnTo>
                  <a:lnTo>
                    <a:pt x="7982" y="125200"/>
                  </a:lnTo>
                  <a:lnTo>
                    <a:pt x="8781" y="134166"/>
                  </a:lnTo>
                  <a:lnTo>
                    <a:pt x="9579" y="143103"/>
                  </a:lnTo>
                  <a:lnTo>
                    <a:pt x="10377" y="152068"/>
                  </a:lnTo>
                  <a:lnTo>
                    <a:pt x="11175" y="158914"/>
                  </a:lnTo>
                  <a:lnTo>
                    <a:pt x="11974" y="164757"/>
                  </a:lnTo>
                  <a:lnTo>
                    <a:pt x="12772" y="170600"/>
                  </a:lnTo>
                  <a:lnTo>
                    <a:pt x="13570" y="176472"/>
                  </a:lnTo>
                  <a:lnTo>
                    <a:pt x="14369" y="182316"/>
                  </a:lnTo>
                  <a:lnTo>
                    <a:pt x="15167" y="188188"/>
                  </a:lnTo>
                  <a:lnTo>
                    <a:pt x="15965" y="194031"/>
                  </a:lnTo>
                  <a:lnTo>
                    <a:pt x="16763" y="199874"/>
                  </a:lnTo>
                  <a:lnTo>
                    <a:pt x="17562" y="205746"/>
                  </a:lnTo>
                  <a:lnTo>
                    <a:pt x="18360" y="211589"/>
                  </a:lnTo>
                  <a:lnTo>
                    <a:pt x="19158" y="217433"/>
                  </a:lnTo>
                  <a:lnTo>
                    <a:pt x="19957" y="223304"/>
                  </a:lnTo>
                  <a:lnTo>
                    <a:pt x="20755" y="229148"/>
                  </a:lnTo>
                  <a:lnTo>
                    <a:pt x="21553" y="235020"/>
                  </a:lnTo>
                  <a:lnTo>
                    <a:pt x="22351" y="240863"/>
                  </a:lnTo>
                  <a:lnTo>
                    <a:pt x="23150" y="246706"/>
                  </a:lnTo>
                  <a:lnTo>
                    <a:pt x="23948" y="252578"/>
                  </a:lnTo>
                  <a:lnTo>
                    <a:pt x="24746" y="258336"/>
                  </a:lnTo>
                  <a:lnTo>
                    <a:pt x="25545" y="262460"/>
                  </a:lnTo>
                  <a:lnTo>
                    <a:pt x="26343" y="266556"/>
                  </a:lnTo>
                  <a:lnTo>
                    <a:pt x="27141" y="270681"/>
                  </a:lnTo>
                  <a:lnTo>
                    <a:pt x="27939" y="274806"/>
                  </a:lnTo>
                  <a:lnTo>
                    <a:pt x="28738" y="278930"/>
                  </a:lnTo>
                  <a:lnTo>
                    <a:pt x="29536" y="283055"/>
                  </a:lnTo>
                  <a:lnTo>
                    <a:pt x="30334" y="287180"/>
                  </a:lnTo>
                  <a:lnTo>
                    <a:pt x="31133" y="291304"/>
                  </a:lnTo>
                  <a:lnTo>
                    <a:pt x="31931" y="295400"/>
                  </a:lnTo>
                  <a:lnTo>
                    <a:pt x="32729" y="299525"/>
                  </a:lnTo>
                  <a:lnTo>
                    <a:pt x="33527" y="303650"/>
                  </a:lnTo>
                  <a:lnTo>
                    <a:pt x="34326" y="307774"/>
                  </a:lnTo>
                  <a:lnTo>
                    <a:pt x="35124" y="311899"/>
                  </a:lnTo>
                  <a:lnTo>
                    <a:pt x="35922" y="316024"/>
                  </a:lnTo>
                  <a:lnTo>
                    <a:pt x="36721" y="320120"/>
                  </a:lnTo>
                  <a:lnTo>
                    <a:pt x="37519" y="324244"/>
                  </a:lnTo>
                  <a:lnTo>
                    <a:pt x="38317" y="328369"/>
                  </a:lnTo>
                  <a:lnTo>
                    <a:pt x="39115" y="332494"/>
                  </a:lnTo>
                  <a:lnTo>
                    <a:pt x="39914" y="336618"/>
                  </a:lnTo>
                  <a:lnTo>
                    <a:pt x="40712" y="340743"/>
                  </a:lnTo>
                  <a:lnTo>
                    <a:pt x="41510" y="344868"/>
                  </a:lnTo>
                  <a:lnTo>
                    <a:pt x="42309" y="348964"/>
                  </a:lnTo>
                  <a:lnTo>
                    <a:pt x="43107" y="353088"/>
                  </a:lnTo>
                  <a:lnTo>
                    <a:pt x="43905" y="357213"/>
                  </a:lnTo>
                  <a:lnTo>
                    <a:pt x="44703" y="361338"/>
                  </a:lnTo>
                  <a:lnTo>
                    <a:pt x="45502" y="365462"/>
                  </a:lnTo>
                  <a:lnTo>
                    <a:pt x="46300" y="369587"/>
                  </a:lnTo>
                  <a:lnTo>
                    <a:pt x="47098" y="373712"/>
                  </a:lnTo>
                  <a:lnTo>
                    <a:pt x="47897" y="377808"/>
                  </a:lnTo>
                  <a:lnTo>
                    <a:pt x="48695" y="381904"/>
                  </a:lnTo>
                  <a:lnTo>
                    <a:pt x="49493" y="385198"/>
                  </a:lnTo>
                  <a:lnTo>
                    <a:pt x="50291" y="388463"/>
                  </a:lnTo>
                  <a:lnTo>
                    <a:pt x="51090" y="391757"/>
                  </a:lnTo>
                  <a:lnTo>
                    <a:pt x="51888" y="395051"/>
                  </a:lnTo>
                  <a:lnTo>
                    <a:pt x="52686" y="398345"/>
                  </a:lnTo>
                  <a:lnTo>
                    <a:pt x="53485" y="401639"/>
                  </a:lnTo>
                  <a:lnTo>
                    <a:pt x="54283" y="404933"/>
                  </a:lnTo>
                  <a:lnTo>
                    <a:pt x="55081" y="408227"/>
                  </a:lnTo>
                  <a:lnTo>
                    <a:pt x="55879" y="411521"/>
                  </a:lnTo>
                  <a:lnTo>
                    <a:pt x="56678" y="414815"/>
                  </a:lnTo>
                  <a:lnTo>
                    <a:pt x="57476" y="418109"/>
                  </a:lnTo>
                  <a:lnTo>
                    <a:pt x="58274" y="421403"/>
                  </a:lnTo>
                  <a:lnTo>
                    <a:pt x="59073" y="424697"/>
                  </a:lnTo>
                  <a:lnTo>
                    <a:pt x="59871" y="427991"/>
                  </a:lnTo>
                  <a:lnTo>
                    <a:pt x="60669" y="431285"/>
                  </a:lnTo>
                  <a:lnTo>
                    <a:pt x="61467" y="434579"/>
                  </a:lnTo>
                  <a:lnTo>
                    <a:pt x="62266" y="437845"/>
                  </a:lnTo>
                  <a:lnTo>
                    <a:pt x="63064" y="441139"/>
                  </a:lnTo>
                  <a:lnTo>
                    <a:pt x="63862" y="444433"/>
                  </a:lnTo>
                  <a:lnTo>
                    <a:pt x="64661" y="447727"/>
                  </a:lnTo>
                  <a:lnTo>
                    <a:pt x="65459" y="451021"/>
                  </a:lnTo>
                  <a:lnTo>
                    <a:pt x="66257" y="454315"/>
                  </a:lnTo>
                  <a:lnTo>
                    <a:pt x="67055" y="457609"/>
                  </a:lnTo>
                  <a:lnTo>
                    <a:pt x="67854" y="460903"/>
                  </a:lnTo>
                  <a:lnTo>
                    <a:pt x="68652" y="464197"/>
                  </a:lnTo>
                  <a:lnTo>
                    <a:pt x="69450" y="467491"/>
                  </a:lnTo>
                  <a:lnTo>
                    <a:pt x="70249" y="470785"/>
                  </a:lnTo>
                  <a:lnTo>
                    <a:pt x="71047" y="474079"/>
                  </a:lnTo>
                  <a:lnTo>
                    <a:pt x="71845" y="477373"/>
                  </a:lnTo>
                  <a:lnTo>
                    <a:pt x="72643" y="480638"/>
                  </a:lnTo>
                  <a:lnTo>
                    <a:pt x="73442" y="483445"/>
                  </a:lnTo>
                  <a:lnTo>
                    <a:pt x="74240" y="486252"/>
                  </a:lnTo>
                  <a:lnTo>
                    <a:pt x="75038" y="489031"/>
                  </a:lnTo>
                  <a:lnTo>
                    <a:pt x="75837" y="491838"/>
                  </a:lnTo>
                  <a:lnTo>
                    <a:pt x="76635" y="494645"/>
                  </a:lnTo>
                  <a:lnTo>
                    <a:pt x="77433" y="497452"/>
                  </a:lnTo>
                  <a:lnTo>
                    <a:pt x="78231" y="500259"/>
                  </a:lnTo>
                  <a:lnTo>
                    <a:pt x="79030" y="503066"/>
                  </a:lnTo>
                  <a:lnTo>
                    <a:pt x="79828" y="505873"/>
                  </a:lnTo>
                  <a:lnTo>
                    <a:pt x="80626" y="508680"/>
                  </a:lnTo>
                  <a:lnTo>
                    <a:pt x="81425" y="511487"/>
                  </a:lnTo>
                  <a:lnTo>
                    <a:pt x="82223" y="514294"/>
                  </a:lnTo>
                  <a:lnTo>
                    <a:pt x="83021" y="517073"/>
                  </a:lnTo>
                  <a:lnTo>
                    <a:pt x="83819" y="519880"/>
                  </a:lnTo>
                  <a:lnTo>
                    <a:pt x="84618" y="522687"/>
                  </a:lnTo>
                  <a:lnTo>
                    <a:pt x="85416" y="525494"/>
                  </a:lnTo>
                  <a:lnTo>
                    <a:pt x="86214" y="528301"/>
                  </a:lnTo>
                  <a:lnTo>
                    <a:pt x="87013" y="531108"/>
                  </a:lnTo>
                  <a:lnTo>
                    <a:pt x="87811" y="533915"/>
                  </a:lnTo>
                  <a:lnTo>
                    <a:pt x="88609" y="536722"/>
                  </a:lnTo>
                  <a:lnTo>
                    <a:pt x="89407" y="539529"/>
                  </a:lnTo>
                  <a:lnTo>
                    <a:pt x="90206" y="542336"/>
                  </a:lnTo>
                  <a:lnTo>
                    <a:pt x="91004" y="545143"/>
                  </a:lnTo>
                  <a:lnTo>
                    <a:pt x="91802" y="547922"/>
                  </a:lnTo>
                  <a:lnTo>
                    <a:pt x="92601" y="550729"/>
                  </a:lnTo>
                  <a:lnTo>
                    <a:pt x="93399" y="553536"/>
                  </a:lnTo>
                  <a:lnTo>
                    <a:pt x="94197" y="556343"/>
                  </a:lnTo>
                  <a:lnTo>
                    <a:pt x="94995" y="559150"/>
                  </a:lnTo>
                  <a:lnTo>
                    <a:pt x="95794" y="561957"/>
                  </a:lnTo>
                  <a:lnTo>
                    <a:pt x="96592" y="564735"/>
                  </a:lnTo>
                  <a:lnTo>
                    <a:pt x="97390" y="567227"/>
                  </a:lnTo>
                  <a:lnTo>
                    <a:pt x="98189" y="569691"/>
                  </a:lnTo>
                  <a:lnTo>
                    <a:pt x="98987" y="572183"/>
                  </a:lnTo>
                  <a:lnTo>
                    <a:pt x="99785" y="574646"/>
                  </a:lnTo>
                  <a:lnTo>
                    <a:pt x="100583" y="577138"/>
                  </a:lnTo>
                  <a:lnTo>
                    <a:pt x="101382" y="579601"/>
                  </a:lnTo>
                  <a:lnTo>
                    <a:pt x="102180" y="582093"/>
                  </a:lnTo>
                  <a:lnTo>
                    <a:pt x="102978" y="584557"/>
                  </a:lnTo>
                  <a:lnTo>
                    <a:pt x="103777" y="587049"/>
                  </a:lnTo>
                  <a:lnTo>
                    <a:pt x="104575" y="589541"/>
                  </a:lnTo>
                  <a:lnTo>
                    <a:pt x="105373" y="592004"/>
                  </a:lnTo>
                  <a:lnTo>
                    <a:pt x="106171" y="594496"/>
                  </a:lnTo>
                  <a:lnTo>
                    <a:pt x="106970" y="596959"/>
                  </a:lnTo>
                  <a:lnTo>
                    <a:pt x="107768" y="599451"/>
                  </a:lnTo>
                  <a:lnTo>
                    <a:pt x="108566" y="601915"/>
                  </a:lnTo>
                  <a:lnTo>
                    <a:pt x="109365" y="604407"/>
                  </a:lnTo>
                  <a:lnTo>
                    <a:pt x="110163" y="606870"/>
                  </a:lnTo>
                  <a:lnTo>
                    <a:pt x="110961" y="609362"/>
                  </a:lnTo>
                  <a:lnTo>
                    <a:pt x="111759" y="611825"/>
                  </a:lnTo>
                  <a:lnTo>
                    <a:pt x="112558" y="614317"/>
                  </a:lnTo>
                  <a:lnTo>
                    <a:pt x="113356" y="616781"/>
                  </a:lnTo>
                  <a:lnTo>
                    <a:pt x="114154" y="619273"/>
                  </a:lnTo>
                  <a:lnTo>
                    <a:pt x="114953" y="621736"/>
                  </a:lnTo>
                  <a:lnTo>
                    <a:pt x="115751" y="624228"/>
                  </a:lnTo>
                  <a:lnTo>
                    <a:pt x="116549" y="626720"/>
                  </a:lnTo>
                  <a:lnTo>
                    <a:pt x="117347" y="629183"/>
                  </a:lnTo>
                  <a:lnTo>
                    <a:pt x="118146" y="631675"/>
                  </a:lnTo>
                  <a:lnTo>
                    <a:pt x="118944" y="634139"/>
                  </a:lnTo>
                  <a:lnTo>
                    <a:pt x="119742" y="636631"/>
                  </a:lnTo>
                  <a:lnTo>
                    <a:pt x="120540" y="639094"/>
                  </a:lnTo>
                  <a:lnTo>
                    <a:pt x="121339" y="641328"/>
                  </a:lnTo>
                  <a:lnTo>
                    <a:pt x="122137" y="643562"/>
                  </a:lnTo>
                  <a:lnTo>
                    <a:pt x="122935" y="645825"/>
                  </a:lnTo>
                  <a:lnTo>
                    <a:pt x="123734" y="648059"/>
                  </a:lnTo>
                  <a:lnTo>
                    <a:pt x="124532" y="650294"/>
                  </a:lnTo>
                  <a:lnTo>
                    <a:pt x="125330" y="652556"/>
                  </a:lnTo>
                  <a:lnTo>
                    <a:pt x="126128" y="654791"/>
                  </a:lnTo>
                  <a:lnTo>
                    <a:pt x="126927" y="657025"/>
                  </a:lnTo>
                  <a:lnTo>
                    <a:pt x="127725" y="659288"/>
                  </a:lnTo>
                  <a:lnTo>
                    <a:pt x="128523" y="661522"/>
                  </a:lnTo>
                  <a:lnTo>
                    <a:pt x="129322" y="663756"/>
                  </a:lnTo>
                  <a:lnTo>
                    <a:pt x="130120" y="665990"/>
                  </a:lnTo>
                  <a:lnTo>
                    <a:pt x="130918" y="668253"/>
                  </a:lnTo>
                  <a:lnTo>
                    <a:pt x="131716" y="670487"/>
                  </a:lnTo>
                  <a:lnTo>
                    <a:pt x="132515" y="672722"/>
                  </a:lnTo>
                  <a:lnTo>
                    <a:pt x="133313" y="674984"/>
                  </a:lnTo>
                  <a:lnTo>
                    <a:pt x="134111" y="677219"/>
                  </a:lnTo>
                  <a:lnTo>
                    <a:pt x="134910" y="679453"/>
                  </a:lnTo>
                  <a:lnTo>
                    <a:pt x="135708" y="681716"/>
                  </a:lnTo>
                  <a:lnTo>
                    <a:pt x="136506" y="683950"/>
                  </a:lnTo>
                  <a:lnTo>
                    <a:pt x="137304" y="686184"/>
                  </a:lnTo>
                  <a:lnTo>
                    <a:pt x="138103" y="688447"/>
                  </a:lnTo>
                  <a:lnTo>
                    <a:pt x="138901" y="690681"/>
                  </a:lnTo>
                  <a:lnTo>
                    <a:pt x="139699" y="692915"/>
                  </a:lnTo>
                  <a:lnTo>
                    <a:pt x="140498" y="695149"/>
                  </a:lnTo>
                  <a:lnTo>
                    <a:pt x="141296" y="697412"/>
                  </a:lnTo>
                  <a:lnTo>
                    <a:pt x="142094" y="699646"/>
                  </a:lnTo>
                  <a:lnTo>
                    <a:pt x="142892" y="701881"/>
                  </a:lnTo>
                  <a:lnTo>
                    <a:pt x="143691" y="704143"/>
                  </a:lnTo>
                  <a:lnTo>
                    <a:pt x="144489" y="706378"/>
                  </a:lnTo>
                  <a:lnTo>
                    <a:pt x="145287" y="708440"/>
                  </a:lnTo>
                  <a:lnTo>
                    <a:pt x="146086" y="710502"/>
                  </a:lnTo>
                  <a:lnTo>
                    <a:pt x="146884" y="712565"/>
                  </a:lnTo>
                  <a:lnTo>
                    <a:pt x="147682" y="714627"/>
                  </a:lnTo>
                  <a:lnTo>
                    <a:pt x="148480" y="716689"/>
                  </a:lnTo>
                  <a:lnTo>
                    <a:pt x="149279" y="718752"/>
                  </a:lnTo>
                  <a:lnTo>
                    <a:pt x="150077" y="720814"/>
                  </a:lnTo>
                  <a:lnTo>
                    <a:pt x="150875" y="722876"/>
                  </a:lnTo>
                  <a:lnTo>
                    <a:pt x="151674" y="724939"/>
                  </a:lnTo>
                  <a:lnTo>
                    <a:pt x="152472" y="727001"/>
                  </a:lnTo>
                  <a:lnTo>
                    <a:pt x="153270" y="729063"/>
                  </a:lnTo>
                  <a:lnTo>
                    <a:pt x="154068" y="731126"/>
                  </a:lnTo>
                  <a:lnTo>
                    <a:pt x="154867" y="733188"/>
                  </a:lnTo>
                  <a:lnTo>
                    <a:pt x="155665" y="735250"/>
                  </a:lnTo>
                  <a:lnTo>
                    <a:pt x="156463" y="737313"/>
                  </a:lnTo>
                  <a:lnTo>
                    <a:pt x="157262" y="739375"/>
                  </a:lnTo>
                  <a:lnTo>
                    <a:pt x="158060" y="741437"/>
                  </a:lnTo>
                  <a:lnTo>
                    <a:pt x="158858" y="743500"/>
                  </a:lnTo>
                  <a:lnTo>
                    <a:pt x="159656" y="745562"/>
                  </a:lnTo>
                  <a:lnTo>
                    <a:pt x="160455" y="747624"/>
                  </a:lnTo>
                  <a:lnTo>
                    <a:pt x="161253" y="749687"/>
                  </a:lnTo>
                  <a:lnTo>
                    <a:pt x="162051" y="751749"/>
                  </a:lnTo>
                  <a:lnTo>
                    <a:pt x="162850" y="753811"/>
                  </a:lnTo>
                  <a:lnTo>
                    <a:pt x="163648" y="755874"/>
                  </a:lnTo>
                  <a:lnTo>
                    <a:pt x="164446" y="757936"/>
                  </a:lnTo>
                  <a:lnTo>
                    <a:pt x="165244" y="759998"/>
                  </a:lnTo>
                  <a:lnTo>
                    <a:pt x="166043" y="762061"/>
                  </a:lnTo>
                  <a:lnTo>
                    <a:pt x="166841" y="764123"/>
                  </a:lnTo>
                  <a:lnTo>
                    <a:pt x="167639" y="766185"/>
                  </a:lnTo>
                  <a:lnTo>
                    <a:pt x="168438" y="768248"/>
                  </a:lnTo>
                  <a:lnTo>
                    <a:pt x="169236" y="770167"/>
                  </a:lnTo>
                  <a:lnTo>
                    <a:pt x="170034" y="772086"/>
                  </a:lnTo>
                  <a:lnTo>
                    <a:pt x="170832" y="774005"/>
                  </a:lnTo>
                  <a:lnTo>
                    <a:pt x="171631" y="775924"/>
                  </a:lnTo>
                  <a:lnTo>
                    <a:pt x="172429" y="777843"/>
                  </a:lnTo>
                  <a:lnTo>
                    <a:pt x="173227" y="779762"/>
                  </a:lnTo>
                  <a:lnTo>
                    <a:pt x="174026" y="781682"/>
                  </a:lnTo>
                  <a:lnTo>
                    <a:pt x="174824" y="783601"/>
                  </a:lnTo>
                  <a:lnTo>
                    <a:pt x="175622" y="785520"/>
                  </a:lnTo>
                  <a:lnTo>
                    <a:pt x="176420" y="787439"/>
                  </a:lnTo>
                  <a:lnTo>
                    <a:pt x="177219" y="789358"/>
                  </a:lnTo>
                  <a:lnTo>
                    <a:pt x="178017" y="791277"/>
                  </a:lnTo>
                  <a:lnTo>
                    <a:pt x="178815" y="793196"/>
                  </a:lnTo>
                  <a:lnTo>
                    <a:pt x="179614" y="795115"/>
                  </a:lnTo>
                  <a:lnTo>
                    <a:pt x="180412" y="797034"/>
                  </a:lnTo>
                  <a:lnTo>
                    <a:pt x="181210" y="798954"/>
                  </a:lnTo>
                  <a:lnTo>
                    <a:pt x="182008" y="800873"/>
                  </a:lnTo>
                  <a:lnTo>
                    <a:pt x="182807" y="802792"/>
                  </a:lnTo>
                  <a:lnTo>
                    <a:pt x="183605" y="804711"/>
                  </a:lnTo>
                  <a:lnTo>
                    <a:pt x="184403" y="806630"/>
                  </a:lnTo>
                  <a:lnTo>
                    <a:pt x="185202" y="808578"/>
                  </a:lnTo>
                  <a:lnTo>
                    <a:pt x="186000" y="810497"/>
                  </a:lnTo>
                  <a:lnTo>
                    <a:pt x="186798" y="812416"/>
                  </a:lnTo>
                  <a:lnTo>
                    <a:pt x="187596" y="814335"/>
                  </a:lnTo>
                  <a:lnTo>
                    <a:pt x="188395" y="816254"/>
                  </a:lnTo>
                  <a:lnTo>
                    <a:pt x="189193" y="818173"/>
                  </a:lnTo>
                  <a:lnTo>
                    <a:pt x="189991" y="820093"/>
                  </a:lnTo>
                  <a:lnTo>
                    <a:pt x="190790" y="822012"/>
                  </a:lnTo>
                  <a:lnTo>
                    <a:pt x="191588" y="823931"/>
                  </a:lnTo>
                  <a:lnTo>
                    <a:pt x="192386" y="825850"/>
                  </a:lnTo>
                  <a:lnTo>
                    <a:pt x="193184" y="827626"/>
                  </a:lnTo>
                  <a:lnTo>
                    <a:pt x="193983" y="829430"/>
                  </a:lnTo>
                  <a:lnTo>
                    <a:pt x="194781" y="831235"/>
                  </a:lnTo>
                  <a:lnTo>
                    <a:pt x="195579" y="833039"/>
                  </a:lnTo>
                  <a:lnTo>
                    <a:pt x="196378" y="834844"/>
                  </a:lnTo>
                  <a:lnTo>
                    <a:pt x="197176" y="836648"/>
                  </a:lnTo>
                  <a:lnTo>
                    <a:pt x="197974" y="838453"/>
                  </a:lnTo>
                  <a:lnTo>
                    <a:pt x="198772" y="840258"/>
                  </a:lnTo>
                  <a:lnTo>
                    <a:pt x="199571" y="842062"/>
                  </a:lnTo>
                  <a:lnTo>
                    <a:pt x="200369" y="843867"/>
                  </a:lnTo>
                  <a:lnTo>
                    <a:pt x="201167" y="845671"/>
                  </a:lnTo>
                  <a:lnTo>
                    <a:pt x="201966" y="847476"/>
                  </a:lnTo>
                  <a:lnTo>
                    <a:pt x="202764" y="849280"/>
                  </a:lnTo>
                  <a:lnTo>
                    <a:pt x="203562" y="851085"/>
                  </a:lnTo>
                  <a:lnTo>
                    <a:pt x="204360" y="852861"/>
                  </a:lnTo>
                  <a:lnTo>
                    <a:pt x="205159" y="854665"/>
                  </a:lnTo>
                  <a:lnTo>
                    <a:pt x="205957" y="856470"/>
                  </a:lnTo>
                  <a:lnTo>
                    <a:pt x="206755" y="858274"/>
                  </a:lnTo>
                  <a:lnTo>
                    <a:pt x="207554" y="860079"/>
                  </a:lnTo>
                  <a:lnTo>
                    <a:pt x="208352" y="861883"/>
                  </a:lnTo>
                  <a:lnTo>
                    <a:pt x="209150" y="863688"/>
                  </a:lnTo>
                  <a:lnTo>
                    <a:pt x="209948" y="865493"/>
                  </a:lnTo>
                  <a:lnTo>
                    <a:pt x="210747" y="867297"/>
                  </a:lnTo>
                  <a:lnTo>
                    <a:pt x="211545" y="869102"/>
                  </a:lnTo>
                  <a:lnTo>
                    <a:pt x="212343" y="870906"/>
                  </a:lnTo>
                  <a:lnTo>
                    <a:pt x="213142" y="872711"/>
                  </a:lnTo>
                  <a:lnTo>
                    <a:pt x="213940" y="874515"/>
                  </a:lnTo>
                  <a:lnTo>
                    <a:pt x="214738" y="876320"/>
                  </a:lnTo>
                  <a:lnTo>
                    <a:pt x="215536" y="878096"/>
                  </a:lnTo>
                  <a:lnTo>
                    <a:pt x="216335" y="879900"/>
                  </a:lnTo>
                  <a:lnTo>
                    <a:pt x="217133" y="881619"/>
                  </a:lnTo>
                  <a:lnTo>
                    <a:pt x="217931" y="883309"/>
                  </a:lnTo>
                  <a:lnTo>
                    <a:pt x="218730" y="885027"/>
                  </a:lnTo>
                  <a:lnTo>
                    <a:pt x="219528" y="886717"/>
                  </a:lnTo>
                  <a:lnTo>
                    <a:pt x="220326" y="888436"/>
                  </a:lnTo>
                  <a:lnTo>
                    <a:pt x="221124" y="890126"/>
                  </a:lnTo>
                  <a:lnTo>
                    <a:pt x="221923" y="891845"/>
                  </a:lnTo>
                  <a:lnTo>
                    <a:pt x="222721" y="893535"/>
                  </a:lnTo>
                  <a:lnTo>
                    <a:pt x="223519" y="895253"/>
                  </a:lnTo>
                  <a:lnTo>
                    <a:pt x="224318" y="896943"/>
                  </a:lnTo>
                  <a:lnTo>
                    <a:pt x="225116" y="898662"/>
                  </a:lnTo>
                  <a:lnTo>
                    <a:pt x="225914" y="900352"/>
                  </a:lnTo>
                  <a:lnTo>
                    <a:pt x="226712" y="902070"/>
                  </a:lnTo>
                  <a:lnTo>
                    <a:pt x="227511" y="903760"/>
                  </a:lnTo>
                  <a:lnTo>
                    <a:pt x="228309" y="905479"/>
                  </a:lnTo>
                  <a:lnTo>
                    <a:pt x="229107" y="907169"/>
                  </a:lnTo>
                  <a:lnTo>
                    <a:pt x="229906" y="908887"/>
                  </a:lnTo>
                  <a:lnTo>
                    <a:pt x="230704" y="910577"/>
                  </a:lnTo>
                  <a:lnTo>
                    <a:pt x="231502" y="912296"/>
                  </a:lnTo>
                  <a:lnTo>
                    <a:pt x="232300" y="913986"/>
                  </a:lnTo>
                  <a:lnTo>
                    <a:pt x="233099" y="915705"/>
                  </a:lnTo>
                  <a:lnTo>
                    <a:pt x="233897" y="917395"/>
                  </a:lnTo>
                  <a:lnTo>
                    <a:pt x="234695" y="919113"/>
                  </a:lnTo>
                  <a:lnTo>
                    <a:pt x="235493" y="920803"/>
                  </a:lnTo>
                  <a:lnTo>
                    <a:pt x="236292" y="922522"/>
                  </a:lnTo>
                  <a:lnTo>
                    <a:pt x="237090" y="924212"/>
                  </a:lnTo>
                  <a:lnTo>
                    <a:pt x="237888" y="925930"/>
                  </a:lnTo>
                  <a:lnTo>
                    <a:pt x="238687" y="927620"/>
                  </a:lnTo>
                  <a:lnTo>
                    <a:pt x="239485" y="929339"/>
                  </a:lnTo>
                  <a:lnTo>
                    <a:pt x="240283" y="931029"/>
                  </a:lnTo>
                  <a:lnTo>
                    <a:pt x="241081" y="932662"/>
                  </a:lnTo>
                  <a:lnTo>
                    <a:pt x="241880" y="934266"/>
                  </a:lnTo>
                  <a:lnTo>
                    <a:pt x="242678" y="935898"/>
                  </a:lnTo>
                  <a:lnTo>
                    <a:pt x="243476" y="937502"/>
                  </a:lnTo>
                  <a:lnTo>
                    <a:pt x="244275" y="939135"/>
                  </a:lnTo>
                  <a:lnTo>
                    <a:pt x="245073" y="940739"/>
                  </a:lnTo>
                  <a:lnTo>
                    <a:pt x="245871" y="942372"/>
                  </a:lnTo>
                  <a:lnTo>
                    <a:pt x="246669" y="944004"/>
                  </a:lnTo>
                  <a:lnTo>
                    <a:pt x="247468" y="945608"/>
                  </a:lnTo>
                  <a:lnTo>
                    <a:pt x="248266" y="947241"/>
                  </a:lnTo>
                  <a:lnTo>
                    <a:pt x="249064" y="948845"/>
                  </a:lnTo>
                  <a:lnTo>
                    <a:pt x="249863" y="950478"/>
                  </a:lnTo>
                  <a:lnTo>
                    <a:pt x="250661" y="952082"/>
                  </a:lnTo>
                  <a:lnTo>
                    <a:pt x="251459" y="953715"/>
                  </a:lnTo>
                  <a:lnTo>
                    <a:pt x="252257" y="955347"/>
                  </a:lnTo>
                  <a:lnTo>
                    <a:pt x="253056" y="956951"/>
                  </a:lnTo>
                  <a:lnTo>
                    <a:pt x="253854" y="958584"/>
                  </a:lnTo>
                  <a:lnTo>
                    <a:pt x="254652" y="960188"/>
                  </a:lnTo>
                  <a:lnTo>
                    <a:pt x="255451" y="961821"/>
                  </a:lnTo>
                  <a:lnTo>
                    <a:pt x="256249" y="963425"/>
                  </a:lnTo>
                  <a:lnTo>
                    <a:pt x="257047" y="965057"/>
                  </a:lnTo>
                  <a:lnTo>
                    <a:pt x="257845" y="966690"/>
                  </a:lnTo>
                  <a:lnTo>
                    <a:pt x="258644" y="968294"/>
                  </a:lnTo>
                  <a:lnTo>
                    <a:pt x="259442" y="969927"/>
                  </a:lnTo>
                  <a:lnTo>
                    <a:pt x="260240" y="971531"/>
                  </a:lnTo>
                  <a:lnTo>
                    <a:pt x="261039" y="973164"/>
                  </a:lnTo>
                  <a:lnTo>
                    <a:pt x="261837" y="974768"/>
                  </a:lnTo>
                  <a:lnTo>
                    <a:pt x="262635" y="976400"/>
                  </a:lnTo>
                  <a:lnTo>
                    <a:pt x="263433" y="978033"/>
                  </a:lnTo>
                  <a:lnTo>
                    <a:pt x="264232" y="979637"/>
                  </a:lnTo>
                  <a:lnTo>
                    <a:pt x="265030" y="981184"/>
                  </a:lnTo>
                  <a:lnTo>
                    <a:pt x="265828" y="982730"/>
                  </a:lnTo>
                  <a:lnTo>
                    <a:pt x="266627" y="984277"/>
                  </a:lnTo>
                  <a:lnTo>
                    <a:pt x="267425" y="985824"/>
                  </a:lnTo>
                  <a:lnTo>
                    <a:pt x="268223" y="987371"/>
                  </a:lnTo>
                  <a:lnTo>
                    <a:pt x="269021" y="988917"/>
                  </a:lnTo>
                  <a:lnTo>
                    <a:pt x="269820" y="990464"/>
                  </a:lnTo>
                  <a:lnTo>
                    <a:pt x="270618" y="992011"/>
                  </a:lnTo>
                  <a:lnTo>
                    <a:pt x="271416" y="993558"/>
                  </a:lnTo>
                  <a:lnTo>
                    <a:pt x="272215" y="995104"/>
                  </a:lnTo>
                  <a:lnTo>
                    <a:pt x="273013" y="996651"/>
                  </a:lnTo>
                  <a:lnTo>
                    <a:pt x="273811" y="998198"/>
                  </a:lnTo>
                  <a:lnTo>
                    <a:pt x="274609" y="999745"/>
                  </a:lnTo>
                  <a:lnTo>
                    <a:pt x="275408" y="1001320"/>
                  </a:lnTo>
                  <a:lnTo>
                    <a:pt x="276206" y="1002867"/>
                  </a:lnTo>
                  <a:lnTo>
                    <a:pt x="277004" y="1004414"/>
                  </a:lnTo>
                  <a:lnTo>
                    <a:pt x="277803" y="1005960"/>
                  </a:lnTo>
                  <a:lnTo>
                    <a:pt x="278601" y="1007507"/>
                  </a:lnTo>
                  <a:lnTo>
                    <a:pt x="279399" y="1009054"/>
                  </a:lnTo>
                  <a:lnTo>
                    <a:pt x="280197" y="1010601"/>
                  </a:lnTo>
                  <a:lnTo>
                    <a:pt x="280996" y="1012147"/>
                  </a:lnTo>
                  <a:lnTo>
                    <a:pt x="281794" y="1013694"/>
                  </a:lnTo>
                  <a:lnTo>
                    <a:pt x="282592" y="1015241"/>
                  </a:lnTo>
                  <a:lnTo>
                    <a:pt x="283391" y="1016788"/>
                  </a:lnTo>
                  <a:lnTo>
                    <a:pt x="284189" y="1018334"/>
                  </a:lnTo>
                  <a:lnTo>
                    <a:pt x="284987" y="1019881"/>
                  </a:lnTo>
                  <a:lnTo>
                    <a:pt x="285785" y="1021428"/>
                  </a:lnTo>
                  <a:lnTo>
                    <a:pt x="286584" y="1022975"/>
                  </a:lnTo>
                  <a:lnTo>
                    <a:pt x="287382" y="1024521"/>
                  </a:lnTo>
                  <a:lnTo>
                    <a:pt x="288180" y="1026068"/>
                  </a:lnTo>
                  <a:lnTo>
                    <a:pt x="288979" y="1027558"/>
                  </a:lnTo>
                  <a:lnTo>
                    <a:pt x="289777" y="1029047"/>
                  </a:lnTo>
                  <a:lnTo>
                    <a:pt x="290575" y="1030508"/>
                  </a:lnTo>
                  <a:lnTo>
                    <a:pt x="291373" y="1031997"/>
                  </a:lnTo>
                  <a:lnTo>
                    <a:pt x="292172" y="1033487"/>
                  </a:lnTo>
                  <a:lnTo>
                    <a:pt x="292970" y="1034976"/>
                  </a:lnTo>
                  <a:lnTo>
                    <a:pt x="293768" y="1036466"/>
                  </a:lnTo>
                  <a:lnTo>
                    <a:pt x="294567" y="1037927"/>
                  </a:lnTo>
                  <a:lnTo>
                    <a:pt x="295365" y="1039416"/>
                  </a:lnTo>
                  <a:lnTo>
                    <a:pt x="296163" y="1040906"/>
                  </a:lnTo>
                  <a:lnTo>
                    <a:pt x="296961" y="1042395"/>
                  </a:lnTo>
                  <a:lnTo>
                    <a:pt x="297760" y="1043884"/>
                  </a:lnTo>
                  <a:lnTo>
                    <a:pt x="298558" y="1045345"/>
                  </a:lnTo>
                  <a:lnTo>
                    <a:pt x="299356" y="1046835"/>
                  </a:lnTo>
                  <a:lnTo>
                    <a:pt x="300155" y="1048324"/>
                  </a:lnTo>
                  <a:lnTo>
                    <a:pt x="300953" y="1049814"/>
                  </a:lnTo>
                  <a:lnTo>
                    <a:pt x="301751" y="1051303"/>
                  </a:lnTo>
                  <a:lnTo>
                    <a:pt x="302549" y="1052764"/>
                  </a:lnTo>
                  <a:lnTo>
                    <a:pt x="303348" y="1054253"/>
                  </a:lnTo>
                  <a:lnTo>
                    <a:pt x="304146" y="1055743"/>
                  </a:lnTo>
                  <a:lnTo>
                    <a:pt x="304944" y="1057232"/>
                  </a:lnTo>
                  <a:lnTo>
                    <a:pt x="305743" y="1058722"/>
                  </a:lnTo>
                  <a:lnTo>
                    <a:pt x="306541" y="1060211"/>
                  </a:lnTo>
                  <a:lnTo>
                    <a:pt x="307339" y="1061672"/>
                  </a:lnTo>
                  <a:lnTo>
                    <a:pt x="308137" y="1063162"/>
                  </a:lnTo>
                  <a:lnTo>
                    <a:pt x="308936" y="1064651"/>
                  </a:lnTo>
                  <a:lnTo>
                    <a:pt x="309734" y="1066140"/>
                  </a:lnTo>
                  <a:lnTo>
                    <a:pt x="310532" y="1067630"/>
                  </a:lnTo>
                  <a:lnTo>
                    <a:pt x="311331" y="1069091"/>
                  </a:lnTo>
                  <a:lnTo>
                    <a:pt x="312129" y="1070580"/>
                  </a:lnTo>
                  <a:lnTo>
                    <a:pt x="312927" y="1072012"/>
                  </a:lnTo>
                  <a:lnTo>
                    <a:pt x="313725" y="1073445"/>
                  </a:lnTo>
                  <a:lnTo>
                    <a:pt x="314524" y="1074877"/>
                  </a:lnTo>
                  <a:lnTo>
                    <a:pt x="315322" y="1076280"/>
                  </a:lnTo>
                  <a:lnTo>
                    <a:pt x="316120" y="1077712"/>
                  </a:lnTo>
                  <a:lnTo>
                    <a:pt x="316919" y="1079145"/>
                  </a:lnTo>
                  <a:lnTo>
                    <a:pt x="317717" y="1080577"/>
                  </a:lnTo>
                  <a:lnTo>
                    <a:pt x="318515" y="1082009"/>
                  </a:lnTo>
                  <a:lnTo>
                    <a:pt x="319313" y="1083441"/>
                  </a:lnTo>
                  <a:lnTo>
                    <a:pt x="320112" y="1084845"/>
                  </a:lnTo>
                  <a:lnTo>
                    <a:pt x="320910" y="1086277"/>
                  </a:lnTo>
                  <a:lnTo>
                    <a:pt x="321708" y="1087709"/>
                  </a:lnTo>
                  <a:lnTo>
                    <a:pt x="322507" y="1089141"/>
                  </a:lnTo>
                  <a:lnTo>
                    <a:pt x="323305" y="1090573"/>
                  </a:lnTo>
                  <a:lnTo>
                    <a:pt x="324103" y="1092006"/>
                  </a:lnTo>
                  <a:lnTo>
                    <a:pt x="324901" y="1093409"/>
                  </a:lnTo>
                  <a:lnTo>
                    <a:pt x="325700" y="1094841"/>
                  </a:lnTo>
                  <a:lnTo>
                    <a:pt x="326498" y="1096273"/>
                  </a:lnTo>
                  <a:lnTo>
                    <a:pt x="327296" y="1097706"/>
                  </a:lnTo>
                  <a:lnTo>
                    <a:pt x="328095" y="1099138"/>
                  </a:lnTo>
                  <a:lnTo>
                    <a:pt x="328893" y="1100570"/>
                  </a:lnTo>
                  <a:lnTo>
                    <a:pt x="329691" y="1101974"/>
                  </a:lnTo>
                  <a:lnTo>
                    <a:pt x="330489" y="1103406"/>
                  </a:lnTo>
                  <a:lnTo>
                    <a:pt x="331288" y="1104838"/>
                  </a:lnTo>
                  <a:lnTo>
                    <a:pt x="332086" y="1106270"/>
                  </a:lnTo>
                  <a:lnTo>
                    <a:pt x="332884" y="1107702"/>
                  </a:lnTo>
                  <a:lnTo>
                    <a:pt x="333683" y="1109134"/>
                  </a:lnTo>
                  <a:lnTo>
                    <a:pt x="334481" y="1110538"/>
                  </a:lnTo>
                  <a:lnTo>
                    <a:pt x="335279" y="1111970"/>
                  </a:lnTo>
                  <a:lnTo>
                    <a:pt x="336077" y="1113402"/>
                  </a:lnTo>
                  <a:lnTo>
                    <a:pt x="336876" y="1114777"/>
                  </a:lnTo>
                  <a:lnTo>
                    <a:pt x="337674" y="1116152"/>
                  </a:lnTo>
                  <a:lnTo>
                    <a:pt x="338472" y="1117527"/>
                  </a:lnTo>
                  <a:lnTo>
                    <a:pt x="339271" y="1118902"/>
                  </a:lnTo>
                  <a:lnTo>
                    <a:pt x="340069" y="1120277"/>
                  </a:lnTo>
                  <a:lnTo>
                    <a:pt x="340867" y="1121652"/>
                  </a:lnTo>
                  <a:lnTo>
                    <a:pt x="341665" y="1123027"/>
                  </a:lnTo>
                  <a:lnTo>
                    <a:pt x="342464" y="1124430"/>
                  </a:lnTo>
                  <a:lnTo>
                    <a:pt x="343262" y="1125805"/>
                  </a:lnTo>
                  <a:lnTo>
                    <a:pt x="344060" y="1127180"/>
                  </a:lnTo>
                  <a:lnTo>
                    <a:pt x="344859" y="1128555"/>
                  </a:lnTo>
                  <a:lnTo>
                    <a:pt x="345657" y="1129930"/>
                  </a:lnTo>
                  <a:lnTo>
                    <a:pt x="346455" y="1131304"/>
                  </a:lnTo>
                  <a:lnTo>
                    <a:pt x="347253" y="1132679"/>
                  </a:lnTo>
                  <a:lnTo>
                    <a:pt x="348052" y="1134054"/>
                  </a:lnTo>
                  <a:lnTo>
                    <a:pt x="348850" y="1135429"/>
                  </a:lnTo>
                  <a:lnTo>
                    <a:pt x="349648" y="1136804"/>
                  </a:lnTo>
                  <a:lnTo>
                    <a:pt x="350446" y="1138179"/>
                  </a:lnTo>
                  <a:lnTo>
                    <a:pt x="351245" y="1139554"/>
                  </a:lnTo>
                  <a:lnTo>
                    <a:pt x="352043" y="1140929"/>
                  </a:lnTo>
                  <a:lnTo>
                    <a:pt x="352841" y="1142304"/>
                  </a:lnTo>
                  <a:lnTo>
                    <a:pt x="353640" y="1143679"/>
                  </a:lnTo>
                  <a:lnTo>
                    <a:pt x="354438" y="1145082"/>
                  </a:lnTo>
                  <a:lnTo>
                    <a:pt x="355236" y="1146457"/>
                  </a:lnTo>
                  <a:lnTo>
                    <a:pt x="356034" y="1147832"/>
                  </a:lnTo>
                  <a:lnTo>
                    <a:pt x="356833" y="1149207"/>
                  </a:lnTo>
                  <a:lnTo>
                    <a:pt x="357631" y="1150582"/>
                  </a:lnTo>
                  <a:lnTo>
                    <a:pt x="358429" y="1151956"/>
                  </a:lnTo>
                  <a:lnTo>
                    <a:pt x="359228" y="1153331"/>
                  </a:lnTo>
                  <a:lnTo>
                    <a:pt x="360026" y="1154706"/>
                  </a:lnTo>
                  <a:lnTo>
                    <a:pt x="360824" y="1156024"/>
                  </a:lnTo>
                  <a:lnTo>
                    <a:pt x="361622" y="1157370"/>
                  </a:lnTo>
                  <a:lnTo>
                    <a:pt x="362421" y="1158688"/>
                  </a:lnTo>
                  <a:lnTo>
                    <a:pt x="363219" y="1160034"/>
                  </a:lnTo>
                  <a:lnTo>
                    <a:pt x="364017" y="1161352"/>
                  </a:lnTo>
                  <a:lnTo>
                    <a:pt x="364816" y="1162698"/>
                  </a:lnTo>
                  <a:lnTo>
                    <a:pt x="365614" y="1164015"/>
                  </a:lnTo>
                  <a:lnTo>
                    <a:pt x="366412" y="1165362"/>
                  </a:lnTo>
                  <a:lnTo>
                    <a:pt x="367210" y="1166679"/>
                  </a:lnTo>
                  <a:lnTo>
                    <a:pt x="368009" y="1168026"/>
                  </a:lnTo>
                  <a:lnTo>
                    <a:pt x="368807" y="1169343"/>
                  </a:lnTo>
                  <a:lnTo>
                    <a:pt x="369605" y="1170689"/>
                  </a:lnTo>
                  <a:lnTo>
                    <a:pt x="370404" y="1172007"/>
                  </a:lnTo>
                  <a:lnTo>
                    <a:pt x="371202" y="1173353"/>
                  </a:lnTo>
                  <a:lnTo>
                    <a:pt x="372000" y="1174671"/>
                  </a:lnTo>
                  <a:lnTo>
                    <a:pt x="372798" y="1176017"/>
                  </a:lnTo>
                  <a:lnTo>
                    <a:pt x="373597" y="1177335"/>
                  </a:lnTo>
                  <a:lnTo>
                    <a:pt x="374395" y="1178681"/>
                  </a:lnTo>
                  <a:lnTo>
                    <a:pt x="375193" y="1179999"/>
                  </a:lnTo>
                  <a:lnTo>
                    <a:pt x="375992" y="1181316"/>
                  </a:lnTo>
                  <a:lnTo>
                    <a:pt x="376790" y="1182662"/>
                  </a:lnTo>
                  <a:lnTo>
                    <a:pt x="377588" y="1183980"/>
                  </a:lnTo>
                  <a:lnTo>
                    <a:pt x="378386" y="1185326"/>
                  </a:lnTo>
                  <a:lnTo>
                    <a:pt x="379185" y="1186644"/>
                  </a:lnTo>
                  <a:lnTo>
                    <a:pt x="379983" y="1187990"/>
                  </a:lnTo>
                  <a:lnTo>
                    <a:pt x="380781" y="1189308"/>
                  </a:lnTo>
                  <a:lnTo>
                    <a:pt x="381580" y="1190654"/>
                  </a:lnTo>
                  <a:lnTo>
                    <a:pt x="382378" y="1191972"/>
                  </a:lnTo>
                  <a:lnTo>
                    <a:pt x="383176" y="1193318"/>
                  </a:lnTo>
                  <a:lnTo>
                    <a:pt x="383974" y="1194635"/>
                  </a:lnTo>
                  <a:lnTo>
                    <a:pt x="384773" y="1195924"/>
                  </a:lnTo>
                  <a:lnTo>
                    <a:pt x="385571" y="1197213"/>
                  </a:lnTo>
                  <a:lnTo>
                    <a:pt x="386369" y="1198502"/>
                  </a:lnTo>
                  <a:lnTo>
                    <a:pt x="387168" y="1199791"/>
                  </a:lnTo>
                  <a:lnTo>
                    <a:pt x="387966" y="1201080"/>
                  </a:lnTo>
                  <a:lnTo>
                    <a:pt x="388764" y="1202369"/>
                  </a:lnTo>
                  <a:lnTo>
                    <a:pt x="389562" y="1203658"/>
                  </a:lnTo>
                  <a:lnTo>
                    <a:pt x="390361" y="1204947"/>
                  </a:lnTo>
                  <a:lnTo>
                    <a:pt x="391159" y="1206236"/>
                  </a:lnTo>
                  <a:lnTo>
                    <a:pt x="391957" y="1207525"/>
                  </a:lnTo>
                  <a:lnTo>
                    <a:pt x="392756" y="1208843"/>
                  </a:lnTo>
                  <a:lnTo>
                    <a:pt x="393554" y="1210132"/>
                  </a:lnTo>
                  <a:lnTo>
                    <a:pt x="394352" y="1211420"/>
                  </a:lnTo>
                  <a:lnTo>
                    <a:pt x="395150" y="1212709"/>
                  </a:lnTo>
                  <a:lnTo>
                    <a:pt x="395949" y="1213998"/>
                  </a:lnTo>
                  <a:lnTo>
                    <a:pt x="396747" y="1215287"/>
                  </a:lnTo>
                  <a:lnTo>
                    <a:pt x="397545" y="1216576"/>
                  </a:lnTo>
                  <a:lnTo>
                    <a:pt x="398344" y="1217865"/>
                  </a:lnTo>
                  <a:lnTo>
                    <a:pt x="399142" y="1219154"/>
                  </a:lnTo>
                  <a:lnTo>
                    <a:pt x="399940" y="1220443"/>
                  </a:lnTo>
                  <a:lnTo>
                    <a:pt x="400738" y="1221732"/>
                  </a:lnTo>
                  <a:lnTo>
                    <a:pt x="401537" y="1223021"/>
                  </a:lnTo>
                  <a:lnTo>
                    <a:pt x="402335" y="1224310"/>
                  </a:lnTo>
                  <a:lnTo>
                    <a:pt x="403133" y="1225599"/>
                  </a:lnTo>
                  <a:lnTo>
                    <a:pt x="403932" y="1226888"/>
                  </a:lnTo>
                  <a:lnTo>
                    <a:pt x="404730" y="1228177"/>
                  </a:lnTo>
                  <a:lnTo>
                    <a:pt x="405528" y="1229466"/>
                  </a:lnTo>
                  <a:lnTo>
                    <a:pt x="406326" y="1230755"/>
                  </a:lnTo>
                  <a:lnTo>
                    <a:pt x="407125" y="1232044"/>
                  </a:lnTo>
                  <a:lnTo>
                    <a:pt x="407923" y="1233333"/>
                  </a:lnTo>
                  <a:lnTo>
                    <a:pt x="408721" y="1234593"/>
                  </a:lnTo>
                  <a:lnTo>
                    <a:pt x="409520" y="1235825"/>
                  </a:lnTo>
                  <a:lnTo>
                    <a:pt x="410318" y="1237085"/>
                  </a:lnTo>
                  <a:lnTo>
                    <a:pt x="411116" y="1238345"/>
                  </a:lnTo>
                  <a:lnTo>
                    <a:pt x="411914" y="1239606"/>
                  </a:lnTo>
                  <a:lnTo>
                    <a:pt x="412713" y="1240837"/>
                  </a:lnTo>
                  <a:lnTo>
                    <a:pt x="413511" y="1242098"/>
                  </a:lnTo>
                  <a:lnTo>
                    <a:pt x="414309" y="1243358"/>
                  </a:lnTo>
                  <a:lnTo>
                    <a:pt x="415108" y="1244590"/>
                  </a:lnTo>
                  <a:lnTo>
                    <a:pt x="415906" y="1245850"/>
                  </a:lnTo>
                  <a:lnTo>
                    <a:pt x="416704" y="1247110"/>
                  </a:lnTo>
                  <a:lnTo>
                    <a:pt x="417502" y="1248371"/>
                  </a:lnTo>
                  <a:lnTo>
                    <a:pt x="418301" y="1249602"/>
                  </a:lnTo>
                  <a:lnTo>
                    <a:pt x="419099" y="1250863"/>
                  </a:lnTo>
                  <a:lnTo>
                    <a:pt x="419897" y="1252123"/>
                  </a:lnTo>
                  <a:lnTo>
                    <a:pt x="420696" y="1253355"/>
                  </a:lnTo>
                  <a:lnTo>
                    <a:pt x="421494" y="1254615"/>
                  </a:lnTo>
                  <a:lnTo>
                    <a:pt x="422292" y="1255875"/>
                  </a:lnTo>
                  <a:lnTo>
                    <a:pt x="423090" y="1257136"/>
                  </a:lnTo>
                  <a:lnTo>
                    <a:pt x="423889" y="1258367"/>
                  </a:lnTo>
                  <a:lnTo>
                    <a:pt x="424687" y="1259628"/>
                  </a:lnTo>
                  <a:lnTo>
                    <a:pt x="425485" y="1260888"/>
                  </a:lnTo>
                  <a:lnTo>
                    <a:pt x="426284" y="1262120"/>
                  </a:lnTo>
                  <a:lnTo>
                    <a:pt x="427082" y="1263380"/>
                  </a:lnTo>
                  <a:lnTo>
                    <a:pt x="427880" y="1264640"/>
                  </a:lnTo>
                  <a:lnTo>
                    <a:pt x="428678" y="1265900"/>
                  </a:lnTo>
                  <a:lnTo>
                    <a:pt x="429477" y="1267132"/>
                  </a:lnTo>
                  <a:lnTo>
                    <a:pt x="430275" y="1268392"/>
                  </a:lnTo>
                  <a:lnTo>
                    <a:pt x="431073" y="1269653"/>
                  </a:lnTo>
                  <a:lnTo>
                    <a:pt x="431872" y="1270884"/>
                  </a:lnTo>
                  <a:lnTo>
                    <a:pt x="432670" y="1272116"/>
                  </a:lnTo>
                  <a:lnTo>
                    <a:pt x="433468" y="1273319"/>
                  </a:lnTo>
                  <a:lnTo>
                    <a:pt x="434266" y="1274551"/>
                  </a:lnTo>
                  <a:lnTo>
                    <a:pt x="435065" y="1275754"/>
                  </a:lnTo>
                  <a:lnTo>
                    <a:pt x="435863" y="1276986"/>
                  </a:lnTo>
                  <a:lnTo>
                    <a:pt x="436661" y="1278189"/>
                  </a:lnTo>
                  <a:lnTo>
                    <a:pt x="437460" y="1279420"/>
                  </a:lnTo>
                  <a:lnTo>
                    <a:pt x="438258" y="1280623"/>
                  </a:lnTo>
                  <a:lnTo>
                    <a:pt x="439056" y="1281855"/>
                  </a:lnTo>
                  <a:lnTo>
                    <a:pt x="439854" y="1283058"/>
                  </a:lnTo>
                  <a:lnTo>
                    <a:pt x="440653" y="1284290"/>
                  </a:lnTo>
                  <a:lnTo>
                    <a:pt x="441451" y="1285493"/>
                  </a:lnTo>
                  <a:lnTo>
                    <a:pt x="442249" y="1286724"/>
                  </a:lnTo>
                  <a:lnTo>
                    <a:pt x="443048" y="1287927"/>
                  </a:lnTo>
                  <a:lnTo>
                    <a:pt x="443846" y="1289159"/>
                  </a:lnTo>
                  <a:lnTo>
                    <a:pt x="444644" y="1290362"/>
                  </a:lnTo>
                  <a:lnTo>
                    <a:pt x="445442" y="1291594"/>
                  </a:lnTo>
                  <a:lnTo>
                    <a:pt x="446241" y="1292797"/>
                  </a:lnTo>
                  <a:lnTo>
                    <a:pt x="447039" y="1294028"/>
                  </a:lnTo>
                  <a:lnTo>
                    <a:pt x="447837" y="1295231"/>
                  </a:lnTo>
                  <a:lnTo>
                    <a:pt x="448636" y="1296463"/>
                  </a:lnTo>
                  <a:lnTo>
                    <a:pt x="449434" y="1297666"/>
                  </a:lnTo>
                  <a:lnTo>
                    <a:pt x="450232" y="1298898"/>
                  </a:lnTo>
                  <a:lnTo>
                    <a:pt x="451030" y="1300101"/>
                  </a:lnTo>
                  <a:lnTo>
                    <a:pt x="451829" y="1301333"/>
                  </a:lnTo>
                  <a:lnTo>
                    <a:pt x="452627" y="1302536"/>
                  </a:lnTo>
                  <a:lnTo>
                    <a:pt x="453425" y="1303767"/>
                  </a:lnTo>
                  <a:lnTo>
                    <a:pt x="454224" y="1304970"/>
                  </a:lnTo>
                  <a:lnTo>
                    <a:pt x="455022" y="1306202"/>
                  </a:lnTo>
                  <a:lnTo>
                    <a:pt x="455820" y="1307405"/>
                  </a:lnTo>
                  <a:lnTo>
                    <a:pt x="456618" y="1308608"/>
                  </a:lnTo>
                  <a:lnTo>
                    <a:pt x="457417" y="1309782"/>
                  </a:lnTo>
                  <a:lnTo>
                    <a:pt x="458215" y="1310985"/>
                  </a:lnTo>
                  <a:lnTo>
                    <a:pt x="459013" y="1312160"/>
                  </a:lnTo>
                  <a:lnTo>
                    <a:pt x="459812" y="1313334"/>
                  </a:lnTo>
                  <a:lnTo>
                    <a:pt x="460610" y="1314537"/>
                  </a:lnTo>
                  <a:lnTo>
                    <a:pt x="461408" y="1315712"/>
                  </a:lnTo>
                  <a:lnTo>
                    <a:pt x="462206" y="1316886"/>
                  </a:lnTo>
                  <a:lnTo>
                    <a:pt x="463005" y="1318089"/>
                  </a:lnTo>
                  <a:lnTo>
                    <a:pt x="463803" y="1319263"/>
                  </a:lnTo>
                  <a:lnTo>
                    <a:pt x="464601" y="1320466"/>
                  </a:lnTo>
                  <a:lnTo>
                    <a:pt x="465399" y="1321641"/>
                  </a:lnTo>
                  <a:lnTo>
                    <a:pt x="466198" y="1322815"/>
                  </a:lnTo>
                  <a:lnTo>
                    <a:pt x="466996" y="1324018"/>
                  </a:lnTo>
                  <a:lnTo>
                    <a:pt x="467794" y="1325193"/>
                  </a:lnTo>
                  <a:lnTo>
                    <a:pt x="468593" y="1326396"/>
                  </a:lnTo>
                  <a:lnTo>
                    <a:pt x="469391" y="1327570"/>
                  </a:lnTo>
                  <a:lnTo>
                    <a:pt x="470189" y="1328744"/>
                  </a:lnTo>
                  <a:lnTo>
                    <a:pt x="470987" y="1329947"/>
                  </a:lnTo>
                  <a:lnTo>
                    <a:pt x="471786" y="1331122"/>
                  </a:lnTo>
                  <a:lnTo>
                    <a:pt x="472584" y="1332325"/>
                  </a:lnTo>
                  <a:lnTo>
                    <a:pt x="473382" y="1333499"/>
                  </a:lnTo>
                  <a:lnTo>
                    <a:pt x="474181" y="1334674"/>
                  </a:lnTo>
                  <a:lnTo>
                    <a:pt x="474979" y="1335877"/>
                  </a:lnTo>
                  <a:lnTo>
                    <a:pt x="475777" y="1337051"/>
                  </a:lnTo>
                  <a:lnTo>
                    <a:pt x="476575" y="1338225"/>
                  </a:lnTo>
                  <a:lnTo>
                    <a:pt x="477374" y="1339428"/>
                  </a:lnTo>
                  <a:lnTo>
                    <a:pt x="478172" y="1340603"/>
                  </a:lnTo>
                  <a:lnTo>
                    <a:pt x="478970" y="1341806"/>
                  </a:lnTo>
                  <a:lnTo>
                    <a:pt x="479769" y="1342980"/>
                  </a:lnTo>
                  <a:lnTo>
                    <a:pt x="480567" y="1344126"/>
                  </a:lnTo>
                  <a:lnTo>
                    <a:pt x="481365" y="1345300"/>
                  </a:lnTo>
                  <a:lnTo>
                    <a:pt x="482163" y="1346446"/>
                  </a:lnTo>
                  <a:lnTo>
                    <a:pt x="482962" y="1347592"/>
                  </a:lnTo>
                  <a:lnTo>
                    <a:pt x="483760" y="1348766"/>
                  </a:lnTo>
                  <a:lnTo>
                    <a:pt x="484558" y="1349912"/>
                  </a:lnTo>
                  <a:lnTo>
                    <a:pt x="485357" y="1351058"/>
                  </a:lnTo>
                  <a:lnTo>
                    <a:pt x="486155" y="1352232"/>
                  </a:lnTo>
                  <a:lnTo>
                    <a:pt x="486953" y="1353378"/>
                  </a:lnTo>
                  <a:lnTo>
                    <a:pt x="487751" y="1354524"/>
                  </a:lnTo>
                  <a:lnTo>
                    <a:pt x="488550" y="1355698"/>
                  </a:lnTo>
                  <a:lnTo>
                    <a:pt x="489348" y="1356844"/>
                  </a:lnTo>
                  <a:lnTo>
                    <a:pt x="490146" y="1358018"/>
                  </a:lnTo>
                  <a:lnTo>
                    <a:pt x="490945" y="1359164"/>
                  </a:lnTo>
                  <a:lnTo>
                    <a:pt x="491743" y="1360310"/>
                  </a:lnTo>
                  <a:lnTo>
                    <a:pt x="492541" y="1361484"/>
                  </a:lnTo>
                  <a:lnTo>
                    <a:pt x="493339" y="1362630"/>
                  </a:lnTo>
                  <a:lnTo>
                    <a:pt x="494138" y="1363775"/>
                  </a:lnTo>
                  <a:lnTo>
                    <a:pt x="494936" y="1364950"/>
                  </a:lnTo>
                  <a:lnTo>
                    <a:pt x="495734" y="1366096"/>
                  </a:lnTo>
                  <a:lnTo>
                    <a:pt x="496533" y="1367241"/>
                  </a:lnTo>
                  <a:lnTo>
                    <a:pt x="497331" y="1368416"/>
                  </a:lnTo>
                  <a:lnTo>
                    <a:pt x="498129" y="1369561"/>
                  </a:lnTo>
                  <a:lnTo>
                    <a:pt x="498927" y="1370707"/>
                  </a:lnTo>
                  <a:lnTo>
                    <a:pt x="499726" y="1371882"/>
                  </a:lnTo>
                  <a:lnTo>
                    <a:pt x="500524" y="1373027"/>
                  </a:lnTo>
                  <a:lnTo>
                    <a:pt x="501322" y="1374202"/>
                  </a:lnTo>
                  <a:lnTo>
                    <a:pt x="502121" y="1375347"/>
                  </a:lnTo>
                  <a:lnTo>
                    <a:pt x="502919" y="1376493"/>
                  </a:lnTo>
                  <a:lnTo>
                    <a:pt x="503717" y="1377668"/>
                  </a:lnTo>
                  <a:lnTo>
                    <a:pt x="504515" y="1378785"/>
                  </a:lnTo>
                  <a:lnTo>
                    <a:pt x="505314" y="1379902"/>
                  </a:lnTo>
                  <a:lnTo>
                    <a:pt x="506112" y="1381047"/>
                  </a:lnTo>
                  <a:lnTo>
                    <a:pt x="506910" y="1382165"/>
                  </a:lnTo>
                  <a:lnTo>
                    <a:pt x="507709" y="1383282"/>
                  </a:lnTo>
                  <a:lnTo>
                    <a:pt x="508507" y="1384427"/>
                  </a:lnTo>
                  <a:lnTo>
                    <a:pt x="509305" y="1385544"/>
                  </a:lnTo>
                  <a:lnTo>
                    <a:pt x="510103" y="1386690"/>
                  </a:lnTo>
                  <a:lnTo>
                    <a:pt x="510902" y="1387807"/>
                  </a:lnTo>
                  <a:lnTo>
                    <a:pt x="511700" y="1388924"/>
                  </a:lnTo>
                  <a:lnTo>
                    <a:pt x="512498" y="1390070"/>
                  </a:lnTo>
                  <a:lnTo>
                    <a:pt x="513297" y="1391187"/>
                  </a:lnTo>
                  <a:lnTo>
                    <a:pt x="514095" y="1392333"/>
                  </a:lnTo>
                  <a:lnTo>
                    <a:pt x="514893" y="1393450"/>
                  </a:lnTo>
                  <a:lnTo>
                    <a:pt x="515691" y="1394567"/>
                  </a:lnTo>
                  <a:lnTo>
                    <a:pt x="516490" y="1395713"/>
                  </a:lnTo>
                  <a:lnTo>
                    <a:pt x="517288" y="1396830"/>
                  </a:lnTo>
                  <a:lnTo>
                    <a:pt x="518086" y="1397976"/>
                  </a:lnTo>
                  <a:lnTo>
                    <a:pt x="518885" y="1399093"/>
                  </a:lnTo>
                  <a:lnTo>
                    <a:pt x="519683" y="1400210"/>
                  </a:lnTo>
                  <a:lnTo>
                    <a:pt x="520481" y="1401356"/>
                  </a:lnTo>
                  <a:lnTo>
                    <a:pt x="521279" y="1402473"/>
                  </a:lnTo>
                  <a:lnTo>
                    <a:pt x="522078" y="1403619"/>
                  </a:lnTo>
                  <a:lnTo>
                    <a:pt x="522876" y="1404736"/>
                  </a:lnTo>
                  <a:lnTo>
                    <a:pt x="523674" y="1405853"/>
                  </a:lnTo>
                  <a:lnTo>
                    <a:pt x="524473" y="1406999"/>
                  </a:lnTo>
                  <a:lnTo>
                    <a:pt x="525271" y="1408116"/>
                  </a:lnTo>
                  <a:lnTo>
                    <a:pt x="526069" y="1409261"/>
                  </a:lnTo>
                  <a:lnTo>
                    <a:pt x="526867" y="1410378"/>
                  </a:lnTo>
                  <a:lnTo>
                    <a:pt x="527666" y="1411496"/>
                  </a:lnTo>
                  <a:lnTo>
                    <a:pt x="528464" y="1412613"/>
                  </a:lnTo>
                  <a:lnTo>
                    <a:pt x="529262" y="1413701"/>
                  </a:lnTo>
                  <a:lnTo>
                    <a:pt x="530061" y="1414818"/>
                  </a:lnTo>
                  <a:lnTo>
                    <a:pt x="530859" y="1415907"/>
                  </a:lnTo>
                  <a:lnTo>
                    <a:pt x="531657" y="1417024"/>
                  </a:lnTo>
                  <a:lnTo>
                    <a:pt x="532455" y="1418112"/>
                  </a:lnTo>
                  <a:lnTo>
                    <a:pt x="533254" y="1419229"/>
                  </a:lnTo>
                  <a:lnTo>
                    <a:pt x="534052" y="1420318"/>
                  </a:lnTo>
                  <a:lnTo>
                    <a:pt x="534850" y="1421435"/>
                  </a:lnTo>
                  <a:lnTo>
                    <a:pt x="535649" y="1422523"/>
                  </a:lnTo>
                  <a:lnTo>
                    <a:pt x="536447" y="1423640"/>
                  </a:lnTo>
                  <a:lnTo>
                    <a:pt x="537245" y="1424729"/>
                  </a:lnTo>
                  <a:lnTo>
                    <a:pt x="538043" y="1425846"/>
                  </a:lnTo>
                  <a:lnTo>
                    <a:pt x="538842" y="1426934"/>
                  </a:lnTo>
                  <a:lnTo>
                    <a:pt x="539640" y="1428052"/>
                  </a:lnTo>
                  <a:lnTo>
                    <a:pt x="540438" y="1429140"/>
                  </a:lnTo>
                  <a:lnTo>
                    <a:pt x="541237" y="1430257"/>
                  </a:lnTo>
                  <a:lnTo>
                    <a:pt x="542035" y="1431346"/>
                  </a:lnTo>
                  <a:lnTo>
                    <a:pt x="542833" y="1432463"/>
                  </a:lnTo>
                  <a:lnTo>
                    <a:pt x="543631" y="1433551"/>
                  </a:lnTo>
                  <a:lnTo>
                    <a:pt x="544430" y="1434668"/>
                  </a:lnTo>
                  <a:lnTo>
                    <a:pt x="545228" y="1435757"/>
                  </a:lnTo>
                  <a:lnTo>
                    <a:pt x="546026" y="1436874"/>
                  </a:lnTo>
                  <a:lnTo>
                    <a:pt x="546825" y="1437962"/>
                  </a:lnTo>
                  <a:lnTo>
                    <a:pt x="547623" y="1439079"/>
                  </a:lnTo>
                  <a:lnTo>
                    <a:pt x="548421" y="1440168"/>
                  </a:lnTo>
                  <a:lnTo>
                    <a:pt x="549219" y="1441285"/>
                  </a:lnTo>
                  <a:lnTo>
                    <a:pt x="550018" y="1442373"/>
                  </a:lnTo>
                  <a:lnTo>
                    <a:pt x="550816" y="1443490"/>
                  </a:lnTo>
                  <a:lnTo>
                    <a:pt x="551614" y="1444579"/>
                  </a:lnTo>
                  <a:lnTo>
                    <a:pt x="552413" y="1445667"/>
                  </a:lnTo>
                  <a:lnTo>
                    <a:pt x="553211" y="1446756"/>
                  </a:lnTo>
                  <a:lnTo>
                    <a:pt x="554009" y="1447816"/>
                  </a:lnTo>
                  <a:lnTo>
                    <a:pt x="554807" y="1448904"/>
                  </a:lnTo>
                  <a:lnTo>
                    <a:pt x="555606" y="1449992"/>
                  </a:lnTo>
                  <a:lnTo>
                    <a:pt x="556404" y="1451052"/>
                  </a:lnTo>
                  <a:lnTo>
                    <a:pt x="557202" y="1452141"/>
                  </a:lnTo>
                  <a:lnTo>
                    <a:pt x="558001" y="1453229"/>
                  </a:lnTo>
                  <a:lnTo>
                    <a:pt x="558799" y="1454289"/>
                  </a:lnTo>
                  <a:lnTo>
                    <a:pt x="559597" y="1455377"/>
                  </a:lnTo>
                  <a:lnTo>
                    <a:pt x="560395" y="1456466"/>
                  </a:lnTo>
                  <a:lnTo>
                    <a:pt x="561194" y="1457526"/>
                  </a:lnTo>
                  <a:lnTo>
                    <a:pt x="561992" y="1458614"/>
                  </a:lnTo>
                  <a:lnTo>
                    <a:pt x="562790" y="1459703"/>
                  </a:lnTo>
                  <a:lnTo>
                    <a:pt x="563589" y="1460762"/>
                  </a:lnTo>
                  <a:lnTo>
                    <a:pt x="564387" y="1461851"/>
                  </a:lnTo>
                  <a:lnTo>
                    <a:pt x="565185" y="1462911"/>
                  </a:lnTo>
                  <a:lnTo>
                    <a:pt x="565983" y="1463999"/>
                  </a:lnTo>
                  <a:lnTo>
                    <a:pt x="566782" y="1465088"/>
                  </a:lnTo>
                  <a:lnTo>
                    <a:pt x="567580" y="1466147"/>
                  </a:lnTo>
                  <a:lnTo>
                    <a:pt x="568378" y="1467236"/>
                  </a:lnTo>
                  <a:lnTo>
                    <a:pt x="569177" y="1468324"/>
                  </a:lnTo>
                  <a:lnTo>
                    <a:pt x="569975" y="1469384"/>
                  </a:lnTo>
                  <a:lnTo>
                    <a:pt x="570773" y="1470473"/>
                  </a:lnTo>
                  <a:lnTo>
                    <a:pt x="571571" y="1471561"/>
                  </a:lnTo>
                  <a:lnTo>
                    <a:pt x="572370" y="1472621"/>
                  </a:lnTo>
                  <a:lnTo>
                    <a:pt x="573168" y="1473709"/>
                  </a:lnTo>
                  <a:lnTo>
                    <a:pt x="573966" y="1474798"/>
                  </a:lnTo>
                  <a:lnTo>
                    <a:pt x="574765" y="1475858"/>
                  </a:lnTo>
                  <a:lnTo>
                    <a:pt x="575563" y="1476946"/>
                  </a:lnTo>
                  <a:lnTo>
                    <a:pt x="576361" y="1478006"/>
                  </a:lnTo>
                  <a:lnTo>
                    <a:pt x="577159" y="1479066"/>
                  </a:lnTo>
                  <a:lnTo>
                    <a:pt x="577958" y="1480125"/>
                  </a:lnTo>
                  <a:lnTo>
                    <a:pt x="578756" y="1481185"/>
                  </a:lnTo>
                  <a:lnTo>
                    <a:pt x="579554" y="1482216"/>
                  </a:lnTo>
                  <a:lnTo>
                    <a:pt x="580352" y="1483276"/>
                  </a:lnTo>
                  <a:lnTo>
                    <a:pt x="581151" y="1484336"/>
                  </a:lnTo>
                  <a:lnTo>
                    <a:pt x="581949" y="1485396"/>
                  </a:lnTo>
                  <a:lnTo>
                    <a:pt x="582747" y="1486456"/>
                  </a:lnTo>
                  <a:lnTo>
                    <a:pt x="583546" y="1487515"/>
                  </a:lnTo>
                  <a:lnTo>
                    <a:pt x="584344" y="1488575"/>
                  </a:lnTo>
                  <a:lnTo>
                    <a:pt x="585142" y="1489635"/>
                  </a:lnTo>
                  <a:lnTo>
                    <a:pt x="585940" y="1490666"/>
                  </a:lnTo>
                  <a:lnTo>
                    <a:pt x="586739" y="1491726"/>
                  </a:lnTo>
                  <a:lnTo>
                    <a:pt x="587537" y="1492786"/>
                  </a:lnTo>
                  <a:lnTo>
                    <a:pt x="588335" y="1493846"/>
                  </a:lnTo>
                  <a:lnTo>
                    <a:pt x="589134" y="1494906"/>
                  </a:lnTo>
                  <a:lnTo>
                    <a:pt x="589932" y="1495965"/>
                  </a:lnTo>
                  <a:lnTo>
                    <a:pt x="590730" y="1497025"/>
                  </a:lnTo>
                  <a:lnTo>
                    <a:pt x="591528" y="1498085"/>
                  </a:lnTo>
                  <a:lnTo>
                    <a:pt x="592327" y="1499116"/>
                  </a:lnTo>
                  <a:lnTo>
                    <a:pt x="593125" y="1500176"/>
                  </a:lnTo>
                  <a:lnTo>
                    <a:pt x="593923" y="1501236"/>
                  </a:lnTo>
                  <a:lnTo>
                    <a:pt x="594722" y="1502296"/>
                  </a:lnTo>
                  <a:lnTo>
                    <a:pt x="595520" y="1503355"/>
                  </a:lnTo>
                  <a:lnTo>
                    <a:pt x="596318" y="1504415"/>
                  </a:lnTo>
                  <a:lnTo>
                    <a:pt x="597116" y="1505475"/>
                  </a:lnTo>
                  <a:lnTo>
                    <a:pt x="597915" y="1506535"/>
                  </a:lnTo>
                  <a:lnTo>
                    <a:pt x="598713" y="1507595"/>
                  </a:lnTo>
                  <a:lnTo>
                    <a:pt x="599511" y="1508626"/>
                  </a:lnTo>
                  <a:lnTo>
                    <a:pt x="600310" y="1509657"/>
                  </a:lnTo>
                  <a:lnTo>
                    <a:pt x="601108" y="1510717"/>
                  </a:lnTo>
                  <a:lnTo>
                    <a:pt x="601906" y="1511748"/>
                  </a:lnTo>
                  <a:lnTo>
                    <a:pt x="602704" y="1512779"/>
                  </a:lnTo>
                  <a:lnTo>
                    <a:pt x="603503" y="1513810"/>
                  </a:lnTo>
                  <a:lnTo>
                    <a:pt x="604301" y="1514841"/>
                  </a:lnTo>
                  <a:lnTo>
                    <a:pt x="605099" y="1515873"/>
                  </a:lnTo>
                  <a:lnTo>
                    <a:pt x="605898" y="1516904"/>
                  </a:lnTo>
                  <a:lnTo>
                    <a:pt x="606696" y="1517964"/>
                  </a:lnTo>
                  <a:lnTo>
                    <a:pt x="607494" y="1518995"/>
                  </a:lnTo>
                  <a:lnTo>
                    <a:pt x="608292" y="1520026"/>
                  </a:lnTo>
                  <a:lnTo>
                    <a:pt x="609091" y="1521057"/>
                  </a:lnTo>
                  <a:lnTo>
                    <a:pt x="609889" y="1522088"/>
                  </a:lnTo>
                  <a:lnTo>
                    <a:pt x="610687" y="1523119"/>
                  </a:lnTo>
                  <a:lnTo>
                    <a:pt x="611486" y="1524151"/>
                  </a:lnTo>
                  <a:lnTo>
                    <a:pt x="612284" y="1525210"/>
                  </a:lnTo>
                  <a:lnTo>
                    <a:pt x="613082" y="1526242"/>
                  </a:lnTo>
                  <a:lnTo>
                    <a:pt x="613880" y="1527273"/>
                  </a:lnTo>
                  <a:lnTo>
                    <a:pt x="614679" y="1528304"/>
                  </a:lnTo>
                  <a:lnTo>
                    <a:pt x="615477" y="1529335"/>
                  </a:lnTo>
                  <a:lnTo>
                    <a:pt x="616275" y="1530366"/>
                  </a:lnTo>
                  <a:lnTo>
                    <a:pt x="617074" y="1531397"/>
                  </a:lnTo>
                  <a:lnTo>
                    <a:pt x="617872" y="1532457"/>
                  </a:lnTo>
                  <a:lnTo>
                    <a:pt x="618670" y="1533488"/>
                  </a:lnTo>
                  <a:lnTo>
                    <a:pt x="619468" y="1534520"/>
                  </a:lnTo>
                  <a:lnTo>
                    <a:pt x="620267" y="1535551"/>
                  </a:lnTo>
                  <a:lnTo>
                    <a:pt x="621065" y="1536582"/>
                  </a:lnTo>
                  <a:lnTo>
                    <a:pt x="621863" y="1537613"/>
                  </a:lnTo>
                  <a:lnTo>
                    <a:pt x="622662" y="1538644"/>
                  </a:lnTo>
                  <a:lnTo>
                    <a:pt x="623460" y="1539675"/>
                  </a:lnTo>
                  <a:lnTo>
                    <a:pt x="624258" y="1540707"/>
                  </a:lnTo>
                  <a:lnTo>
                    <a:pt x="625056" y="1541709"/>
                  </a:lnTo>
                  <a:lnTo>
                    <a:pt x="625855" y="1542740"/>
                  </a:lnTo>
                  <a:lnTo>
                    <a:pt x="626653" y="1543743"/>
                  </a:lnTo>
                  <a:lnTo>
                    <a:pt x="627451" y="1544774"/>
                  </a:lnTo>
                  <a:lnTo>
                    <a:pt x="628250" y="1545776"/>
                  </a:lnTo>
                  <a:lnTo>
                    <a:pt x="629048" y="1546808"/>
                  </a:lnTo>
                  <a:lnTo>
                    <a:pt x="629846" y="1547810"/>
                  </a:lnTo>
                  <a:lnTo>
                    <a:pt x="630644" y="1548813"/>
                  </a:lnTo>
                  <a:lnTo>
                    <a:pt x="631443" y="1549844"/>
                  </a:lnTo>
                  <a:lnTo>
                    <a:pt x="632241" y="1550846"/>
                  </a:lnTo>
                  <a:lnTo>
                    <a:pt x="633039" y="1551877"/>
                  </a:lnTo>
                  <a:lnTo>
                    <a:pt x="633838" y="1552880"/>
                  </a:lnTo>
                  <a:lnTo>
                    <a:pt x="634636" y="1553911"/>
                  </a:lnTo>
                  <a:lnTo>
                    <a:pt x="635434" y="1554914"/>
                  </a:lnTo>
                  <a:lnTo>
                    <a:pt x="636232" y="1555945"/>
                  </a:lnTo>
                  <a:lnTo>
                    <a:pt x="637031" y="1556947"/>
                  </a:lnTo>
                  <a:lnTo>
                    <a:pt x="637829" y="1557950"/>
                  </a:lnTo>
                  <a:lnTo>
                    <a:pt x="638627" y="1558981"/>
                  </a:lnTo>
                  <a:lnTo>
                    <a:pt x="639426" y="1559984"/>
                  </a:lnTo>
                  <a:lnTo>
                    <a:pt x="640224" y="1561015"/>
                  </a:lnTo>
                  <a:lnTo>
                    <a:pt x="641022" y="1562017"/>
                  </a:lnTo>
                  <a:lnTo>
                    <a:pt x="641820" y="1563048"/>
                  </a:lnTo>
                  <a:lnTo>
                    <a:pt x="642619" y="1564051"/>
                  </a:lnTo>
                  <a:lnTo>
                    <a:pt x="643417" y="1565082"/>
                  </a:lnTo>
                  <a:lnTo>
                    <a:pt x="644215" y="1566085"/>
                  </a:lnTo>
                  <a:lnTo>
                    <a:pt x="645014" y="1567087"/>
                  </a:lnTo>
                  <a:lnTo>
                    <a:pt x="645812" y="1568118"/>
                  </a:lnTo>
                  <a:lnTo>
                    <a:pt x="646610" y="1569121"/>
                  </a:lnTo>
                  <a:lnTo>
                    <a:pt x="647408" y="1570152"/>
                  </a:lnTo>
                  <a:lnTo>
                    <a:pt x="648207" y="1571155"/>
                  </a:lnTo>
                  <a:lnTo>
                    <a:pt x="649005" y="1572128"/>
                  </a:lnTo>
                  <a:lnTo>
                    <a:pt x="649803" y="1573131"/>
                  </a:lnTo>
                  <a:lnTo>
                    <a:pt x="650602" y="1574134"/>
                  </a:lnTo>
                  <a:lnTo>
                    <a:pt x="651400" y="1575136"/>
                  </a:lnTo>
                  <a:lnTo>
                    <a:pt x="652198" y="1576110"/>
                  </a:lnTo>
                  <a:lnTo>
                    <a:pt x="652996" y="1577112"/>
                  </a:lnTo>
                  <a:lnTo>
                    <a:pt x="653795" y="1578115"/>
                  </a:lnTo>
                  <a:lnTo>
                    <a:pt x="654593" y="1579117"/>
                  </a:lnTo>
                  <a:lnTo>
                    <a:pt x="655391" y="1580120"/>
                  </a:lnTo>
                  <a:lnTo>
                    <a:pt x="656190" y="1581094"/>
                  </a:lnTo>
                  <a:lnTo>
                    <a:pt x="656988" y="1582096"/>
                  </a:lnTo>
                  <a:lnTo>
                    <a:pt x="657786" y="1583099"/>
                  </a:lnTo>
                  <a:lnTo>
                    <a:pt x="658584" y="1584101"/>
                  </a:lnTo>
                  <a:lnTo>
                    <a:pt x="659383" y="1585075"/>
                  </a:lnTo>
                  <a:lnTo>
                    <a:pt x="660181" y="1586078"/>
                  </a:lnTo>
                  <a:lnTo>
                    <a:pt x="660979" y="1587080"/>
                  </a:lnTo>
                  <a:lnTo>
                    <a:pt x="661778" y="1588083"/>
                  </a:lnTo>
                  <a:lnTo>
                    <a:pt x="662576" y="1589085"/>
                  </a:lnTo>
                  <a:lnTo>
                    <a:pt x="663374" y="1590059"/>
                  </a:lnTo>
                  <a:lnTo>
                    <a:pt x="664172" y="1591062"/>
                  </a:lnTo>
                  <a:lnTo>
                    <a:pt x="664971" y="1592064"/>
                  </a:lnTo>
                  <a:lnTo>
                    <a:pt x="665769" y="1593067"/>
                  </a:lnTo>
                  <a:lnTo>
                    <a:pt x="666567" y="1594069"/>
                  </a:lnTo>
                  <a:lnTo>
                    <a:pt x="667366" y="1595043"/>
                  </a:lnTo>
                  <a:lnTo>
                    <a:pt x="668164" y="1596046"/>
                  </a:lnTo>
                  <a:lnTo>
                    <a:pt x="668962" y="1597048"/>
                  </a:lnTo>
                  <a:lnTo>
                    <a:pt x="669760" y="1598051"/>
                  </a:lnTo>
                  <a:lnTo>
                    <a:pt x="670559" y="1599025"/>
                  </a:lnTo>
                  <a:lnTo>
                    <a:pt x="671357" y="1600027"/>
                  </a:lnTo>
                  <a:lnTo>
                    <a:pt x="672155" y="1601001"/>
                  </a:lnTo>
                  <a:lnTo>
                    <a:pt x="672954" y="1602004"/>
                  </a:lnTo>
                  <a:lnTo>
                    <a:pt x="673752" y="1602978"/>
                  </a:lnTo>
                  <a:lnTo>
                    <a:pt x="674550" y="1603951"/>
                  </a:lnTo>
                  <a:lnTo>
                    <a:pt x="675348" y="1604925"/>
                  </a:lnTo>
                  <a:lnTo>
                    <a:pt x="676147" y="1605899"/>
                  </a:lnTo>
                  <a:lnTo>
                    <a:pt x="676945" y="1606873"/>
                  </a:lnTo>
                  <a:lnTo>
                    <a:pt x="677743" y="1607876"/>
                  </a:lnTo>
                  <a:lnTo>
                    <a:pt x="678542" y="1608849"/>
                  </a:lnTo>
                  <a:lnTo>
                    <a:pt x="679340" y="1609823"/>
                  </a:lnTo>
                  <a:lnTo>
                    <a:pt x="680138" y="1610797"/>
                  </a:lnTo>
                  <a:lnTo>
                    <a:pt x="680936" y="1611771"/>
                  </a:lnTo>
                  <a:lnTo>
                    <a:pt x="681735" y="1612745"/>
                  </a:lnTo>
                  <a:lnTo>
                    <a:pt x="682533" y="1613748"/>
                  </a:lnTo>
                  <a:lnTo>
                    <a:pt x="683331" y="1614721"/>
                  </a:lnTo>
                  <a:lnTo>
                    <a:pt x="684130" y="1615695"/>
                  </a:lnTo>
                  <a:lnTo>
                    <a:pt x="684928" y="1616669"/>
                  </a:lnTo>
                  <a:lnTo>
                    <a:pt x="685726" y="1617643"/>
                  </a:lnTo>
                  <a:lnTo>
                    <a:pt x="686524" y="1618617"/>
                  </a:lnTo>
                  <a:lnTo>
                    <a:pt x="687323" y="1619591"/>
                  </a:lnTo>
                  <a:lnTo>
                    <a:pt x="688121" y="1620593"/>
                  </a:lnTo>
                  <a:lnTo>
                    <a:pt x="688919" y="1621567"/>
                  </a:lnTo>
                  <a:lnTo>
                    <a:pt x="689718" y="1622541"/>
                  </a:lnTo>
                  <a:lnTo>
                    <a:pt x="690516" y="1623515"/>
                  </a:lnTo>
                  <a:lnTo>
                    <a:pt x="691314" y="1624489"/>
                  </a:lnTo>
                  <a:lnTo>
                    <a:pt x="692112" y="1625463"/>
                  </a:lnTo>
                  <a:lnTo>
                    <a:pt x="692911" y="1626465"/>
                  </a:lnTo>
                  <a:lnTo>
                    <a:pt x="693709" y="1627439"/>
                  </a:lnTo>
                  <a:lnTo>
                    <a:pt x="694507" y="1628413"/>
                  </a:lnTo>
                  <a:lnTo>
                    <a:pt x="695305" y="1629387"/>
                  </a:lnTo>
                  <a:lnTo>
                    <a:pt x="696104" y="1630361"/>
                  </a:lnTo>
                  <a:lnTo>
                    <a:pt x="696902" y="1631306"/>
                  </a:lnTo>
                  <a:lnTo>
                    <a:pt x="697700" y="1632280"/>
                  </a:lnTo>
                  <a:lnTo>
                    <a:pt x="698499" y="1633225"/>
                  </a:lnTo>
                  <a:lnTo>
                    <a:pt x="699297" y="1634199"/>
                  </a:lnTo>
                  <a:lnTo>
                    <a:pt x="700095" y="1635173"/>
                  </a:lnTo>
                  <a:lnTo>
                    <a:pt x="700893" y="1636118"/>
                  </a:lnTo>
                  <a:lnTo>
                    <a:pt x="701692" y="1637092"/>
                  </a:lnTo>
                  <a:lnTo>
                    <a:pt x="702490" y="1638037"/>
                  </a:lnTo>
                  <a:lnTo>
                    <a:pt x="703288" y="1639011"/>
                  </a:lnTo>
                  <a:lnTo>
                    <a:pt x="704087" y="1639956"/>
                  </a:lnTo>
                  <a:lnTo>
                    <a:pt x="704885" y="1640930"/>
                  </a:lnTo>
                  <a:lnTo>
                    <a:pt x="705683" y="1641904"/>
                  </a:lnTo>
                  <a:lnTo>
                    <a:pt x="706481" y="1642849"/>
                  </a:lnTo>
                  <a:lnTo>
                    <a:pt x="707280" y="1643823"/>
                  </a:lnTo>
                  <a:lnTo>
                    <a:pt x="708078" y="1644768"/>
                  </a:lnTo>
                  <a:lnTo>
                    <a:pt x="708876" y="1645742"/>
                  </a:lnTo>
                  <a:lnTo>
                    <a:pt x="709675" y="1646688"/>
                  </a:lnTo>
                  <a:lnTo>
                    <a:pt x="710473" y="1647661"/>
                  </a:lnTo>
                  <a:lnTo>
                    <a:pt x="711271" y="1648635"/>
                  </a:lnTo>
                  <a:lnTo>
                    <a:pt x="712069" y="1649581"/>
                  </a:lnTo>
                  <a:lnTo>
                    <a:pt x="712868" y="1650554"/>
                  </a:lnTo>
                  <a:lnTo>
                    <a:pt x="713666" y="1651500"/>
                  </a:lnTo>
                  <a:lnTo>
                    <a:pt x="714464" y="1652474"/>
                  </a:lnTo>
                  <a:lnTo>
                    <a:pt x="715263" y="1653419"/>
                  </a:lnTo>
                  <a:lnTo>
                    <a:pt x="716061" y="1654393"/>
                  </a:lnTo>
                  <a:lnTo>
                    <a:pt x="716859" y="1655367"/>
                  </a:lnTo>
                  <a:lnTo>
                    <a:pt x="717657" y="1656312"/>
                  </a:lnTo>
                  <a:lnTo>
                    <a:pt x="718456" y="1657286"/>
                  </a:lnTo>
                  <a:lnTo>
                    <a:pt x="719254" y="1658231"/>
                  </a:lnTo>
                  <a:lnTo>
                    <a:pt x="720052" y="1659176"/>
                  </a:lnTo>
                  <a:lnTo>
                    <a:pt x="720851" y="1660121"/>
                  </a:lnTo>
                  <a:lnTo>
                    <a:pt x="721649" y="1661067"/>
                  </a:lnTo>
                  <a:lnTo>
                    <a:pt x="722447" y="1662012"/>
                  </a:lnTo>
                  <a:lnTo>
                    <a:pt x="723245" y="1662957"/>
                  </a:lnTo>
                  <a:lnTo>
                    <a:pt x="724044" y="1663902"/>
                  </a:lnTo>
                  <a:lnTo>
                    <a:pt x="724842" y="1664848"/>
                  </a:lnTo>
                  <a:lnTo>
                    <a:pt x="725640" y="1665793"/>
                  </a:lnTo>
                  <a:lnTo>
                    <a:pt x="726439" y="1666738"/>
                  </a:lnTo>
                  <a:lnTo>
                    <a:pt x="727237" y="1667683"/>
                  </a:lnTo>
                  <a:lnTo>
                    <a:pt x="728035" y="1668629"/>
                  </a:lnTo>
                  <a:lnTo>
                    <a:pt x="728833" y="1669574"/>
                  </a:lnTo>
                  <a:lnTo>
                    <a:pt x="729632" y="1670519"/>
                  </a:lnTo>
                  <a:lnTo>
                    <a:pt x="730430" y="1671464"/>
                  </a:lnTo>
                  <a:lnTo>
                    <a:pt x="731228" y="1672409"/>
                  </a:lnTo>
                  <a:lnTo>
                    <a:pt x="732027" y="1673355"/>
                  </a:lnTo>
                  <a:lnTo>
                    <a:pt x="732825" y="1674300"/>
                  </a:lnTo>
                  <a:lnTo>
                    <a:pt x="733623" y="1675245"/>
                  </a:lnTo>
                  <a:lnTo>
                    <a:pt x="734421" y="1676190"/>
                  </a:lnTo>
                  <a:lnTo>
                    <a:pt x="735220" y="1677136"/>
                  </a:lnTo>
                  <a:lnTo>
                    <a:pt x="736018" y="1678081"/>
                  </a:lnTo>
                  <a:lnTo>
                    <a:pt x="736816" y="1679026"/>
                  </a:lnTo>
                  <a:lnTo>
                    <a:pt x="737615" y="1679971"/>
                  </a:lnTo>
                  <a:lnTo>
                    <a:pt x="738413" y="1680945"/>
                  </a:lnTo>
                  <a:lnTo>
                    <a:pt x="739211" y="1681890"/>
                  </a:lnTo>
                  <a:lnTo>
                    <a:pt x="740009" y="1682836"/>
                  </a:lnTo>
                  <a:lnTo>
                    <a:pt x="740808" y="1683781"/>
                  </a:lnTo>
                  <a:lnTo>
                    <a:pt x="741606" y="1684726"/>
                  </a:lnTo>
                  <a:lnTo>
                    <a:pt x="742404" y="1685671"/>
                  </a:lnTo>
                  <a:lnTo>
                    <a:pt x="743203" y="1686617"/>
                  </a:lnTo>
                  <a:lnTo>
                    <a:pt x="744001" y="1687533"/>
                  </a:lnTo>
                  <a:lnTo>
                    <a:pt x="744799" y="1688479"/>
                  </a:lnTo>
                  <a:lnTo>
                    <a:pt x="745597" y="1689395"/>
                  </a:lnTo>
                  <a:lnTo>
                    <a:pt x="746396" y="1690312"/>
                  </a:lnTo>
                  <a:lnTo>
                    <a:pt x="747194" y="1691257"/>
                  </a:lnTo>
                  <a:lnTo>
                    <a:pt x="747992" y="1692174"/>
                  </a:lnTo>
                  <a:lnTo>
                    <a:pt x="748791" y="1693119"/>
                  </a:lnTo>
                  <a:lnTo>
                    <a:pt x="749589" y="1694035"/>
                  </a:lnTo>
                  <a:lnTo>
                    <a:pt x="750387" y="1694981"/>
                  </a:lnTo>
                  <a:lnTo>
                    <a:pt x="751185" y="1695897"/>
                  </a:lnTo>
                  <a:lnTo>
                    <a:pt x="751984" y="1696842"/>
                  </a:lnTo>
                  <a:lnTo>
                    <a:pt x="752782" y="1697759"/>
                  </a:lnTo>
                  <a:lnTo>
                    <a:pt x="753580" y="1698704"/>
                  </a:lnTo>
                  <a:lnTo>
                    <a:pt x="754379" y="1699621"/>
                  </a:lnTo>
                  <a:lnTo>
                    <a:pt x="755177" y="1700566"/>
                  </a:lnTo>
                  <a:lnTo>
                    <a:pt x="755975" y="1701483"/>
                  </a:lnTo>
                  <a:lnTo>
                    <a:pt x="756773" y="1702428"/>
                  </a:lnTo>
                  <a:lnTo>
                    <a:pt x="757572" y="1703345"/>
                  </a:lnTo>
                  <a:lnTo>
                    <a:pt x="758370" y="1704290"/>
                  </a:lnTo>
                  <a:lnTo>
                    <a:pt x="759168" y="1705206"/>
                  </a:lnTo>
                  <a:lnTo>
                    <a:pt x="759967" y="1706152"/>
                  </a:lnTo>
                  <a:lnTo>
                    <a:pt x="760765" y="1707068"/>
                  </a:lnTo>
                  <a:lnTo>
                    <a:pt x="761563" y="1708013"/>
                  </a:lnTo>
                  <a:lnTo>
                    <a:pt x="762361" y="1708930"/>
                  </a:lnTo>
                  <a:lnTo>
                    <a:pt x="763160" y="1709847"/>
                  </a:lnTo>
                  <a:lnTo>
                    <a:pt x="763958" y="1710792"/>
                  </a:lnTo>
                  <a:lnTo>
                    <a:pt x="764756" y="1711708"/>
                  </a:lnTo>
                  <a:lnTo>
                    <a:pt x="765555" y="1712654"/>
                  </a:lnTo>
                  <a:lnTo>
                    <a:pt x="766353" y="1713570"/>
                  </a:lnTo>
                  <a:lnTo>
                    <a:pt x="767151" y="1714515"/>
                  </a:lnTo>
                  <a:lnTo>
                    <a:pt x="767949" y="1715432"/>
                  </a:lnTo>
                  <a:lnTo>
                    <a:pt x="768748" y="1716349"/>
                  </a:lnTo>
                  <a:lnTo>
                    <a:pt x="769546" y="1717265"/>
                  </a:lnTo>
                  <a:lnTo>
                    <a:pt x="770344" y="1718182"/>
                  </a:lnTo>
                  <a:lnTo>
                    <a:pt x="771143" y="1719098"/>
                  </a:lnTo>
                  <a:lnTo>
                    <a:pt x="771941" y="1720015"/>
                  </a:lnTo>
                  <a:lnTo>
                    <a:pt x="772739" y="1720932"/>
                  </a:lnTo>
                  <a:lnTo>
                    <a:pt x="773537" y="1721848"/>
                  </a:lnTo>
                  <a:lnTo>
                    <a:pt x="774336" y="1722765"/>
                  </a:lnTo>
                  <a:lnTo>
                    <a:pt x="775134" y="1723681"/>
                  </a:lnTo>
                  <a:lnTo>
                    <a:pt x="775932" y="1724598"/>
                  </a:lnTo>
                  <a:lnTo>
                    <a:pt x="776731" y="1725486"/>
                  </a:lnTo>
                  <a:lnTo>
                    <a:pt x="777529" y="1726403"/>
                  </a:lnTo>
                  <a:lnTo>
                    <a:pt x="778327" y="1727319"/>
                  </a:lnTo>
                  <a:lnTo>
                    <a:pt x="779125" y="1728236"/>
                  </a:lnTo>
                  <a:lnTo>
                    <a:pt x="779924" y="1729152"/>
                  </a:lnTo>
                  <a:lnTo>
                    <a:pt x="780722" y="1730069"/>
                  </a:lnTo>
                  <a:lnTo>
                    <a:pt x="781520" y="1730986"/>
                  </a:lnTo>
                  <a:lnTo>
                    <a:pt x="782319" y="1731902"/>
                  </a:lnTo>
                  <a:lnTo>
                    <a:pt x="783117" y="1732819"/>
                  </a:lnTo>
                  <a:lnTo>
                    <a:pt x="783915" y="1733735"/>
                  </a:lnTo>
                  <a:lnTo>
                    <a:pt x="784713" y="1734652"/>
                  </a:lnTo>
                  <a:lnTo>
                    <a:pt x="785512" y="1735568"/>
                  </a:lnTo>
                  <a:lnTo>
                    <a:pt x="786310" y="1736485"/>
                  </a:lnTo>
                  <a:lnTo>
                    <a:pt x="787108" y="1737402"/>
                  </a:lnTo>
                  <a:lnTo>
                    <a:pt x="787907" y="1738318"/>
                  </a:lnTo>
                  <a:lnTo>
                    <a:pt x="788705" y="1739235"/>
                  </a:lnTo>
                  <a:lnTo>
                    <a:pt x="789503" y="1740151"/>
                  </a:lnTo>
                  <a:lnTo>
                    <a:pt x="790301" y="1741068"/>
                  </a:lnTo>
                  <a:lnTo>
                    <a:pt x="791100" y="1741985"/>
                  </a:lnTo>
                  <a:lnTo>
                    <a:pt x="791898" y="1742873"/>
                  </a:lnTo>
                  <a:lnTo>
                    <a:pt x="792696" y="1743789"/>
                  </a:lnTo>
                  <a:lnTo>
                    <a:pt x="793495" y="1744677"/>
                  </a:lnTo>
                  <a:lnTo>
                    <a:pt x="794293" y="1745594"/>
                  </a:lnTo>
                  <a:lnTo>
                    <a:pt x="795091" y="1746482"/>
                  </a:lnTo>
                  <a:lnTo>
                    <a:pt x="795889" y="1747398"/>
                  </a:lnTo>
                  <a:lnTo>
                    <a:pt x="796688" y="1748286"/>
                  </a:lnTo>
                  <a:lnTo>
                    <a:pt x="797486" y="1749203"/>
                  </a:lnTo>
                  <a:lnTo>
                    <a:pt x="798284" y="1750091"/>
                  </a:lnTo>
                  <a:lnTo>
                    <a:pt x="799083" y="1751007"/>
                  </a:lnTo>
                  <a:lnTo>
                    <a:pt x="799881" y="1751895"/>
                  </a:lnTo>
                  <a:lnTo>
                    <a:pt x="800679" y="1752812"/>
                  </a:lnTo>
                  <a:lnTo>
                    <a:pt x="801477" y="1753700"/>
                  </a:lnTo>
                  <a:lnTo>
                    <a:pt x="802276" y="1754616"/>
                  </a:lnTo>
                  <a:lnTo>
                    <a:pt x="803074" y="1755504"/>
                  </a:lnTo>
                  <a:lnTo>
                    <a:pt x="803872" y="1756421"/>
                  </a:lnTo>
                  <a:lnTo>
                    <a:pt x="804671" y="1757309"/>
                  </a:lnTo>
                  <a:lnTo>
                    <a:pt x="805469" y="1758226"/>
                  </a:lnTo>
                  <a:lnTo>
                    <a:pt x="806267" y="1759113"/>
                  </a:lnTo>
                  <a:lnTo>
                    <a:pt x="807065" y="1760030"/>
                  </a:lnTo>
                  <a:lnTo>
                    <a:pt x="807864" y="1760918"/>
                  </a:lnTo>
                  <a:lnTo>
                    <a:pt x="808662" y="1761835"/>
                  </a:lnTo>
                  <a:lnTo>
                    <a:pt x="809460" y="1762723"/>
                  </a:lnTo>
                  <a:lnTo>
                    <a:pt x="810258" y="1763610"/>
                  </a:lnTo>
                  <a:lnTo>
                    <a:pt x="811057" y="1764527"/>
                  </a:lnTo>
                  <a:lnTo>
                    <a:pt x="811855" y="1765415"/>
                  </a:lnTo>
                  <a:lnTo>
                    <a:pt x="812653" y="1766332"/>
                  </a:lnTo>
                  <a:lnTo>
                    <a:pt x="813452" y="1767220"/>
                  </a:lnTo>
                  <a:lnTo>
                    <a:pt x="814250" y="1768136"/>
                  </a:lnTo>
                  <a:lnTo>
                    <a:pt x="815048" y="1769024"/>
                  </a:lnTo>
                  <a:lnTo>
                    <a:pt x="815846" y="1769912"/>
                  </a:lnTo>
                  <a:lnTo>
                    <a:pt x="816645" y="1770800"/>
                  </a:lnTo>
                  <a:lnTo>
                    <a:pt x="817443" y="1771688"/>
                  </a:lnTo>
                  <a:lnTo>
                    <a:pt x="818241" y="1772576"/>
                  </a:lnTo>
                  <a:lnTo>
                    <a:pt x="819040" y="1773464"/>
                  </a:lnTo>
                  <a:lnTo>
                    <a:pt x="819838" y="1774352"/>
                  </a:lnTo>
                  <a:lnTo>
                    <a:pt x="820636" y="1775240"/>
                  </a:lnTo>
                  <a:lnTo>
                    <a:pt x="821434" y="1776128"/>
                  </a:lnTo>
                  <a:lnTo>
                    <a:pt x="822233" y="1777044"/>
                  </a:lnTo>
                  <a:lnTo>
                    <a:pt x="823031" y="1777932"/>
                  </a:lnTo>
                  <a:lnTo>
                    <a:pt x="823829" y="1778820"/>
                  </a:lnTo>
                  <a:lnTo>
                    <a:pt x="824628" y="1779708"/>
                  </a:lnTo>
                  <a:lnTo>
                    <a:pt x="825426" y="1780596"/>
                  </a:lnTo>
                  <a:lnTo>
                    <a:pt x="826224" y="1781484"/>
                  </a:lnTo>
                  <a:lnTo>
                    <a:pt x="827022" y="1782372"/>
                  </a:lnTo>
                  <a:lnTo>
                    <a:pt x="827821" y="1783260"/>
                  </a:lnTo>
                  <a:lnTo>
                    <a:pt x="828619" y="1784148"/>
                  </a:lnTo>
                  <a:lnTo>
                    <a:pt x="829417" y="1785036"/>
                  </a:lnTo>
                  <a:lnTo>
                    <a:pt x="830216" y="1785924"/>
                  </a:lnTo>
                  <a:lnTo>
                    <a:pt x="831014" y="1786812"/>
                  </a:lnTo>
                  <a:lnTo>
                    <a:pt x="831812" y="1787700"/>
                  </a:lnTo>
                  <a:lnTo>
                    <a:pt x="832610" y="1788588"/>
                  </a:lnTo>
                  <a:lnTo>
                    <a:pt x="833409" y="1789476"/>
                  </a:lnTo>
                  <a:lnTo>
                    <a:pt x="834207" y="1790364"/>
                  </a:lnTo>
                  <a:lnTo>
                    <a:pt x="835005" y="1791252"/>
                  </a:lnTo>
                  <a:lnTo>
                    <a:pt x="835804" y="1792139"/>
                  </a:lnTo>
                  <a:lnTo>
                    <a:pt x="836602" y="1793027"/>
                  </a:lnTo>
                  <a:lnTo>
                    <a:pt x="837400" y="1793915"/>
                  </a:lnTo>
                  <a:lnTo>
                    <a:pt x="838198" y="1794803"/>
                  </a:lnTo>
                  <a:lnTo>
                    <a:pt x="838997" y="1795691"/>
                  </a:lnTo>
                  <a:lnTo>
                    <a:pt x="839795" y="1796551"/>
                  </a:lnTo>
                  <a:lnTo>
                    <a:pt x="840593" y="1797439"/>
                  </a:lnTo>
                  <a:lnTo>
                    <a:pt x="841392" y="1798326"/>
                  </a:lnTo>
                  <a:lnTo>
                    <a:pt x="842190" y="1799186"/>
                  </a:lnTo>
                  <a:lnTo>
                    <a:pt x="842988" y="1800074"/>
                  </a:lnTo>
                  <a:lnTo>
                    <a:pt x="843786" y="1800933"/>
                  </a:lnTo>
                  <a:lnTo>
                    <a:pt x="844585" y="1801821"/>
                  </a:lnTo>
                  <a:lnTo>
                    <a:pt x="845383" y="1802680"/>
                  </a:lnTo>
                  <a:lnTo>
                    <a:pt x="846181" y="1803568"/>
                  </a:lnTo>
                  <a:lnTo>
                    <a:pt x="846980" y="1804456"/>
                  </a:lnTo>
                  <a:lnTo>
                    <a:pt x="847778" y="1805315"/>
                  </a:lnTo>
                  <a:lnTo>
                    <a:pt x="848576" y="1806203"/>
                  </a:lnTo>
                  <a:lnTo>
                    <a:pt x="849374" y="1807063"/>
                  </a:lnTo>
                  <a:lnTo>
                    <a:pt x="850173" y="1807951"/>
                  </a:lnTo>
                  <a:lnTo>
                    <a:pt x="850971" y="1808810"/>
                  </a:lnTo>
                  <a:lnTo>
                    <a:pt x="851769" y="1809698"/>
                  </a:lnTo>
                  <a:lnTo>
                    <a:pt x="852568" y="1810586"/>
                  </a:lnTo>
                  <a:lnTo>
                    <a:pt x="853366" y="1811445"/>
                  </a:lnTo>
                  <a:lnTo>
                    <a:pt x="854164" y="1812333"/>
                  </a:lnTo>
                  <a:lnTo>
                    <a:pt x="854962" y="1813192"/>
                  </a:lnTo>
                  <a:lnTo>
                    <a:pt x="855761" y="1814080"/>
                  </a:lnTo>
                  <a:lnTo>
                    <a:pt x="856559" y="1814940"/>
                  </a:lnTo>
                  <a:lnTo>
                    <a:pt x="857357" y="1815828"/>
                  </a:lnTo>
                  <a:lnTo>
                    <a:pt x="858156" y="1816716"/>
                  </a:lnTo>
                  <a:lnTo>
                    <a:pt x="858954" y="1817575"/>
                  </a:lnTo>
                  <a:lnTo>
                    <a:pt x="859752" y="1818463"/>
                  </a:lnTo>
                  <a:lnTo>
                    <a:pt x="860550" y="1819322"/>
                  </a:lnTo>
                  <a:lnTo>
                    <a:pt x="861349" y="1820210"/>
                  </a:lnTo>
                  <a:lnTo>
                    <a:pt x="862147" y="1821098"/>
                  </a:lnTo>
                  <a:lnTo>
                    <a:pt x="862945" y="1821957"/>
                  </a:lnTo>
                  <a:lnTo>
                    <a:pt x="863744" y="1822817"/>
                  </a:lnTo>
                  <a:lnTo>
                    <a:pt x="864542" y="1823676"/>
                  </a:lnTo>
                  <a:lnTo>
                    <a:pt x="865340" y="1824564"/>
                  </a:lnTo>
                  <a:lnTo>
                    <a:pt x="866138" y="1825423"/>
                  </a:lnTo>
                  <a:lnTo>
                    <a:pt x="866937" y="1826283"/>
                  </a:lnTo>
                  <a:lnTo>
                    <a:pt x="867735" y="1827142"/>
                  </a:lnTo>
                  <a:lnTo>
                    <a:pt x="868533" y="1828001"/>
                  </a:lnTo>
                  <a:lnTo>
                    <a:pt x="869332" y="1828860"/>
                  </a:lnTo>
                  <a:lnTo>
                    <a:pt x="870130" y="1829720"/>
                  </a:lnTo>
                  <a:lnTo>
                    <a:pt x="870928" y="1830608"/>
                  </a:lnTo>
                  <a:lnTo>
                    <a:pt x="871726" y="1831467"/>
                  </a:lnTo>
                  <a:lnTo>
                    <a:pt x="872525" y="1832326"/>
                  </a:lnTo>
                  <a:lnTo>
                    <a:pt x="873323" y="1833186"/>
                  </a:lnTo>
                  <a:lnTo>
                    <a:pt x="874121" y="1834045"/>
                  </a:lnTo>
                  <a:lnTo>
                    <a:pt x="874920" y="1834904"/>
                  </a:lnTo>
                  <a:lnTo>
                    <a:pt x="875718" y="1835764"/>
                  </a:lnTo>
                  <a:lnTo>
                    <a:pt x="876516" y="1836652"/>
                  </a:lnTo>
                  <a:lnTo>
                    <a:pt x="877314" y="1837511"/>
                  </a:lnTo>
                  <a:lnTo>
                    <a:pt x="878113" y="1838370"/>
                  </a:lnTo>
                  <a:lnTo>
                    <a:pt x="878911" y="1839229"/>
                  </a:lnTo>
                  <a:lnTo>
                    <a:pt x="879709" y="1840089"/>
                  </a:lnTo>
                  <a:lnTo>
                    <a:pt x="880508" y="1840948"/>
                  </a:lnTo>
                  <a:lnTo>
                    <a:pt x="881306" y="1841807"/>
                  </a:lnTo>
                  <a:lnTo>
                    <a:pt x="882104" y="1842695"/>
                  </a:lnTo>
                  <a:lnTo>
                    <a:pt x="882902" y="1843555"/>
                  </a:lnTo>
                  <a:lnTo>
                    <a:pt x="883701" y="1844414"/>
                  </a:lnTo>
                  <a:lnTo>
                    <a:pt x="884499" y="1845273"/>
                  </a:lnTo>
                  <a:lnTo>
                    <a:pt x="885297" y="1846133"/>
                  </a:lnTo>
                  <a:lnTo>
                    <a:pt x="886096" y="1846992"/>
                  </a:lnTo>
                  <a:lnTo>
                    <a:pt x="886894" y="1847851"/>
                  </a:lnTo>
                  <a:lnTo>
                    <a:pt x="887692" y="1848710"/>
                  </a:lnTo>
                  <a:lnTo>
                    <a:pt x="888490" y="1849570"/>
                  </a:lnTo>
                  <a:lnTo>
                    <a:pt x="889289" y="1850429"/>
                  </a:lnTo>
                  <a:lnTo>
                    <a:pt x="890087" y="1851260"/>
                  </a:lnTo>
                  <a:lnTo>
                    <a:pt x="890885" y="1852119"/>
                  </a:lnTo>
                  <a:lnTo>
                    <a:pt x="891684" y="1852978"/>
                  </a:lnTo>
                  <a:lnTo>
                    <a:pt x="892482" y="1853838"/>
                  </a:lnTo>
                  <a:lnTo>
                    <a:pt x="893280" y="1854668"/>
                  </a:lnTo>
                  <a:lnTo>
                    <a:pt x="894078" y="1855528"/>
                  </a:lnTo>
                  <a:lnTo>
                    <a:pt x="894877" y="1856387"/>
                  </a:lnTo>
                  <a:lnTo>
                    <a:pt x="895675" y="1857246"/>
                  </a:lnTo>
                  <a:lnTo>
                    <a:pt x="896473" y="1858077"/>
                  </a:lnTo>
                  <a:lnTo>
                    <a:pt x="897272" y="1858936"/>
                  </a:lnTo>
                  <a:lnTo>
                    <a:pt x="898070" y="1859795"/>
                  </a:lnTo>
                  <a:lnTo>
                    <a:pt x="898868" y="1860655"/>
                  </a:lnTo>
                  <a:lnTo>
                    <a:pt x="899666" y="1861485"/>
                  </a:lnTo>
                  <a:lnTo>
                    <a:pt x="900465" y="1862345"/>
                  </a:lnTo>
                  <a:lnTo>
                    <a:pt x="901263" y="1863204"/>
                  </a:lnTo>
                  <a:lnTo>
                    <a:pt x="902061" y="1864063"/>
                  </a:lnTo>
                  <a:lnTo>
                    <a:pt x="902860" y="1864894"/>
                  </a:lnTo>
                  <a:lnTo>
                    <a:pt x="903658" y="1865753"/>
                  </a:lnTo>
                  <a:lnTo>
                    <a:pt x="904456" y="1866613"/>
                  </a:lnTo>
                  <a:lnTo>
                    <a:pt x="905254" y="1867443"/>
                  </a:lnTo>
                  <a:lnTo>
                    <a:pt x="906053" y="1868303"/>
                  </a:lnTo>
                  <a:lnTo>
                    <a:pt x="906851" y="1869162"/>
                  </a:lnTo>
                  <a:lnTo>
                    <a:pt x="907649" y="1870021"/>
                  </a:lnTo>
                  <a:lnTo>
                    <a:pt x="908448" y="1870852"/>
                  </a:lnTo>
                  <a:lnTo>
                    <a:pt x="909246" y="1871711"/>
                  </a:lnTo>
                  <a:lnTo>
                    <a:pt x="910044" y="1872570"/>
                  </a:lnTo>
                  <a:lnTo>
                    <a:pt x="910842" y="1873430"/>
                  </a:lnTo>
                  <a:lnTo>
                    <a:pt x="911641" y="1874260"/>
                  </a:lnTo>
                  <a:lnTo>
                    <a:pt x="912439" y="1875091"/>
                  </a:lnTo>
                  <a:lnTo>
                    <a:pt x="913237" y="1875950"/>
                  </a:lnTo>
                  <a:lnTo>
                    <a:pt x="914036" y="1876781"/>
                  </a:lnTo>
                  <a:lnTo>
                    <a:pt x="914834" y="1877612"/>
                  </a:lnTo>
                  <a:lnTo>
                    <a:pt x="915632" y="1878471"/>
                  </a:lnTo>
                  <a:lnTo>
                    <a:pt x="916430" y="1879302"/>
                  </a:lnTo>
                  <a:lnTo>
                    <a:pt x="917229" y="1880132"/>
                  </a:lnTo>
                  <a:lnTo>
                    <a:pt x="918027" y="1880992"/>
                  </a:lnTo>
                  <a:lnTo>
                    <a:pt x="918825" y="1881822"/>
                  </a:lnTo>
                  <a:lnTo>
                    <a:pt x="919624" y="1882653"/>
                  </a:lnTo>
                  <a:lnTo>
                    <a:pt x="920422" y="1883512"/>
                  </a:lnTo>
                  <a:lnTo>
                    <a:pt x="921220" y="1884343"/>
                  </a:lnTo>
                  <a:lnTo>
                    <a:pt x="922018" y="1885202"/>
                  </a:lnTo>
                  <a:lnTo>
                    <a:pt x="922817" y="1886033"/>
                  </a:lnTo>
                  <a:lnTo>
                    <a:pt x="923615" y="1886864"/>
                  </a:lnTo>
                  <a:lnTo>
                    <a:pt x="924413" y="1887723"/>
                  </a:lnTo>
                  <a:lnTo>
                    <a:pt x="925211" y="1888554"/>
                  </a:lnTo>
                  <a:lnTo>
                    <a:pt x="926010" y="1889384"/>
                  </a:lnTo>
                  <a:lnTo>
                    <a:pt x="926808" y="1890244"/>
                  </a:lnTo>
                  <a:lnTo>
                    <a:pt x="927606" y="1891074"/>
                  </a:lnTo>
                  <a:lnTo>
                    <a:pt x="928405" y="1891905"/>
                  </a:lnTo>
                  <a:lnTo>
                    <a:pt x="929203" y="1892764"/>
                  </a:lnTo>
                  <a:lnTo>
                    <a:pt x="930001" y="1893595"/>
                  </a:lnTo>
                  <a:lnTo>
                    <a:pt x="930799" y="1894426"/>
                  </a:lnTo>
                  <a:lnTo>
                    <a:pt x="931598" y="1895285"/>
                  </a:lnTo>
                  <a:lnTo>
                    <a:pt x="932396" y="1896115"/>
                  </a:lnTo>
                  <a:lnTo>
                    <a:pt x="933194" y="1896946"/>
                  </a:lnTo>
                  <a:lnTo>
                    <a:pt x="933993" y="1897805"/>
                  </a:lnTo>
                  <a:lnTo>
                    <a:pt x="934791" y="1898636"/>
                  </a:lnTo>
                  <a:lnTo>
                    <a:pt x="935589" y="1899467"/>
                  </a:lnTo>
                  <a:lnTo>
                    <a:pt x="936387" y="1900297"/>
                  </a:lnTo>
                  <a:lnTo>
                    <a:pt x="937186" y="1901128"/>
                  </a:lnTo>
                  <a:lnTo>
                    <a:pt x="937984" y="1901959"/>
                  </a:lnTo>
                  <a:lnTo>
                    <a:pt x="938782" y="1902789"/>
                  </a:lnTo>
                  <a:lnTo>
                    <a:pt x="939581" y="1903620"/>
                  </a:lnTo>
                  <a:lnTo>
                    <a:pt x="940379" y="1904451"/>
                  </a:lnTo>
                  <a:lnTo>
                    <a:pt x="941177" y="1905281"/>
                  </a:lnTo>
                  <a:lnTo>
                    <a:pt x="941975" y="1906112"/>
                  </a:lnTo>
                  <a:lnTo>
                    <a:pt x="942774" y="1906943"/>
                  </a:lnTo>
                  <a:lnTo>
                    <a:pt x="943572" y="1907773"/>
                  </a:lnTo>
                  <a:lnTo>
                    <a:pt x="944370" y="1908604"/>
                  </a:lnTo>
                  <a:lnTo>
                    <a:pt x="945169" y="1909435"/>
                  </a:lnTo>
                  <a:lnTo>
                    <a:pt x="945967" y="1910265"/>
                  </a:lnTo>
                  <a:lnTo>
                    <a:pt x="946765" y="1911096"/>
                  </a:lnTo>
                  <a:lnTo>
                    <a:pt x="947563" y="1911927"/>
                  </a:lnTo>
                  <a:lnTo>
                    <a:pt x="948362" y="1912757"/>
                  </a:lnTo>
                  <a:lnTo>
                    <a:pt x="949160" y="1913559"/>
                  </a:lnTo>
                  <a:lnTo>
                    <a:pt x="949958" y="1914390"/>
                  </a:lnTo>
                  <a:lnTo>
                    <a:pt x="950757" y="1915221"/>
                  </a:lnTo>
                  <a:lnTo>
                    <a:pt x="951555" y="1916051"/>
                  </a:lnTo>
                  <a:lnTo>
                    <a:pt x="952353" y="1916882"/>
                  </a:lnTo>
                  <a:lnTo>
                    <a:pt x="953151" y="1917713"/>
                  </a:lnTo>
                  <a:lnTo>
                    <a:pt x="953950" y="1918543"/>
                  </a:lnTo>
                  <a:lnTo>
                    <a:pt x="954748" y="1919374"/>
                  </a:lnTo>
                  <a:lnTo>
                    <a:pt x="955546" y="1920205"/>
                  </a:lnTo>
                  <a:lnTo>
                    <a:pt x="956345" y="1921035"/>
                  </a:lnTo>
                  <a:lnTo>
                    <a:pt x="957143" y="1921866"/>
                  </a:lnTo>
                  <a:lnTo>
                    <a:pt x="957941" y="1922697"/>
                  </a:lnTo>
                  <a:lnTo>
                    <a:pt x="958739" y="1923527"/>
                  </a:lnTo>
                  <a:lnTo>
                    <a:pt x="959538" y="1924358"/>
                  </a:lnTo>
                  <a:lnTo>
                    <a:pt x="960336" y="1925160"/>
                  </a:lnTo>
                  <a:lnTo>
                    <a:pt x="961134" y="1925991"/>
                  </a:lnTo>
                  <a:lnTo>
                    <a:pt x="961933" y="1926821"/>
                  </a:lnTo>
                  <a:lnTo>
                    <a:pt x="962731" y="1927623"/>
                  </a:lnTo>
                  <a:lnTo>
                    <a:pt x="963529" y="1928454"/>
                  </a:lnTo>
                  <a:lnTo>
                    <a:pt x="964327" y="1929256"/>
                  </a:lnTo>
                  <a:lnTo>
                    <a:pt x="965126" y="1930087"/>
                  </a:lnTo>
                  <a:lnTo>
                    <a:pt x="965924" y="1930917"/>
                  </a:lnTo>
                  <a:lnTo>
                    <a:pt x="966722" y="1931719"/>
                  </a:lnTo>
                  <a:lnTo>
                    <a:pt x="967521" y="1932550"/>
                  </a:lnTo>
                  <a:lnTo>
                    <a:pt x="968319" y="1933352"/>
                  </a:lnTo>
                  <a:lnTo>
                    <a:pt x="969117" y="1934183"/>
                  </a:lnTo>
                  <a:lnTo>
                    <a:pt x="969915" y="1935013"/>
                  </a:lnTo>
                  <a:lnTo>
                    <a:pt x="970714" y="1935815"/>
                  </a:lnTo>
                  <a:lnTo>
                    <a:pt x="971512" y="1936646"/>
                  </a:lnTo>
                  <a:lnTo>
                    <a:pt x="972310" y="1937448"/>
                  </a:lnTo>
                  <a:lnTo>
                    <a:pt x="973109" y="1938279"/>
                  </a:lnTo>
                  <a:lnTo>
                    <a:pt x="973907" y="1939109"/>
                  </a:lnTo>
                  <a:lnTo>
                    <a:pt x="974705" y="1939911"/>
                  </a:lnTo>
                  <a:lnTo>
                    <a:pt x="975503" y="1940742"/>
                  </a:lnTo>
                  <a:lnTo>
                    <a:pt x="976302" y="1941544"/>
                  </a:lnTo>
                  <a:lnTo>
                    <a:pt x="977100" y="1942375"/>
                  </a:lnTo>
                  <a:lnTo>
                    <a:pt x="977898" y="1943205"/>
                  </a:lnTo>
                  <a:lnTo>
                    <a:pt x="978697" y="1944007"/>
                  </a:lnTo>
                  <a:lnTo>
                    <a:pt x="979495" y="1944838"/>
                  </a:lnTo>
                  <a:lnTo>
                    <a:pt x="980293" y="1945640"/>
                  </a:lnTo>
                  <a:lnTo>
                    <a:pt x="981091" y="1946471"/>
                  </a:lnTo>
                  <a:lnTo>
                    <a:pt x="981890" y="1947301"/>
                  </a:lnTo>
                  <a:lnTo>
                    <a:pt x="982688" y="1948103"/>
                  </a:lnTo>
                  <a:lnTo>
                    <a:pt x="983486" y="1948934"/>
                  </a:lnTo>
                  <a:lnTo>
                    <a:pt x="984285" y="1949736"/>
                  </a:lnTo>
                  <a:lnTo>
                    <a:pt x="985083" y="1950538"/>
                  </a:lnTo>
                  <a:lnTo>
                    <a:pt x="985881" y="1951340"/>
                  </a:lnTo>
                  <a:lnTo>
                    <a:pt x="986679" y="1952171"/>
                  </a:lnTo>
                  <a:lnTo>
                    <a:pt x="987478" y="1952973"/>
                  </a:lnTo>
                  <a:lnTo>
                    <a:pt x="988276" y="1953775"/>
                  </a:lnTo>
                  <a:lnTo>
                    <a:pt x="989074" y="1954577"/>
                  </a:lnTo>
                  <a:lnTo>
                    <a:pt x="989873" y="1955408"/>
                  </a:lnTo>
                  <a:lnTo>
                    <a:pt x="990671" y="1956210"/>
                  </a:lnTo>
                  <a:lnTo>
                    <a:pt x="991469" y="1957012"/>
                  </a:lnTo>
                  <a:lnTo>
                    <a:pt x="992267" y="1957814"/>
                  </a:lnTo>
                  <a:lnTo>
                    <a:pt x="993066" y="1958644"/>
                  </a:lnTo>
                  <a:lnTo>
                    <a:pt x="993864" y="1959446"/>
                  </a:lnTo>
                  <a:lnTo>
                    <a:pt x="994662" y="1960248"/>
                  </a:lnTo>
                  <a:lnTo>
                    <a:pt x="995461" y="1961050"/>
                  </a:lnTo>
                  <a:lnTo>
                    <a:pt x="996259" y="1961881"/>
                  </a:lnTo>
                  <a:lnTo>
                    <a:pt x="997057" y="1962683"/>
                  </a:lnTo>
                  <a:lnTo>
                    <a:pt x="997855" y="1963485"/>
                  </a:lnTo>
                  <a:lnTo>
                    <a:pt x="998654" y="1964287"/>
                  </a:lnTo>
                  <a:lnTo>
                    <a:pt x="999452" y="1965118"/>
                  </a:lnTo>
                  <a:lnTo>
                    <a:pt x="1000250" y="1965920"/>
                  </a:lnTo>
                  <a:lnTo>
                    <a:pt x="1001049" y="1966722"/>
                  </a:lnTo>
                  <a:lnTo>
                    <a:pt x="1001847" y="1967524"/>
                  </a:lnTo>
                  <a:lnTo>
                    <a:pt x="1002645" y="1968354"/>
                  </a:lnTo>
                  <a:lnTo>
                    <a:pt x="1003443" y="1969156"/>
                  </a:lnTo>
                  <a:lnTo>
                    <a:pt x="1004242" y="1969959"/>
                  </a:lnTo>
                  <a:lnTo>
                    <a:pt x="1005040" y="1970761"/>
                  </a:lnTo>
                  <a:lnTo>
                    <a:pt x="1005838" y="1971591"/>
                  </a:lnTo>
                  <a:lnTo>
                    <a:pt x="1006637" y="1972393"/>
                  </a:lnTo>
                  <a:lnTo>
                    <a:pt x="1007435" y="1973195"/>
                  </a:lnTo>
                  <a:lnTo>
                    <a:pt x="1008233" y="1973997"/>
                  </a:lnTo>
                  <a:lnTo>
                    <a:pt x="1009031" y="1974799"/>
                  </a:lnTo>
                  <a:lnTo>
                    <a:pt x="1009830" y="1975601"/>
                  </a:lnTo>
                  <a:lnTo>
                    <a:pt x="1010628" y="1976403"/>
                  </a:lnTo>
                  <a:lnTo>
                    <a:pt x="1011426" y="1977205"/>
                  </a:lnTo>
                  <a:lnTo>
                    <a:pt x="1012225" y="1977979"/>
                  </a:lnTo>
                  <a:lnTo>
                    <a:pt x="1013023" y="1978781"/>
                  </a:lnTo>
                  <a:lnTo>
                    <a:pt x="1013821" y="1979583"/>
                  </a:lnTo>
                  <a:lnTo>
                    <a:pt x="1014619" y="1980385"/>
                  </a:lnTo>
                  <a:lnTo>
                    <a:pt x="1015418" y="1981187"/>
                  </a:lnTo>
                  <a:lnTo>
                    <a:pt x="1016216" y="1981989"/>
                  </a:lnTo>
                  <a:lnTo>
                    <a:pt x="1017014" y="1982791"/>
                  </a:lnTo>
                  <a:lnTo>
                    <a:pt x="1017813" y="1983593"/>
                  </a:lnTo>
                  <a:lnTo>
                    <a:pt x="1018611" y="1984395"/>
                  </a:lnTo>
                  <a:lnTo>
                    <a:pt x="1019409" y="1985197"/>
                  </a:lnTo>
                  <a:lnTo>
                    <a:pt x="1020207" y="1985999"/>
                  </a:lnTo>
                  <a:lnTo>
                    <a:pt x="1021006" y="1986801"/>
                  </a:lnTo>
                  <a:lnTo>
                    <a:pt x="1021804" y="1987574"/>
                  </a:lnTo>
                  <a:lnTo>
                    <a:pt x="1022602" y="1988376"/>
                  </a:lnTo>
                  <a:lnTo>
                    <a:pt x="1023401" y="1989178"/>
                  </a:lnTo>
                  <a:lnTo>
                    <a:pt x="1024199" y="1989980"/>
                  </a:lnTo>
                  <a:lnTo>
                    <a:pt x="1024997" y="1990782"/>
                  </a:lnTo>
                  <a:lnTo>
                    <a:pt x="1025795" y="1991584"/>
                  </a:lnTo>
                  <a:lnTo>
                    <a:pt x="1026594" y="1992386"/>
                  </a:lnTo>
                  <a:lnTo>
                    <a:pt x="1027392" y="1993188"/>
                  </a:lnTo>
                  <a:lnTo>
                    <a:pt x="1028190" y="1993990"/>
                  </a:lnTo>
                  <a:lnTo>
                    <a:pt x="1028989" y="1994792"/>
                  </a:lnTo>
                  <a:lnTo>
                    <a:pt x="1029787" y="1995594"/>
                  </a:lnTo>
                  <a:lnTo>
                    <a:pt x="1030585" y="1996396"/>
                  </a:lnTo>
                  <a:lnTo>
                    <a:pt x="1031383" y="1997170"/>
                  </a:lnTo>
                  <a:lnTo>
                    <a:pt x="1032182" y="1997972"/>
                  </a:lnTo>
                  <a:lnTo>
                    <a:pt x="1032980" y="1998745"/>
                  </a:lnTo>
                  <a:lnTo>
                    <a:pt x="1033778" y="1999547"/>
                  </a:lnTo>
                  <a:lnTo>
                    <a:pt x="1034577" y="2000349"/>
                  </a:lnTo>
                  <a:lnTo>
                    <a:pt x="1035375" y="2001123"/>
                  </a:lnTo>
                  <a:lnTo>
                    <a:pt x="1036173" y="2001925"/>
                  </a:lnTo>
                  <a:lnTo>
                    <a:pt x="1036971" y="2002698"/>
                  </a:lnTo>
                  <a:lnTo>
                    <a:pt x="1037770" y="2003500"/>
                  </a:lnTo>
                  <a:lnTo>
                    <a:pt x="1038568" y="2004302"/>
                  </a:lnTo>
                  <a:lnTo>
                    <a:pt x="1039366" y="2005075"/>
                  </a:lnTo>
                  <a:lnTo>
                    <a:pt x="1040165" y="2005878"/>
                  </a:lnTo>
                  <a:lnTo>
                    <a:pt x="1040963" y="2006651"/>
                  </a:lnTo>
                  <a:lnTo>
                    <a:pt x="1041761" y="2007453"/>
                  </a:lnTo>
                  <a:lnTo>
                    <a:pt x="1042559" y="2008226"/>
                  </a:lnTo>
                  <a:lnTo>
                    <a:pt x="1043358" y="2009028"/>
                  </a:lnTo>
                  <a:lnTo>
                    <a:pt x="1044156" y="2009830"/>
                  </a:lnTo>
                  <a:lnTo>
                    <a:pt x="1044954" y="2010604"/>
                  </a:lnTo>
                  <a:lnTo>
                    <a:pt x="1045752" y="2011406"/>
                  </a:lnTo>
                  <a:lnTo>
                    <a:pt x="1046551" y="2012179"/>
                  </a:lnTo>
                  <a:lnTo>
                    <a:pt x="1047349" y="2012981"/>
                  </a:lnTo>
                  <a:lnTo>
                    <a:pt x="1048147" y="2013783"/>
                  </a:lnTo>
                  <a:lnTo>
                    <a:pt x="1048946" y="2014556"/>
                  </a:lnTo>
                  <a:lnTo>
                    <a:pt x="1049744" y="2015359"/>
                  </a:lnTo>
                  <a:lnTo>
                    <a:pt x="1050542" y="2016132"/>
                  </a:lnTo>
                  <a:lnTo>
                    <a:pt x="1051340" y="2016934"/>
                  </a:lnTo>
                  <a:lnTo>
                    <a:pt x="1052139" y="2017736"/>
                  </a:lnTo>
                  <a:lnTo>
                    <a:pt x="1052937" y="2018509"/>
                  </a:lnTo>
                  <a:lnTo>
                    <a:pt x="1053735" y="2019311"/>
                  </a:lnTo>
                  <a:lnTo>
                    <a:pt x="1054534" y="2020085"/>
                  </a:lnTo>
                  <a:lnTo>
                    <a:pt x="1055332" y="2020887"/>
                  </a:lnTo>
                  <a:lnTo>
                    <a:pt x="1056130" y="2021660"/>
                  </a:lnTo>
                  <a:lnTo>
                    <a:pt x="1056928" y="2022433"/>
                  </a:lnTo>
                  <a:lnTo>
                    <a:pt x="1057727" y="2023235"/>
                  </a:lnTo>
                  <a:lnTo>
                    <a:pt x="1058525" y="2024009"/>
                  </a:lnTo>
                  <a:lnTo>
                    <a:pt x="1059323" y="2024782"/>
                  </a:lnTo>
                  <a:lnTo>
                    <a:pt x="1060122" y="2025556"/>
                  </a:lnTo>
                  <a:lnTo>
                    <a:pt x="1060920" y="2026358"/>
                  </a:lnTo>
                  <a:lnTo>
                    <a:pt x="1061718" y="2027131"/>
                  </a:lnTo>
                  <a:lnTo>
                    <a:pt x="1062516" y="2027904"/>
                  </a:lnTo>
                  <a:lnTo>
                    <a:pt x="1063315" y="2028678"/>
                  </a:lnTo>
                  <a:lnTo>
                    <a:pt x="1064113" y="2029480"/>
                  </a:lnTo>
                  <a:lnTo>
                    <a:pt x="1064911" y="2030253"/>
                  </a:lnTo>
                  <a:lnTo>
                    <a:pt x="1065710" y="2031027"/>
                  </a:lnTo>
                  <a:lnTo>
                    <a:pt x="1066508" y="2031829"/>
                  </a:lnTo>
                  <a:lnTo>
                    <a:pt x="1067306" y="2032602"/>
                  </a:lnTo>
                  <a:lnTo>
                    <a:pt x="1068104" y="2033375"/>
                  </a:lnTo>
                  <a:lnTo>
                    <a:pt x="1068903" y="2034149"/>
                  </a:lnTo>
                  <a:lnTo>
                    <a:pt x="1069701" y="2034951"/>
                  </a:lnTo>
                  <a:lnTo>
                    <a:pt x="1070499" y="2035724"/>
                  </a:lnTo>
                  <a:lnTo>
                    <a:pt x="1071298" y="2036497"/>
                  </a:lnTo>
                  <a:lnTo>
                    <a:pt x="1072096" y="2037299"/>
                  </a:lnTo>
                  <a:lnTo>
                    <a:pt x="1072894" y="2038073"/>
                  </a:lnTo>
                  <a:lnTo>
                    <a:pt x="1073692" y="2038846"/>
                  </a:lnTo>
                  <a:lnTo>
                    <a:pt x="1074491" y="2039620"/>
                  </a:lnTo>
                  <a:lnTo>
                    <a:pt x="1075289" y="2040422"/>
                  </a:lnTo>
                  <a:lnTo>
                    <a:pt x="1076087" y="2041195"/>
                  </a:lnTo>
                  <a:lnTo>
                    <a:pt x="1076886" y="2041968"/>
                  </a:lnTo>
                  <a:lnTo>
                    <a:pt x="1077684" y="2042770"/>
                  </a:lnTo>
                  <a:lnTo>
                    <a:pt x="1078482" y="2043544"/>
                  </a:lnTo>
                  <a:lnTo>
                    <a:pt x="1079280" y="2044317"/>
                  </a:lnTo>
                  <a:lnTo>
                    <a:pt x="1080079" y="2045090"/>
                  </a:lnTo>
                  <a:lnTo>
                    <a:pt x="1080877" y="2045864"/>
                  </a:lnTo>
                  <a:lnTo>
                    <a:pt x="1081675" y="2046637"/>
                  </a:lnTo>
                  <a:lnTo>
                    <a:pt x="1082474" y="2047411"/>
                  </a:lnTo>
                  <a:lnTo>
                    <a:pt x="1083272" y="2048184"/>
                  </a:lnTo>
                  <a:lnTo>
                    <a:pt x="1084070" y="2048957"/>
                  </a:lnTo>
                  <a:lnTo>
                    <a:pt x="1084868" y="2049731"/>
                  </a:lnTo>
                  <a:lnTo>
                    <a:pt x="1085667" y="2050504"/>
                  </a:lnTo>
                  <a:lnTo>
                    <a:pt x="1086465" y="2051278"/>
                  </a:lnTo>
                  <a:lnTo>
                    <a:pt x="1087263" y="2052051"/>
                  </a:lnTo>
                  <a:lnTo>
                    <a:pt x="1088062" y="2052824"/>
                  </a:lnTo>
                  <a:lnTo>
                    <a:pt x="1088860" y="2053569"/>
                  </a:lnTo>
                  <a:lnTo>
                    <a:pt x="1089658" y="2054342"/>
                  </a:lnTo>
                  <a:lnTo>
                    <a:pt x="1090456" y="2055116"/>
                  </a:lnTo>
                  <a:lnTo>
                    <a:pt x="1091255" y="2055889"/>
                  </a:lnTo>
                  <a:lnTo>
                    <a:pt x="1092053" y="2056662"/>
                  </a:lnTo>
                  <a:lnTo>
                    <a:pt x="1092851" y="2057436"/>
                  </a:lnTo>
                  <a:lnTo>
                    <a:pt x="1093650" y="2058209"/>
                  </a:lnTo>
                  <a:lnTo>
                    <a:pt x="1094448" y="2058983"/>
                  </a:lnTo>
                  <a:lnTo>
                    <a:pt x="1095246" y="2059756"/>
                  </a:lnTo>
                  <a:lnTo>
                    <a:pt x="1096044" y="2060529"/>
                  </a:lnTo>
                  <a:lnTo>
                    <a:pt x="1096843" y="2061303"/>
                  </a:lnTo>
                  <a:lnTo>
                    <a:pt x="1097641" y="2062076"/>
                  </a:lnTo>
                  <a:lnTo>
                    <a:pt x="1098439" y="2062849"/>
                  </a:lnTo>
                  <a:lnTo>
                    <a:pt x="1099238" y="2063623"/>
                  </a:lnTo>
                  <a:lnTo>
                    <a:pt x="1100036" y="2064396"/>
                  </a:lnTo>
                  <a:lnTo>
                    <a:pt x="1100834" y="2065170"/>
                  </a:lnTo>
                  <a:lnTo>
                    <a:pt x="1101632" y="2065943"/>
                  </a:lnTo>
                  <a:lnTo>
                    <a:pt x="1102431" y="2066716"/>
                  </a:lnTo>
                  <a:lnTo>
                    <a:pt x="1103229" y="2067490"/>
                  </a:lnTo>
                  <a:lnTo>
                    <a:pt x="1104027" y="2068234"/>
                  </a:lnTo>
                  <a:lnTo>
                    <a:pt x="1104826" y="2069008"/>
                  </a:lnTo>
                  <a:lnTo>
                    <a:pt x="1105624" y="2069781"/>
                  </a:lnTo>
                  <a:lnTo>
                    <a:pt x="1106422" y="2070555"/>
                  </a:lnTo>
                  <a:lnTo>
                    <a:pt x="1107220" y="2071299"/>
                  </a:lnTo>
                  <a:lnTo>
                    <a:pt x="1108019" y="2072073"/>
                  </a:lnTo>
                  <a:lnTo>
                    <a:pt x="1108817" y="2072846"/>
                  </a:lnTo>
                  <a:lnTo>
                    <a:pt x="1109615" y="2073591"/>
                  </a:lnTo>
                  <a:lnTo>
                    <a:pt x="1110414" y="2074364"/>
                  </a:lnTo>
                  <a:lnTo>
                    <a:pt x="1111212" y="2075138"/>
                  </a:lnTo>
                  <a:lnTo>
                    <a:pt x="1112010" y="2075882"/>
                  </a:lnTo>
                  <a:lnTo>
                    <a:pt x="1112808" y="2076656"/>
                  </a:lnTo>
                  <a:lnTo>
                    <a:pt x="1113607" y="2077429"/>
                  </a:lnTo>
                  <a:lnTo>
                    <a:pt x="1114405" y="2078174"/>
                  </a:lnTo>
                  <a:lnTo>
                    <a:pt x="1115203" y="2078947"/>
                  </a:lnTo>
                  <a:lnTo>
                    <a:pt x="1116002" y="2079721"/>
                  </a:lnTo>
                  <a:lnTo>
                    <a:pt x="1116800" y="2080465"/>
                  </a:lnTo>
                  <a:lnTo>
                    <a:pt x="1117598" y="2081239"/>
                  </a:lnTo>
                  <a:lnTo>
                    <a:pt x="1118396" y="2082012"/>
                  </a:lnTo>
                  <a:lnTo>
                    <a:pt x="1119195" y="2082757"/>
                  </a:lnTo>
                  <a:lnTo>
                    <a:pt x="1119993" y="2083530"/>
                  </a:lnTo>
                  <a:lnTo>
                    <a:pt x="1120791" y="2084303"/>
                  </a:lnTo>
                  <a:lnTo>
                    <a:pt x="1121590" y="2085048"/>
                  </a:lnTo>
                  <a:lnTo>
                    <a:pt x="1122388" y="2085822"/>
                  </a:lnTo>
                  <a:lnTo>
                    <a:pt x="1123186" y="2086595"/>
                  </a:lnTo>
                  <a:lnTo>
                    <a:pt x="1123984" y="2087368"/>
                  </a:lnTo>
                  <a:lnTo>
                    <a:pt x="1124783" y="2088113"/>
                  </a:lnTo>
                  <a:lnTo>
                    <a:pt x="1125581" y="2088886"/>
                  </a:lnTo>
                  <a:lnTo>
                    <a:pt x="1126379" y="2089660"/>
                  </a:lnTo>
                  <a:lnTo>
                    <a:pt x="1127178" y="2090405"/>
                  </a:lnTo>
                  <a:lnTo>
                    <a:pt x="1127976" y="2091149"/>
                  </a:lnTo>
                  <a:lnTo>
                    <a:pt x="1128774" y="2091923"/>
                  </a:lnTo>
                  <a:lnTo>
                    <a:pt x="1129572" y="2092667"/>
                  </a:lnTo>
                  <a:lnTo>
                    <a:pt x="1130371" y="2093441"/>
                  </a:lnTo>
                  <a:lnTo>
                    <a:pt x="1131169" y="2094186"/>
                  </a:lnTo>
                  <a:lnTo>
                    <a:pt x="1131967" y="2094930"/>
                  </a:lnTo>
                  <a:lnTo>
                    <a:pt x="1132766" y="2095704"/>
                  </a:lnTo>
                  <a:lnTo>
                    <a:pt x="1133564" y="2096448"/>
                  </a:lnTo>
                  <a:lnTo>
                    <a:pt x="1134362" y="2097222"/>
                  </a:lnTo>
                  <a:lnTo>
                    <a:pt x="1135160" y="2097966"/>
                  </a:lnTo>
                  <a:lnTo>
                    <a:pt x="1135959" y="2098711"/>
                  </a:lnTo>
                  <a:lnTo>
                    <a:pt x="1136757" y="2099485"/>
                  </a:lnTo>
                  <a:lnTo>
                    <a:pt x="1137555" y="2100229"/>
                  </a:lnTo>
                  <a:lnTo>
                    <a:pt x="1138354" y="2101003"/>
                  </a:lnTo>
                  <a:lnTo>
                    <a:pt x="1139152" y="2101747"/>
                  </a:lnTo>
                  <a:lnTo>
                    <a:pt x="1139950" y="2102492"/>
                  </a:lnTo>
                  <a:lnTo>
                    <a:pt x="1140748" y="2103266"/>
                  </a:lnTo>
                  <a:lnTo>
                    <a:pt x="1141547" y="2104010"/>
                  </a:lnTo>
                  <a:lnTo>
                    <a:pt x="1142345" y="2104784"/>
                  </a:lnTo>
                  <a:lnTo>
                    <a:pt x="1143143" y="2105528"/>
                  </a:lnTo>
                  <a:lnTo>
                    <a:pt x="1143942" y="2106273"/>
                  </a:lnTo>
                  <a:lnTo>
                    <a:pt x="1144740" y="2107046"/>
                  </a:lnTo>
                  <a:lnTo>
                    <a:pt x="1145538" y="2107791"/>
                  </a:lnTo>
                  <a:lnTo>
                    <a:pt x="1146336" y="2108565"/>
                  </a:lnTo>
                  <a:lnTo>
                    <a:pt x="1147135" y="2109309"/>
                  </a:lnTo>
                  <a:lnTo>
                    <a:pt x="1147933" y="2110054"/>
                  </a:lnTo>
                  <a:lnTo>
                    <a:pt x="1148731" y="2110827"/>
                  </a:lnTo>
                  <a:lnTo>
                    <a:pt x="1149530" y="2111572"/>
                  </a:lnTo>
                  <a:lnTo>
                    <a:pt x="1150328" y="2112346"/>
                  </a:lnTo>
                  <a:lnTo>
                    <a:pt x="1151126" y="2113090"/>
                  </a:lnTo>
                  <a:lnTo>
                    <a:pt x="1151924" y="2113835"/>
                  </a:lnTo>
                  <a:lnTo>
                    <a:pt x="1152723" y="2114580"/>
                  </a:lnTo>
                  <a:lnTo>
                    <a:pt x="1153521" y="2115324"/>
                  </a:lnTo>
                  <a:lnTo>
                    <a:pt x="1154319" y="2116069"/>
                  </a:lnTo>
                  <a:lnTo>
                    <a:pt x="1155118" y="2116814"/>
                  </a:lnTo>
                  <a:lnTo>
                    <a:pt x="1155916" y="2117559"/>
                  </a:lnTo>
                  <a:lnTo>
                    <a:pt x="1156714" y="2118332"/>
                  </a:lnTo>
                  <a:lnTo>
                    <a:pt x="1157512" y="2119077"/>
                  </a:lnTo>
                  <a:lnTo>
                    <a:pt x="1158311" y="2119821"/>
                  </a:lnTo>
                  <a:lnTo>
                    <a:pt x="1159109" y="2120566"/>
                  </a:lnTo>
                  <a:lnTo>
                    <a:pt x="1159907" y="2121311"/>
                  </a:lnTo>
                  <a:lnTo>
                    <a:pt x="1160705" y="2122056"/>
                  </a:lnTo>
                  <a:lnTo>
                    <a:pt x="1161504" y="2122800"/>
                  </a:lnTo>
                  <a:lnTo>
                    <a:pt x="1162302" y="2123545"/>
                  </a:lnTo>
                  <a:lnTo>
                    <a:pt x="1163100" y="2124319"/>
                  </a:lnTo>
                  <a:lnTo>
                    <a:pt x="1163899" y="2125063"/>
                  </a:lnTo>
                  <a:lnTo>
                    <a:pt x="1164697" y="2125808"/>
                  </a:lnTo>
                  <a:lnTo>
                    <a:pt x="1165495" y="2126553"/>
                  </a:lnTo>
                  <a:lnTo>
                    <a:pt x="1166293" y="2127297"/>
                  </a:lnTo>
                  <a:lnTo>
                    <a:pt x="1167092" y="2128042"/>
                  </a:lnTo>
                  <a:lnTo>
                    <a:pt x="1167890" y="2128787"/>
                  </a:lnTo>
                  <a:lnTo>
                    <a:pt x="1168688" y="2129532"/>
                  </a:lnTo>
                  <a:lnTo>
                    <a:pt x="1169487" y="2130305"/>
                  </a:lnTo>
                  <a:lnTo>
                    <a:pt x="1170285" y="2131050"/>
                  </a:lnTo>
                  <a:lnTo>
                    <a:pt x="1171083" y="2131794"/>
                  </a:lnTo>
                  <a:lnTo>
                    <a:pt x="1171881" y="2132539"/>
                  </a:lnTo>
                  <a:lnTo>
                    <a:pt x="1172680" y="2133284"/>
                  </a:lnTo>
                  <a:lnTo>
                    <a:pt x="1173478" y="2134029"/>
                  </a:lnTo>
                  <a:lnTo>
                    <a:pt x="1174276" y="2134773"/>
                  </a:lnTo>
                  <a:lnTo>
                    <a:pt x="1175075" y="2135518"/>
                  </a:lnTo>
                  <a:lnTo>
                    <a:pt x="1175873" y="2136263"/>
                  </a:lnTo>
                  <a:lnTo>
                    <a:pt x="1176671" y="2137008"/>
                  </a:lnTo>
                  <a:lnTo>
                    <a:pt x="1177469" y="2137752"/>
                  </a:lnTo>
                  <a:lnTo>
                    <a:pt x="1178268" y="2138497"/>
                  </a:lnTo>
                  <a:lnTo>
                    <a:pt x="1179066" y="2139213"/>
                  </a:lnTo>
                  <a:lnTo>
                    <a:pt x="1179864" y="2139958"/>
                  </a:lnTo>
                  <a:lnTo>
                    <a:pt x="1180663" y="2140703"/>
                  </a:lnTo>
                  <a:lnTo>
                    <a:pt x="1181461" y="2141447"/>
                  </a:lnTo>
                  <a:lnTo>
                    <a:pt x="1182259" y="2142192"/>
                  </a:lnTo>
                  <a:lnTo>
                    <a:pt x="1183057" y="2142937"/>
                  </a:lnTo>
                  <a:lnTo>
                    <a:pt x="1183856" y="2143682"/>
                  </a:lnTo>
                  <a:lnTo>
                    <a:pt x="1184654" y="2144398"/>
                  </a:lnTo>
                  <a:lnTo>
                    <a:pt x="1185452" y="2145142"/>
                  </a:lnTo>
                  <a:lnTo>
                    <a:pt x="1186251" y="2145887"/>
                  </a:lnTo>
                  <a:lnTo>
                    <a:pt x="1187049" y="2146632"/>
                  </a:lnTo>
                  <a:lnTo>
                    <a:pt x="1187847" y="2147377"/>
                  </a:lnTo>
                  <a:lnTo>
                    <a:pt x="1188645" y="2148121"/>
                  </a:lnTo>
                  <a:lnTo>
                    <a:pt x="1189444" y="2148866"/>
                  </a:lnTo>
                  <a:lnTo>
                    <a:pt x="1190242" y="2149582"/>
                  </a:lnTo>
                  <a:lnTo>
                    <a:pt x="1191040" y="2150327"/>
                  </a:lnTo>
                  <a:lnTo>
                    <a:pt x="1191839" y="2151072"/>
                  </a:lnTo>
                  <a:lnTo>
                    <a:pt x="1192637" y="2151816"/>
                  </a:lnTo>
                  <a:lnTo>
                    <a:pt x="1193435" y="2152561"/>
                  </a:lnTo>
                  <a:lnTo>
                    <a:pt x="1194233" y="2153306"/>
                  </a:lnTo>
                  <a:lnTo>
                    <a:pt x="1195032" y="2154051"/>
                  </a:lnTo>
                  <a:lnTo>
                    <a:pt x="1195830" y="2154767"/>
                  </a:lnTo>
                  <a:lnTo>
                    <a:pt x="1196628" y="2155511"/>
                  </a:lnTo>
                  <a:lnTo>
                    <a:pt x="1197427" y="2156256"/>
                  </a:lnTo>
                  <a:lnTo>
                    <a:pt x="1198225" y="2157001"/>
                  </a:lnTo>
                  <a:lnTo>
                    <a:pt x="1199023" y="2157746"/>
                  </a:lnTo>
                  <a:lnTo>
                    <a:pt x="1199821" y="2158462"/>
                  </a:lnTo>
                  <a:lnTo>
                    <a:pt x="1200620" y="2159206"/>
                  </a:lnTo>
                  <a:lnTo>
                    <a:pt x="1201418" y="2159922"/>
                  </a:lnTo>
                  <a:lnTo>
                    <a:pt x="1202216" y="2160667"/>
                  </a:lnTo>
                  <a:lnTo>
                    <a:pt x="1203015" y="2161412"/>
                  </a:lnTo>
                  <a:lnTo>
                    <a:pt x="1203813" y="2162128"/>
                  </a:lnTo>
                  <a:lnTo>
                    <a:pt x="1204611" y="2162873"/>
                  </a:lnTo>
                  <a:lnTo>
                    <a:pt x="1205409" y="2163589"/>
                  </a:lnTo>
                  <a:lnTo>
                    <a:pt x="1206208" y="2164334"/>
                  </a:lnTo>
                  <a:lnTo>
                    <a:pt x="1207006" y="2165078"/>
                  </a:lnTo>
                  <a:lnTo>
                    <a:pt x="1207804" y="2165794"/>
                  </a:lnTo>
                  <a:lnTo>
                    <a:pt x="1208603" y="2166539"/>
                  </a:lnTo>
                  <a:lnTo>
                    <a:pt x="1209401" y="2167255"/>
                  </a:lnTo>
                  <a:lnTo>
                    <a:pt x="1210199" y="2168000"/>
                  </a:lnTo>
                  <a:lnTo>
                    <a:pt x="1210997" y="2168745"/>
                  </a:lnTo>
                  <a:lnTo>
                    <a:pt x="1211796" y="2169461"/>
                  </a:lnTo>
                  <a:lnTo>
                    <a:pt x="1212594" y="2170205"/>
                  </a:lnTo>
                  <a:lnTo>
                    <a:pt x="1213392" y="2170922"/>
                  </a:lnTo>
                  <a:lnTo>
                    <a:pt x="1214191" y="2171666"/>
                  </a:lnTo>
                  <a:lnTo>
                    <a:pt x="1214989" y="2172411"/>
                  </a:lnTo>
                  <a:lnTo>
                    <a:pt x="1215787" y="2173127"/>
                  </a:lnTo>
                  <a:lnTo>
                    <a:pt x="1216585" y="2173872"/>
                  </a:lnTo>
                  <a:lnTo>
                    <a:pt x="1217384" y="2174588"/>
                  </a:lnTo>
                  <a:lnTo>
                    <a:pt x="1218182" y="2175333"/>
                  </a:lnTo>
                  <a:lnTo>
                    <a:pt x="1218980" y="2176077"/>
                  </a:lnTo>
                  <a:lnTo>
                    <a:pt x="1219779" y="2176793"/>
                  </a:lnTo>
                  <a:lnTo>
                    <a:pt x="1220577" y="2177538"/>
                  </a:lnTo>
                  <a:lnTo>
                    <a:pt x="1221375" y="2178254"/>
                  </a:lnTo>
                  <a:lnTo>
                    <a:pt x="1222173" y="2178999"/>
                  </a:lnTo>
                  <a:lnTo>
                    <a:pt x="1222972" y="2179715"/>
                  </a:lnTo>
                  <a:lnTo>
                    <a:pt x="1223770" y="2180460"/>
                  </a:lnTo>
                  <a:lnTo>
                    <a:pt x="1224568" y="2181176"/>
                  </a:lnTo>
                  <a:lnTo>
                    <a:pt x="1225367" y="2181892"/>
                  </a:lnTo>
                  <a:lnTo>
                    <a:pt x="1226165" y="2182637"/>
                  </a:lnTo>
                  <a:lnTo>
                    <a:pt x="1226963" y="2183353"/>
                  </a:lnTo>
                  <a:lnTo>
                    <a:pt x="1227761" y="2184098"/>
                  </a:lnTo>
                  <a:lnTo>
                    <a:pt x="1228560" y="2184814"/>
                  </a:lnTo>
                  <a:lnTo>
                    <a:pt x="1229358" y="2185530"/>
                  </a:lnTo>
                  <a:lnTo>
                    <a:pt x="1230156" y="2186274"/>
                  </a:lnTo>
                  <a:lnTo>
                    <a:pt x="1230955" y="2186991"/>
                  </a:lnTo>
                  <a:lnTo>
                    <a:pt x="1231753" y="2187707"/>
                  </a:lnTo>
                  <a:lnTo>
                    <a:pt x="1232551" y="2188451"/>
                  </a:lnTo>
                  <a:lnTo>
                    <a:pt x="1233349" y="2189167"/>
                  </a:lnTo>
                  <a:lnTo>
                    <a:pt x="1234148" y="2189884"/>
                  </a:lnTo>
                  <a:lnTo>
                    <a:pt x="1234946" y="2190628"/>
                  </a:lnTo>
                  <a:lnTo>
                    <a:pt x="1235744" y="2191344"/>
                  </a:lnTo>
                  <a:lnTo>
                    <a:pt x="1236543" y="2192060"/>
                  </a:lnTo>
                  <a:lnTo>
                    <a:pt x="1237341" y="2192805"/>
                  </a:lnTo>
                  <a:lnTo>
                    <a:pt x="1238139" y="2193521"/>
                  </a:lnTo>
                  <a:lnTo>
                    <a:pt x="1238937" y="2194237"/>
                  </a:lnTo>
                  <a:lnTo>
                    <a:pt x="1239736" y="2194982"/>
                  </a:lnTo>
                  <a:lnTo>
                    <a:pt x="1240534" y="2195698"/>
                  </a:lnTo>
                  <a:lnTo>
                    <a:pt x="1241332" y="2196414"/>
                  </a:lnTo>
                  <a:lnTo>
                    <a:pt x="1242131" y="2197159"/>
                  </a:lnTo>
                  <a:lnTo>
                    <a:pt x="1242929" y="2197875"/>
                  </a:lnTo>
                  <a:lnTo>
                    <a:pt x="1243727" y="2198620"/>
                  </a:lnTo>
                  <a:lnTo>
                    <a:pt x="1244525" y="2199336"/>
                  </a:lnTo>
                  <a:lnTo>
                    <a:pt x="1245324" y="2200052"/>
                  </a:lnTo>
                  <a:lnTo>
                    <a:pt x="1246122" y="2200797"/>
                  </a:lnTo>
                  <a:lnTo>
                    <a:pt x="1246920" y="2201513"/>
                  </a:lnTo>
                  <a:lnTo>
                    <a:pt x="1247719" y="2202229"/>
                  </a:lnTo>
                  <a:lnTo>
                    <a:pt x="1248517" y="2202945"/>
                  </a:lnTo>
                  <a:lnTo>
                    <a:pt x="1249315" y="2203661"/>
                  </a:lnTo>
                  <a:lnTo>
                    <a:pt x="1250113" y="2204377"/>
                  </a:lnTo>
                  <a:lnTo>
                    <a:pt x="1250912" y="2205093"/>
                  </a:lnTo>
                  <a:lnTo>
                    <a:pt x="1251710" y="2205809"/>
                  </a:lnTo>
                  <a:lnTo>
                    <a:pt x="1252508" y="2206525"/>
                  </a:lnTo>
                  <a:lnTo>
                    <a:pt x="1253307" y="2207270"/>
                  </a:lnTo>
                  <a:lnTo>
                    <a:pt x="1254105" y="2207986"/>
                  </a:lnTo>
                  <a:lnTo>
                    <a:pt x="1254903" y="2208702"/>
                  </a:lnTo>
                  <a:lnTo>
                    <a:pt x="1255701" y="2209418"/>
                  </a:lnTo>
                  <a:lnTo>
                    <a:pt x="1256500" y="2210135"/>
                  </a:lnTo>
                  <a:lnTo>
                    <a:pt x="1257298" y="2210851"/>
                  </a:lnTo>
                  <a:lnTo>
                    <a:pt x="1258096" y="2211567"/>
                  </a:lnTo>
                  <a:lnTo>
                    <a:pt x="1258895" y="2212283"/>
                  </a:lnTo>
                  <a:lnTo>
                    <a:pt x="1259693" y="2212999"/>
                  </a:lnTo>
                  <a:lnTo>
                    <a:pt x="1260491" y="2213744"/>
                  </a:lnTo>
                  <a:lnTo>
                    <a:pt x="1261289" y="2214460"/>
                  </a:lnTo>
                  <a:lnTo>
                    <a:pt x="1262088" y="2215176"/>
                  </a:lnTo>
                  <a:lnTo>
                    <a:pt x="1262886" y="2215892"/>
                  </a:lnTo>
                  <a:lnTo>
                    <a:pt x="1263684" y="2216608"/>
                  </a:lnTo>
                  <a:lnTo>
                    <a:pt x="1264483" y="2217324"/>
                  </a:lnTo>
                  <a:lnTo>
                    <a:pt x="1265281" y="2218040"/>
                  </a:lnTo>
                  <a:lnTo>
                    <a:pt x="1266079" y="2218756"/>
                  </a:lnTo>
                  <a:lnTo>
                    <a:pt x="1266877" y="2219472"/>
                  </a:lnTo>
                  <a:lnTo>
                    <a:pt x="1267676" y="2220188"/>
                  </a:lnTo>
                  <a:lnTo>
                    <a:pt x="1268474" y="2220933"/>
                  </a:lnTo>
                  <a:lnTo>
                    <a:pt x="1269272" y="2221649"/>
                  </a:lnTo>
                  <a:lnTo>
                    <a:pt x="1270071" y="2222365"/>
                  </a:lnTo>
                  <a:lnTo>
                    <a:pt x="1270869" y="2223081"/>
                  </a:lnTo>
                  <a:lnTo>
                    <a:pt x="1271667" y="2223798"/>
                  </a:lnTo>
                  <a:lnTo>
                    <a:pt x="1272465" y="2224485"/>
                  </a:lnTo>
                  <a:lnTo>
                    <a:pt x="1273264" y="2225201"/>
                  </a:lnTo>
                  <a:lnTo>
                    <a:pt x="1274062" y="2225917"/>
                  </a:lnTo>
                  <a:lnTo>
                    <a:pt x="1274860" y="2226633"/>
                  </a:lnTo>
                  <a:lnTo>
                    <a:pt x="1275658" y="2227349"/>
                  </a:lnTo>
                  <a:lnTo>
                    <a:pt x="1276457" y="2228065"/>
                  </a:lnTo>
                  <a:lnTo>
                    <a:pt x="1277255" y="2228781"/>
                  </a:lnTo>
                  <a:lnTo>
                    <a:pt x="1278053" y="2229498"/>
                  </a:lnTo>
                  <a:lnTo>
                    <a:pt x="1278852" y="2230185"/>
                  </a:lnTo>
                  <a:lnTo>
                    <a:pt x="1279650" y="2230901"/>
                  </a:lnTo>
                  <a:lnTo>
                    <a:pt x="1280448" y="2231617"/>
                  </a:lnTo>
                  <a:lnTo>
                    <a:pt x="1281246" y="2232333"/>
                  </a:lnTo>
                  <a:lnTo>
                    <a:pt x="1282045" y="2233049"/>
                  </a:lnTo>
                  <a:lnTo>
                    <a:pt x="1282843" y="2233765"/>
                  </a:lnTo>
                  <a:lnTo>
                    <a:pt x="1283641" y="2234482"/>
                  </a:lnTo>
                  <a:lnTo>
                    <a:pt x="1284440" y="2235169"/>
                  </a:lnTo>
                  <a:lnTo>
                    <a:pt x="1285238" y="2235885"/>
                  </a:lnTo>
                  <a:lnTo>
                    <a:pt x="1286036" y="2236601"/>
                  </a:lnTo>
                  <a:lnTo>
                    <a:pt x="1286834" y="2237317"/>
                  </a:lnTo>
                  <a:lnTo>
                    <a:pt x="1287633" y="2238033"/>
                  </a:lnTo>
                  <a:lnTo>
                    <a:pt x="1288431" y="2238749"/>
                  </a:lnTo>
                  <a:lnTo>
                    <a:pt x="1289229" y="2239466"/>
                  </a:lnTo>
                  <a:lnTo>
                    <a:pt x="1290028" y="2240182"/>
                  </a:lnTo>
                  <a:lnTo>
                    <a:pt x="1290826" y="2240869"/>
                  </a:lnTo>
                  <a:lnTo>
                    <a:pt x="1291624" y="2241585"/>
                  </a:lnTo>
                  <a:lnTo>
                    <a:pt x="1292422" y="2242301"/>
                  </a:lnTo>
                  <a:lnTo>
                    <a:pt x="1293221" y="2243017"/>
                  </a:lnTo>
                  <a:lnTo>
                    <a:pt x="1294019" y="2243733"/>
                  </a:lnTo>
                  <a:lnTo>
                    <a:pt x="1294817" y="2244449"/>
                  </a:lnTo>
                  <a:lnTo>
                    <a:pt x="1295616" y="2245137"/>
                  </a:lnTo>
                  <a:lnTo>
                    <a:pt x="1296414" y="2245853"/>
                  </a:lnTo>
                  <a:lnTo>
                    <a:pt x="1297212" y="2246569"/>
                  </a:lnTo>
                  <a:lnTo>
                    <a:pt x="1298010" y="2247257"/>
                  </a:lnTo>
                  <a:lnTo>
                    <a:pt x="1298809" y="2247973"/>
                  </a:lnTo>
                  <a:lnTo>
                    <a:pt x="1299607" y="2248660"/>
                  </a:lnTo>
                  <a:lnTo>
                    <a:pt x="1300405" y="2249376"/>
                  </a:lnTo>
                  <a:lnTo>
                    <a:pt x="1301204" y="2250092"/>
                  </a:lnTo>
                  <a:lnTo>
                    <a:pt x="1302002" y="2250780"/>
                  </a:lnTo>
                  <a:lnTo>
                    <a:pt x="1302800" y="2251496"/>
                  </a:lnTo>
                  <a:lnTo>
                    <a:pt x="1303598" y="2252212"/>
                  </a:lnTo>
                  <a:lnTo>
                    <a:pt x="1304397" y="2252899"/>
                  </a:lnTo>
                  <a:lnTo>
                    <a:pt x="1305195" y="2253615"/>
                  </a:lnTo>
                  <a:lnTo>
                    <a:pt x="1305993" y="2254332"/>
                  </a:lnTo>
                  <a:lnTo>
                    <a:pt x="1306792" y="2255019"/>
                  </a:lnTo>
                  <a:lnTo>
                    <a:pt x="1307590" y="2255735"/>
                  </a:lnTo>
                  <a:lnTo>
                    <a:pt x="1308388" y="2256451"/>
                  </a:lnTo>
                  <a:lnTo>
                    <a:pt x="1309186" y="2257139"/>
                  </a:lnTo>
                  <a:lnTo>
                    <a:pt x="1309985" y="2257855"/>
                  </a:lnTo>
                  <a:lnTo>
                    <a:pt x="1310783" y="2258542"/>
                  </a:lnTo>
                  <a:lnTo>
                    <a:pt x="1311581" y="2259258"/>
                  </a:lnTo>
                  <a:lnTo>
                    <a:pt x="1312380" y="2259974"/>
                  </a:lnTo>
                  <a:lnTo>
                    <a:pt x="1313178" y="2260662"/>
                  </a:lnTo>
                  <a:lnTo>
                    <a:pt x="1313976" y="2261378"/>
                  </a:lnTo>
                  <a:lnTo>
                    <a:pt x="1314774" y="2262094"/>
                  </a:lnTo>
                  <a:lnTo>
                    <a:pt x="1315573" y="2262781"/>
                  </a:lnTo>
                  <a:lnTo>
                    <a:pt x="1316371" y="2263497"/>
                  </a:lnTo>
                  <a:lnTo>
                    <a:pt x="1317169" y="2264214"/>
                  </a:lnTo>
                  <a:lnTo>
                    <a:pt x="1317968" y="2264901"/>
                  </a:lnTo>
                  <a:lnTo>
                    <a:pt x="1318766" y="2265617"/>
                  </a:lnTo>
                  <a:lnTo>
                    <a:pt x="1319564" y="2266305"/>
                  </a:lnTo>
                  <a:lnTo>
                    <a:pt x="1320362" y="2266992"/>
                  </a:lnTo>
                  <a:lnTo>
                    <a:pt x="1321161" y="2267708"/>
                  </a:lnTo>
                  <a:lnTo>
                    <a:pt x="1321959" y="2268395"/>
                  </a:lnTo>
                  <a:lnTo>
                    <a:pt x="1322757" y="2269112"/>
                  </a:lnTo>
                  <a:lnTo>
                    <a:pt x="1323556" y="2269799"/>
                  </a:lnTo>
                  <a:lnTo>
                    <a:pt x="1324354" y="2270515"/>
                  </a:lnTo>
                  <a:lnTo>
                    <a:pt x="1325152" y="2271203"/>
                  </a:lnTo>
                  <a:lnTo>
                    <a:pt x="1325950" y="2271890"/>
                  </a:lnTo>
                  <a:lnTo>
                    <a:pt x="1326749" y="2272606"/>
                  </a:lnTo>
                  <a:lnTo>
                    <a:pt x="1327547" y="2273294"/>
                  </a:lnTo>
                  <a:lnTo>
                    <a:pt x="1328345" y="2274010"/>
                  </a:lnTo>
                  <a:lnTo>
                    <a:pt x="1329144" y="2274697"/>
                  </a:lnTo>
                  <a:lnTo>
                    <a:pt x="1329942" y="2275413"/>
                  </a:lnTo>
                  <a:lnTo>
                    <a:pt x="1330740" y="2276101"/>
                  </a:lnTo>
                  <a:lnTo>
                    <a:pt x="1331538" y="2276788"/>
                  </a:lnTo>
                  <a:lnTo>
                    <a:pt x="1332337" y="2277504"/>
                  </a:lnTo>
                  <a:lnTo>
                    <a:pt x="1333135" y="2278192"/>
                  </a:lnTo>
                  <a:lnTo>
                    <a:pt x="1333933" y="2278908"/>
                  </a:lnTo>
                  <a:lnTo>
                    <a:pt x="1334732" y="2279595"/>
                  </a:lnTo>
                  <a:lnTo>
                    <a:pt x="1335530" y="2280283"/>
                  </a:lnTo>
                  <a:lnTo>
                    <a:pt x="1336328" y="2280999"/>
                  </a:lnTo>
                  <a:lnTo>
                    <a:pt x="1337126" y="2281686"/>
                  </a:lnTo>
                  <a:lnTo>
                    <a:pt x="1337925" y="2282402"/>
                  </a:lnTo>
                  <a:lnTo>
                    <a:pt x="1338723" y="2283090"/>
                  </a:lnTo>
                  <a:lnTo>
                    <a:pt x="1339521" y="2283806"/>
                  </a:lnTo>
                  <a:lnTo>
                    <a:pt x="1340320" y="2284493"/>
                  </a:lnTo>
                  <a:lnTo>
                    <a:pt x="1341118" y="2285181"/>
                  </a:lnTo>
                  <a:lnTo>
                    <a:pt x="1341916" y="2285897"/>
                  </a:lnTo>
                  <a:lnTo>
                    <a:pt x="1342714" y="2286584"/>
                  </a:lnTo>
                  <a:lnTo>
                    <a:pt x="1343513" y="2287272"/>
                  </a:lnTo>
                  <a:lnTo>
                    <a:pt x="1344311" y="2287959"/>
                  </a:lnTo>
                  <a:lnTo>
                    <a:pt x="1345109" y="2288675"/>
                  </a:lnTo>
                  <a:lnTo>
                    <a:pt x="1345908" y="2289363"/>
                  </a:lnTo>
                  <a:lnTo>
                    <a:pt x="1346706" y="2290050"/>
                  </a:lnTo>
                  <a:lnTo>
                    <a:pt x="1347504" y="2290737"/>
                  </a:lnTo>
                  <a:lnTo>
                    <a:pt x="1348302" y="2291425"/>
                  </a:lnTo>
                  <a:lnTo>
                    <a:pt x="1349101" y="2292141"/>
                  </a:lnTo>
                  <a:lnTo>
                    <a:pt x="1349899" y="2292828"/>
                  </a:lnTo>
                  <a:lnTo>
                    <a:pt x="1350697" y="2293516"/>
                  </a:lnTo>
                  <a:lnTo>
                    <a:pt x="1351496" y="2294203"/>
                  </a:lnTo>
                  <a:lnTo>
                    <a:pt x="1352294" y="2294891"/>
                  </a:lnTo>
                  <a:lnTo>
                    <a:pt x="1353092" y="2295607"/>
                  </a:lnTo>
                  <a:lnTo>
                    <a:pt x="1353890" y="2296294"/>
                  </a:lnTo>
                  <a:lnTo>
                    <a:pt x="1354689" y="2296982"/>
                  </a:lnTo>
                  <a:lnTo>
                    <a:pt x="1355487" y="2297669"/>
                  </a:lnTo>
                  <a:lnTo>
                    <a:pt x="1356285" y="2298385"/>
                  </a:lnTo>
                  <a:lnTo>
                    <a:pt x="1357084" y="2299073"/>
                  </a:lnTo>
                  <a:lnTo>
                    <a:pt x="1357882" y="2299760"/>
                  </a:lnTo>
                  <a:lnTo>
                    <a:pt x="1358680" y="2300448"/>
                  </a:lnTo>
                  <a:lnTo>
                    <a:pt x="1359478" y="2301135"/>
                  </a:lnTo>
                  <a:lnTo>
                    <a:pt x="1360277" y="2301851"/>
                  </a:lnTo>
                  <a:lnTo>
                    <a:pt x="1361075" y="2302539"/>
                  </a:lnTo>
                  <a:lnTo>
                    <a:pt x="1361873" y="2303226"/>
                  </a:lnTo>
                  <a:lnTo>
                    <a:pt x="1362672" y="2303913"/>
                  </a:lnTo>
                  <a:lnTo>
                    <a:pt x="1363470" y="2304601"/>
                  </a:lnTo>
                  <a:lnTo>
                    <a:pt x="1364268" y="2305317"/>
                  </a:lnTo>
                  <a:lnTo>
                    <a:pt x="1365066" y="2306004"/>
                  </a:lnTo>
                  <a:lnTo>
                    <a:pt x="1365865" y="2306692"/>
                  </a:lnTo>
                  <a:lnTo>
                    <a:pt x="1366663" y="2307379"/>
                  </a:lnTo>
                  <a:lnTo>
                    <a:pt x="1367461" y="2308067"/>
                  </a:lnTo>
                  <a:lnTo>
                    <a:pt x="1368260" y="2308754"/>
                  </a:lnTo>
                  <a:lnTo>
                    <a:pt x="1369058" y="2309442"/>
                  </a:lnTo>
                  <a:lnTo>
                    <a:pt x="1369856" y="2310129"/>
                  </a:lnTo>
                  <a:lnTo>
                    <a:pt x="1370654" y="2310817"/>
                  </a:lnTo>
                  <a:lnTo>
                    <a:pt x="1371453" y="2311504"/>
                  </a:lnTo>
                  <a:lnTo>
                    <a:pt x="1372251" y="2312191"/>
                  </a:lnTo>
                  <a:lnTo>
                    <a:pt x="1373049" y="2312879"/>
                  </a:lnTo>
                  <a:lnTo>
                    <a:pt x="1373848" y="2313566"/>
                  </a:lnTo>
                  <a:lnTo>
                    <a:pt x="1374646" y="2314254"/>
                  </a:lnTo>
                  <a:lnTo>
                    <a:pt x="1375444" y="2314941"/>
                  </a:lnTo>
                  <a:lnTo>
                    <a:pt x="1376242" y="2315629"/>
                  </a:lnTo>
                  <a:lnTo>
                    <a:pt x="1377041" y="2316316"/>
                  </a:lnTo>
                  <a:lnTo>
                    <a:pt x="1377839" y="2317004"/>
                  </a:lnTo>
                  <a:lnTo>
                    <a:pt x="1378637" y="2317691"/>
                  </a:lnTo>
                  <a:lnTo>
                    <a:pt x="1379436" y="2318378"/>
                  </a:lnTo>
                  <a:lnTo>
                    <a:pt x="1380234" y="2319066"/>
                  </a:lnTo>
                  <a:lnTo>
                    <a:pt x="1381032" y="2319753"/>
                  </a:lnTo>
                  <a:lnTo>
                    <a:pt x="1381830" y="2320441"/>
                  </a:lnTo>
                  <a:lnTo>
                    <a:pt x="1382629" y="2321128"/>
                  </a:lnTo>
                  <a:lnTo>
                    <a:pt x="1383427" y="2321816"/>
                  </a:lnTo>
                  <a:lnTo>
                    <a:pt x="1384225" y="2322503"/>
                  </a:lnTo>
                  <a:lnTo>
                    <a:pt x="1385024" y="2323191"/>
                  </a:lnTo>
                  <a:lnTo>
                    <a:pt x="1385822" y="2323878"/>
                  </a:lnTo>
                  <a:lnTo>
                    <a:pt x="1386620" y="2324565"/>
                  </a:lnTo>
                  <a:lnTo>
                    <a:pt x="1387418" y="2325253"/>
                  </a:lnTo>
                  <a:lnTo>
                    <a:pt x="1388217" y="2325940"/>
                  </a:lnTo>
                  <a:lnTo>
                    <a:pt x="1389015" y="2326628"/>
                  </a:lnTo>
                  <a:lnTo>
                    <a:pt x="1389813" y="2327315"/>
                  </a:lnTo>
                  <a:lnTo>
                    <a:pt x="1390611" y="2328003"/>
                  </a:lnTo>
                  <a:lnTo>
                    <a:pt x="1391410" y="2328661"/>
                  </a:lnTo>
                  <a:lnTo>
                    <a:pt x="1392208" y="2329349"/>
                  </a:lnTo>
                  <a:lnTo>
                    <a:pt x="1393006" y="2330036"/>
                  </a:lnTo>
                  <a:lnTo>
                    <a:pt x="1393805" y="2330724"/>
                  </a:lnTo>
                  <a:lnTo>
                    <a:pt x="1394603" y="2331383"/>
                  </a:lnTo>
                  <a:lnTo>
                    <a:pt x="1395401" y="2332070"/>
                  </a:lnTo>
                  <a:lnTo>
                    <a:pt x="1396199" y="2332758"/>
                  </a:lnTo>
                  <a:lnTo>
                    <a:pt x="1396998" y="2333445"/>
                  </a:lnTo>
                  <a:lnTo>
                    <a:pt x="1397796" y="2334132"/>
                  </a:lnTo>
                  <a:lnTo>
                    <a:pt x="1398594" y="2334791"/>
                  </a:lnTo>
                  <a:lnTo>
                    <a:pt x="1399393" y="2335479"/>
                  </a:lnTo>
                  <a:lnTo>
                    <a:pt x="1400191" y="2336166"/>
                  </a:lnTo>
                  <a:lnTo>
                    <a:pt x="1400989" y="2336854"/>
                  </a:lnTo>
                  <a:lnTo>
                    <a:pt x="1401787" y="2337541"/>
                  </a:lnTo>
                  <a:lnTo>
                    <a:pt x="1402586" y="2338200"/>
                  </a:lnTo>
                  <a:lnTo>
                    <a:pt x="1403384" y="2338887"/>
                  </a:lnTo>
                  <a:lnTo>
                    <a:pt x="1404182" y="2339575"/>
                  </a:lnTo>
                  <a:lnTo>
                    <a:pt x="1404981" y="2340262"/>
                  </a:lnTo>
                  <a:lnTo>
                    <a:pt x="1405779" y="2340950"/>
                  </a:lnTo>
                  <a:lnTo>
                    <a:pt x="1406577" y="2341608"/>
                  </a:lnTo>
                  <a:lnTo>
                    <a:pt x="1407375" y="2342296"/>
                  </a:lnTo>
                  <a:lnTo>
                    <a:pt x="1408174" y="2342983"/>
                  </a:lnTo>
                  <a:lnTo>
                    <a:pt x="1408972" y="2343671"/>
                  </a:lnTo>
                  <a:lnTo>
                    <a:pt x="1409770" y="2344358"/>
                  </a:lnTo>
                  <a:lnTo>
                    <a:pt x="1410569" y="2345017"/>
                  </a:lnTo>
                  <a:lnTo>
                    <a:pt x="1411367" y="2345704"/>
                  </a:lnTo>
                  <a:lnTo>
                    <a:pt x="1412165" y="2346392"/>
                  </a:lnTo>
                  <a:lnTo>
                    <a:pt x="1412963" y="2347079"/>
                  </a:lnTo>
                  <a:lnTo>
                    <a:pt x="1413762" y="2347738"/>
                  </a:lnTo>
                  <a:lnTo>
                    <a:pt x="1414560" y="2348426"/>
                  </a:lnTo>
                  <a:lnTo>
                    <a:pt x="1415358" y="2349113"/>
                  </a:lnTo>
                  <a:lnTo>
                    <a:pt x="1416157" y="2349772"/>
                  </a:lnTo>
                  <a:lnTo>
                    <a:pt x="1416955" y="2350459"/>
                  </a:lnTo>
                  <a:lnTo>
                    <a:pt x="1417753" y="2351118"/>
                  </a:lnTo>
                  <a:lnTo>
                    <a:pt x="1418551" y="2351805"/>
                  </a:lnTo>
                  <a:lnTo>
                    <a:pt x="1419350" y="2352493"/>
                  </a:lnTo>
                  <a:lnTo>
                    <a:pt x="1420148" y="2353152"/>
                  </a:lnTo>
                  <a:lnTo>
                    <a:pt x="1420946" y="2353839"/>
                  </a:lnTo>
                  <a:lnTo>
                    <a:pt x="1421745" y="2354498"/>
                  </a:lnTo>
                  <a:lnTo>
                    <a:pt x="1422543" y="2355185"/>
                  </a:lnTo>
                  <a:lnTo>
                    <a:pt x="1423341" y="2355873"/>
                  </a:lnTo>
                  <a:lnTo>
                    <a:pt x="1424139" y="2356532"/>
                  </a:lnTo>
                  <a:lnTo>
                    <a:pt x="1424938" y="2357219"/>
                  </a:lnTo>
                  <a:lnTo>
                    <a:pt x="1425736" y="2357878"/>
                  </a:lnTo>
                  <a:lnTo>
                    <a:pt x="1426534" y="2358565"/>
                  </a:lnTo>
                  <a:lnTo>
                    <a:pt x="1427333" y="2359224"/>
                  </a:lnTo>
                  <a:lnTo>
                    <a:pt x="1428131" y="2359912"/>
                  </a:lnTo>
                  <a:lnTo>
                    <a:pt x="1428929" y="2360599"/>
                  </a:lnTo>
                  <a:lnTo>
                    <a:pt x="1429727" y="2361258"/>
                  </a:lnTo>
                  <a:lnTo>
                    <a:pt x="1430526" y="2361945"/>
                  </a:lnTo>
                  <a:lnTo>
                    <a:pt x="1431324" y="2362604"/>
                  </a:lnTo>
                  <a:lnTo>
                    <a:pt x="1432122" y="2363292"/>
                  </a:lnTo>
                  <a:lnTo>
                    <a:pt x="1432921" y="2363979"/>
                  </a:lnTo>
                  <a:lnTo>
                    <a:pt x="1433719" y="2364638"/>
                  </a:lnTo>
                  <a:lnTo>
                    <a:pt x="1434517" y="2365325"/>
                  </a:lnTo>
                  <a:lnTo>
                    <a:pt x="1435315" y="2365984"/>
                  </a:lnTo>
                  <a:lnTo>
                    <a:pt x="1436114" y="2366671"/>
                  </a:lnTo>
                  <a:lnTo>
                    <a:pt x="1436912" y="2367359"/>
                  </a:lnTo>
                  <a:lnTo>
                    <a:pt x="1437710" y="2368018"/>
                  </a:lnTo>
                  <a:lnTo>
                    <a:pt x="1438509" y="2368705"/>
                  </a:lnTo>
                  <a:lnTo>
                    <a:pt x="1439307" y="2369364"/>
                  </a:lnTo>
                  <a:lnTo>
                    <a:pt x="1440105" y="2370023"/>
                  </a:lnTo>
                  <a:lnTo>
                    <a:pt x="1440903" y="2370710"/>
                  </a:lnTo>
                  <a:lnTo>
                    <a:pt x="1441702" y="2371369"/>
                  </a:lnTo>
                  <a:lnTo>
                    <a:pt x="1442500" y="2372056"/>
                  </a:lnTo>
                  <a:lnTo>
                    <a:pt x="1443298" y="2372715"/>
                  </a:lnTo>
                  <a:lnTo>
                    <a:pt x="1444097" y="2373374"/>
                  </a:lnTo>
                  <a:lnTo>
                    <a:pt x="1444895" y="2374061"/>
                  </a:lnTo>
                  <a:lnTo>
                    <a:pt x="1445693" y="2374720"/>
                  </a:lnTo>
                  <a:lnTo>
                    <a:pt x="1446491" y="2375408"/>
                  </a:lnTo>
                  <a:lnTo>
                    <a:pt x="1447290" y="2376067"/>
                  </a:lnTo>
                  <a:lnTo>
                    <a:pt x="1448088" y="2376725"/>
                  </a:lnTo>
                  <a:lnTo>
                    <a:pt x="1448886" y="2377413"/>
                  </a:lnTo>
                  <a:lnTo>
                    <a:pt x="1449685" y="2378072"/>
                  </a:lnTo>
                  <a:lnTo>
                    <a:pt x="1450483" y="2378759"/>
                  </a:lnTo>
                  <a:lnTo>
                    <a:pt x="1451281" y="2379418"/>
                  </a:lnTo>
                  <a:lnTo>
                    <a:pt x="1452079" y="2380077"/>
                  </a:lnTo>
                  <a:lnTo>
                    <a:pt x="1452878" y="2380764"/>
                  </a:lnTo>
                  <a:lnTo>
                    <a:pt x="1453676" y="2381423"/>
                  </a:lnTo>
                  <a:lnTo>
                    <a:pt x="1454474" y="2382082"/>
                  </a:lnTo>
                  <a:lnTo>
                    <a:pt x="1455273" y="2382769"/>
                  </a:lnTo>
                  <a:lnTo>
                    <a:pt x="1456071" y="2383428"/>
                  </a:lnTo>
                  <a:lnTo>
                    <a:pt x="1456869" y="2384115"/>
                  </a:lnTo>
                  <a:lnTo>
                    <a:pt x="1457667" y="2384774"/>
                  </a:lnTo>
                  <a:lnTo>
                    <a:pt x="1458466" y="2385433"/>
                  </a:lnTo>
                  <a:lnTo>
                    <a:pt x="1459264" y="2386120"/>
                  </a:lnTo>
                  <a:lnTo>
                    <a:pt x="1460062" y="2386779"/>
                  </a:lnTo>
                  <a:lnTo>
                    <a:pt x="1460861" y="2387467"/>
                  </a:lnTo>
                  <a:lnTo>
                    <a:pt x="1461659" y="2388125"/>
                  </a:lnTo>
                  <a:lnTo>
                    <a:pt x="1462457" y="2388784"/>
                  </a:lnTo>
                  <a:lnTo>
                    <a:pt x="1463255" y="2389443"/>
                  </a:lnTo>
                  <a:lnTo>
                    <a:pt x="1464054" y="2390131"/>
                  </a:lnTo>
                  <a:lnTo>
                    <a:pt x="1464852" y="2390789"/>
                  </a:lnTo>
                  <a:lnTo>
                    <a:pt x="1465650" y="2391448"/>
                  </a:lnTo>
                  <a:lnTo>
                    <a:pt x="1466449" y="2392107"/>
                  </a:lnTo>
                  <a:lnTo>
                    <a:pt x="1467247" y="2392794"/>
                  </a:lnTo>
                  <a:lnTo>
                    <a:pt x="1468045" y="2393453"/>
                  </a:lnTo>
                  <a:lnTo>
                    <a:pt x="1468843" y="2394112"/>
                  </a:lnTo>
                  <a:lnTo>
                    <a:pt x="1469642" y="2394771"/>
                  </a:lnTo>
                  <a:lnTo>
                    <a:pt x="1470440" y="2395430"/>
                  </a:lnTo>
                  <a:lnTo>
                    <a:pt x="1471238" y="2396117"/>
                  </a:lnTo>
                  <a:lnTo>
                    <a:pt x="1472037" y="2396776"/>
                  </a:lnTo>
                  <a:lnTo>
                    <a:pt x="1472835" y="2397435"/>
                  </a:lnTo>
                  <a:lnTo>
                    <a:pt x="1473633" y="2398093"/>
                  </a:lnTo>
                  <a:lnTo>
                    <a:pt x="1474431" y="2398752"/>
                  </a:lnTo>
                  <a:lnTo>
                    <a:pt x="1475230" y="2399440"/>
                  </a:lnTo>
                  <a:lnTo>
                    <a:pt x="1476028" y="2400098"/>
                  </a:lnTo>
                  <a:lnTo>
                    <a:pt x="1476826" y="2400757"/>
                  </a:lnTo>
                  <a:lnTo>
                    <a:pt x="1477625" y="2401416"/>
                  </a:lnTo>
                  <a:lnTo>
                    <a:pt x="1478423" y="2402075"/>
                  </a:lnTo>
                  <a:lnTo>
                    <a:pt x="1479221" y="2402762"/>
                  </a:lnTo>
                  <a:lnTo>
                    <a:pt x="1480019" y="2403421"/>
                  </a:lnTo>
                  <a:lnTo>
                    <a:pt x="1480818" y="2404080"/>
                  </a:lnTo>
                  <a:lnTo>
                    <a:pt x="1481616" y="2404739"/>
                  </a:lnTo>
                  <a:lnTo>
                    <a:pt x="1482414" y="2405398"/>
                  </a:lnTo>
                  <a:lnTo>
                    <a:pt x="1483213" y="2406085"/>
                  </a:lnTo>
                  <a:lnTo>
                    <a:pt x="1484011" y="2406744"/>
                  </a:lnTo>
                  <a:lnTo>
                    <a:pt x="1484809" y="2407403"/>
                  </a:lnTo>
                  <a:lnTo>
                    <a:pt x="1485607" y="2408061"/>
                  </a:lnTo>
                  <a:lnTo>
                    <a:pt x="1486406" y="2408720"/>
                  </a:lnTo>
                  <a:lnTo>
                    <a:pt x="1487204" y="2409379"/>
                  </a:lnTo>
                  <a:lnTo>
                    <a:pt x="1488002" y="2410038"/>
                  </a:lnTo>
                  <a:lnTo>
                    <a:pt x="1488801" y="2410697"/>
                  </a:lnTo>
                  <a:lnTo>
                    <a:pt x="1489599" y="2411355"/>
                  </a:lnTo>
                  <a:lnTo>
                    <a:pt x="1490397" y="2412014"/>
                  </a:lnTo>
                  <a:lnTo>
                    <a:pt x="1491195" y="2412673"/>
                  </a:lnTo>
                  <a:lnTo>
                    <a:pt x="1491994" y="2413360"/>
                  </a:lnTo>
                  <a:lnTo>
                    <a:pt x="1492792" y="2414019"/>
                  </a:lnTo>
                  <a:lnTo>
                    <a:pt x="1493590" y="2414678"/>
                  </a:lnTo>
                  <a:lnTo>
                    <a:pt x="1494389" y="2415337"/>
                  </a:lnTo>
                  <a:lnTo>
                    <a:pt x="1495187" y="2415996"/>
                  </a:lnTo>
                  <a:lnTo>
                    <a:pt x="1495985" y="2416654"/>
                  </a:lnTo>
                  <a:lnTo>
                    <a:pt x="1496783" y="2417313"/>
                  </a:lnTo>
                  <a:lnTo>
                    <a:pt x="1497582" y="2417972"/>
                  </a:lnTo>
                  <a:lnTo>
                    <a:pt x="1498380" y="2418631"/>
                  </a:lnTo>
                  <a:lnTo>
                    <a:pt x="1499178" y="2419290"/>
                  </a:lnTo>
                  <a:lnTo>
                    <a:pt x="1499977" y="2419948"/>
                  </a:lnTo>
                  <a:lnTo>
                    <a:pt x="1500775" y="2420607"/>
                  </a:lnTo>
                  <a:lnTo>
                    <a:pt x="1501573" y="2421266"/>
                  </a:lnTo>
                  <a:lnTo>
                    <a:pt x="1502371" y="2421925"/>
                  </a:lnTo>
                  <a:lnTo>
                    <a:pt x="1503170" y="2422584"/>
                  </a:lnTo>
                  <a:lnTo>
                    <a:pt x="1503968" y="2423242"/>
                  </a:lnTo>
                  <a:lnTo>
                    <a:pt x="1504766" y="2423901"/>
                  </a:lnTo>
                  <a:lnTo>
                    <a:pt x="1505564" y="2424560"/>
                  </a:lnTo>
                  <a:lnTo>
                    <a:pt x="1506363" y="2425219"/>
                  </a:lnTo>
                  <a:lnTo>
                    <a:pt x="1507161" y="2425878"/>
                  </a:lnTo>
                  <a:lnTo>
                    <a:pt x="1507959" y="2426536"/>
                  </a:lnTo>
                  <a:lnTo>
                    <a:pt x="1508758" y="2427195"/>
                  </a:lnTo>
                  <a:lnTo>
                    <a:pt x="1509556" y="2427854"/>
                  </a:lnTo>
                  <a:lnTo>
                    <a:pt x="1510354" y="2428513"/>
                  </a:lnTo>
                  <a:lnTo>
                    <a:pt x="1511152" y="2429172"/>
                  </a:lnTo>
                  <a:lnTo>
                    <a:pt x="1511951" y="2429830"/>
                  </a:lnTo>
                  <a:lnTo>
                    <a:pt x="1512749" y="2430461"/>
                  </a:lnTo>
                  <a:lnTo>
                    <a:pt x="1513547" y="2431119"/>
                  </a:lnTo>
                  <a:lnTo>
                    <a:pt x="1514346" y="2431778"/>
                  </a:lnTo>
                  <a:lnTo>
                    <a:pt x="1515144" y="2432437"/>
                  </a:lnTo>
                  <a:lnTo>
                    <a:pt x="1515942" y="2433096"/>
                  </a:lnTo>
                  <a:lnTo>
                    <a:pt x="1516740" y="2433755"/>
                  </a:lnTo>
                  <a:lnTo>
                    <a:pt x="1517539" y="2434385"/>
                  </a:lnTo>
                  <a:lnTo>
                    <a:pt x="1518337" y="2435044"/>
                  </a:lnTo>
                  <a:lnTo>
                    <a:pt x="1519135" y="2435702"/>
                  </a:lnTo>
                  <a:lnTo>
                    <a:pt x="1519934" y="2436361"/>
                  </a:lnTo>
                  <a:lnTo>
                    <a:pt x="1520732" y="2437020"/>
                  </a:lnTo>
                  <a:lnTo>
                    <a:pt x="1521530" y="2437679"/>
                  </a:lnTo>
                  <a:lnTo>
                    <a:pt x="1522328" y="2438338"/>
                  </a:lnTo>
                  <a:lnTo>
                    <a:pt x="1523127" y="2438968"/>
                  </a:lnTo>
                  <a:lnTo>
                    <a:pt x="1523925" y="2439627"/>
                  </a:lnTo>
                  <a:lnTo>
                    <a:pt x="1524723" y="2440285"/>
                  </a:lnTo>
                  <a:lnTo>
                    <a:pt x="1525522" y="2440944"/>
                  </a:lnTo>
                  <a:lnTo>
                    <a:pt x="1526320" y="2441603"/>
                  </a:lnTo>
                  <a:lnTo>
                    <a:pt x="1527118" y="2442262"/>
                  </a:lnTo>
                  <a:lnTo>
                    <a:pt x="1527916" y="2442892"/>
                  </a:lnTo>
                  <a:lnTo>
                    <a:pt x="1528715" y="2443551"/>
                  </a:lnTo>
                  <a:lnTo>
                    <a:pt x="1529513" y="2444209"/>
                  </a:lnTo>
                  <a:lnTo>
                    <a:pt x="1530311" y="2444868"/>
                  </a:lnTo>
                  <a:lnTo>
                    <a:pt x="1531110" y="2445527"/>
                  </a:lnTo>
                  <a:lnTo>
                    <a:pt x="1531908" y="2446186"/>
                  </a:lnTo>
                  <a:lnTo>
                    <a:pt x="1532706" y="2446845"/>
                  </a:lnTo>
                  <a:lnTo>
                    <a:pt x="1533504" y="2447475"/>
                  </a:lnTo>
                  <a:lnTo>
                    <a:pt x="1534303" y="2448134"/>
                  </a:lnTo>
                  <a:lnTo>
                    <a:pt x="1535101" y="2448792"/>
                  </a:lnTo>
                  <a:lnTo>
                    <a:pt x="1535899" y="2449423"/>
                  </a:lnTo>
                  <a:lnTo>
                    <a:pt x="1536698" y="2450081"/>
                  </a:lnTo>
                  <a:lnTo>
                    <a:pt x="1537496" y="2450740"/>
                  </a:lnTo>
                  <a:lnTo>
                    <a:pt x="1538294" y="2451370"/>
                  </a:lnTo>
                  <a:lnTo>
                    <a:pt x="1539092" y="2452029"/>
                  </a:lnTo>
                  <a:lnTo>
                    <a:pt x="1539891" y="2452688"/>
                  </a:lnTo>
                  <a:lnTo>
                    <a:pt x="1540689" y="2453318"/>
                  </a:lnTo>
                  <a:lnTo>
                    <a:pt x="1541487" y="2453977"/>
                  </a:lnTo>
                  <a:lnTo>
                    <a:pt x="1542286" y="2454636"/>
                  </a:lnTo>
                  <a:lnTo>
                    <a:pt x="1543084" y="2455266"/>
                  </a:lnTo>
                  <a:lnTo>
                    <a:pt x="1543882" y="2455925"/>
                  </a:lnTo>
                  <a:lnTo>
                    <a:pt x="1544680" y="2456584"/>
                  </a:lnTo>
                  <a:lnTo>
                    <a:pt x="1545479" y="2457214"/>
                  </a:lnTo>
                  <a:lnTo>
                    <a:pt x="1546277" y="2457872"/>
                  </a:lnTo>
                  <a:lnTo>
                    <a:pt x="1547075" y="2458531"/>
                  </a:lnTo>
                  <a:lnTo>
                    <a:pt x="1547874" y="2459161"/>
                  </a:lnTo>
                  <a:lnTo>
                    <a:pt x="1548672" y="2459820"/>
                  </a:lnTo>
                  <a:lnTo>
                    <a:pt x="1549470" y="2460479"/>
                  </a:lnTo>
                  <a:lnTo>
                    <a:pt x="1550268" y="2461138"/>
                  </a:lnTo>
                  <a:lnTo>
                    <a:pt x="1551067" y="2461768"/>
                  </a:lnTo>
                  <a:lnTo>
                    <a:pt x="1551865" y="2462427"/>
                  </a:lnTo>
                  <a:lnTo>
                    <a:pt x="1552663" y="2463086"/>
                  </a:lnTo>
                  <a:lnTo>
                    <a:pt x="1553462" y="2463716"/>
                  </a:lnTo>
                  <a:lnTo>
                    <a:pt x="1554260" y="2464375"/>
                  </a:lnTo>
                  <a:lnTo>
                    <a:pt x="1555058" y="2465033"/>
                  </a:lnTo>
                  <a:lnTo>
                    <a:pt x="1555856" y="2465664"/>
                  </a:lnTo>
                  <a:lnTo>
                    <a:pt x="1556655" y="2466322"/>
                  </a:lnTo>
                  <a:lnTo>
                    <a:pt x="1557453" y="2466981"/>
                  </a:lnTo>
                  <a:lnTo>
                    <a:pt x="1558251" y="2467611"/>
                  </a:lnTo>
                  <a:lnTo>
                    <a:pt x="1559050" y="2468270"/>
                  </a:lnTo>
                  <a:lnTo>
                    <a:pt x="1559848" y="2468900"/>
                  </a:lnTo>
                  <a:lnTo>
                    <a:pt x="1560646" y="2469559"/>
                  </a:lnTo>
                  <a:lnTo>
                    <a:pt x="1561444" y="2470189"/>
                  </a:lnTo>
                  <a:lnTo>
                    <a:pt x="1562243" y="2470848"/>
                  </a:lnTo>
                  <a:lnTo>
                    <a:pt x="1563041" y="2471478"/>
                  </a:lnTo>
                  <a:lnTo>
                    <a:pt x="1563839" y="2472137"/>
                  </a:lnTo>
                  <a:lnTo>
                    <a:pt x="1564638" y="2472767"/>
                  </a:lnTo>
                  <a:lnTo>
                    <a:pt x="1565436" y="2473426"/>
                  </a:lnTo>
                  <a:lnTo>
                    <a:pt x="1566234" y="2474056"/>
                  </a:lnTo>
                  <a:lnTo>
                    <a:pt x="1567032" y="2474715"/>
                  </a:lnTo>
                  <a:lnTo>
                    <a:pt x="1567831" y="2475345"/>
                  </a:lnTo>
                  <a:lnTo>
                    <a:pt x="1568629" y="2476004"/>
                  </a:lnTo>
                  <a:lnTo>
                    <a:pt x="1569427" y="2476634"/>
                  </a:lnTo>
                  <a:lnTo>
                    <a:pt x="1570226" y="2477293"/>
                  </a:lnTo>
                  <a:lnTo>
                    <a:pt x="1571024" y="2477923"/>
                  </a:lnTo>
                  <a:lnTo>
                    <a:pt x="1571822" y="2478582"/>
                  </a:lnTo>
                  <a:lnTo>
                    <a:pt x="1572620" y="2479212"/>
                  </a:lnTo>
                  <a:lnTo>
                    <a:pt x="1573419" y="2479871"/>
                  </a:lnTo>
                  <a:lnTo>
                    <a:pt x="1574217" y="2480501"/>
                  </a:lnTo>
                  <a:lnTo>
                    <a:pt x="1575015" y="2481160"/>
                  </a:lnTo>
                  <a:lnTo>
                    <a:pt x="1575814" y="2481790"/>
                  </a:lnTo>
                  <a:lnTo>
                    <a:pt x="1576612" y="2482449"/>
                  </a:lnTo>
                  <a:lnTo>
                    <a:pt x="1577410" y="2483079"/>
                  </a:lnTo>
                  <a:lnTo>
                    <a:pt x="1578208" y="2483738"/>
                  </a:lnTo>
                  <a:lnTo>
                    <a:pt x="1579007" y="2484368"/>
                  </a:lnTo>
                  <a:lnTo>
                    <a:pt x="1579805" y="2485027"/>
                  </a:lnTo>
                  <a:lnTo>
                    <a:pt x="1580603" y="2485657"/>
                  </a:lnTo>
                  <a:lnTo>
                    <a:pt x="1581402" y="2486315"/>
                  </a:lnTo>
                  <a:lnTo>
                    <a:pt x="1582200" y="2486946"/>
                  </a:lnTo>
                  <a:lnTo>
                    <a:pt x="1582998" y="2487576"/>
                  </a:lnTo>
                  <a:lnTo>
                    <a:pt x="1583796" y="2488235"/>
                  </a:lnTo>
                  <a:lnTo>
                    <a:pt x="1584595" y="2488865"/>
                  </a:lnTo>
                  <a:lnTo>
                    <a:pt x="1585393" y="2489495"/>
                  </a:lnTo>
                  <a:lnTo>
                    <a:pt x="1586191" y="2490154"/>
                  </a:lnTo>
                  <a:lnTo>
                    <a:pt x="1586990" y="2490784"/>
                  </a:lnTo>
                  <a:lnTo>
                    <a:pt x="1587788" y="2491414"/>
                  </a:lnTo>
                  <a:lnTo>
                    <a:pt x="1588586" y="2492073"/>
                  </a:lnTo>
                  <a:lnTo>
                    <a:pt x="1589384" y="2492703"/>
                  </a:lnTo>
                  <a:lnTo>
                    <a:pt x="1590183" y="2493333"/>
                  </a:lnTo>
                  <a:lnTo>
                    <a:pt x="1590981" y="2493992"/>
                  </a:lnTo>
                  <a:lnTo>
                    <a:pt x="1591779" y="2494622"/>
                  </a:lnTo>
                  <a:lnTo>
                    <a:pt x="1592578" y="2495252"/>
                  </a:lnTo>
                  <a:lnTo>
                    <a:pt x="1593376" y="2495911"/>
                  </a:lnTo>
                  <a:lnTo>
                    <a:pt x="1594174" y="2496541"/>
                  </a:lnTo>
                  <a:lnTo>
                    <a:pt x="1594972" y="2497171"/>
                  </a:lnTo>
                  <a:lnTo>
                    <a:pt x="1595771" y="2497830"/>
                  </a:lnTo>
                  <a:lnTo>
                    <a:pt x="1596569" y="2498460"/>
                  </a:lnTo>
                  <a:lnTo>
                    <a:pt x="1597367" y="2499091"/>
                  </a:lnTo>
                  <a:lnTo>
                    <a:pt x="1598166" y="2499749"/>
                  </a:lnTo>
                  <a:lnTo>
                    <a:pt x="1598964" y="2500379"/>
                  </a:lnTo>
                  <a:lnTo>
                    <a:pt x="1599762" y="2501010"/>
                  </a:lnTo>
                  <a:lnTo>
                    <a:pt x="1600560" y="2501668"/>
                  </a:lnTo>
                  <a:lnTo>
                    <a:pt x="1601359" y="2502299"/>
                  </a:lnTo>
                  <a:lnTo>
                    <a:pt x="1602157" y="2502929"/>
                  </a:lnTo>
                  <a:lnTo>
                    <a:pt x="1602955" y="2503588"/>
                  </a:lnTo>
                  <a:lnTo>
                    <a:pt x="1603754" y="2504218"/>
                  </a:lnTo>
                  <a:lnTo>
                    <a:pt x="1604552" y="2504848"/>
                  </a:lnTo>
                  <a:lnTo>
                    <a:pt x="1605350" y="2505507"/>
                  </a:lnTo>
                  <a:lnTo>
                    <a:pt x="1606148" y="2506137"/>
                  </a:lnTo>
                  <a:lnTo>
                    <a:pt x="1606947" y="2506767"/>
                  </a:lnTo>
                  <a:lnTo>
                    <a:pt x="1607745" y="2507397"/>
                  </a:lnTo>
                  <a:lnTo>
                    <a:pt x="1608543" y="2508027"/>
                  </a:lnTo>
                  <a:lnTo>
                    <a:pt x="1609342" y="2508686"/>
                  </a:lnTo>
                  <a:lnTo>
                    <a:pt x="1610140" y="2509316"/>
                  </a:lnTo>
                  <a:lnTo>
                    <a:pt x="1610938" y="2509946"/>
                  </a:lnTo>
                  <a:lnTo>
                    <a:pt x="1611736" y="2510577"/>
                  </a:lnTo>
                  <a:lnTo>
                    <a:pt x="1612535" y="2511207"/>
                  </a:lnTo>
                  <a:lnTo>
                    <a:pt x="1613333" y="2511837"/>
                  </a:lnTo>
                  <a:lnTo>
                    <a:pt x="1614131" y="2512496"/>
                  </a:lnTo>
                  <a:lnTo>
                    <a:pt x="1614930" y="2513126"/>
                  </a:lnTo>
                  <a:lnTo>
                    <a:pt x="1615728" y="2513756"/>
                  </a:lnTo>
                  <a:lnTo>
                    <a:pt x="1616526" y="2514386"/>
                  </a:lnTo>
                  <a:lnTo>
                    <a:pt x="1617324" y="2515016"/>
                  </a:lnTo>
                  <a:lnTo>
                    <a:pt x="1618123" y="2515646"/>
                  </a:lnTo>
                  <a:lnTo>
                    <a:pt x="1618921" y="2516305"/>
                  </a:lnTo>
                  <a:lnTo>
                    <a:pt x="1619719" y="2516935"/>
                  </a:lnTo>
                  <a:lnTo>
                    <a:pt x="1620517" y="2517566"/>
                  </a:lnTo>
                  <a:lnTo>
                    <a:pt x="1621316" y="2518196"/>
                  </a:lnTo>
                  <a:lnTo>
                    <a:pt x="1622114" y="2518826"/>
                  </a:lnTo>
                  <a:lnTo>
                    <a:pt x="1622912" y="2519456"/>
                  </a:lnTo>
                  <a:lnTo>
                    <a:pt x="1623711" y="2520115"/>
                  </a:lnTo>
                  <a:lnTo>
                    <a:pt x="1624509" y="2520745"/>
                  </a:lnTo>
                  <a:lnTo>
                    <a:pt x="1625307" y="2521375"/>
                  </a:lnTo>
                  <a:lnTo>
                    <a:pt x="1626105" y="2522005"/>
                  </a:lnTo>
                  <a:lnTo>
                    <a:pt x="1626904" y="2522635"/>
                  </a:lnTo>
                  <a:lnTo>
                    <a:pt x="1627702" y="2523294"/>
                  </a:lnTo>
                  <a:lnTo>
                    <a:pt x="1628500" y="2523924"/>
                  </a:lnTo>
                  <a:lnTo>
                    <a:pt x="1629299" y="2524555"/>
                  </a:lnTo>
                  <a:lnTo>
                    <a:pt x="1630097" y="2525185"/>
                  </a:lnTo>
                  <a:lnTo>
                    <a:pt x="1630895" y="2525815"/>
                  </a:lnTo>
                  <a:lnTo>
                    <a:pt x="1631693" y="2526445"/>
                  </a:lnTo>
                  <a:lnTo>
                    <a:pt x="1632492" y="2527075"/>
                  </a:lnTo>
                  <a:lnTo>
                    <a:pt x="1633290" y="2527705"/>
                  </a:lnTo>
                  <a:lnTo>
                    <a:pt x="1634088" y="2528336"/>
                  </a:lnTo>
                  <a:lnTo>
                    <a:pt x="1634887" y="2528966"/>
                  </a:lnTo>
                  <a:lnTo>
                    <a:pt x="1635685" y="2529596"/>
                  </a:lnTo>
                  <a:lnTo>
                    <a:pt x="1636483" y="2530226"/>
                  </a:lnTo>
                  <a:lnTo>
                    <a:pt x="1637281" y="2530856"/>
                  </a:lnTo>
                  <a:lnTo>
                    <a:pt x="1638080" y="2531486"/>
                  </a:lnTo>
                  <a:lnTo>
                    <a:pt x="1638878" y="2532116"/>
                  </a:lnTo>
                  <a:lnTo>
                    <a:pt x="1639676" y="2532747"/>
                  </a:lnTo>
                  <a:lnTo>
                    <a:pt x="1640475" y="2533377"/>
                  </a:lnTo>
                  <a:lnTo>
                    <a:pt x="1641273" y="2534007"/>
                  </a:lnTo>
                  <a:lnTo>
                    <a:pt x="1642071" y="2534637"/>
                  </a:lnTo>
                  <a:lnTo>
                    <a:pt x="1642869" y="2535267"/>
                  </a:lnTo>
                  <a:lnTo>
                    <a:pt x="1643668" y="2535897"/>
                  </a:lnTo>
                  <a:lnTo>
                    <a:pt x="1644466" y="2536528"/>
                  </a:lnTo>
                  <a:lnTo>
                    <a:pt x="1645264" y="2537158"/>
                  </a:lnTo>
                  <a:lnTo>
                    <a:pt x="1646063" y="2537788"/>
                  </a:lnTo>
                  <a:lnTo>
                    <a:pt x="1646861" y="2538418"/>
                  </a:lnTo>
                  <a:lnTo>
                    <a:pt x="1647659" y="2539048"/>
                  </a:lnTo>
                  <a:lnTo>
                    <a:pt x="1648457" y="2539678"/>
                  </a:lnTo>
                  <a:lnTo>
                    <a:pt x="1649256" y="2540309"/>
                  </a:lnTo>
                  <a:lnTo>
                    <a:pt x="1650054" y="2540939"/>
                  </a:lnTo>
                  <a:lnTo>
                    <a:pt x="1650852" y="2541569"/>
                  </a:lnTo>
                  <a:lnTo>
                    <a:pt x="1651651" y="2542199"/>
                  </a:lnTo>
                  <a:lnTo>
                    <a:pt x="1652449" y="2542829"/>
                  </a:lnTo>
                  <a:lnTo>
                    <a:pt x="1653247" y="2543459"/>
                  </a:lnTo>
                  <a:lnTo>
                    <a:pt x="1654045" y="2544089"/>
                  </a:lnTo>
                  <a:lnTo>
                    <a:pt x="1654844" y="2544720"/>
                  </a:lnTo>
                  <a:lnTo>
                    <a:pt x="1655642" y="2545350"/>
                  </a:lnTo>
                  <a:lnTo>
                    <a:pt x="1656440" y="2545980"/>
                  </a:lnTo>
                  <a:lnTo>
                    <a:pt x="1657239" y="2546610"/>
                  </a:lnTo>
                  <a:lnTo>
                    <a:pt x="1658037" y="2547240"/>
                  </a:lnTo>
                  <a:lnTo>
                    <a:pt x="1658835" y="2547842"/>
                  </a:lnTo>
                  <a:lnTo>
                    <a:pt x="1659633" y="2548472"/>
                  </a:lnTo>
                  <a:lnTo>
                    <a:pt x="1660432" y="2549102"/>
                  </a:lnTo>
                  <a:lnTo>
                    <a:pt x="1661230" y="2549732"/>
                  </a:lnTo>
                  <a:lnTo>
                    <a:pt x="1662028" y="2550362"/>
                  </a:lnTo>
                  <a:lnTo>
                    <a:pt x="1662827" y="2550993"/>
                  </a:lnTo>
                  <a:lnTo>
                    <a:pt x="1663625" y="2551623"/>
                  </a:lnTo>
                  <a:lnTo>
                    <a:pt x="1664423" y="2552224"/>
                  </a:lnTo>
                  <a:lnTo>
                    <a:pt x="1665221" y="2552854"/>
                  </a:lnTo>
                  <a:lnTo>
                    <a:pt x="1666020" y="2553485"/>
                  </a:lnTo>
                  <a:lnTo>
                    <a:pt x="1666818" y="2554115"/>
                  </a:lnTo>
                  <a:lnTo>
                    <a:pt x="1667616" y="2554745"/>
                  </a:lnTo>
                  <a:lnTo>
                    <a:pt x="1668415" y="2555375"/>
                  </a:lnTo>
                  <a:lnTo>
                    <a:pt x="1669213" y="2556005"/>
                  </a:lnTo>
                  <a:lnTo>
                    <a:pt x="1670011" y="2556607"/>
                  </a:lnTo>
                  <a:lnTo>
                    <a:pt x="1670809" y="2557237"/>
                  </a:lnTo>
                  <a:lnTo>
                    <a:pt x="1671608" y="2557867"/>
                  </a:lnTo>
                  <a:lnTo>
                    <a:pt x="1672406" y="2558497"/>
                  </a:lnTo>
                  <a:lnTo>
                    <a:pt x="1673204" y="2559127"/>
                  </a:lnTo>
                  <a:lnTo>
                    <a:pt x="1674003" y="2559758"/>
                  </a:lnTo>
                  <a:lnTo>
                    <a:pt x="1674801" y="2560388"/>
                  </a:lnTo>
                  <a:lnTo>
                    <a:pt x="1675599" y="2560989"/>
                  </a:lnTo>
                  <a:lnTo>
                    <a:pt x="1676397" y="2561619"/>
                  </a:lnTo>
                  <a:lnTo>
                    <a:pt x="1677196" y="2562249"/>
                  </a:lnTo>
                  <a:lnTo>
                    <a:pt x="1677994" y="2562880"/>
                  </a:lnTo>
                  <a:lnTo>
                    <a:pt x="1678792" y="2563510"/>
                  </a:lnTo>
                  <a:lnTo>
                    <a:pt x="1679591" y="2564111"/>
                  </a:lnTo>
                  <a:lnTo>
                    <a:pt x="1680389" y="2564741"/>
                  </a:lnTo>
                  <a:lnTo>
                    <a:pt x="1681187" y="2565372"/>
                  </a:lnTo>
                  <a:lnTo>
                    <a:pt x="1681985" y="2565973"/>
                  </a:lnTo>
                  <a:lnTo>
                    <a:pt x="1682784" y="2566603"/>
                  </a:lnTo>
                  <a:lnTo>
                    <a:pt x="1683582" y="2567233"/>
                  </a:lnTo>
                  <a:lnTo>
                    <a:pt x="1684380" y="2567864"/>
                  </a:lnTo>
                  <a:lnTo>
                    <a:pt x="1685179" y="2568465"/>
                  </a:lnTo>
                  <a:lnTo>
                    <a:pt x="1685977" y="2569095"/>
                  </a:lnTo>
                  <a:lnTo>
                    <a:pt x="1686775" y="2569725"/>
                  </a:lnTo>
                  <a:lnTo>
                    <a:pt x="1687573" y="2570327"/>
                  </a:lnTo>
                  <a:lnTo>
                    <a:pt x="1688372" y="2570957"/>
                  </a:lnTo>
                  <a:lnTo>
                    <a:pt x="1689170" y="2571587"/>
                  </a:lnTo>
                  <a:lnTo>
                    <a:pt x="1689968" y="2572217"/>
                  </a:lnTo>
                  <a:lnTo>
                    <a:pt x="1690767" y="2572819"/>
                  </a:lnTo>
                  <a:lnTo>
                    <a:pt x="1691565" y="2573449"/>
                  </a:lnTo>
                  <a:lnTo>
                    <a:pt x="1692363" y="2574079"/>
                  </a:lnTo>
                  <a:lnTo>
                    <a:pt x="1693161" y="2574681"/>
                  </a:lnTo>
                  <a:lnTo>
                    <a:pt x="1693960" y="2575311"/>
                  </a:lnTo>
                  <a:lnTo>
                    <a:pt x="1694758" y="2575941"/>
                  </a:lnTo>
                  <a:lnTo>
                    <a:pt x="1695556" y="2576571"/>
                  </a:lnTo>
                  <a:lnTo>
                    <a:pt x="1696355" y="2577173"/>
                  </a:lnTo>
                  <a:lnTo>
                    <a:pt x="1697153" y="2577803"/>
                  </a:lnTo>
                  <a:lnTo>
                    <a:pt x="1697951" y="2578433"/>
                  </a:lnTo>
                  <a:lnTo>
                    <a:pt x="1698749" y="2579035"/>
                  </a:lnTo>
                  <a:lnTo>
                    <a:pt x="1699548" y="2579665"/>
                  </a:lnTo>
                  <a:lnTo>
                    <a:pt x="1700346" y="2580295"/>
                  </a:lnTo>
                  <a:lnTo>
                    <a:pt x="1701144" y="2580925"/>
                  </a:lnTo>
                  <a:lnTo>
                    <a:pt x="1701943" y="2581527"/>
                  </a:lnTo>
                  <a:lnTo>
                    <a:pt x="1702741" y="2582157"/>
                  </a:lnTo>
                  <a:lnTo>
                    <a:pt x="1703539" y="2582758"/>
                  </a:lnTo>
                  <a:lnTo>
                    <a:pt x="1704337" y="2583388"/>
                  </a:lnTo>
                  <a:lnTo>
                    <a:pt x="1705136" y="2583990"/>
                  </a:lnTo>
                  <a:lnTo>
                    <a:pt x="1705934" y="2584620"/>
                  </a:lnTo>
                  <a:lnTo>
                    <a:pt x="1706732" y="2585250"/>
                  </a:lnTo>
                  <a:lnTo>
                    <a:pt x="1707531" y="2585852"/>
                  </a:lnTo>
                  <a:lnTo>
                    <a:pt x="1708329" y="2586482"/>
                  </a:lnTo>
                  <a:lnTo>
                    <a:pt x="1709127" y="2587083"/>
                  </a:lnTo>
                  <a:lnTo>
                    <a:pt x="1709925" y="2587714"/>
                  </a:lnTo>
                  <a:lnTo>
                    <a:pt x="1710724" y="2588315"/>
                  </a:lnTo>
                  <a:lnTo>
                    <a:pt x="1711522" y="2588945"/>
                  </a:lnTo>
                  <a:lnTo>
                    <a:pt x="1712320" y="2589547"/>
                  </a:lnTo>
                  <a:lnTo>
                    <a:pt x="1713119" y="2590177"/>
                  </a:lnTo>
                  <a:lnTo>
                    <a:pt x="1713917" y="2590807"/>
                  </a:lnTo>
                  <a:lnTo>
                    <a:pt x="1714715" y="2591409"/>
                  </a:lnTo>
                  <a:lnTo>
                    <a:pt x="1715513" y="2592039"/>
                  </a:lnTo>
                  <a:lnTo>
                    <a:pt x="1716312" y="2592640"/>
                  </a:lnTo>
                  <a:lnTo>
                    <a:pt x="1717110" y="2593270"/>
                  </a:lnTo>
                  <a:lnTo>
                    <a:pt x="1717908" y="2593872"/>
                  </a:lnTo>
                  <a:lnTo>
                    <a:pt x="1718707" y="2594502"/>
                  </a:lnTo>
                  <a:lnTo>
                    <a:pt x="1719505" y="2595132"/>
                  </a:lnTo>
                  <a:lnTo>
                    <a:pt x="1720303" y="2595734"/>
                  </a:lnTo>
                  <a:lnTo>
                    <a:pt x="1721101" y="2596364"/>
                  </a:lnTo>
                  <a:lnTo>
                    <a:pt x="1721900" y="2596965"/>
                  </a:lnTo>
                  <a:lnTo>
                    <a:pt x="1722698" y="2597596"/>
                  </a:lnTo>
                  <a:lnTo>
                    <a:pt x="1723496" y="2598197"/>
                  </a:lnTo>
                  <a:lnTo>
                    <a:pt x="1724295" y="2598827"/>
                  </a:lnTo>
                  <a:lnTo>
                    <a:pt x="1725093" y="2599457"/>
                  </a:lnTo>
                  <a:lnTo>
                    <a:pt x="1725891" y="2600059"/>
                  </a:lnTo>
                  <a:lnTo>
                    <a:pt x="1726689" y="2600660"/>
                  </a:lnTo>
                  <a:lnTo>
                    <a:pt x="1727488" y="2601291"/>
                  </a:lnTo>
                  <a:lnTo>
                    <a:pt x="1728286" y="2601892"/>
                  </a:lnTo>
                  <a:lnTo>
                    <a:pt x="1729084" y="2602522"/>
                  </a:lnTo>
                  <a:lnTo>
                    <a:pt x="1729883" y="2603124"/>
                  </a:lnTo>
                  <a:lnTo>
                    <a:pt x="1730681" y="2603725"/>
                  </a:lnTo>
                  <a:lnTo>
                    <a:pt x="1731479" y="2604355"/>
                  </a:lnTo>
                  <a:lnTo>
                    <a:pt x="1732277" y="2604957"/>
                  </a:lnTo>
                  <a:lnTo>
                    <a:pt x="1733076" y="2605587"/>
                  </a:lnTo>
                  <a:lnTo>
                    <a:pt x="1733874" y="2606189"/>
                  </a:lnTo>
                  <a:lnTo>
                    <a:pt x="1734672" y="2606819"/>
                  </a:lnTo>
                  <a:lnTo>
                    <a:pt x="1735470" y="2607420"/>
                  </a:lnTo>
                  <a:lnTo>
                    <a:pt x="1736269" y="2608022"/>
                  </a:lnTo>
                  <a:lnTo>
                    <a:pt x="1737067" y="2608652"/>
                  </a:lnTo>
                  <a:lnTo>
                    <a:pt x="1737865" y="2609254"/>
                  </a:lnTo>
                  <a:lnTo>
                    <a:pt x="1738664" y="2609884"/>
                  </a:lnTo>
                  <a:lnTo>
                    <a:pt x="1739462" y="2610485"/>
                  </a:lnTo>
                  <a:lnTo>
                    <a:pt x="1740260" y="2611115"/>
                  </a:lnTo>
                  <a:lnTo>
                    <a:pt x="1741058" y="2611717"/>
                  </a:lnTo>
                  <a:lnTo>
                    <a:pt x="1741857" y="2612318"/>
                  </a:lnTo>
                  <a:lnTo>
                    <a:pt x="1742655" y="2612949"/>
                  </a:lnTo>
                  <a:lnTo>
                    <a:pt x="1743453" y="2613550"/>
                  </a:lnTo>
                  <a:lnTo>
                    <a:pt x="1744252" y="2614180"/>
                  </a:lnTo>
                  <a:lnTo>
                    <a:pt x="1745050" y="2614782"/>
                  </a:lnTo>
                  <a:lnTo>
                    <a:pt x="1745848" y="2615412"/>
                  </a:lnTo>
                  <a:lnTo>
                    <a:pt x="1746646" y="2616013"/>
                  </a:lnTo>
                  <a:lnTo>
                    <a:pt x="1747445" y="2616615"/>
                  </a:lnTo>
                  <a:lnTo>
                    <a:pt x="1748243" y="2617245"/>
                  </a:lnTo>
                  <a:lnTo>
                    <a:pt x="1749041" y="2617847"/>
                  </a:lnTo>
                  <a:lnTo>
                    <a:pt x="1749840" y="2618448"/>
                  </a:lnTo>
                  <a:lnTo>
                    <a:pt x="1750638" y="2619078"/>
                  </a:lnTo>
                  <a:lnTo>
                    <a:pt x="1751436" y="2619680"/>
                  </a:lnTo>
                  <a:lnTo>
                    <a:pt x="1752234" y="2620281"/>
                  </a:lnTo>
                  <a:lnTo>
                    <a:pt x="1753033" y="2620911"/>
                  </a:lnTo>
                  <a:lnTo>
                    <a:pt x="1753831" y="2621513"/>
                  </a:lnTo>
                  <a:lnTo>
                    <a:pt x="1754629" y="2622114"/>
                  </a:lnTo>
                  <a:lnTo>
                    <a:pt x="1755428" y="2622716"/>
                  </a:lnTo>
                  <a:lnTo>
                    <a:pt x="1756226" y="2623346"/>
                  </a:lnTo>
                  <a:lnTo>
                    <a:pt x="1757024" y="2623948"/>
                  </a:lnTo>
                  <a:lnTo>
                    <a:pt x="1757822" y="2624549"/>
                  </a:lnTo>
                  <a:lnTo>
                    <a:pt x="1758621" y="2625179"/>
                  </a:lnTo>
                  <a:lnTo>
                    <a:pt x="1759419" y="2625781"/>
                  </a:lnTo>
                  <a:lnTo>
                    <a:pt x="1760217" y="2626382"/>
                  </a:lnTo>
                  <a:lnTo>
                    <a:pt x="1761016" y="2626984"/>
                  </a:lnTo>
                  <a:lnTo>
                    <a:pt x="1761814" y="2627614"/>
                  </a:lnTo>
                  <a:lnTo>
                    <a:pt x="1762612" y="2628216"/>
                  </a:lnTo>
                  <a:lnTo>
                    <a:pt x="1763410" y="2628817"/>
                  </a:lnTo>
                  <a:lnTo>
                    <a:pt x="1764209" y="2629447"/>
                  </a:lnTo>
                  <a:lnTo>
                    <a:pt x="1765007" y="2630049"/>
                  </a:lnTo>
                  <a:lnTo>
                    <a:pt x="1765805" y="2630650"/>
                  </a:lnTo>
                  <a:lnTo>
                    <a:pt x="1766604" y="2631252"/>
                  </a:lnTo>
                  <a:lnTo>
                    <a:pt x="1767402" y="2631882"/>
                  </a:lnTo>
                  <a:lnTo>
                    <a:pt x="1768200" y="2632483"/>
                  </a:lnTo>
                  <a:lnTo>
                    <a:pt x="1768998" y="2633085"/>
                  </a:lnTo>
                  <a:lnTo>
                    <a:pt x="1769797" y="2633715"/>
                  </a:lnTo>
                  <a:lnTo>
                    <a:pt x="1770595" y="2634317"/>
                  </a:lnTo>
                  <a:lnTo>
                    <a:pt x="1771393" y="2634918"/>
                  </a:lnTo>
                  <a:lnTo>
                    <a:pt x="1772192" y="2635520"/>
                  </a:lnTo>
                  <a:lnTo>
                    <a:pt x="1772990" y="2636150"/>
                  </a:lnTo>
                  <a:lnTo>
                    <a:pt x="1773788" y="2636751"/>
                  </a:lnTo>
                  <a:lnTo>
                    <a:pt x="1774586" y="2637353"/>
                  </a:lnTo>
                  <a:lnTo>
                    <a:pt x="1775385" y="2637954"/>
                  </a:lnTo>
                  <a:lnTo>
                    <a:pt x="1776183" y="2638556"/>
                  </a:lnTo>
                  <a:lnTo>
                    <a:pt x="1776981" y="2639157"/>
                  </a:lnTo>
                  <a:lnTo>
                    <a:pt x="1777780" y="2639788"/>
                  </a:lnTo>
                  <a:lnTo>
                    <a:pt x="1778578" y="2640389"/>
                  </a:lnTo>
                  <a:lnTo>
                    <a:pt x="1779376" y="2640991"/>
                  </a:lnTo>
                  <a:lnTo>
                    <a:pt x="1780174" y="2641592"/>
                  </a:lnTo>
                  <a:lnTo>
                    <a:pt x="1780973" y="2642194"/>
                  </a:lnTo>
                  <a:lnTo>
                    <a:pt x="1781771" y="2642795"/>
                  </a:lnTo>
                  <a:lnTo>
                    <a:pt x="1782569" y="2643397"/>
                  </a:lnTo>
                  <a:lnTo>
                    <a:pt x="1783368" y="2644027"/>
                  </a:lnTo>
                  <a:lnTo>
                    <a:pt x="1784166" y="2644628"/>
                  </a:lnTo>
                  <a:lnTo>
                    <a:pt x="1784964" y="2645230"/>
                  </a:lnTo>
                  <a:lnTo>
                    <a:pt x="1785762" y="2645831"/>
                  </a:lnTo>
                  <a:lnTo>
                    <a:pt x="1786561" y="2646433"/>
                  </a:lnTo>
                  <a:lnTo>
                    <a:pt x="1787359" y="2647034"/>
                  </a:lnTo>
                  <a:lnTo>
                    <a:pt x="1788157" y="2647636"/>
                  </a:lnTo>
                  <a:lnTo>
                    <a:pt x="1788956" y="2648266"/>
                  </a:lnTo>
                  <a:lnTo>
                    <a:pt x="1789754" y="2648868"/>
                  </a:lnTo>
                  <a:lnTo>
                    <a:pt x="1790552" y="2649469"/>
                  </a:lnTo>
                  <a:lnTo>
                    <a:pt x="1791350" y="2650071"/>
                  </a:lnTo>
                  <a:lnTo>
                    <a:pt x="1792149" y="2650672"/>
                  </a:lnTo>
                  <a:lnTo>
                    <a:pt x="1792947" y="2651274"/>
                  </a:lnTo>
                  <a:lnTo>
                    <a:pt x="1793745" y="2651904"/>
                  </a:lnTo>
                  <a:lnTo>
                    <a:pt x="1794544" y="2652505"/>
                  </a:lnTo>
                  <a:lnTo>
                    <a:pt x="1795342" y="2653107"/>
                  </a:lnTo>
                  <a:lnTo>
                    <a:pt x="1796140" y="2653708"/>
                  </a:lnTo>
                  <a:lnTo>
                    <a:pt x="1796938" y="2654310"/>
                  </a:lnTo>
                  <a:lnTo>
                    <a:pt x="1797737" y="2654911"/>
                  </a:lnTo>
                  <a:lnTo>
                    <a:pt x="1798535" y="2655513"/>
                  </a:lnTo>
                  <a:lnTo>
                    <a:pt x="1799333" y="2656114"/>
                  </a:lnTo>
                  <a:lnTo>
                    <a:pt x="1800132" y="2656716"/>
                  </a:lnTo>
                  <a:lnTo>
                    <a:pt x="1800930" y="2657317"/>
                  </a:lnTo>
                  <a:lnTo>
                    <a:pt x="1801728" y="2657919"/>
                  </a:lnTo>
                  <a:lnTo>
                    <a:pt x="1802526" y="2658520"/>
                  </a:lnTo>
                  <a:lnTo>
                    <a:pt x="1803325" y="2659122"/>
                  </a:lnTo>
                  <a:lnTo>
                    <a:pt x="1804123" y="2659723"/>
                  </a:lnTo>
                  <a:lnTo>
                    <a:pt x="1804921" y="2660325"/>
                  </a:lnTo>
                  <a:lnTo>
                    <a:pt x="1805720" y="2660926"/>
                  </a:lnTo>
                  <a:lnTo>
                    <a:pt x="1806518" y="2661528"/>
                  </a:lnTo>
                  <a:lnTo>
                    <a:pt x="1807316" y="2662129"/>
                  </a:lnTo>
                  <a:lnTo>
                    <a:pt x="1808114" y="2662731"/>
                  </a:lnTo>
                  <a:lnTo>
                    <a:pt x="1808913" y="2663333"/>
                  </a:lnTo>
                  <a:lnTo>
                    <a:pt x="1809711" y="2663934"/>
                  </a:lnTo>
                  <a:lnTo>
                    <a:pt x="1810509" y="2664536"/>
                  </a:lnTo>
                  <a:lnTo>
                    <a:pt x="1811308" y="2665137"/>
                  </a:lnTo>
                  <a:lnTo>
                    <a:pt x="1812106" y="2665739"/>
                  </a:lnTo>
                  <a:lnTo>
                    <a:pt x="1812904" y="2666340"/>
                  </a:lnTo>
                  <a:lnTo>
                    <a:pt x="1813702" y="2666942"/>
                  </a:lnTo>
                  <a:lnTo>
                    <a:pt x="1814501" y="2667543"/>
                  </a:lnTo>
                  <a:lnTo>
                    <a:pt x="1815299" y="2668145"/>
                  </a:lnTo>
                  <a:lnTo>
                    <a:pt x="1816097" y="2668746"/>
                  </a:lnTo>
                  <a:lnTo>
                    <a:pt x="1816896" y="2669348"/>
                  </a:lnTo>
                  <a:lnTo>
                    <a:pt x="1817694" y="2669949"/>
                  </a:lnTo>
                  <a:lnTo>
                    <a:pt x="1818492" y="2670551"/>
                  </a:lnTo>
                  <a:lnTo>
                    <a:pt x="1819290" y="2671152"/>
                  </a:lnTo>
                  <a:lnTo>
                    <a:pt x="1820089" y="2671782"/>
                  </a:lnTo>
                  <a:lnTo>
                    <a:pt x="1820887" y="2672384"/>
                  </a:lnTo>
                  <a:lnTo>
                    <a:pt x="1821685" y="2672957"/>
                  </a:lnTo>
                  <a:lnTo>
                    <a:pt x="1822484" y="2673558"/>
                  </a:lnTo>
                  <a:lnTo>
                    <a:pt x="1823282" y="2674160"/>
                  </a:lnTo>
                  <a:lnTo>
                    <a:pt x="1824080" y="2674761"/>
                  </a:lnTo>
                  <a:lnTo>
                    <a:pt x="1824878" y="2675363"/>
                  </a:lnTo>
                  <a:lnTo>
                    <a:pt x="1825677" y="2675964"/>
                  </a:lnTo>
                  <a:lnTo>
                    <a:pt x="1826475" y="2676566"/>
                  </a:lnTo>
                  <a:lnTo>
                    <a:pt x="1827273" y="2677167"/>
                  </a:lnTo>
                  <a:lnTo>
                    <a:pt x="1828072" y="2677740"/>
                  </a:lnTo>
                  <a:lnTo>
                    <a:pt x="1828870" y="2678342"/>
                  </a:lnTo>
                  <a:lnTo>
                    <a:pt x="1829668" y="2678943"/>
                  </a:lnTo>
                  <a:lnTo>
                    <a:pt x="1830466" y="2679545"/>
                  </a:lnTo>
                  <a:lnTo>
                    <a:pt x="1831265" y="2680146"/>
                  </a:lnTo>
                  <a:lnTo>
                    <a:pt x="1832063" y="2680748"/>
                  </a:lnTo>
                  <a:lnTo>
                    <a:pt x="1832861" y="2681349"/>
                  </a:lnTo>
                  <a:lnTo>
                    <a:pt x="1833660" y="2681951"/>
                  </a:lnTo>
                  <a:lnTo>
                    <a:pt x="1834458" y="2682552"/>
                  </a:lnTo>
                  <a:lnTo>
                    <a:pt x="1835256" y="2683125"/>
                  </a:lnTo>
                  <a:lnTo>
                    <a:pt x="1836054" y="2683727"/>
                  </a:lnTo>
                  <a:lnTo>
                    <a:pt x="1836853" y="2684328"/>
                  </a:lnTo>
                  <a:lnTo>
                    <a:pt x="1837651" y="2684930"/>
                  </a:lnTo>
                  <a:lnTo>
                    <a:pt x="1838449" y="2685531"/>
                  </a:lnTo>
                  <a:lnTo>
                    <a:pt x="1839248" y="2686133"/>
                  </a:lnTo>
                  <a:lnTo>
                    <a:pt x="1840046" y="2686734"/>
                  </a:lnTo>
                  <a:lnTo>
                    <a:pt x="1840844" y="2687336"/>
                  </a:lnTo>
                  <a:lnTo>
                    <a:pt x="1841642" y="2687909"/>
                  </a:lnTo>
                  <a:lnTo>
                    <a:pt x="1842441" y="2688510"/>
                  </a:lnTo>
                  <a:lnTo>
                    <a:pt x="1843239" y="2689112"/>
                  </a:lnTo>
                  <a:lnTo>
                    <a:pt x="1844037" y="2689713"/>
                  </a:lnTo>
                  <a:lnTo>
                    <a:pt x="1844836" y="2690315"/>
                  </a:lnTo>
                  <a:lnTo>
                    <a:pt x="1845634" y="2690916"/>
                  </a:lnTo>
                  <a:lnTo>
                    <a:pt x="1846432" y="2691518"/>
                  </a:lnTo>
                  <a:lnTo>
                    <a:pt x="1847230" y="2692091"/>
                  </a:lnTo>
                  <a:lnTo>
                    <a:pt x="1848029" y="2692692"/>
                  </a:lnTo>
                  <a:lnTo>
                    <a:pt x="1848827" y="2693294"/>
                  </a:lnTo>
                  <a:lnTo>
                    <a:pt x="1849625" y="2693895"/>
                  </a:lnTo>
                  <a:lnTo>
                    <a:pt x="1850423" y="2694468"/>
                  </a:lnTo>
                  <a:lnTo>
                    <a:pt x="1851222" y="2695070"/>
                  </a:lnTo>
                  <a:lnTo>
                    <a:pt x="1852020" y="2695671"/>
                  </a:lnTo>
                  <a:lnTo>
                    <a:pt x="1852818" y="2696273"/>
                  </a:lnTo>
                  <a:lnTo>
                    <a:pt x="1853617" y="2696845"/>
                  </a:lnTo>
                  <a:lnTo>
                    <a:pt x="1854415" y="2697447"/>
                  </a:lnTo>
                  <a:lnTo>
                    <a:pt x="1855213" y="2698048"/>
                  </a:lnTo>
                  <a:lnTo>
                    <a:pt x="1856011" y="2698650"/>
                  </a:lnTo>
                  <a:lnTo>
                    <a:pt x="1856810" y="2699223"/>
                  </a:lnTo>
                  <a:lnTo>
                    <a:pt x="1857608" y="2699824"/>
                  </a:lnTo>
                  <a:lnTo>
                    <a:pt x="1858406" y="2700426"/>
                  </a:lnTo>
                  <a:lnTo>
                    <a:pt x="1859205" y="2701027"/>
                  </a:lnTo>
                  <a:lnTo>
                    <a:pt x="1860003" y="2701600"/>
                  </a:lnTo>
                  <a:lnTo>
                    <a:pt x="1860801" y="2702202"/>
                  </a:lnTo>
                  <a:lnTo>
                    <a:pt x="1861599" y="2702803"/>
                  </a:lnTo>
                  <a:lnTo>
                    <a:pt x="1862398" y="2703405"/>
                  </a:lnTo>
                  <a:lnTo>
                    <a:pt x="1863196" y="2703978"/>
                  </a:lnTo>
                  <a:lnTo>
                    <a:pt x="1863994" y="2704579"/>
                  </a:lnTo>
                  <a:lnTo>
                    <a:pt x="1864793" y="2705181"/>
                  </a:lnTo>
                  <a:lnTo>
                    <a:pt x="1865591" y="2705782"/>
                  </a:lnTo>
                  <a:lnTo>
                    <a:pt x="1866389" y="2706355"/>
                  </a:lnTo>
                  <a:lnTo>
                    <a:pt x="1867187" y="2706957"/>
                  </a:lnTo>
                  <a:lnTo>
                    <a:pt x="1867986" y="2707558"/>
                  </a:lnTo>
                  <a:lnTo>
                    <a:pt x="1868784" y="2708160"/>
                  </a:lnTo>
                  <a:lnTo>
                    <a:pt x="1869582" y="2708733"/>
                  </a:lnTo>
                  <a:lnTo>
                    <a:pt x="1870381" y="2709334"/>
                  </a:lnTo>
                  <a:lnTo>
                    <a:pt x="1871179" y="2709936"/>
                  </a:lnTo>
                  <a:lnTo>
                    <a:pt x="1871977" y="2710508"/>
                  </a:lnTo>
                  <a:lnTo>
                    <a:pt x="1872775" y="2711110"/>
                  </a:lnTo>
                  <a:lnTo>
                    <a:pt x="1873574" y="2711711"/>
                  </a:lnTo>
                  <a:lnTo>
                    <a:pt x="1874372" y="2712284"/>
                  </a:lnTo>
                  <a:lnTo>
                    <a:pt x="1875170" y="2712886"/>
                  </a:lnTo>
                  <a:lnTo>
                    <a:pt x="1875969" y="2713459"/>
                  </a:lnTo>
                  <a:lnTo>
                    <a:pt x="1876767" y="2714060"/>
                  </a:lnTo>
                  <a:lnTo>
                    <a:pt x="1877565" y="2714662"/>
                  </a:lnTo>
                  <a:lnTo>
                    <a:pt x="1878363" y="2715235"/>
                  </a:lnTo>
                  <a:lnTo>
                    <a:pt x="1879162" y="2715836"/>
                  </a:lnTo>
                  <a:lnTo>
                    <a:pt x="1879960" y="2716438"/>
                  </a:lnTo>
                  <a:lnTo>
                    <a:pt x="1880758" y="2717011"/>
                  </a:lnTo>
                  <a:lnTo>
                    <a:pt x="1881557" y="2717612"/>
                  </a:lnTo>
                  <a:lnTo>
                    <a:pt x="1882355" y="2718185"/>
                  </a:lnTo>
                  <a:lnTo>
                    <a:pt x="1883153" y="2718786"/>
                  </a:lnTo>
                  <a:lnTo>
                    <a:pt x="1883951" y="2719388"/>
                  </a:lnTo>
                  <a:lnTo>
                    <a:pt x="1884750" y="2719961"/>
                  </a:lnTo>
                  <a:lnTo>
                    <a:pt x="1885548" y="2720562"/>
                  </a:lnTo>
                  <a:lnTo>
                    <a:pt x="1886346" y="2721164"/>
                  </a:lnTo>
                  <a:lnTo>
                    <a:pt x="1887145" y="2721737"/>
                  </a:lnTo>
                  <a:lnTo>
                    <a:pt x="1887943" y="2722338"/>
                  </a:lnTo>
                  <a:lnTo>
                    <a:pt x="1888741" y="2722940"/>
                  </a:lnTo>
                  <a:lnTo>
                    <a:pt x="1889539" y="2723513"/>
                  </a:lnTo>
                  <a:lnTo>
                    <a:pt x="1890338" y="2724114"/>
                  </a:lnTo>
                  <a:lnTo>
                    <a:pt x="1891136" y="2724687"/>
                  </a:lnTo>
                  <a:lnTo>
                    <a:pt x="1891934" y="2725288"/>
                  </a:lnTo>
                  <a:lnTo>
                    <a:pt x="1892733" y="2725890"/>
                  </a:lnTo>
                  <a:lnTo>
                    <a:pt x="1893531" y="2726463"/>
                  </a:lnTo>
                  <a:lnTo>
                    <a:pt x="1894329" y="2727064"/>
                  </a:lnTo>
                  <a:lnTo>
                    <a:pt x="1895127" y="2727637"/>
                  </a:lnTo>
                  <a:lnTo>
                    <a:pt x="1895926" y="2728239"/>
                  </a:lnTo>
                  <a:lnTo>
                    <a:pt x="1896724" y="2728812"/>
                  </a:lnTo>
                  <a:lnTo>
                    <a:pt x="1897522" y="2729413"/>
                  </a:lnTo>
                  <a:lnTo>
                    <a:pt x="1898321" y="2729986"/>
                  </a:lnTo>
                  <a:lnTo>
                    <a:pt x="1899119" y="2730588"/>
                  </a:lnTo>
                  <a:lnTo>
                    <a:pt x="1899917" y="2731160"/>
                  </a:lnTo>
                  <a:lnTo>
                    <a:pt x="1900715" y="2731762"/>
                  </a:lnTo>
                  <a:lnTo>
                    <a:pt x="1901514" y="2732335"/>
                  </a:lnTo>
                  <a:lnTo>
                    <a:pt x="1902312" y="2732936"/>
                  </a:lnTo>
                  <a:lnTo>
                    <a:pt x="1903110" y="2733509"/>
                  </a:lnTo>
                  <a:lnTo>
                    <a:pt x="1903909" y="2734111"/>
                  </a:lnTo>
                  <a:lnTo>
                    <a:pt x="1904707" y="2734684"/>
                  </a:lnTo>
                  <a:lnTo>
                    <a:pt x="1905505" y="2735285"/>
                  </a:lnTo>
                  <a:lnTo>
                    <a:pt x="1906303" y="2735858"/>
                  </a:lnTo>
                  <a:lnTo>
                    <a:pt x="1907102" y="2736459"/>
                  </a:lnTo>
                  <a:lnTo>
                    <a:pt x="1907900" y="2737032"/>
                  </a:lnTo>
                  <a:lnTo>
                    <a:pt x="1908698" y="2737634"/>
                  </a:lnTo>
                  <a:lnTo>
                    <a:pt x="1909497" y="2738207"/>
                  </a:lnTo>
                  <a:lnTo>
                    <a:pt x="1910295" y="2738808"/>
                  </a:lnTo>
                  <a:lnTo>
                    <a:pt x="1911093" y="2739381"/>
                  </a:lnTo>
                  <a:lnTo>
                    <a:pt x="1911891" y="2739983"/>
                  </a:lnTo>
                  <a:lnTo>
                    <a:pt x="1912690" y="2740555"/>
                  </a:lnTo>
                  <a:lnTo>
                    <a:pt x="1913488" y="2741157"/>
                  </a:lnTo>
                  <a:lnTo>
                    <a:pt x="1914286" y="2741730"/>
                  </a:lnTo>
                  <a:lnTo>
                    <a:pt x="1915085" y="2742331"/>
                  </a:lnTo>
                  <a:lnTo>
                    <a:pt x="1915883" y="2742933"/>
                  </a:lnTo>
                  <a:lnTo>
                    <a:pt x="1916681" y="2743506"/>
                  </a:lnTo>
                  <a:lnTo>
                    <a:pt x="1917479" y="2744079"/>
                  </a:lnTo>
                  <a:lnTo>
                    <a:pt x="1918278" y="2744680"/>
                  </a:lnTo>
                  <a:lnTo>
                    <a:pt x="1919076" y="2745253"/>
                  </a:lnTo>
                  <a:lnTo>
                    <a:pt x="1919874" y="2745855"/>
                  </a:lnTo>
                  <a:lnTo>
                    <a:pt x="1920673" y="2746427"/>
                  </a:lnTo>
                  <a:lnTo>
                    <a:pt x="1921471" y="2747000"/>
                  </a:lnTo>
                  <a:lnTo>
                    <a:pt x="1922269" y="2747602"/>
                  </a:lnTo>
                  <a:lnTo>
                    <a:pt x="1923067" y="2748175"/>
                  </a:lnTo>
                  <a:lnTo>
                    <a:pt x="1923866" y="2748776"/>
                  </a:lnTo>
                  <a:lnTo>
                    <a:pt x="1924664" y="2749349"/>
                  </a:lnTo>
                  <a:lnTo>
                    <a:pt x="1925462" y="2749922"/>
                  </a:lnTo>
                  <a:lnTo>
                    <a:pt x="1926261" y="2750523"/>
                  </a:lnTo>
                  <a:lnTo>
                    <a:pt x="1927059" y="2751096"/>
                  </a:lnTo>
                  <a:lnTo>
                    <a:pt x="1927857" y="2751698"/>
                  </a:lnTo>
                  <a:lnTo>
                    <a:pt x="1928655" y="2752271"/>
                  </a:lnTo>
                  <a:lnTo>
                    <a:pt x="1929454" y="2752844"/>
                  </a:lnTo>
                  <a:lnTo>
                    <a:pt x="1930252" y="2753445"/>
                  </a:lnTo>
                  <a:lnTo>
                    <a:pt x="1931050" y="2754018"/>
                  </a:lnTo>
                  <a:lnTo>
                    <a:pt x="1931849" y="2754591"/>
                  </a:lnTo>
                  <a:lnTo>
                    <a:pt x="1932647" y="2755192"/>
                  </a:lnTo>
                  <a:lnTo>
                    <a:pt x="1933445" y="2755765"/>
                  </a:lnTo>
                  <a:lnTo>
                    <a:pt x="1934243" y="2756367"/>
                  </a:lnTo>
                  <a:lnTo>
                    <a:pt x="1935042" y="2756940"/>
                  </a:lnTo>
                  <a:lnTo>
                    <a:pt x="1935840" y="2757512"/>
                  </a:lnTo>
                  <a:lnTo>
                    <a:pt x="1936638" y="2758114"/>
                  </a:lnTo>
                  <a:lnTo>
                    <a:pt x="1937437" y="2758687"/>
                  </a:lnTo>
                  <a:lnTo>
                    <a:pt x="1938235" y="2759288"/>
                  </a:lnTo>
                  <a:lnTo>
                    <a:pt x="1939033" y="2759861"/>
                  </a:lnTo>
                  <a:lnTo>
                    <a:pt x="1939831" y="2760434"/>
                  </a:lnTo>
                  <a:lnTo>
                    <a:pt x="1940630" y="2761036"/>
                  </a:lnTo>
                  <a:lnTo>
                    <a:pt x="1941428" y="2761608"/>
                  </a:lnTo>
                  <a:lnTo>
                    <a:pt x="1942226" y="2762181"/>
                  </a:lnTo>
                  <a:lnTo>
                    <a:pt x="1943025" y="2762783"/>
                  </a:lnTo>
                  <a:lnTo>
                    <a:pt x="1943823" y="2763356"/>
                  </a:lnTo>
                  <a:lnTo>
                    <a:pt x="1944621" y="2763929"/>
                  </a:lnTo>
                  <a:lnTo>
                    <a:pt x="1945419" y="2764501"/>
                  </a:lnTo>
                  <a:lnTo>
                    <a:pt x="1946218" y="2765103"/>
                  </a:lnTo>
                  <a:lnTo>
                    <a:pt x="1947016" y="2765676"/>
                  </a:lnTo>
                  <a:lnTo>
                    <a:pt x="1947814" y="2766249"/>
                  </a:lnTo>
                  <a:lnTo>
                    <a:pt x="1948613" y="2766850"/>
                  </a:lnTo>
                  <a:lnTo>
                    <a:pt x="1949411" y="2767423"/>
                  </a:lnTo>
                  <a:lnTo>
                    <a:pt x="1950209" y="2767996"/>
                  </a:lnTo>
                  <a:lnTo>
                    <a:pt x="1951007" y="2768569"/>
                  </a:lnTo>
                  <a:lnTo>
                    <a:pt x="1951806" y="2769170"/>
                  </a:lnTo>
                  <a:lnTo>
                    <a:pt x="1952604" y="2769743"/>
                  </a:lnTo>
                  <a:lnTo>
                    <a:pt x="1953402" y="2770316"/>
                  </a:lnTo>
                  <a:lnTo>
                    <a:pt x="1954201" y="2770889"/>
                  </a:lnTo>
                  <a:lnTo>
                    <a:pt x="1954999" y="2771491"/>
                  </a:lnTo>
                  <a:lnTo>
                    <a:pt x="1955797" y="2772063"/>
                  </a:lnTo>
                  <a:lnTo>
                    <a:pt x="1956595" y="2772636"/>
                  </a:lnTo>
                  <a:lnTo>
                    <a:pt x="1957394" y="2773238"/>
                  </a:lnTo>
                  <a:lnTo>
                    <a:pt x="1958192" y="2773811"/>
                  </a:lnTo>
                  <a:lnTo>
                    <a:pt x="1958990" y="2774384"/>
                  </a:lnTo>
                  <a:lnTo>
                    <a:pt x="1959789" y="2774956"/>
                  </a:lnTo>
                  <a:lnTo>
                    <a:pt x="1960587" y="2775558"/>
                  </a:lnTo>
                  <a:lnTo>
                    <a:pt x="1961385" y="2776131"/>
                  </a:lnTo>
                  <a:lnTo>
                    <a:pt x="1962183" y="2776704"/>
                  </a:lnTo>
                  <a:lnTo>
                    <a:pt x="1962982" y="2777305"/>
                  </a:lnTo>
                  <a:lnTo>
                    <a:pt x="1963780" y="2777878"/>
                  </a:lnTo>
                  <a:lnTo>
                    <a:pt x="1964578" y="2778451"/>
                  </a:lnTo>
                  <a:lnTo>
                    <a:pt x="1965377" y="2779024"/>
                  </a:lnTo>
                  <a:lnTo>
                    <a:pt x="1966175" y="2779597"/>
                  </a:lnTo>
                  <a:lnTo>
                    <a:pt x="1966973" y="2780198"/>
                  </a:lnTo>
                  <a:lnTo>
                    <a:pt x="1967771" y="2780771"/>
                  </a:lnTo>
                  <a:lnTo>
                    <a:pt x="1968570" y="2781344"/>
                  </a:lnTo>
                  <a:lnTo>
                    <a:pt x="1969368" y="2781917"/>
                  </a:lnTo>
                  <a:lnTo>
                    <a:pt x="1970166" y="2782490"/>
                  </a:lnTo>
                  <a:lnTo>
                    <a:pt x="1970964" y="2783062"/>
                  </a:lnTo>
                  <a:lnTo>
                    <a:pt x="1971763" y="2783664"/>
                  </a:lnTo>
                  <a:lnTo>
                    <a:pt x="1972561" y="2784237"/>
                  </a:lnTo>
                  <a:lnTo>
                    <a:pt x="1973359" y="2784810"/>
                  </a:lnTo>
                  <a:lnTo>
                    <a:pt x="1974158" y="2785383"/>
                  </a:lnTo>
                  <a:lnTo>
                    <a:pt x="1974956" y="2785955"/>
                  </a:lnTo>
                  <a:lnTo>
                    <a:pt x="1975754" y="2786528"/>
                  </a:lnTo>
                  <a:lnTo>
                    <a:pt x="1976552" y="2787130"/>
                  </a:lnTo>
                  <a:lnTo>
                    <a:pt x="1977351" y="2787703"/>
                  </a:lnTo>
                  <a:lnTo>
                    <a:pt x="1978149" y="2788276"/>
                  </a:lnTo>
                  <a:lnTo>
                    <a:pt x="1978947" y="2788848"/>
                  </a:lnTo>
                  <a:lnTo>
                    <a:pt x="1979746" y="2789421"/>
                  </a:lnTo>
                  <a:lnTo>
                    <a:pt x="1980544" y="2789994"/>
                  </a:lnTo>
                  <a:lnTo>
                    <a:pt x="1981342" y="2790596"/>
                  </a:lnTo>
                  <a:lnTo>
                    <a:pt x="1982140" y="2791169"/>
                  </a:lnTo>
                  <a:lnTo>
                    <a:pt x="1982939" y="2791741"/>
                  </a:lnTo>
                  <a:lnTo>
                    <a:pt x="1983737" y="2792314"/>
                  </a:lnTo>
                  <a:lnTo>
                    <a:pt x="1984535" y="2792887"/>
                  </a:lnTo>
                  <a:lnTo>
                    <a:pt x="1985334" y="2793460"/>
                  </a:lnTo>
                  <a:lnTo>
                    <a:pt x="1986132" y="2794033"/>
                  </a:lnTo>
                  <a:lnTo>
                    <a:pt x="1986930" y="2794634"/>
                  </a:lnTo>
                  <a:lnTo>
                    <a:pt x="1987728" y="2795207"/>
                  </a:lnTo>
                  <a:lnTo>
                    <a:pt x="1988527" y="2795780"/>
                  </a:lnTo>
                  <a:lnTo>
                    <a:pt x="1989325" y="2796353"/>
                  </a:lnTo>
                  <a:lnTo>
                    <a:pt x="1990123" y="2796926"/>
                  </a:lnTo>
                  <a:lnTo>
                    <a:pt x="1990922" y="2797499"/>
                  </a:lnTo>
                  <a:lnTo>
                    <a:pt x="1991720" y="2798072"/>
                  </a:lnTo>
                  <a:lnTo>
                    <a:pt x="1992518" y="2798645"/>
                  </a:lnTo>
                  <a:lnTo>
                    <a:pt x="1993316" y="2799217"/>
                  </a:lnTo>
                  <a:lnTo>
                    <a:pt x="1994115" y="2799790"/>
                  </a:lnTo>
                  <a:lnTo>
                    <a:pt x="1994913" y="2800363"/>
                  </a:lnTo>
                  <a:lnTo>
                    <a:pt x="1995711" y="2800936"/>
                  </a:lnTo>
                  <a:lnTo>
                    <a:pt x="1996510" y="2801538"/>
                  </a:lnTo>
                  <a:lnTo>
                    <a:pt x="1997308" y="2802110"/>
                  </a:lnTo>
                  <a:lnTo>
                    <a:pt x="1998106" y="2802683"/>
                  </a:lnTo>
                  <a:lnTo>
                    <a:pt x="1998904" y="2803256"/>
                  </a:lnTo>
                  <a:lnTo>
                    <a:pt x="1999703" y="2803829"/>
                  </a:lnTo>
                  <a:lnTo>
                    <a:pt x="2000501" y="2804402"/>
                  </a:lnTo>
                  <a:lnTo>
                    <a:pt x="2001299" y="2804975"/>
                  </a:lnTo>
                  <a:lnTo>
                    <a:pt x="2002098" y="2805548"/>
                  </a:lnTo>
                  <a:lnTo>
                    <a:pt x="2002896" y="2806121"/>
                  </a:lnTo>
                  <a:lnTo>
                    <a:pt x="2003694" y="2806693"/>
                  </a:lnTo>
                  <a:lnTo>
                    <a:pt x="2004492" y="2807266"/>
                  </a:lnTo>
                  <a:lnTo>
                    <a:pt x="2005291" y="2807839"/>
                  </a:lnTo>
                  <a:lnTo>
                    <a:pt x="2006089" y="2808412"/>
                  </a:lnTo>
                  <a:lnTo>
                    <a:pt x="2006887" y="2808985"/>
                  </a:lnTo>
                  <a:lnTo>
                    <a:pt x="2007686" y="2809558"/>
                  </a:lnTo>
                  <a:lnTo>
                    <a:pt x="2008484" y="2810131"/>
                  </a:lnTo>
                  <a:lnTo>
                    <a:pt x="2009282" y="2810704"/>
                  </a:lnTo>
                  <a:lnTo>
                    <a:pt x="2010080" y="2811276"/>
                  </a:lnTo>
                  <a:lnTo>
                    <a:pt x="2010879" y="2811849"/>
                  </a:lnTo>
                  <a:lnTo>
                    <a:pt x="2011677" y="2812451"/>
                  </a:lnTo>
                  <a:lnTo>
                    <a:pt x="2012475" y="2813024"/>
                  </a:lnTo>
                  <a:lnTo>
                    <a:pt x="2013274" y="2813597"/>
                  </a:lnTo>
                  <a:lnTo>
                    <a:pt x="2014072" y="2814141"/>
                  </a:lnTo>
                  <a:lnTo>
                    <a:pt x="2014870" y="2814714"/>
                  </a:lnTo>
                  <a:lnTo>
                    <a:pt x="2015668" y="2815286"/>
                  </a:lnTo>
                  <a:lnTo>
                    <a:pt x="2016467" y="2815859"/>
                  </a:lnTo>
                  <a:lnTo>
                    <a:pt x="2017265" y="2816432"/>
                  </a:lnTo>
                  <a:lnTo>
                    <a:pt x="2018063" y="2817005"/>
                  </a:lnTo>
                  <a:lnTo>
                    <a:pt x="2018862" y="2817578"/>
                  </a:lnTo>
                  <a:lnTo>
                    <a:pt x="2019660" y="2818151"/>
                  </a:lnTo>
                  <a:lnTo>
                    <a:pt x="2020458" y="2818724"/>
                  </a:lnTo>
                  <a:lnTo>
                    <a:pt x="2021256" y="2819297"/>
                  </a:lnTo>
                  <a:lnTo>
                    <a:pt x="2022055" y="2819869"/>
                  </a:lnTo>
                  <a:lnTo>
                    <a:pt x="2022853" y="2820442"/>
                  </a:lnTo>
                  <a:lnTo>
                    <a:pt x="2023651" y="2821015"/>
                  </a:lnTo>
                  <a:lnTo>
                    <a:pt x="2024450" y="2821588"/>
                  </a:lnTo>
                  <a:lnTo>
                    <a:pt x="2025248" y="2822161"/>
                  </a:lnTo>
                  <a:lnTo>
                    <a:pt x="2026046" y="2822734"/>
                  </a:lnTo>
                  <a:lnTo>
                    <a:pt x="2026844" y="2823307"/>
                  </a:lnTo>
                  <a:lnTo>
                    <a:pt x="2027643" y="2823880"/>
                  </a:lnTo>
                  <a:lnTo>
                    <a:pt x="2028441" y="2824424"/>
                  </a:lnTo>
                  <a:lnTo>
                    <a:pt x="2029239" y="2824997"/>
                  </a:lnTo>
                  <a:lnTo>
                    <a:pt x="2030038" y="2825569"/>
                  </a:lnTo>
                  <a:lnTo>
                    <a:pt x="2030836" y="2826142"/>
                  </a:lnTo>
                  <a:lnTo>
                    <a:pt x="2031634" y="2826715"/>
                  </a:lnTo>
                  <a:lnTo>
                    <a:pt x="2032432" y="2827288"/>
                  </a:lnTo>
                  <a:lnTo>
                    <a:pt x="2033231" y="2827861"/>
                  </a:lnTo>
                  <a:lnTo>
                    <a:pt x="2034029" y="2828434"/>
                  </a:lnTo>
                  <a:lnTo>
                    <a:pt x="2034827" y="2829007"/>
                  </a:lnTo>
                  <a:lnTo>
                    <a:pt x="2035626" y="2829580"/>
                  </a:lnTo>
                  <a:lnTo>
                    <a:pt x="2036424" y="2830152"/>
                  </a:lnTo>
                  <a:lnTo>
                    <a:pt x="2037222" y="2830725"/>
                  </a:lnTo>
                  <a:lnTo>
                    <a:pt x="2038020" y="2831298"/>
                  </a:lnTo>
                  <a:lnTo>
                    <a:pt x="2038819" y="2831842"/>
                  </a:lnTo>
                  <a:lnTo>
                    <a:pt x="2039617" y="2832415"/>
                  </a:lnTo>
                  <a:lnTo>
                    <a:pt x="2040415" y="2832988"/>
                  </a:lnTo>
                  <a:lnTo>
                    <a:pt x="2041214" y="2833561"/>
                  </a:lnTo>
                  <a:lnTo>
                    <a:pt x="2042012" y="2834134"/>
                  </a:lnTo>
                  <a:lnTo>
                    <a:pt x="2042810" y="2834707"/>
                  </a:lnTo>
                  <a:lnTo>
                    <a:pt x="2043608" y="2835251"/>
                  </a:lnTo>
                  <a:lnTo>
                    <a:pt x="2044407" y="2835824"/>
                  </a:lnTo>
                  <a:lnTo>
                    <a:pt x="2045205" y="2836397"/>
                  </a:lnTo>
                  <a:lnTo>
                    <a:pt x="2046003" y="2836970"/>
                  </a:lnTo>
                  <a:lnTo>
                    <a:pt x="2046802" y="2837542"/>
                  </a:lnTo>
                  <a:lnTo>
                    <a:pt x="2047600" y="2838115"/>
                  </a:lnTo>
                  <a:lnTo>
                    <a:pt x="2048398" y="2838660"/>
                  </a:lnTo>
                  <a:lnTo>
                    <a:pt x="2049196" y="2839232"/>
                  </a:lnTo>
                  <a:lnTo>
                    <a:pt x="2049995" y="2839805"/>
                  </a:lnTo>
                  <a:lnTo>
                    <a:pt x="2050793" y="2840378"/>
                  </a:lnTo>
                  <a:lnTo>
                    <a:pt x="2051591" y="2840951"/>
                  </a:lnTo>
                  <a:lnTo>
                    <a:pt x="2052390" y="2841524"/>
                  </a:lnTo>
                  <a:lnTo>
                    <a:pt x="2053188" y="2842097"/>
                  </a:lnTo>
                  <a:lnTo>
                    <a:pt x="2053986" y="2842641"/>
                  </a:lnTo>
                  <a:lnTo>
                    <a:pt x="2054784" y="2843214"/>
                  </a:lnTo>
                  <a:lnTo>
                    <a:pt x="2055583" y="2843787"/>
                  </a:lnTo>
                  <a:lnTo>
                    <a:pt x="2056381" y="2844360"/>
                  </a:lnTo>
                  <a:lnTo>
                    <a:pt x="2057179" y="2844933"/>
                  </a:lnTo>
                  <a:lnTo>
                    <a:pt x="2057978" y="2845505"/>
                  </a:lnTo>
                  <a:lnTo>
                    <a:pt x="2058776" y="2846050"/>
                  </a:lnTo>
                  <a:lnTo>
                    <a:pt x="2059574" y="2846622"/>
                  </a:lnTo>
                  <a:lnTo>
                    <a:pt x="2060372" y="2847195"/>
                  </a:lnTo>
                  <a:lnTo>
                    <a:pt x="2061171" y="2847768"/>
                  </a:lnTo>
                  <a:lnTo>
                    <a:pt x="2061969" y="2848341"/>
                  </a:lnTo>
                  <a:lnTo>
                    <a:pt x="2062767" y="2848885"/>
                  </a:lnTo>
                  <a:lnTo>
                    <a:pt x="2063566" y="2849458"/>
                  </a:lnTo>
                  <a:lnTo>
                    <a:pt x="2064364" y="2850031"/>
                  </a:lnTo>
                  <a:lnTo>
                    <a:pt x="2065162" y="2850575"/>
                  </a:lnTo>
                  <a:lnTo>
                    <a:pt x="2065960" y="2851148"/>
                  </a:lnTo>
                  <a:lnTo>
                    <a:pt x="2066759" y="2851721"/>
                  </a:lnTo>
                  <a:lnTo>
                    <a:pt x="2067557" y="2852294"/>
                  </a:lnTo>
                  <a:lnTo>
                    <a:pt x="2068355" y="2852838"/>
                  </a:lnTo>
                  <a:lnTo>
                    <a:pt x="2069154" y="2853411"/>
                  </a:lnTo>
                  <a:lnTo>
                    <a:pt x="2069952" y="2853984"/>
                  </a:lnTo>
                  <a:lnTo>
                    <a:pt x="2070750" y="2854557"/>
                  </a:lnTo>
                  <a:lnTo>
                    <a:pt x="2071548" y="2855101"/>
                  </a:lnTo>
                  <a:lnTo>
                    <a:pt x="2072347" y="2855674"/>
                  </a:lnTo>
                  <a:lnTo>
                    <a:pt x="2073145" y="2856247"/>
                  </a:lnTo>
                  <a:lnTo>
                    <a:pt x="2073943" y="2856820"/>
                  </a:lnTo>
                  <a:lnTo>
                    <a:pt x="2074742" y="2857364"/>
                  </a:lnTo>
                  <a:lnTo>
                    <a:pt x="2075540" y="2857937"/>
                  </a:lnTo>
                  <a:lnTo>
                    <a:pt x="2076338" y="2858510"/>
                  </a:lnTo>
                  <a:lnTo>
                    <a:pt x="2077136" y="2859082"/>
                  </a:lnTo>
                  <a:lnTo>
                    <a:pt x="2077935" y="2859627"/>
                  </a:lnTo>
                  <a:lnTo>
                    <a:pt x="2078733" y="2860200"/>
                  </a:lnTo>
                  <a:lnTo>
                    <a:pt x="2079531" y="2860772"/>
                  </a:lnTo>
                  <a:lnTo>
                    <a:pt x="2080330" y="2861317"/>
                  </a:lnTo>
                  <a:lnTo>
                    <a:pt x="2081128" y="2861889"/>
                  </a:lnTo>
                  <a:lnTo>
                    <a:pt x="2081926" y="2862462"/>
                  </a:lnTo>
                  <a:lnTo>
                    <a:pt x="2082724" y="2863035"/>
                  </a:lnTo>
                  <a:lnTo>
                    <a:pt x="2083523" y="2863579"/>
                  </a:lnTo>
                  <a:lnTo>
                    <a:pt x="2084321" y="2864152"/>
                  </a:lnTo>
                  <a:lnTo>
                    <a:pt x="2085119" y="2864725"/>
                  </a:lnTo>
                  <a:lnTo>
                    <a:pt x="2085917" y="2865269"/>
                  </a:lnTo>
                  <a:lnTo>
                    <a:pt x="2086716" y="2865842"/>
                  </a:lnTo>
                  <a:lnTo>
                    <a:pt x="2087514" y="2866415"/>
                  </a:lnTo>
                  <a:lnTo>
                    <a:pt x="2088312" y="2866959"/>
                  </a:lnTo>
                  <a:lnTo>
                    <a:pt x="2089111" y="2867532"/>
                  </a:lnTo>
                  <a:lnTo>
                    <a:pt x="2089909" y="2868105"/>
                  </a:lnTo>
                  <a:lnTo>
                    <a:pt x="2090707" y="2868649"/>
                  </a:lnTo>
                  <a:lnTo>
                    <a:pt x="2091505" y="2869222"/>
                  </a:lnTo>
                  <a:lnTo>
                    <a:pt x="2092304" y="2869766"/>
                  </a:lnTo>
                  <a:lnTo>
                    <a:pt x="2093102" y="2870339"/>
                  </a:lnTo>
                  <a:lnTo>
                    <a:pt x="2093900" y="2870912"/>
                  </a:lnTo>
                  <a:lnTo>
                    <a:pt x="2094699" y="2871456"/>
                  </a:lnTo>
                  <a:lnTo>
                    <a:pt x="2095497" y="2872029"/>
                  </a:lnTo>
                  <a:lnTo>
                    <a:pt x="2096295" y="2872602"/>
                  </a:lnTo>
                  <a:lnTo>
                    <a:pt x="2097093" y="2873146"/>
                  </a:lnTo>
                  <a:lnTo>
                    <a:pt x="2097892" y="2873719"/>
                  </a:lnTo>
                  <a:lnTo>
                    <a:pt x="2098690" y="2874292"/>
                  </a:lnTo>
                  <a:lnTo>
                    <a:pt x="2099488" y="2874836"/>
                  </a:lnTo>
                  <a:lnTo>
                    <a:pt x="2100287" y="2875409"/>
                  </a:lnTo>
                  <a:lnTo>
                    <a:pt x="2101085" y="2875953"/>
                  </a:lnTo>
                  <a:lnTo>
                    <a:pt x="2101883" y="2876526"/>
                  </a:lnTo>
                  <a:lnTo>
                    <a:pt x="2102681" y="2877099"/>
                  </a:lnTo>
                  <a:lnTo>
                    <a:pt x="2103480" y="2877643"/>
                  </a:lnTo>
                  <a:lnTo>
                    <a:pt x="2104278" y="2878216"/>
                  </a:lnTo>
                  <a:lnTo>
                    <a:pt x="2105076" y="2878789"/>
                  </a:lnTo>
                  <a:lnTo>
                    <a:pt x="2105875" y="2879333"/>
                  </a:lnTo>
                  <a:lnTo>
                    <a:pt x="2106673" y="2879906"/>
                  </a:lnTo>
                  <a:lnTo>
                    <a:pt x="2107471" y="2880479"/>
                  </a:lnTo>
                  <a:lnTo>
                    <a:pt x="2108269" y="2881023"/>
                  </a:lnTo>
                  <a:lnTo>
                    <a:pt x="2109068" y="2881596"/>
                  </a:lnTo>
                  <a:lnTo>
                    <a:pt x="2109866" y="2882140"/>
                  </a:lnTo>
                  <a:lnTo>
                    <a:pt x="2110664" y="2882713"/>
                  </a:lnTo>
                  <a:lnTo>
                    <a:pt x="2111463" y="2883258"/>
                  </a:lnTo>
                  <a:lnTo>
                    <a:pt x="2112261" y="2883830"/>
                  </a:lnTo>
                  <a:lnTo>
                    <a:pt x="2113059" y="2884375"/>
                  </a:lnTo>
                  <a:lnTo>
                    <a:pt x="2113857" y="2884948"/>
                  </a:lnTo>
                  <a:lnTo>
                    <a:pt x="2114656" y="2885492"/>
                  </a:lnTo>
                  <a:lnTo>
                    <a:pt x="2115454" y="2886065"/>
                  </a:lnTo>
                  <a:lnTo>
                    <a:pt x="2116252" y="2886638"/>
                  </a:lnTo>
                  <a:lnTo>
                    <a:pt x="2117051" y="2887182"/>
                  </a:lnTo>
                  <a:lnTo>
                    <a:pt x="2117849" y="2887755"/>
                  </a:lnTo>
                  <a:lnTo>
                    <a:pt x="2118647" y="2888299"/>
                  </a:lnTo>
                  <a:lnTo>
                    <a:pt x="2119445" y="2888872"/>
                  </a:lnTo>
                  <a:lnTo>
                    <a:pt x="2120244" y="2889416"/>
                  </a:lnTo>
                  <a:lnTo>
                    <a:pt x="2121042" y="2889989"/>
                  </a:lnTo>
                  <a:lnTo>
                    <a:pt x="2121840" y="2890533"/>
                  </a:lnTo>
                  <a:lnTo>
                    <a:pt x="2122639" y="2891106"/>
                  </a:lnTo>
                  <a:lnTo>
                    <a:pt x="2123437" y="2891650"/>
                  </a:lnTo>
                  <a:lnTo>
                    <a:pt x="2124235" y="2892223"/>
                  </a:lnTo>
                  <a:lnTo>
                    <a:pt x="2125033" y="2892767"/>
                  </a:lnTo>
                  <a:lnTo>
                    <a:pt x="2125832" y="2893340"/>
                  </a:lnTo>
                  <a:lnTo>
                    <a:pt x="2126630" y="2893884"/>
                  </a:lnTo>
                  <a:lnTo>
                    <a:pt x="2127428" y="2894457"/>
                  </a:lnTo>
                  <a:lnTo>
                    <a:pt x="2128227" y="2895030"/>
                  </a:lnTo>
                  <a:lnTo>
                    <a:pt x="2129025" y="2895574"/>
                  </a:lnTo>
                  <a:lnTo>
                    <a:pt x="2129823" y="2896147"/>
                  </a:lnTo>
                  <a:lnTo>
                    <a:pt x="2130621" y="2896691"/>
                  </a:lnTo>
                  <a:lnTo>
                    <a:pt x="2131420" y="2897264"/>
                  </a:lnTo>
                  <a:lnTo>
                    <a:pt x="2132218" y="2897808"/>
                  </a:lnTo>
                  <a:lnTo>
                    <a:pt x="2133016" y="2898381"/>
                  </a:lnTo>
                  <a:lnTo>
                    <a:pt x="2133815" y="2898926"/>
                  </a:lnTo>
                  <a:lnTo>
                    <a:pt x="2134613" y="2899498"/>
                  </a:lnTo>
                  <a:lnTo>
                    <a:pt x="2135411" y="2900043"/>
                  </a:lnTo>
                  <a:lnTo>
                    <a:pt x="2136209" y="2900587"/>
                  </a:lnTo>
                  <a:lnTo>
                    <a:pt x="2137008" y="2901160"/>
                  </a:lnTo>
                  <a:lnTo>
                    <a:pt x="2137806" y="2901704"/>
                  </a:lnTo>
                  <a:lnTo>
                    <a:pt x="2138604" y="2902277"/>
                  </a:lnTo>
                  <a:lnTo>
                    <a:pt x="2139403" y="2902821"/>
                  </a:lnTo>
                  <a:lnTo>
                    <a:pt x="2140201" y="2903394"/>
                  </a:lnTo>
                  <a:lnTo>
                    <a:pt x="2140999" y="2903938"/>
                  </a:lnTo>
                  <a:lnTo>
                    <a:pt x="2141797" y="2904482"/>
                  </a:lnTo>
                  <a:lnTo>
                    <a:pt x="2142596" y="2905055"/>
                  </a:lnTo>
                  <a:lnTo>
                    <a:pt x="2143394" y="2905600"/>
                  </a:lnTo>
                  <a:lnTo>
                    <a:pt x="2144192" y="2906172"/>
                  </a:lnTo>
                  <a:lnTo>
                    <a:pt x="2144991" y="2906717"/>
                  </a:lnTo>
                  <a:lnTo>
                    <a:pt x="2145789" y="2907289"/>
                  </a:lnTo>
                  <a:lnTo>
                    <a:pt x="2146587" y="2907834"/>
                  </a:lnTo>
                  <a:lnTo>
                    <a:pt x="2147385" y="2908407"/>
                  </a:lnTo>
                  <a:lnTo>
                    <a:pt x="2148184" y="2908951"/>
                  </a:lnTo>
                  <a:lnTo>
                    <a:pt x="2148982" y="2909495"/>
                  </a:lnTo>
                  <a:lnTo>
                    <a:pt x="2149780" y="2910068"/>
                  </a:lnTo>
                  <a:lnTo>
                    <a:pt x="2150579" y="2910612"/>
                  </a:lnTo>
                  <a:lnTo>
                    <a:pt x="2151377" y="2911185"/>
                  </a:lnTo>
                  <a:lnTo>
                    <a:pt x="2152175" y="2911729"/>
                  </a:lnTo>
                  <a:lnTo>
                    <a:pt x="2152973" y="2912302"/>
                  </a:lnTo>
                  <a:lnTo>
                    <a:pt x="2153772" y="2912846"/>
                  </a:lnTo>
                  <a:lnTo>
                    <a:pt x="2154570" y="2913391"/>
                  </a:lnTo>
                  <a:lnTo>
                    <a:pt x="2155368" y="2913963"/>
                  </a:lnTo>
                  <a:lnTo>
                    <a:pt x="2156167" y="2914508"/>
                  </a:lnTo>
                  <a:lnTo>
                    <a:pt x="2156965" y="2915081"/>
                  </a:lnTo>
                  <a:lnTo>
                    <a:pt x="2157763" y="2915625"/>
                  </a:lnTo>
                  <a:lnTo>
                    <a:pt x="2158561" y="2916169"/>
                  </a:lnTo>
                  <a:lnTo>
                    <a:pt x="2159360" y="2916742"/>
                  </a:lnTo>
                  <a:lnTo>
                    <a:pt x="2160158" y="2917286"/>
                  </a:lnTo>
                  <a:lnTo>
                    <a:pt x="2160956" y="2917830"/>
                  </a:lnTo>
                  <a:lnTo>
                    <a:pt x="2161755" y="2918403"/>
                  </a:lnTo>
                  <a:lnTo>
                    <a:pt x="2162553" y="2918947"/>
                  </a:lnTo>
                  <a:lnTo>
                    <a:pt x="2163351" y="2919492"/>
                  </a:lnTo>
                  <a:lnTo>
                    <a:pt x="2164149" y="2920065"/>
                  </a:lnTo>
                  <a:lnTo>
                    <a:pt x="2164948" y="2920609"/>
                  </a:lnTo>
                  <a:lnTo>
                    <a:pt x="2165746" y="2921153"/>
                  </a:lnTo>
                  <a:lnTo>
                    <a:pt x="2166544" y="2921726"/>
                  </a:lnTo>
                  <a:lnTo>
                    <a:pt x="2167343" y="2922270"/>
                  </a:lnTo>
                  <a:lnTo>
                    <a:pt x="2168141" y="2922843"/>
                  </a:lnTo>
                  <a:lnTo>
                    <a:pt x="2168939" y="2923387"/>
                  </a:lnTo>
                  <a:lnTo>
                    <a:pt x="2169737" y="2923931"/>
                  </a:lnTo>
                  <a:lnTo>
                    <a:pt x="2170536" y="2924504"/>
                  </a:lnTo>
                  <a:lnTo>
                    <a:pt x="2171334" y="2925048"/>
                  </a:lnTo>
                  <a:lnTo>
                    <a:pt x="2172132" y="2925593"/>
                  </a:lnTo>
                  <a:lnTo>
                    <a:pt x="2172931" y="2926166"/>
                  </a:lnTo>
                  <a:lnTo>
                    <a:pt x="2173729" y="2926710"/>
                  </a:lnTo>
                  <a:lnTo>
                    <a:pt x="2174527" y="2927254"/>
                  </a:lnTo>
                  <a:lnTo>
                    <a:pt x="2175325" y="2927827"/>
                  </a:lnTo>
                  <a:lnTo>
                    <a:pt x="2176124" y="2928371"/>
                  </a:lnTo>
                  <a:lnTo>
                    <a:pt x="2176922" y="2928915"/>
                  </a:lnTo>
                  <a:lnTo>
                    <a:pt x="2177720" y="2929488"/>
                  </a:lnTo>
                  <a:lnTo>
                    <a:pt x="2178519" y="2930032"/>
                  </a:lnTo>
                  <a:lnTo>
                    <a:pt x="2179317" y="2930577"/>
                  </a:lnTo>
                  <a:lnTo>
                    <a:pt x="2180115" y="2931150"/>
                  </a:lnTo>
                  <a:lnTo>
                    <a:pt x="2180913" y="2931694"/>
                  </a:lnTo>
                  <a:lnTo>
                    <a:pt x="2181712" y="2932238"/>
                  </a:lnTo>
                  <a:lnTo>
                    <a:pt x="2182510" y="2932782"/>
                  </a:lnTo>
                  <a:lnTo>
                    <a:pt x="2183308" y="2933355"/>
                  </a:lnTo>
                  <a:lnTo>
                    <a:pt x="2184107" y="2933899"/>
                  </a:lnTo>
                  <a:lnTo>
                    <a:pt x="2184905" y="2934444"/>
                  </a:lnTo>
                  <a:lnTo>
                    <a:pt x="2185703" y="2934988"/>
                  </a:lnTo>
                  <a:lnTo>
                    <a:pt x="2186501" y="2935561"/>
                  </a:lnTo>
                  <a:lnTo>
                    <a:pt x="2187300" y="2936105"/>
                  </a:lnTo>
                  <a:lnTo>
                    <a:pt x="2188098" y="2936649"/>
                  </a:lnTo>
                  <a:lnTo>
                    <a:pt x="2188896" y="2937193"/>
                  </a:lnTo>
                  <a:lnTo>
                    <a:pt x="2189695" y="2937766"/>
                  </a:lnTo>
                  <a:lnTo>
                    <a:pt x="2190493" y="2938310"/>
                  </a:lnTo>
                  <a:lnTo>
                    <a:pt x="2191291" y="2938855"/>
                  </a:lnTo>
                  <a:lnTo>
                    <a:pt x="2192089" y="2939399"/>
                  </a:lnTo>
                  <a:lnTo>
                    <a:pt x="2192888" y="2939972"/>
                  </a:lnTo>
                  <a:lnTo>
                    <a:pt x="2193686" y="2940516"/>
                  </a:lnTo>
                  <a:lnTo>
                    <a:pt x="2194484" y="2941060"/>
                  </a:lnTo>
                  <a:lnTo>
                    <a:pt x="2195283" y="2941604"/>
                  </a:lnTo>
                  <a:lnTo>
                    <a:pt x="2196081" y="2942177"/>
                  </a:lnTo>
                  <a:lnTo>
                    <a:pt x="2196879" y="2942722"/>
                  </a:lnTo>
                  <a:lnTo>
                    <a:pt x="2197677" y="2943266"/>
                  </a:lnTo>
                  <a:lnTo>
                    <a:pt x="2198476" y="2943810"/>
                  </a:lnTo>
                  <a:lnTo>
                    <a:pt x="2199274" y="2944383"/>
                  </a:lnTo>
                  <a:lnTo>
                    <a:pt x="2200072" y="2944927"/>
                  </a:lnTo>
                  <a:lnTo>
                    <a:pt x="2200870" y="2945471"/>
                  </a:lnTo>
                  <a:lnTo>
                    <a:pt x="2201669" y="2946016"/>
                  </a:lnTo>
                  <a:lnTo>
                    <a:pt x="2202467" y="2946588"/>
                  </a:lnTo>
                  <a:lnTo>
                    <a:pt x="2203265" y="2947133"/>
                  </a:lnTo>
                  <a:lnTo>
                    <a:pt x="2204064" y="2947677"/>
                  </a:lnTo>
                  <a:lnTo>
                    <a:pt x="2204862" y="2948221"/>
                  </a:lnTo>
                  <a:lnTo>
                    <a:pt x="2205660" y="2948794"/>
                  </a:lnTo>
                  <a:lnTo>
                    <a:pt x="2206458" y="2949338"/>
                  </a:lnTo>
                  <a:lnTo>
                    <a:pt x="2207257" y="2949882"/>
                  </a:lnTo>
                  <a:lnTo>
                    <a:pt x="2208055" y="2950427"/>
                  </a:lnTo>
                  <a:lnTo>
                    <a:pt x="2208853" y="2950971"/>
                  </a:lnTo>
                  <a:lnTo>
                    <a:pt x="2209652" y="2951515"/>
                  </a:lnTo>
                  <a:lnTo>
                    <a:pt x="2210450" y="2952088"/>
                  </a:lnTo>
                  <a:lnTo>
                    <a:pt x="2211248" y="2952632"/>
                  </a:lnTo>
                  <a:lnTo>
                    <a:pt x="2212046" y="2953176"/>
                  </a:lnTo>
                  <a:lnTo>
                    <a:pt x="2212845" y="2953721"/>
                  </a:lnTo>
                  <a:lnTo>
                    <a:pt x="2213643" y="2954265"/>
                  </a:lnTo>
                  <a:lnTo>
                    <a:pt x="2214441" y="2954809"/>
                  </a:lnTo>
                  <a:lnTo>
                    <a:pt x="2215240" y="2955353"/>
                  </a:lnTo>
                  <a:lnTo>
                    <a:pt x="2216038" y="2955926"/>
                  </a:lnTo>
                  <a:lnTo>
                    <a:pt x="2216836" y="2956470"/>
                  </a:lnTo>
                  <a:lnTo>
                    <a:pt x="2217634" y="2957015"/>
                  </a:lnTo>
                  <a:lnTo>
                    <a:pt x="2218433" y="2957559"/>
                  </a:lnTo>
                  <a:lnTo>
                    <a:pt x="2219231" y="2958103"/>
                  </a:lnTo>
                  <a:lnTo>
                    <a:pt x="2220029" y="2958647"/>
                  </a:lnTo>
                  <a:lnTo>
                    <a:pt x="2220828" y="2959220"/>
                  </a:lnTo>
                  <a:lnTo>
                    <a:pt x="2221626" y="2959764"/>
                  </a:lnTo>
                  <a:lnTo>
                    <a:pt x="2222424" y="2960309"/>
                  </a:lnTo>
                  <a:lnTo>
                    <a:pt x="2223222" y="2960853"/>
                  </a:lnTo>
                  <a:lnTo>
                    <a:pt x="2224021" y="2961397"/>
                  </a:lnTo>
                  <a:lnTo>
                    <a:pt x="2224819" y="2961941"/>
                  </a:lnTo>
                  <a:lnTo>
                    <a:pt x="2225617" y="2962514"/>
                  </a:lnTo>
                  <a:lnTo>
                    <a:pt x="2226416" y="2963058"/>
                  </a:lnTo>
                  <a:lnTo>
                    <a:pt x="2227214" y="2963603"/>
                  </a:lnTo>
                  <a:lnTo>
                    <a:pt x="2228012" y="2964147"/>
                  </a:lnTo>
                  <a:lnTo>
                    <a:pt x="2228810" y="2964691"/>
                  </a:lnTo>
                  <a:lnTo>
                    <a:pt x="2229609" y="2965235"/>
                  </a:lnTo>
                  <a:lnTo>
                    <a:pt x="2230407" y="2965780"/>
                  </a:lnTo>
                  <a:lnTo>
                    <a:pt x="2231205" y="2966324"/>
                  </a:lnTo>
                  <a:lnTo>
                    <a:pt x="2232004" y="2966868"/>
                  </a:lnTo>
                  <a:lnTo>
                    <a:pt x="2232802" y="2967412"/>
                  </a:lnTo>
                  <a:lnTo>
                    <a:pt x="2233600" y="2967985"/>
                  </a:lnTo>
                  <a:lnTo>
                    <a:pt x="2234398" y="2968529"/>
                  </a:lnTo>
                  <a:lnTo>
                    <a:pt x="2235197" y="2969074"/>
                  </a:lnTo>
                  <a:lnTo>
                    <a:pt x="2235995" y="2969618"/>
                  </a:lnTo>
                  <a:lnTo>
                    <a:pt x="2236793" y="2970162"/>
                  </a:lnTo>
                  <a:lnTo>
                    <a:pt x="2237592" y="2970706"/>
                  </a:lnTo>
                  <a:lnTo>
                    <a:pt x="2238390" y="2971251"/>
                  </a:lnTo>
                  <a:lnTo>
                    <a:pt x="2239188" y="2971795"/>
                  </a:lnTo>
                  <a:lnTo>
                    <a:pt x="2239986" y="2972339"/>
                  </a:lnTo>
                  <a:lnTo>
                    <a:pt x="2240785" y="2972883"/>
                  </a:lnTo>
                  <a:lnTo>
                    <a:pt x="2241583" y="2973427"/>
                  </a:lnTo>
                  <a:lnTo>
                    <a:pt x="2242381" y="2973972"/>
                  </a:lnTo>
                  <a:lnTo>
                    <a:pt x="2243180" y="2974516"/>
                  </a:lnTo>
                  <a:lnTo>
                    <a:pt x="2243978" y="2975089"/>
                  </a:lnTo>
                  <a:lnTo>
                    <a:pt x="2244776" y="2975633"/>
                  </a:lnTo>
                  <a:lnTo>
                    <a:pt x="2245574" y="2976177"/>
                  </a:lnTo>
                  <a:lnTo>
                    <a:pt x="2246373" y="2976721"/>
                  </a:lnTo>
                  <a:lnTo>
                    <a:pt x="2247171" y="2977266"/>
                  </a:lnTo>
                  <a:lnTo>
                    <a:pt x="2247969" y="2977810"/>
                  </a:lnTo>
                  <a:lnTo>
                    <a:pt x="2248768" y="2978354"/>
                  </a:lnTo>
                  <a:lnTo>
                    <a:pt x="2249566" y="2978898"/>
                  </a:lnTo>
                  <a:lnTo>
                    <a:pt x="2250364" y="2979443"/>
                  </a:lnTo>
                  <a:lnTo>
                    <a:pt x="2251162" y="2979987"/>
                  </a:lnTo>
                  <a:lnTo>
                    <a:pt x="2251961" y="2980531"/>
                  </a:lnTo>
                  <a:lnTo>
                    <a:pt x="2252759" y="2981075"/>
                  </a:lnTo>
                  <a:lnTo>
                    <a:pt x="2253557" y="2981619"/>
                  </a:lnTo>
                  <a:lnTo>
                    <a:pt x="2254356" y="2982164"/>
                  </a:lnTo>
                  <a:lnTo>
                    <a:pt x="2255154" y="2982708"/>
                  </a:lnTo>
                  <a:lnTo>
                    <a:pt x="2255952" y="2983252"/>
                  </a:lnTo>
                  <a:lnTo>
                    <a:pt x="2256750" y="2983796"/>
                  </a:lnTo>
                  <a:lnTo>
                    <a:pt x="2257549" y="2984341"/>
                  </a:lnTo>
                  <a:lnTo>
                    <a:pt x="2258347" y="2984885"/>
                  </a:lnTo>
                  <a:lnTo>
                    <a:pt x="2259145" y="2985429"/>
                  </a:lnTo>
                  <a:lnTo>
                    <a:pt x="2259944" y="2985973"/>
                  </a:lnTo>
                  <a:lnTo>
                    <a:pt x="2260742" y="2986518"/>
                  </a:lnTo>
                  <a:lnTo>
                    <a:pt x="2261540" y="2987062"/>
                  </a:lnTo>
                  <a:lnTo>
                    <a:pt x="2262338" y="2987606"/>
                  </a:lnTo>
                  <a:lnTo>
                    <a:pt x="2263137" y="2988150"/>
                  </a:lnTo>
                  <a:lnTo>
                    <a:pt x="2263935" y="2988694"/>
                  </a:lnTo>
                  <a:lnTo>
                    <a:pt x="2264733" y="2989239"/>
                  </a:lnTo>
                  <a:lnTo>
                    <a:pt x="2265532" y="2989783"/>
                  </a:lnTo>
                  <a:lnTo>
                    <a:pt x="2266330" y="2990327"/>
                  </a:lnTo>
                  <a:lnTo>
                    <a:pt x="2267128" y="2990871"/>
                  </a:lnTo>
                  <a:lnTo>
                    <a:pt x="2267926" y="2991416"/>
                  </a:lnTo>
                  <a:lnTo>
                    <a:pt x="2268725" y="2991960"/>
                  </a:lnTo>
                  <a:lnTo>
                    <a:pt x="2269523" y="2992504"/>
                  </a:lnTo>
                  <a:lnTo>
                    <a:pt x="2270321" y="2993048"/>
                  </a:lnTo>
                  <a:lnTo>
                    <a:pt x="2271120" y="2993592"/>
                  </a:lnTo>
                  <a:lnTo>
                    <a:pt x="2271918" y="2994137"/>
                  </a:lnTo>
                  <a:lnTo>
                    <a:pt x="2272716" y="2994681"/>
                  </a:lnTo>
                  <a:lnTo>
                    <a:pt x="2273514" y="2995225"/>
                  </a:lnTo>
                  <a:lnTo>
                    <a:pt x="2274313" y="2995769"/>
                  </a:lnTo>
                  <a:lnTo>
                    <a:pt x="2275111" y="2996314"/>
                  </a:lnTo>
                  <a:lnTo>
                    <a:pt x="2275909" y="2996858"/>
                  </a:lnTo>
                  <a:lnTo>
                    <a:pt x="2276708" y="2997402"/>
                  </a:lnTo>
                  <a:lnTo>
                    <a:pt x="2277506" y="2997946"/>
                  </a:lnTo>
                  <a:lnTo>
                    <a:pt x="2278304" y="2998491"/>
                  </a:lnTo>
                  <a:lnTo>
                    <a:pt x="2279102" y="2999006"/>
                  </a:lnTo>
                  <a:lnTo>
                    <a:pt x="2279901" y="2999550"/>
                  </a:lnTo>
                  <a:lnTo>
                    <a:pt x="2280699" y="3000095"/>
                  </a:lnTo>
                  <a:lnTo>
                    <a:pt x="2281497" y="3000639"/>
                  </a:lnTo>
                  <a:lnTo>
                    <a:pt x="2282296" y="3001183"/>
                  </a:lnTo>
                  <a:lnTo>
                    <a:pt x="2283094" y="3001727"/>
                  </a:lnTo>
                  <a:lnTo>
                    <a:pt x="2283892" y="3002271"/>
                  </a:lnTo>
                  <a:lnTo>
                    <a:pt x="2284690" y="3002816"/>
                  </a:lnTo>
                  <a:lnTo>
                    <a:pt x="2285489" y="3003360"/>
                  </a:lnTo>
                  <a:lnTo>
                    <a:pt x="2286287" y="3003904"/>
                  </a:lnTo>
                  <a:lnTo>
                    <a:pt x="2287085" y="3004420"/>
                  </a:lnTo>
                  <a:lnTo>
                    <a:pt x="2287884" y="3004964"/>
                  </a:lnTo>
                  <a:lnTo>
                    <a:pt x="2288682" y="3005508"/>
                  </a:lnTo>
                  <a:lnTo>
                    <a:pt x="2289480" y="3006052"/>
                  </a:lnTo>
                  <a:lnTo>
                    <a:pt x="2290278" y="3006597"/>
                  </a:lnTo>
                  <a:lnTo>
                    <a:pt x="2291077" y="3007141"/>
                  </a:lnTo>
                  <a:lnTo>
                    <a:pt x="2291875" y="3007685"/>
                  </a:lnTo>
                  <a:lnTo>
                    <a:pt x="2292673" y="3008229"/>
                  </a:lnTo>
                  <a:lnTo>
                    <a:pt x="2293472" y="3008774"/>
                  </a:lnTo>
                  <a:lnTo>
                    <a:pt x="2294270" y="3009318"/>
                  </a:lnTo>
                  <a:lnTo>
                    <a:pt x="2295068" y="3009833"/>
                  </a:lnTo>
                  <a:lnTo>
                    <a:pt x="2295866" y="3010378"/>
                  </a:lnTo>
                  <a:lnTo>
                    <a:pt x="2296665" y="3010922"/>
                  </a:lnTo>
                  <a:lnTo>
                    <a:pt x="2297463" y="3011466"/>
                  </a:lnTo>
                  <a:lnTo>
                    <a:pt x="2298261" y="3012010"/>
                  </a:lnTo>
                  <a:lnTo>
                    <a:pt x="2299060" y="3012554"/>
                  </a:lnTo>
                  <a:lnTo>
                    <a:pt x="2299858" y="3013099"/>
                  </a:lnTo>
                  <a:lnTo>
                    <a:pt x="2300656" y="3013643"/>
                  </a:lnTo>
                  <a:lnTo>
                    <a:pt x="2301454" y="3014159"/>
                  </a:lnTo>
                  <a:lnTo>
                    <a:pt x="2302253" y="3014703"/>
                  </a:lnTo>
                  <a:lnTo>
                    <a:pt x="2303051" y="3015247"/>
                  </a:lnTo>
                  <a:lnTo>
                    <a:pt x="2303849" y="3015791"/>
                  </a:lnTo>
                  <a:lnTo>
                    <a:pt x="2304648" y="3016335"/>
                  </a:lnTo>
                  <a:lnTo>
                    <a:pt x="2305446" y="3016880"/>
                  </a:lnTo>
                  <a:lnTo>
                    <a:pt x="2306244" y="3017395"/>
                  </a:lnTo>
                  <a:lnTo>
                    <a:pt x="2307042" y="3017939"/>
                  </a:lnTo>
                  <a:lnTo>
                    <a:pt x="2307841" y="3018484"/>
                  </a:lnTo>
                  <a:lnTo>
                    <a:pt x="2308639" y="3019028"/>
                  </a:lnTo>
                  <a:lnTo>
                    <a:pt x="2309437" y="3019572"/>
                  </a:lnTo>
                  <a:lnTo>
                    <a:pt x="2310236" y="3020088"/>
                  </a:lnTo>
                  <a:lnTo>
                    <a:pt x="2311034" y="3020632"/>
                  </a:lnTo>
                  <a:lnTo>
                    <a:pt x="2311832" y="3021176"/>
                  </a:lnTo>
                  <a:lnTo>
                    <a:pt x="2312630" y="3021720"/>
                  </a:lnTo>
                  <a:lnTo>
                    <a:pt x="2313429" y="3022265"/>
                  </a:lnTo>
                  <a:lnTo>
                    <a:pt x="2314227" y="3022809"/>
                  </a:lnTo>
                  <a:lnTo>
                    <a:pt x="2315025" y="3023324"/>
                  </a:lnTo>
                  <a:lnTo>
                    <a:pt x="2315823" y="3023869"/>
                  </a:lnTo>
                  <a:lnTo>
                    <a:pt x="2316622" y="3024413"/>
                  </a:lnTo>
                  <a:lnTo>
                    <a:pt x="2317420" y="3024957"/>
                  </a:lnTo>
                  <a:lnTo>
                    <a:pt x="2318218" y="3025501"/>
                  </a:lnTo>
                  <a:lnTo>
                    <a:pt x="2319017" y="3026017"/>
                  </a:lnTo>
                  <a:lnTo>
                    <a:pt x="2319815" y="3026561"/>
                  </a:lnTo>
                  <a:lnTo>
                    <a:pt x="2320613" y="3027105"/>
                  </a:lnTo>
                  <a:lnTo>
                    <a:pt x="2321411" y="3027650"/>
                  </a:lnTo>
                  <a:lnTo>
                    <a:pt x="2322210" y="3028194"/>
                  </a:lnTo>
                  <a:lnTo>
                    <a:pt x="2323008" y="3028738"/>
                  </a:lnTo>
                  <a:lnTo>
                    <a:pt x="2323806" y="3029254"/>
                  </a:lnTo>
                  <a:lnTo>
                    <a:pt x="2324605" y="3029798"/>
                  </a:lnTo>
                  <a:lnTo>
                    <a:pt x="2325403" y="3030342"/>
                  </a:lnTo>
                  <a:lnTo>
                    <a:pt x="2326201" y="3030886"/>
                  </a:lnTo>
                  <a:lnTo>
                    <a:pt x="2326999" y="3031402"/>
                  </a:lnTo>
                  <a:lnTo>
                    <a:pt x="2327798" y="3031946"/>
                  </a:lnTo>
                  <a:lnTo>
                    <a:pt x="2328596" y="3032490"/>
                  </a:lnTo>
                  <a:lnTo>
                    <a:pt x="2329394" y="3033035"/>
                  </a:lnTo>
                  <a:lnTo>
                    <a:pt x="2330193" y="3033550"/>
                  </a:lnTo>
                  <a:lnTo>
                    <a:pt x="2330991" y="3034094"/>
                  </a:lnTo>
                  <a:lnTo>
                    <a:pt x="2331789" y="3034639"/>
                  </a:lnTo>
                  <a:lnTo>
                    <a:pt x="2332587" y="3035183"/>
                  </a:lnTo>
                  <a:lnTo>
                    <a:pt x="2333386" y="3035698"/>
                  </a:lnTo>
                  <a:lnTo>
                    <a:pt x="2334184" y="3036243"/>
                  </a:lnTo>
                  <a:lnTo>
                    <a:pt x="2334982" y="3036787"/>
                  </a:lnTo>
                  <a:lnTo>
                    <a:pt x="2335781" y="3037302"/>
                  </a:lnTo>
                  <a:lnTo>
                    <a:pt x="2336579" y="3037847"/>
                  </a:lnTo>
                  <a:lnTo>
                    <a:pt x="2337377" y="3038391"/>
                  </a:lnTo>
                  <a:lnTo>
                    <a:pt x="2338175" y="3038935"/>
                  </a:lnTo>
                  <a:lnTo>
                    <a:pt x="2338974" y="3039451"/>
                  </a:lnTo>
                  <a:lnTo>
                    <a:pt x="2339772" y="3039995"/>
                  </a:lnTo>
                  <a:lnTo>
                    <a:pt x="2340570" y="3040539"/>
                  </a:lnTo>
                  <a:lnTo>
                    <a:pt x="2341369" y="3041083"/>
                  </a:lnTo>
                  <a:lnTo>
                    <a:pt x="2342167" y="3041599"/>
                  </a:lnTo>
                  <a:lnTo>
                    <a:pt x="2342965" y="3042143"/>
                  </a:lnTo>
                  <a:lnTo>
                    <a:pt x="2343763" y="3042687"/>
                  </a:lnTo>
                  <a:lnTo>
                    <a:pt x="2344562" y="3043232"/>
                  </a:lnTo>
                  <a:lnTo>
                    <a:pt x="2345360" y="3043747"/>
                  </a:lnTo>
                  <a:lnTo>
                    <a:pt x="2346158" y="3044292"/>
                  </a:lnTo>
                  <a:lnTo>
                    <a:pt x="2346957" y="3044836"/>
                  </a:lnTo>
                  <a:lnTo>
                    <a:pt x="2347755" y="3045380"/>
                  </a:lnTo>
                  <a:lnTo>
                    <a:pt x="2348553" y="3045896"/>
                  </a:lnTo>
                  <a:lnTo>
                    <a:pt x="2349351" y="3046440"/>
                  </a:lnTo>
                  <a:lnTo>
                    <a:pt x="2350150" y="3046984"/>
                  </a:lnTo>
                  <a:lnTo>
                    <a:pt x="2350948" y="3047500"/>
                  </a:lnTo>
                  <a:lnTo>
                    <a:pt x="2351746" y="3048044"/>
                  </a:lnTo>
                  <a:lnTo>
                    <a:pt x="2352545" y="3048559"/>
                  </a:lnTo>
                  <a:lnTo>
                    <a:pt x="2353343" y="3049104"/>
                  </a:lnTo>
                  <a:lnTo>
                    <a:pt x="2354141" y="3049648"/>
                  </a:lnTo>
                  <a:lnTo>
                    <a:pt x="2354939" y="3050163"/>
                  </a:lnTo>
                  <a:lnTo>
                    <a:pt x="2355738" y="3050708"/>
                  </a:lnTo>
                  <a:lnTo>
                    <a:pt x="2356536" y="3051252"/>
                  </a:lnTo>
                  <a:lnTo>
                    <a:pt x="2357334" y="3051767"/>
                  </a:lnTo>
                  <a:lnTo>
                    <a:pt x="2358133" y="3052312"/>
                  </a:lnTo>
                  <a:lnTo>
                    <a:pt x="2358931" y="3052856"/>
                  </a:lnTo>
                  <a:lnTo>
                    <a:pt x="2359729" y="3053372"/>
                  </a:lnTo>
                  <a:lnTo>
                    <a:pt x="2360527" y="3053916"/>
                  </a:lnTo>
                  <a:lnTo>
                    <a:pt x="2361326" y="3054460"/>
                  </a:lnTo>
                  <a:lnTo>
                    <a:pt x="2362124" y="3054976"/>
                  </a:lnTo>
                  <a:lnTo>
                    <a:pt x="2362922" y="3055520"/>
                  </a:lnTo>
                  <a:lnTo>
                    <a:pt x="2363721" y="3056064"/>
                  </a:lnTo>
                  <a:lnTo>
                    <a:pt x="2364519" y="3056580"/>
                  </a:lnTo>
                  <a:lnTo>
                    <a:pt x="2365317" y="3057124"/>
                  </a:lnTo>
                  <a:lnTo>
                    <a:pt x="2366115" y="3057668"/>
                  </a:lnTo>
                  <a:lnTo>
                    <a:pt x="2366914" y="3058184"/>
                  </a:lnTo>
                  <a:lnTo>
                    <a:pt x="2367712" y="3058728"/>
                  </a:lnTo>
                  <a:lnTo>
                    <a:pt x="2368510" y="3059272"/>
                  </a:lnTo>
                  <a:lnTo>
                    <a:pt x="2369309" y="3059788"/>
                  </a:lnTo>
                  <a:lnTo>
                    <a:pt x="2370107" y="3060332"/>
                  </a:lnTo>
                  <a:lnTo>
                    <a:pt x="2370905" y="3060876"/>
                  </a:lnTo>
                  <a:lnTo>
                    <a:pt x="2371703" y="3061392"/>
                  </a:lnTo>
                  <a:lnTo>
                    <a:pt x="2372502" y="3061936"/>
                  </a:lnTo>
                  <a:lnTo>
                    <a:pt x="2373300" y="3062452"/>
                  </a:lnTo>
                  <a:lnTo>
                    <a:pt x="2374098" y="3062996"/>
                  </a:lnTo>
                  <a:lnTo>
                    <a:pt x="2374897" y="3063540"/>
                  </a:lnTo>
                  <a:lnTo>
                    <a:pt x="2375695" y="3064056"/>
                  </a:lnTo>
                  <a:lnTo>
                    <a:pt x="2376493" y="3064600"/>
                  </a:lnTo>
                  <a:lnTo>
                    <a:pt x="2377291" y="3065115"/>
                  </a:lnTo>
                  <a:lnTo>
                    <a:pt x="2378090" y="3065660"/>
                  </a:lnTo>
                  <a:lnTo>
                    <a:pt x="2378888" y="3066175"/>
                  </a:lnTo>
                  <a:lnTo>
                    <a:pt x="2379686" y="3066719"/>
                  </a:lnTo>
                  <a:lnTo>
                    <a:pt x="2380485" y="3067264"/>
                  </a:lnTo>
                  <a:lnTo>
                    <a:pt x="2381283" y="3067779"/>
                  </a:lnTo>
                  <a:lnTo>
                    <a:pt x="2382081" y="3068323"/>
                  </a:lnTo>
                  <a:lnTo>
                    <a:pt x="2382879" y="3068839"/>
                  </a:lnTo>
                  <a:lnTo>
                    <a:pt x="2383678" y="3069383"/>
                  </a:lnTo>
                  <a:lnTo>
                    <a:pt x="2384476" y="3069927"/>
                  </a:lnTo>
                  <a:lnTo>
                    <a:pt x="2385274" y="3070443"/>
                  </a:lnTo>
                  <a:lnTo>
                    <a:pt x="2386073" y="3070987"/>
                  </a:lnTo>
                  <a:lnTo>
                    <a:pt x="2386871" y="3071503"/>
                  </a:lnTo>
                  <a:lnTo>
                    <a:pt x="2387669" y="3072047"/>
                  </a:lnTo>
                  <a:lnTo>
                    <a:pt x="2388467" y="3072563"/>
                  </a:lnTo>
                  <a:lnTo>
                    <a:pt x="2389266" y="3073107"/>
                  </a:lnTo>
                  <a:lnTo>
                    <a:pt x="2390064" y="3073651"/>
                  </a:lnTo>
                  <a:lnTo>
                    <a:pt x="2390862" y="3074167"/>
                  </a:lnTo>
                  <a:lnTo>
                    <a:pt x="2391661" y="3074711"/>
                  </a:lnTo>
                  <a:lnTo>
                    <a:pt x="2392459" y="3075227"/>
                  </a:lnTo>
                  <a:lnTo>
                    <a:pt x="2393257" y="3075771"/>
                  </a:lnTo>
                  <a:lnTo>
                    <a:pt x="2394055" y="3076315"/>
                  </a:lnTo>
                  <a:lnTo>
                    <a:pt x="2394854" y="3076831"/>
                  </a:lnTo>
                  <a:lnTo>
                    <a:pt x="2395652" y="3077375"/>
                  </a:lnTo>
                  <a:lnTo>
                    <a:pt x="2396450" y="3077890"/>
                  </a:lnTo>
                  <a:lnTo>
                    <a:pt x="2397249" y="3078435"/>
                  </a:lnTo>
                  <a:lnTo>
                    <a:pt x="2398047" y="3078950"/>
                  </a:lnTo>
                  <a:lnTo>
                    <a:pt x="2398845" y="3079494"/>
                  </a:lnTo>
                  <a:lnTo>
                    <a:pt x="2399643" y="3080010"/>
                  </a:lnTo>
                  <a:lnTo>
                    <a:pt x="2400442" y="3080554"/>
                  </a:lnTo>
                  <a:lnTo>
                    <a:pt x="2401240" y="3081070"/>
                  </a:lnTo>
                  <a:lnTo>
                    <a:pt x="2402038" y="3081614"/>
                  </a:lnTo>
                  <a:lnTo>
                    <a:pt x="2402837" y="3082130"/>
                  </a:lnTo>
                  <a:lnTo>
                    <a:pt x="2403635" y="3082674"/>
                  </a:lnTo>
                  <a:lnTo>
                    <a:pt x="2404433" y="3083189"/>
                  </a:lnTo>
                  <a:lnTo>
                    <a:pt x="2405231" y="3083734"/>
                  </a:lnTo>
                  <a:lnTo>
                    <a:pt x="2406030" y="3084249"/>
                  </a:lnTo>
                  <a:lnTo>
                    <a:pt x="2406828" y="3084793"/>
                  </a:lnTo>
                  <a:lnTo>
                    <a:pt x="2407626" y="3085309"/>
                  </a:lnTo>
                  <a:lnTo>
                    <a:pt x="2408425" y="3085853"/>
                  </a:lnTo>
                  <a:lnTo>
                    <a:pt x="2409223" y="3086369"/>
                  </a:lnTo>
                  <a:lnTo>
                    <a:pt x="2410021" y="3086913"/>
                  </a:lnTo>
                  <a:lnTo>
                    <a:pt x="2410819" y="3087429"/>
                  </a:lnTo>
                  <a:lnTo>
                    <a:pt x="2411618" y="3087973"/>
                  </a:lnTo>
                  <a:lnTo>
                    <a:pt x="2412416" y="3088488"/>
                  </a:lnTo>
                  <a:lnTo>
                    <a:pt x="2413214" y="3089033"/>
                  </a:lnTo>
                  <a:lnTo>
                    <a:pt x="2414013" y="3089548"/>
                  </a:lnTo>
                  <a:lnTo>
                    <a:pt x="2414811" y="3090093"/>
                  </a:lnTo>
                  <a:lnTo>
                    <a:pt x="2415609" y="3090608"/>
                  </a:lnTo>
                  <a:lnTo>
                    <a:pt x="2416407" y="3091152"/>
                  </a:lnTo>
                  <a:lnTo>
                    <a:pt x="2417206" y="3091668"/>
                  </a:lnTo>
                  <a:lnTo>
                    <a:pt x="2418004" y="3092212"/>
                  </a:lnTo>
                  <a:lnTo>
                    <a:pt x="2418802" y="3092728"/>
                  </a:lnTo>
                  <a:lnTo>
                    <a:pt x="2419601" y="3093272"/>
                  </a:lnTo>
                  <a:lnTo>
                    <a:pt x="2420399" y="3093788"/>
                  </a:lnTo>
                  <a:lnTo>
                    <a:pt x="2421197" y="3094332"/>
                  </a:lnTo>
                  <a:lnTo>
                    <a:pt x="2421995" y="3094847"/>
                  </a:lnTo>
                  <a:lnTo>
                    <a:pt x="2422794" y="3095392"/>
                  </a:lnTo>
                  <a:lnTo>
                    <a:pt x="2423592" y="3095907"/>
                  </a:lnTo>
                  <a:lnTo>
                    <a:pt x="2424390" y="3096423"/>
                  </a:lnTo>
                  <a:lnTo>
                    <a:pt x="2425189" y="3096967"/>
                  </a:lnTo>
                  <a:lnTo>
                    <a:pt x="2425987" y="3097483"/>
                  </a:lnTo>
                  <a:lnTo>
                    <a:pt x="2426785" y="3098027"/>
                  </a:lnTo>
                  <a:lnTo>
                    <a:pt x="2427583" y="3098542"/>
                  </a:lnTo>
                  <a:lnTo>
                    <a:pt x="2428382" y="3099087"/>
                  </a:lnTo>
                  <a:lnTo>
                    <a:pt x="2429180" y="3099602"/>
                  </a:lnTo>
                  <a:lnTo>
                    <a:pt x="2429978" y="3100118"/>
                  </a:lnTo>
                  <a:lnTo>
                    <a:pt x="2430776" y="3100662"/>
                  </a:lnTo>
                  <a:lnTo>
                    <a:pt x="2431575" y="3101178"/>
                  </a:lnTo>
                  <a:lnTo>
                    <a:pt x="2432373" y="3101722"/>
                  </a:lnTo>
                  <a:lnTo>
                    <a:pt x="2433171" y="3102237"/>
                  </a:lnTo>
                  <a:lnTo>
                    <a:pt x="2433970" y="3102782"/>
                  </a:lnTo>
                  <a:lnTo>
                    <a:pt x="2434768" y="3103297"/>
                  </a:lnTo>
                  <a:lnTo>
                    <a:pt x="2435566" y="3103813"/>
                  </a:lnTo>
                  <a:lnTo>
                    <a:pt x="2436364" y="3104357"/>
                  </a:lnTo>
                  <a:lnTo>
                    <a:pt x="2437163" y="3104873"/>
                  </a:lnTo>
                  <a:lnTo>
                    <a:pt x="2437961" y="3105417"/>
                  </a:lnTo>
                  <a:lnTo>
                    <a:pt x="2438759" y="3105932"/>
                  </a:lnTo>
                  <a:lnTo>
                    <a:pt x="2439558" y="3106477"/>
                  </a:lnTo>
                  <a:lnTo>
                    <a:pt x="2440356" y="3106992"/>
                  </a:lnTo>
                  <a:lnTo>
                    <a:pt x="2441154" y="3107508"/>
                  </a:lnTo>
                  <a:lnTo>
                    <a:pt x="2441952" y="3108052"/>
                  </a:lnTo>
                  <a:lnTo>
                    <a:pt x="2442751" y="3108568"/>
                  </a:lnTo>
                  <a:lnTo>
                    <a:pt x="2443549" y="3109112"/>
                  </a:lnTo>
                  <a:lnTo>
                    <a:pt x="2444347" y="3109627"/>
                  </a:lnTo>
                  <a:lnTo>
                    <a:pt x="2445146" y="3110143"/>
                  </a:lnTo>
                  <a:lnTo>
                    <a:pt x="2445944" y="3110687"/>
                  </a:lnTo>
                  <a:lnTo>
                    <a:pt x="2446742" y="3111203"/>
                  </a:lnTo>
                  <a:lnTo>
                    <a:pt x="2447540" y="3111747"/>
                  </a:lnTo>
                  <a:lnTo>
                    <a:pt x="2448339" y="3112263"/>
                  </a:lnTo>
                  <a:lnTo>
                    <a:pt x="2449137" y="3112778"/>
                  </a:lnTo>
                  <a:lnTo>
                    <a:pt x="2449935" y="3113322"/>
                  </a:lnTo>
                  <a:lnTo>
                    <a:pt x="2450734" y="3113838"/>
                  </a:lnTo>
                  <a:lnTo>
                    <a:pt x="2451532" y="3114354"/>
                  </a:lnTo>
                  <a:lnTo>
                    <a:pt x="2452330" y="3114898"/>
                  </a:lnTo>
                  <a:lnTo>
                    <a:pt x="2453128" y="3115413"/>
                  </a:lnTo>
                  <a:lnTo>
                    <a:pt x="2453927" y="3115929"/>
                  </a:lnTo>
                  <a:lnTo>
                    <a:pt x="2454725" y="3116473"/>
                  </a:lnTo>
                  <a:lnTo>
                    <a:pt x="2455523" y="3116989"/>
                  </a:lnTo>
                  <a:lnTo>
                    <a:pt x="2456322" y="3117504"/>
                  </a:lnTo>
                  <a:lnTo>
                    <a:pt x="2457120" y="3118049"/>
                  </a:lnTo>
                  <a:lnTo>
                    <a:pt x="2457918" y="3118564"/>
                  </a:lnTo>
                  <a:lnTo>
                    <a:pt x="2458716" y="3119108"/>
                  </a:lnTo>
                  <a:lnTo>
                    <a:pt x="2459515" y="3119624"/>
                  </a:lnTo>
                  <a:lnTo>
                    <a:pt x="2460313" y="3120140"/>
                  </a:lnTo>
                  <a:lnTo>
                    <a:pt x="2461111" y="3120684"/>
                  </a:lnTo>
                  <a:lnTo>
                    <a:pt x="2461910" y="3121199"/>
                  </a:lnTo>
                  <a:lnTo>
                    <a:pt x="2462708" y="3121715"/>
                  </a:lnTo>
                  <a:lnTo>
                    <a:pt x="2463506" y="3122259"/>
                  </a:lnTo>
                  <a:lnTo>
                    <a:pt x="2464304" y="3122775"/>
                  </a:lnTo>
                  <a:lnTo>
                    <a:pt x="2465103" y="3123290"/>
                  </a:lnTo>
                  <a:lnTo>
                    <a:pt x="2465901" y="3123835"/>
                  </a:lnTo>
                  <a:lnTo>
                    <a:pt x="2466699" y="3124350"/>
                  </a:lnTo>
                  <a:lnTo>
                    <a:pt x="2467498" y="3124866"/>
                  </a:lnTo>
                  <a:lnTo>
                    <a:pt x="2468296" y="3125410"/>
                  </a:lnTo>
                  <a:lnTo>
                    <a:pt x="2469094" y="3125926"/>
                  </a:lnTo>
                  <a:lnTo>
                    <a:pt x="2469892" y="3126441"/>
                  </a:lnTo>
                  <a:lnTo>
                    <a:pt x="2470691" y="3126985"/>
                  </a:lnTo>
                  <a:lnTo>
                    <a:pt x="2471489" y="3127501"/>
                  </a:lnTo>
                  <a:lnTo>
                    <a:pt x="2472287" y="3128017"/>
                  </a:lnTo>
                  <a:lnTo>
                    <a:pt x="2473086" y="3128532"/>
                  </a:lnTo>
                  <a:lnTo>
                    <a:pt x="2473884" y="3129076"/>
                  </a:lnTo>
                  <a:lnTo>
                    <a:pt x="2474682" y="3129592"/>
                  </a:lnTo>
                  <a:lnTo>
                    <a:pt x="2475480" y="3130108"/>
                  </a:lnTo>
                  <a:lnTo>
                    <a:pt x="2476279" y="3130652"/>
                  </a:lnTo>
                  <a:lnTo>
                    <a:pt x="2477077" y="3131167"/>
                  </a:lnTo>
                  <a:lnTo>
                    <a:pt x="2477875" y="3131683"/>
                  </a:lnTo>
                  <a:lnTo>
                    <a:pt x="2478674" y="3132199"/>
                  </a:lnTo>
                  <a:lnTo>
                    <a:pt x="2479472" y="3132743"/>
                  </a:lnTo>
                  <a:lnTo>
                    <a:pt x="2480270" y="3133258"/>
                  </a:lnTo>
                  <a:lnTo>
                    <a:pt x="2481068" y="3133774"/>
                  </a:lnTo>
                  <a:lnTo>
                    <a:pt x="2481867" y="3134318"/>
                  </a:lnTo>
                  <a:lnTo>
                    <a:pt x="2482665" y="3134834"/>
                  </a:lnTo>
                  <a:lnTo>
                    <a:pt x="2483463" y="3135349"/>
                  </a:lnTo>
                  <a:lnTo>
                    <a:pt x="2484262" y="3135865"/>
                  </a:lnTo>
                  <a:lnTo>
                    <a:pt x="2485060" y="3136409"/>
                  </a:lnTo>
                  <a:lnTo>
                    <a:pt x="2485858" y="3136925"/>
                  </a:lnTo>
                  <a:lnTo>
                    <a:pt x="2486656" y="3137440"/>
                  </a:lnTo>
                  <a:lnTo>
                    <a:pt x="2487455" y="3137985"/>
                  </a:lnTo>
                  <a:lnTo>
                    <a:pt x="2488253" y="3138500"/>
                  </a:lnTo>
                  <a:lnTo>
                    <a:pt x="2489051" y="3139016"/>
                  </a:lnTo>
                  <a:lnTo>
                    <a:pt x="2489850" y="3139531"/>
                  </a:lnTo>
                  <a:lnTo>
                    <a:pt x="2490648" y="3140075"/>
                  </a:lnTo>
                  <a:lnTo>
                    <a:pt x="2491446" y="3140591"/>
                  </a:lnTo>
                  <a:lnTo>
                    <a:pt x="2492244" y="3141107"/>
                  </a:lnTo>
                  <a:lnTo>
                    <a:pt x="2493043" y="3141622"/>
                  </a:lnTo>
                  <a:lnTo>
                    <a:pt x="2493841" y="3142166"/>
                  </a:lnTo>
                  <a:lnTo>
                    <a:pt x="2494639" y="3142682"/>
                  </a:lnTo>
                  <a:lnTo>
                    <a:pt x="2495438" y="3143198"/>
                  </a:lnTo>
                  <a:lnTo>
                    <a:pt x="2496236" y="3143713"/>
                  </a:lnTo>
                  <a:lnTo>
                    <a:pt x="2497034" y="3144257"/>
                  </a:lnTo>
                  <a:lnTo>
                    <a:pt x="2497832" y="3144773"/>
                  </a:lnTo>
                  <a:lnTo>
                    <a:pt x="2498631" y="3145289"/>
                  </a:lnTo>
                  <a:lnTo>
                    <a:pt x="2499429" y="3145804"/>
                  </a:lnTo>
                  <a:lnTo>
                    <a:pt x="2500227" y="3146320"/>
                  </a:lnTo>
                  <a:lnTo>
                    <a:pt x="2501026" y="3146864"/>
                  </a:lnTo>
                  <a:lnTo>
                    <a:pt x="2501824" y="3147380"/>
                  </a:lnTo>
                  <a:lnTo>
                    <a:pt x="2502622" y="3147895"/>
                  </a:lnTo>
                  <a:lnTo>
                    <a:pt x="2503420" y="3148411"/>
                  </a:lnTo>
                  <a:lnTo>
                    <a:pt x="2504219" y="3148955"/>
                  </a:lnTo>
                  <a:lnTo>
                    <a:pt x="2505017" y="3149471"/>
                  </a:lnTo>
                  <a:lnTo>
                    <a:pt x="2505815" y="3149986"/>
                  </a:lnTo>
                  <a:lnTo>
                    <a:pt x="2506614" y="3150502"/>
                  </a:lnTo>
                  <a:lnTo>
                    <a:pt x="2507412" y="3151017"/>
                  </a:lnTo>
                  <a:lnTo>
                    <a:pt x="2508210" y="3151562"/>
                  </a:lnTo>
                  <a:lnTo>
                    <a:pt x="2509008" y="3152077"/>
                  </a:lnTo>
                  <a:lnTo>
                    <a:pt x="2509807" y="3152593"/>
                  </a:lnTo>
                  <a:lnTo>
                    <a:pt x="2510605" y="3153108"/>
                  </a:lnTo>
                  <a:lnTo>
                    <a:pt x="2511403" y="3153624"/>
                  </a:lnTo>
                  <a:lnTo>
                    <a:pt x="2512202" y="3154168"/>
                  </a:lnTo>
                  <a:lnTo>
                    <a:pt x="2513000" y="3154684"/>
                  </a:lnTo>
                  <a:lnTo>
                    <a:pt x="2513798" y="3155199"/>
                  </a:lnTo>
                  <a:lnTo>
                    <a:pt x="2514596" y="3155715"/>
                  </a:lnTo>
                  <a:lnTo>
                    <a:pt x="2515395" y="3156259"/>
                  </a:lnTo>
                  <a:lnTo>
                    <a:pt x="2516193" y="3156775"/>
                  </a:lnTo>
                  <a:lnTo>
                    <a:pt x="2516991" y="3157290"/>
                  </a:lnTo>
                  <a:lnTo>
                    <a:pt x="2517790" y="3157806"/>
                  </a:lnTo>
                  <a:lnTo>
                    <a:pt x="2518588" y="3158321"/>
                  </a:lnTo>
                  <a:lnTo>
                    <a:pt x="2519386" y="3158837"/>
                  </a:lnTo>
                  <a:lnTo>
                    <a:pt x="2520184" y="3159353"/>
                  </a:lnTo>
                  <a:lnTo>
                    <a:pt x="2520983" y="3159897"/>
                  </a:lnTo>
                  <a:lnTo>
                    <a:pt x="2521781" y="3160412"/>
                  </a:lnTo>
                  <a:lnTo>
                    <a:pt x="2522579" y="3160928"/>
                  </a:lnTo>
                  <a:lnTo>
                    <a:pt x="2523378" y="3161444"/>
                  </a:lnTo>
                  <a:lnTo>
                    <a:pt x="2524176" y="3161959"/>
                  </a:lnTo>
                  <a:lnTo>
                    <a:pt x="2524974" y="3162475"/>
                  </a:lnTo>
                  <a:lnTo>
                    <a:pt x="2525772" y="3162990"/>
                  </a:lnTo>
                  <a:lnTo>
                    <a:pt x="2526571" y="3163535"/>
                  </a:lnTo>
                  <a:lnTo>
                    <a:pt x="2527369" y="3164050"/>
                  </a:lnTo>
                  <a:lnTo>
                    <a:pt x="2528167" y="3164566"/>
                  </a:lnTo>
                  <a:lnTo>
                    <a:pt x="2528966" y="3165081"/>
                  </a:lnTo>
                  <a:lnTo>
                    <a:pt x="2529764" y="3165597"/>
                  </a:lnTo>
                  <a:lnTo>
                    <a:pt x="2530562" y="3166112"/>
                  </a:lnTo>
                  <a:lnTo>
                    <a:pt x="2531360" y="3166657"/>
                  </a:lnTo>
                  <a:lnTo>
                    <a:pt x="2532159" y="3167172"/>
                  </a:lnTo>
                  <a:lnTo>
                    <a:pt x="2532957" y="3167688"/>
                  </a:lnTo>
                  <a:lnTo>
                    <a:pt x="2533755" y="3168203"/>
                  </a:lnTo>
                  <a:lnTo>
                    <a:pt x="2534554" y="3168719"/>
                  </a:lnTo>
                  <a:lnTo>
                    <a:pt x="2535352" y="3169235"/>
                  </a:lnTo>
                  <a:lnTo>
                    <a:pt x="2536150" y="3169750"/>
                  </a:lnTo>
                  <a:lnTo>
                    <a:pt x="2536948" y="3170294"/>
                  </a:lnTo>
                  <a:lnTo>
                    <a:pt x="2537747" y="3170810"/>
                  </a:lnTo>
                  <a:lnTo>
                    <a:pt x="2538545" y="3171326"/>
                  </a:lnTo>
                  <a:lnTo>
                    <a:pt x="2539343" y="3171841"/>
                  </a:lnTo>
                  <a:lnTo>
                    <a:pt x="2540142" y="3172357"/>
                  </a:lnTo>
                  <a:lnTo>
                    <a:pt x="2540940" y="3172872"/>
                  </a:lnTo>
                  <a:lnTo>
                    <a:pt x="2541738" y="3173388"/>
                  </a:lnTo>
                  <a:lnTo>
                    <a:pt x="2542536" y="3173904"/>
                  </a:lnTo>
                  <a:lnTo>
                    <a:pt x="2543335" y="3174419"/>
                  </a:lnTo>
                  <a:lnTo>
                    <a:pt x="2544133" y="3174935"/>
                  </a:lnTo>
                  <a:lnTo>
                    <a:pt x="2544931" y="3175479"/>
                  </a:lnTo>
                  <a:lnTo>
                    <a:pt x="2545729" y="3175994"/>
                  </a:lnTo>
                  <a:lnTo>
                    <a:pt x="2546528" y="3176510"/>
                  </a:lnTo>
                  <a:lnTo>
                    <a:pt x="2547326" y="3177026"/>
                  </a:lnTo>
                  <a:lnTo>
                    <a:pt x="2548124" y="3177541"/>
                  </a:lnTo>
                  <a:lnTo>
                    <a:pt x="2548923" y="3178057"/>
                  </a:lnTo>
                  <a:lnTo>
                    <a:pt x="2549721" y="3178572"/>
                  </a:lnTo>
                  <a:lnTo>
                    <a:pt x="2550519" y="3179088"/>
                  </a:lnTo>
                  <a:lnTo>
                    <a:pt x="2551317" y="3179604"/>
                  </a:lnTo>
                  <a:lnTo>
                    <a:pt x="2552116" y="3180119"/>
                  </a:lnTo>
                  <a:lnTo>
                    <a:pt x="2552914" y="3180635"/>
                  </a:lnTo>
                  <a:lnTo>
                    <a:pt x="2553712" y="3181150"/>
                  </a:lnTo>
                  <a:lnTo>
                    <a:pt x="2554511" y="3181695"/>
                  </a:lnTo>
                  <a:lnTo>
                    <a:pt x="2555309" y="3182210"/>
                  </a:lnTo>
                  <a:lnTo>
                    <a:pt x="2556107" y="3182726"/>
                  </a:lnTo>
                  <a:lnTo>
                    <a:pt x="2556905" y="3183241"/>
                  </a:lnTo>
                  <a:lnTo>
                    <a:pt x="2557704" y="3183757"/>
                  </a:lnTo>
                  <a:lnTo>
                    <a:pt x="2558502" y="3184272"/>
                  </a:lnTo>
                  <a:lnTo>
                    <a:pt x="2559300" y="3184788"/>
                  </a:lnTo>
                  <a:lnTo>
                    <a:pt x="2560099" y="3185304"/>
                  </a:lnTo>
                  <a:lnTo>
                    <a:pt x="2560897" y="3185819"/>
                  </a:lnTo>
                  <a:lnTo>
                    <a:pt x="2561695" y="3186335"/>
                  </a:lnTo>
                  <a:lnTo>
                    <a:pt x="2562493" y="3186850"/>
                  </a:lnTo>
                  <a:lnTo>
                    <a:pt x="2563292" y="3187366"/>
                  </a:lnTo>
                  <a:lnTo>
                    <a:pt x="2564090" y="3187882"/>
                  </a:lnTo>
                  <a:lnTo>
                    <a:pt x="2564888" y="3188397"/>
                  </a:lnTo>
                  <a:lnTo>
                    <a:pt x="2565687" y="3188913"/>
                  </a:lnTo>
                  <a:lnTo>
                    <a:pt x="2566485" y="3189457"/>
                  </a:lnTo>
                  <a:lnTo>
                    <a:pt x="2567283" y="3189973"/>
                  </a:lnTo>
                  <a:lnTo>
                    <a:pt x="2568081" y="3190488"/>
                  </a:lnTo>
                  <a:lnTo>
                    <a:pt x="2568880" y="3191004"/>
                  </a:lnTo>
                  <a:lnTo>
                    <a:pt x="2569678" y="3191519"/>
                  </a:lnTo>
                  <a:lnTo>
                    <a:pt x="2570476" y="3192035"/>
                  </a:lnTo>
                  <a:lnTo>
                    <a:pt x="2571275" y="3192550"/>
                  </a:lnTo>
                  <a:lnTo>
                    <a:pt x="2572073" y="3193066"/>
                  </a:lnTo>
                  <a:lnTo>
                    <a:pt x="2572871" y="3193582"/>
                  </a:lnTo>
                  <a:lnTo>
                    <a:pt x="2573669" y="3194097"/>
                  </a:lnTo>
                  <a:lnTo>
                    <a:pt x="2574468" y="3194613"/>
                  </a:lnTo>
                  <a:lnTo>
                    <a:pt x="2575266" y="3195128"/>
                  </a:lnTo>
                  <a:lnTo>
                    <a:pt x="2576064" y="3195644"/>
                  </a:lnTo>
                  <a:lnTo>
                    <a:pt x="2576863" y="3196160"/>
                  </a:lnTo>
                  <a:lnTo>
                    <a:pt x="2577661" y="3196675"/>
                  </a:lnTo>
                  <a:lnTo>
                    <a:pt x="2578459" y="3197191"/>
                  </a:lnTo>
                  <a:lnTo>
                    <a:pt x="2579257" y="3197706"/>
                  </a:lnTo>
                  <a:lnTo>
                    <a:pt x="2580056" y="3198222"/>
                  </a:lnTo>
                  <a:lnTo>
                    <a:pt x="2580854" y="3198737"/>
                  </a:lnTo>
                  <a:lnTo>
                    <a:pt x="2581652" y="3199253"/>
                  </a:lnTo>
                  <a:lnTo>
                    <a:pt x="2582451" y="3199769"/>
                  </a:lnTo>
                  <a:lnTo>
                    <a:pt x="2583249" y="3200284"/>
                  </a:lnTo>
                  <a:lnTo>
                    <a:pt x="2584047" y="3200800"/>
                  </a:lnTo>
                  <a:lnTo>
                    <a:pt x="2584845" y="3201315"/>
                  </a:lnTo>
                  <a:lnTo>
                    <a:pt x="2585644" y="3201831"/>
                  </a:lnTo>
                  <a:lnTo>
                    <a:pt x="2586442" y="3202347"/>
                  </a:lnTo>
                  <a:lnTo>
                    <a:pt x="2587240" y="3202862"/>
                  </a:lnTo>
                  <a:lnTo>
                    <a:pt x="2588039" y="3203378"/>
                  </a:lnTo>
                  <a:lnTo>
                    <a:pt x="2588837" y="3203893"/>
                  </a:lnTo>
                  <a:lnTo>
                    <a:pt x="2589635" y="3204409"/>
                  </a:lnTo>
                  <a:lnTo>
                    <a:pt x="2590433" y="3204924"/>
                  </a:lnTo>
                  <a:lnTo>
                    <a:pt x="2591232" y="3205440"/>
                  </a:lnTo>
                  <a:lnTo>
                    <a:pt x="2592030" y="3205956"/>
                  </a:lnTo>
                  <a:lnTo>
                    <a:pt x="2592828" y="3206471"/>
                  </a:lnTo>
                  <a:lnTo>
                    <a:pt x="2593627" y="3206987"/>
                  </a:lnTo>
                  <a:lnTo>
                    <a:pt x="2594425" y="3207502"/>
                  </a:lnTo>
                  <a:lnTo>
                    <a:pt x="2595223" y="3207989"/>
                  </a:lnTo>
                  <a:lnTo>
                    <a:pt x="2596021" y="3208505"/>
                  </a:lnTo>
                  <a:lnTo>
                    <a:pt x="2596820" y="3209020"/>
                  </a:lnTo>
                  <a:lnTo>
                    <a:pt x="2597618" y="3209536"/>
                  </a:lnTo>
                  <a:lnTo>
                    <a:pt x="2598416" y="3210052"/>
                  </a:lnTo>
                  <a:lnTo>
                    <a:pt x="2599215" y="3210567"/>
                  </a:lnTo>
                  <a:lnTo>
                    <a:pt x="2600013" y="3211083"/>
                  </a:lnTo>
                  <a:lnTo>
                    <a:pt x="2600811" y="3211598"/>
                  </a:lnTo>
                  <a:lnTo>
                    <a:pt x="2601609" y="3212114"/>
                  </a:lnTo>
                  <a:lnTo>
                    <a:pt x="2602408" y="3212630"/>
                  </a:lnTo>
                  <a:lnTo>
                    <a:pt x="2603206" y="3213145"/>
                  </a:lnTo>
                  <a:lnTo>
                    <a:pt x="2604004" y="3213661"/>
                  </a:lnTo>
                  <a:lnTo>
                    <a:pt x="2604803" y="3214176"/>
                  </a:lnTo>
                  <a:lnTo>
                    <a:pt x="2605601" y="3214692"/>
                  </a:lnTo>
                  <a:lnTo>
                    <a:pt x="2606399" y="3215207"/>
                  </a:lnTo>
                  <a:lnTo>
                    <a:pt x="2607197" y="3215723"/>
                  </a:lnTo>
                  <a:lnTo>
                    <a:pt x="2607996" y="3216239"/>
                  </a:lnTo>
                  <a:lnTo>
                    <a:pt x="2608794" y="3216754"/>
                  </a:lnTo>
                  <a:lnTo>
                    <a:pt x="2609592" y="3217270"/>
                  </a:lnTo>
                  <a:lnTo>
                    <a:pt x="2610391" y="3217785"/>
                  </a:lnTo>
                  <a:lnTo>
                    <a:pt x="2611189" y="3218301"/>
                  </a:lnTo>
                  <a:lnTo>
                    <a:pt x="2611987" y="3218788"/>
                  </a:lnTo>
                  <a:lnTo>
                    <a:pt x="2612785" y="3219304"/>
                  </a:lnTo>
                  <a:lnTo>
                    <a:pt x="2613584" y="3219819"/>
                  </a:lnTo>
                  <a:lnTo>
                    <a:pt x="2614382" y="3220335"/>
                  </a:lnTo>
                  <a:lnTo>
                    <a:pt x="2615180" y="3220850"/>
                  </a:lnTo>
                  <a:lnTo>
                    <a:pt x="2615979" y="3221366"/>
                  </a:lnTo>
                  <a:lnTo>
                    <a:pt x="2616777" y="3221881"/>
                  </a:lnTo>
                  <a:lnTo>
                    <a:pt x="2617575" y="3222397"/>
                  </a:lnTo>
                  <a:lnTo>
                    <a:pt x="2618373" y="3222913"/>
                  </a:lnTo>
                  <a:lnTo>
                    <a:pt x="2619172" y="3223400"/>
                  </a:lnTo>
                  <a:lnTo>
                    <a:pt x="2619970" y="3223915"/>
                  </a:lnTo>
                  <a:lnTo>
                    <a:pt x="2620768" y="3224431"/>
                  </a:lnTo>
                  <a:lnTo>
                    <a:pt x="2621567" y="3224946"/>
                  </a:lnTo>
                  <a:lnTo>
                    <a:pt x="2622365" y="3225462"/>
                  </a:lnTo>
                  <a:lnTo>
                    <a:pt x="2623163" y="3225977"/>
                  </a:lnTo>
                  <a:lnTo>
                    <a:pt x="2623961" y="3226493"/>
                  </a:lnTo>
                  <a:lnTo>
                    <a:pt x="2624760" y="3227009"/>
                  </a:lnTo>
                  <a:lnTo>
                    <a:pt x="2625558" y="3227524"/>
                  </a:lnTo>
                  <a:lnTo>
                    <a:pt x="2626356" y="3228011"/>
                  </a:lnTo>
                  <a:lnTo>
                    <a:pt x="2627155" y="3228527"/>
                  </a:lnTo>
                  <a:lnTo>
                    <a:pt x="2627953" y="3229042"/>
                  </a:lnTo>
                  <a:lnTo>
                    <a:pt x="2628751" y="3229558"/>
                  </a:lnTo>
                  <a:lnTo>
                    <a:pt x="2629549" y="3230073"/>
                  </a:lnTo>
                  <a:lnTo>
                    <a:pt x="2630348" y="3230589"/>
                  </a:lnTo>
                  <a:lnTo>
                    <a:pt x="2631146" y="3231105"/>
                  </a:lnTo>
                  <a:lnTo>
                    <a:pt x="2631944" y="3231620"/>
                  </a:lnTo>
                  <a:lnTo>
                    <a:pt x="2632743" y="3232136"/>
                  </a:lnTo>
                  <a:lnTo>
                    <a:pt x="2633541" y="3232623"/>
                  </a:lnTo>
                  <a:lnTo>
                    <a:pt x="2634339" y="3233138"/>
                  </a:lnTo>
                  <a:lnTo>
                    <a:pt x="2635137" y="3233654"/>
                  </a:lnTo>
                  <a:lnTo>
                    <a:pt x="2635936" y="3234170"/>
                  </a:lnTo>
                  <a:lnTo>
                    <a:pt x="2636734" y="3234685"/>
                  </a:lnTo>
                  <a:lnTo>
                    <a:pt x="2637532" y="3235201"/>
                  </a:lnTo>
                  <a:lnTo>
                    <a:pt x="2638331" y="3235716"/>
                  </a:lnTo>
                  <a:lnTo>
                    <a:pt x="2639129" y="3236203"/>
                  </a:lnTo>
                  <a:lnTo>
                    <a:pt x="2639927" y="3236719"/>
                  </a:lnTo>
                  <a:lnTo>
                    <a:pt x="2640725" y="3237234"/>
                  </a:lnTo>
                  <a:lnTo>
                    <a:pt x="2641524" y="3237750"/>
                  </a:lnTo>
                  <a:lnTo>
                    <a:pt x="2642322" y="3238266"/>
                  </a:lnTo>
                  <a:lnTo>
                    <a:pt x="2643120" y="3238781"/>
                  </a:lnTo>
                  <a:lnTo>
                    <a:pt x="2643919" y="3239268"/>
                  </a:lnTo>
                  <a:lnTo>
                    <a:pt x="2644717" y="3239784"/>
                  </a:lnTo>
                  <a:lnTo>
                    <a:pt x="2645515" y="3240299"/>
                  </a:lnTo>
                  <a:lnTo>
                    <a:pt x="2646313" y="3240815"/>
                  </a:lnTo>
                  <a:lnTo>
                    <a:pt x="2647112" y="3241330"/>
                  </a:lnTo>
                  <a:lnTo>
                    <a:pt x="2647910" y="3241846"/>
                  </a:lnTo>
                  <a:lnTo>
                    <a:pt x="2648708" y="3242333"/>
                  </a:lnTo>
                  <a:lnTo>
                    <a:pt x="2649507" y="3242848"/>
                  </a:lnTo>
                  <a:lnTo>
                    <a:pt x="2650305" y="3243364"/>
                  </a:lnTo>
                  <a:lnTo>
                    <a:pt x="2651103" y="3243880"/>
                  </a:lnTo>
                  <a:lnTo>
                    <a:pt x="2651901" y="3244395"/>
                  </a:lnTo>
                  <a:lnTo>
                    <a:pt x="2652700" y="3244882"/>
                  </a:lnTo>
                  <a:lnTo>
                    <a:pt x="2653498" y="3245398"/>
                  </a:lnTo>
                  <a:lnTo>
                    <a:pt x="2654296" y="3245913"/>
                  </a:lnTo>
                  <a:lnTo>
                    <a:pt x="2655095" y="3246429"/>
                  </a:lnTo>
                  <a:lnTo>
                    <a:pt x="2655893" y="3246945"/>
                  </a:lnTo>
                  <a:lnTo>
                    <a:pt x="2656691" y="3247460"/>
                  </a:lnTo>
                  <a:lnTo>
                    <a:pt x="2657489" y="3247947"/>
                  </a:lnTo>
                  <a:lnTo>
                    <a:pt x="2658288" y="3248463"/>
                  </a:lnTo>
                  <a:lnTo>
                    <a:pt x="2659086" y="3248978"/>
                  </a:lnTo>
                  <a:lnTo>
                    <a:pt x="2659884" y="3249494"/>
                  </a:lnTo>
                  <a:lnTo>
                    <a:pt x="2660682" y="3250009"/>
                  </a:lnTo>
                  <a:lnTo>
                    <a:pt x="2661481" y="3250496"/>
                  </a:lnTo>
                  <a:lnTo>
                    <a:pt x="2662279" y="3251012"/>
                  </a:lnTo>
                  <a:lnTo>
                    <a:pt x="2663077" y="3251527"/>
                  </a:lnTo>
                  <a:lnTo>
                    <a:pt x="2663876" y="3252043"/>
                  </a:lnTo>
                  <a:lnTo>
                    <a:pt x="2664674" y="3252559"/>
                  </a:lnTo>
                  <a:lnTo>
                    <a:pt x="2665472" y="3253046"/>
                  </a:lnTo>
                  <a:lnTo>
                    <a:pt x="2666270" y="3253561"/>
                  </a:lnTo>
                  <a:lnTo>
                    <a:pt x="2667069" y="3254077"/>
                  </a:lnTo>
                  <a:lnTo>
                    <a:pt x="2667867" y="3254592"/>
                  </a:lnTo>
                  <a:lnTo>
                    <a:pt x="2668665" y="3255079"/>
                  </a:lnTo>
                  <a:lnTo>
                    <a:pt x="2669464" y="3255595"/>
                  </a:lnTo>
                  <a:lnTo>
                    <a:pt x="2670262" y="3256110"/>
                  </a:lnTo>
                  <a:lnTo>
                    <a:pt x="2671060" y="3256626"/>
                  </a:lnTo>
                  <a:lnTo>
                    <a:pt x="2671858" y="3257113"/>
                  </a:lnTo>
                  <a:lnTo>
                    <a:pt x="2672657" y="3257629"/>
                  </a:lnTo>
                  <a:lnTo>
                    <a:pt x="2673455" y="3258144"/>
                  </a:lnTo>
                  <a:lnTo>
                    <a:pt x="2674253" y="3258660"/>
                  </a:lnTo>
                  <a:lnTo>
                    <a:pt x="2675052" y="3259175"/>
                  </a:lnTo>
                  <a:lnTo>
                    <a:pt x="2675850" y="3259662"/>
                  </a:lnTo>
                  <a:lnTo>
                    <a:pt x="2676648" y="3260178"/>
                  </a:lnTo>
                  <a:lnTo>
                    <a:pt x="2677446" y="3260693"/>
                  </a:lnTo>
                  <a:lnTo>
                    <a:pt x="2678245" y="3261209"/>
                  </a:lnTo>
                  <a:lnTo>
                    <a:pt x="2679043" y="3261696"/>
                  </a:lnTo>
                  <a:lnTo>
                    <a:pt x="2679841" y="3262212"/>
                  </a:lnTo>
                  <a:lnTo>
                    <a:pt x="2680640" y="3262727"/>
                  </a:lnTo>
                  <a:lnTo>
                    <a:pt x="2681438" y="3263243"/>
                  </a:lnTo>
                  <a:lnTo>
                    <a:pt x="2682236" y="3263730"/>
                  </a:lnTo>
                  <a:lnTo>
                    <a:pt x="2683034" y="3264245"/>
                  </a:lnTo>
                  <a:lnTo>
                    <a:pt x="2683833" y="3264761"/>
                  </a:lnTo>
                  <a:lnTo>
                    <a:pt x="2684631" y="3265276"/>
                  </a:lnTo>
                  <a:lnTo>
                    <a:pt x="2685429" y="3265763"/>
                  </a:lnTo>
                  <a:lnTo>
                    <a:pt x="2686228" y="3266279"/>
                  </a:lnTo>
                  <a:lnTo>
                    <a:pt x="2687026" y="3266794"/>
                  </a:lnTo>
                  <a:lnTo>
                    <a:pt x="2687824" y="3267281"/>
                  </a:lnTo>
                  <a:lnTo>
                    <a:pt x="2688622" y="3267797"/>
                  </a:lnTo>
                  <a:lnTo>
                    <a:pt x="2689421" y="3268313"/>
                  </a:lnTo>
                  <a:lnTo>
                    <a:pt x="2690219" y="3268828"/>
                  </a:lnTo>
                  <a:lnTo>
                    <a:pt x="2691017" y="3269315"/>
                  </a:lnTo>
                  <a:lnTo>
                    <a:pt x="2691816" y="3269831"/>
                  </a:lnTo>
                  <a:lnTo>
                    <a:pt x="2692614" y="3270346"/>
                  </a:lnTo>
                  <a:lnTo>
                    <a:pt x="2693412" y="3270833"/>
                  </a:lnTo>
                  <a:lnTo>
                    <a:pt x="2694210" y="3271349"/>
                  </a:lnTo>
                  <a:lnTo>
                    <a:pt x="2695009" y="3271864"/>
                  </a:lnTo>
                  <a:lnTo>
                    <a:pt x="2695807" y="3272380"/>
                  </a:lnTo>
                  <a:lnTo>
                    <a:pt x="2696605" y="3272867"/>
                  </a:lnTo>
                  <a:lnTo>
                    <a:pt x="2697404" y="3273383"/>
                  </a:lnTo>
                  <a:lnTo>
                    <a:pt x="2698202" y="3273898"/>
                  </a:lnTo>
                  <a:lnTo>
                    <a:pt x="2699000" y="3274385"/>
                  </a:lnTo>
                  <a:lnTo>
                    <a:pt x="2699798" y="3274901"/>
                  </a:lnTo>
                  <a:lnTo>
                    <a:pt x="2700597" y="3275416"/>
                  </a:lnTo>
                  <a:lnTo>
                    <a:pt x="2701395" y="3275932"/>
                  </a:lnTo>
                  <a:lnTo>
                    <a:pt x="2702193" y="3276419"/>
                  </a:lnTo>
                  <a:lnTo>
                    <a:pt x="2702992" y="3276934"/>
                  </a:lnTo>
                  <a:lnTo>
                    <a:pt x="2703790" y="3277450"/>
                  </a:lnTo>
                  <a:lnTo>
                    <a:pt x="2704588" y="3277937"/>
                  </a:lnTo>
                  <a:lnTo>
                    <a:pt x="2705386" y="3278452"/>
                  </a:lnTo>
                  <a:lnTo>
                    <a:pt x="2706185" y="3278968"/>
                  </a:lnTo>
                  <a:lnTo>
                    <a:pt x="2706983" y="3279484"/>
                  </a:lnTo>
                  <a:lnTo>
                    <a:pt x="2707781" y="3279971"/>
                  </a:lnTo>
                  <a:lnTo>
                    <a:pt x="2708580" y="3280486"/>
                  </a:lnTo>
                  <a:lnTo>
                    <a:pt x="2709378" y="3280973"/>
                  </a:lnTo>
                  <a:lnTo>
                    <a:pt x="2710176" y="3281489"/>
                  </a:lnTo>
                  <a:lnTo>
                    <a:pt x="2710974" y="3282004"/>
                  </a:lnTo>
                  <a:lnTo>
                    <a:pt x="2711773" y="3282491"/>
                  </a:lnTo>
                  <a:lnTo>
                    <a:pt x="2712571" y="3283007"/>
                  </a:lnTo>
                  <a:lnTo>
                    <a:pt x="2713369" y="3283522"/>
                  </a:lnTo>
                  <a:lnTo>
                    <a:pt x="2714168" y="3284009"/>
                  </a:lnTo>
                  <a:lnTo>
                    <a:pt x="2714966" y="3284525"/>
                  </a:lnTo>
                  <a:lnTo>
                    <a:pt x="2715764" y="3285040"/>
                  </a:lnTo>
                  <a:lnTo>
                    <a:pt x="2716562" y="3285527"/>
                  </a:lnTo>
                  <a:lnTo>
                    <a:pt x="2717361" y="3286043"/>
                  </a:lnTo>
                  <a:lnTo>
                    <a:pt x="2718159" y="3286559"/>
                  </a:lnTo>
                  <a:lnTo>
                    <a:pt x="2718957" y="3287045"/>
                  </a:lnTo>
                  <a:lnTo>
                    <a:pt x="2719756" y="3287561"/>
                  </a:lnTo>
                  <a:lnTo>
                    <a:pt x="2720554" y="3288077"/>
                  </a:lnTo>
                  <a:lnTo>
                    <a:pt x="2721352" y="3288564"/>
                  </a:lnTo>
                  <a:lnTo>
                    <a:pt x="2722150" y="3289079"/>
                  </a:lnTo>
                  <a:lnTo>
                    <a:pt x="2722949" y="3289595"/>
                  </a:lnTo>
                  <a:lnTo>
                    <a:pt x="2723747" y="3290082"/>
                  </a:lnTo>
                  <a:lnTo>
                    <a:pt x="2724545" y="3290597"/>
                  </a:lnTo>
                  <a:lnTo>
                    <a:pt x="2725344" y="3291113"/>
                  </a:lnTo>
                  <a:lnTo>
                    <a:pt x="2726142" y="3291600"/>
                  </a:lnTo>
                  <a:lnTo>
                    <a:pt x="2726940" y="3292115"/>
                  </a:lnTo>
                  <a:lnTo>
                    <a:pt x="2727738" y="3292631"/>
                  </a:lnTo>
                  <a:lnTo>
                    <a:pt x="2728537" y="3293118"/>
                  </a:lnTo>
                  <a:lnTo>
                    <a:pt x="2729335" y="3293633"/>
                  </a:lnTo>
                  <a:lnTo>
                    <a:pt x="2730133" y="3294120"/>
                  </a:lnTo>
                  <a:lnTo>
                    <a:pt x="2730932" y="3294636"/>
                  </a:lnTo>
                  <a:lnTo>
                    <a:pt x="2731730" y="3295152"/>
                  </a:lnTo>
                  <a:lnTo>
                    <a:pt x="2732528" y="3295639"/>
                  </a:lnTo>
                  <a:lnTo>
                    <a:pt x="2733326" y="3296154"/>
                  </a:lnTo>
                  <a:lnTo>
                    <a:pt x="2734125" y="3296670"/>
                  </a:lnTo>
                  <a:lnTo>
                    <a:pt x="2734923" y="3297157"/>
                  </a:lnTo>
                  <a:lnTo>
                    <a:pt x="2735721" y="3297672"/>
                  </a:lnTo>
                  <a:lnTo>
                    <a:pt x="2736520" y="3298159"/>
                  </a:lnTo>
                  <a:lnTo>
                    <a:pt x="2737318" y="3298675"/>
                  </a:lnTo>
                  <a:lnTo>
                    <a:pt x="2738116" y="3299162"/>
                  </a:lnTo>
                  <a:lnTo>
                    <a:pt x="2738914" y="3299677"/>
                  </a:lnTo>
                  <a:lnTo>
                    <a:pt x="2739713" y="3300193"/>
                  </a:lnTo>
                  <a:lnTo>
                    <a:pt x="2740511" y="3300680"/>
                  </a:lnTo>
                  <a:lnTo>
                    <a:pt x="2741309" y="3301195"/>
                  </a:lnTo>
                  <a:lnTo>
                    <a:pt x="2742108" y="3301682"/>
                  </a:lnTo>
                  <a:lnTo>
                    <a:pt x="2742906" y="3302198"/>
                  </a:lnTo>
                  <a:lnTo>
                    <a:pt x="2743704" y="3302713"/>
                  </a:lnTo>
                  <a:lnTo>
                    <a:pt x="2744502" y="3303200"/>
                  </a:lnTo>
                  <a:lnTo>
                    <a:pt x="2745301" y="3303716"/>
                  </a:lnTo>
                  <a:lnTo>
                    <a:pt x="2746099" y="3304203"/>
                  </a:lnTo>
                  <a:lnTo>
                    <a:pt x="2746897" y="3304719"/>
                  </a:lnTo>
                  <a:lnTo>
                    <a:pt x="2747696" y="3305234"/>
                  </a:lnTo>
                  <a:lnTo>
                    <a:pt x="2748494" y="3305721"/>
                  </a:lnTo>
                  <a:lnTo>
                    <a:pt x="2749292" y="3306237"/>
                  </a:lnTo>
                  <a:lnTo>
                    <a:pt x="2750090" y="3306724"/>
                  </a:lnTo>
                  <a:lnTo>
                    <a:pt x="2750889" y="3307239"/>
                  </a:lnTo>
                  <a:lnTo>
                    <a:pt x="2751687" y="3307755"/>
                  </a:lnTo>
                  <a:lnTo>
                    <a:pt x="2752485" y="3308242"/>
                  </a:lnTo>
                  <a:lnTo>
                    <a:pt x="2753284" y="3308757"/>
                  </a:lnTo>
                  <a:lnTo>
                    <a:pt x="2754082" y="3309244"/>
                  </a:lnTo>
                  <a:lnTo>
                    <a:pt x="2754880" y="3309760"/>
                  </a:lnTo>
                  <a:lnTo>
                    <a:pt x="2755678" y="3310275"/>
                  </a:lnTo>
                  <a:lnTo>
                    <a:pt x="2756477" y="3310762"/>
                  </a:lnTo>
                  <a:lnTo>
                    <a:pt x="2757275" y="3311278"/>
                  </a:lnTo>
                  <a:lnTo>
                    <a:pt x="2758073" y="3311765"/>
                  </a:lnTo>
                  <a:lnTo>
                    <a:pt x="2758872" y="3312280"/>
                  </a:lnTo>
                  <a:lnTo>
                    <a:pt x="2759670" y="3312767"/>
                  </a:lnTo>
                  <a:lnTo>
                    <a:pt x="2760468" y="3313283"/>
                  </a:lnTo>
                  <a:lnTo>
                    <a:pt x="2761266" y="3313770"/>
                  </a:lnTo>
                  <a:lnTo>
                    <a:pt x="2762065" y="3314285"/>
                  </a:lnTo>
                  <a:lnTo>
                    <a:pt x="2762863" y="3314772"/>
                  </a:lnTo>
                  <a:lnTo>
                    <a:pt x="2763661" y="3315288"/>
                  </a:lnTo>
                  <a:lnTo>
                    <a:pt x="2764460" y="3315804"/>
                  </a:lnTo>
                  <a:lnTo>
                    <a:pt x="2765258" y="3316291"/>
                  </a:lnTo>
                  <a:lnTo>
                    <a:pt x="2766056" y="3316806"/>
                  </a:lnTo>
                  <a:lnTo>
                    <a:pt x="2766854" y="3317293"/>
                  </a:lnTo>
                  <a:lnTo>
                    <a:pt x="2767653" y="3317809"/>
                  </a:lnTo>
                  <a:lnTo>
                    <a:pt x="2768451" y="3318296"/>
                  </a:lnTo>
                  <a:lnTo>
                    <a:pt x="2769249" y="3318811"/>
                  </a:lnTo>
                  <a:lnTo>
                    <a:pt x="2770048" y="3319298"/>
                  </a:lnTo>
                  <a:lnTo>
                    <a:pt x="2770846" y="3319814"/>
                  </a:lnTo>
                  <a:lnTo>
                    <a:pt x="2771644" y="3320301"/>
                  </a:lnTo>
                  <a:lnTo>
                    <a:pt x="2772442" y="3320816"/>
                  </a:lnTo>
                  <a:lnTo>
                    <a:pt x="2773241" y="3321332"/>
                  </a:lnTo>
                  <a:lnTo>
                    <a:pt x="2774039" y="3321819"/>
                  </a:lnTo>
                  <a:lnTo>
                    <a:pt x="2774837" y="3322334"/>
                  </a:lnTo>
                  <a:lnTo>
                    <a:pt x="2775635" y="3322821"/>
                  </a:lnTo>
                  <a:lnTo>
                    <a:pt x="2776434" y="3323337"/>
                  </a:lnTo>
                  <a:lnTo>
                    <a:pt x="2777232" y="3323824"/>
                  </a:lnTo>
                  <a:lnTo>
                    <a:pt x="2778030" y="3324339"/>
                  </a:lnTo>
                  <a:lnTo>
                    <a:pt x="2778829" y="3324826"/>
                  </a:lnTo>
                  <a:lnTo>
                    <a:pt x="2779627" y="3325342"/>
                  </a:lnTo>
                  <a:lnTo>
                    <a:pt x="2780425" y="3325829"/>
                  </a:lnTo>
                  <a:lnTo>
                    <a:pt x="2781223" y="3326344"/>
                  </a:lnTo>
                  <a:lnTo>
                    <a:pt x="2782022" y="3326831"/>
                  </a:lnTo>
                  <a:lnTo>
                    <a:pt x="2782820" y="3327347"/>
                  </a:lnTo>
                  <a:lnTo>
                    <a:pt x="2783618" y="3327834"/>
                  </a:lnTo>
                  <a:lnTo>
                    <a:pt x="2784417" y="3328349"/>
                  </a:lnTo>
                  <a:lnTo>
                    <a:pt x="2785215" y="3328836"/>
                  </a:lnTo>
                  <a:lnTo>
                    <a:pt x="2786013" y="3329352"/>
                  </a:lnTo>
                  <a:lnTo>
                    <a:pt x="2786811" y="3329839"/>
                  </a:lnTo>
                  <a:lnTo>
                    <a:pt x="2787610" y="3330354"/>
                  </a:lnTo>
                  <a:lnTo>
                    <a:pt x="2788408" y="3330841"/>
                  </a:lnTo>
                  <a:lnTo>
                    <a:pt x="2789206" y="3331357"/>
                  </a:lnTo>
                  <a:lnTo>
                    <a:pt x="2790005" y="3331844"/>
                  </a:lnTo>
                  <a:lnTo>
                    <a:pt x="2790803" y="3332360"/>
                  </a:lnTo>
                  <a:lnTo>
                    <a:pt x="2791601" y="3332846"/>
                  </a:lnTo>
                  <a:lnTo>
                    <a:pt x="2792399" y="3333362"/>
                  </a:lnTo>
                  <a:lnTo>
                    <a:pt x="2793198" y="3333849"/>
                  </a:lnTo>
                  <a:lnTo>
                    <a:pt x="2793996" y="3334365"/>
                  </a:lnTo>
                  <a:lnTo>
                    <a:pt x="2794794" y="3334852"/>
                  </a:lnTo>
                  <a:lnTo>
                    <a:pt x="2795593" y="3335367"/>
                  </a:lnTo>
                  <a:lnTo>
                    <a:pt x="2796391" y="3335854"/>
                  </a:lnTo>
                  <a:lnTo>
                    <a:pt x="2797189" y="3336370"/>
                  </a:lnTo>
                  <a:lnTo>
                    <a:pt x="2797987" y="3336857"/>
                  </a:lnTo>
                  <a:lnTo>
                    <a:pt x="2798786" y="3337372"/>
                  </a:lnTo>
                  <a:lnTo>
                    <a:pt x="2799584" y="3337859"/>
                  </a:lnTo>
                  <a:lnTo>
                    <a:pt x="2800382" y="3338375"/>
                  </a:lnTo>
                  <a:lnTo>
                    <a:pt x="2801181" y="3338862"/>
                  </a:lnTo>
                  <a:lnTo>
                    <a:pt x="2801979" y="3339349"/>
                  </a:lnTo>
                  <a:lnTo>
                    <a:pt x="2802777" y="3339864"/>
                  </a:lnTo>
                  <a:lnTo>
                    <a:pt x="2803575" y="3340351"/>
                  </a:lnTo>
                  <a:lnTo>
                    <a:pt x="2804374" y="3340867"/>
                  </a:lnTo>
                  <a:lnTo>
                    <a:pt x="2805172" y="3341354"/>
                  </a:lnTo>
                  <a:lnTo>
                    <a:pt x="2805970" y="3341869"/>
                  </a:lnTo>
                  <a:lnTo>
                    <a:pt x="2806769" y="3342356"/>
                  </a:lnTo>
                  <a:lnTo>
                    <a:pt x="2807567" y="3342872"/>
                  </a:lnTo>
                  <a:lnTo>
                    <a:pt x="2808365" y="3343359"/>
                  </a:lnTo>
                  <a:lnTo>
                    <a:pt x="2809163" y="3343846"/>
                  </a:lnTo>
                  <a:lnTo>
                    <a:pt x="2809962" y="3344361"/>
                  </a:lnTo>
                  <a:lnTo>
                    <a:pt x="2810760" y="3344848"/>
                  </a:lnTo>
                  <a:lnTo>
                    <a:pt x="2811558" y="3345364"/>
                  </a:lnTo>
                  <a:lnTo>
                    <a:pt x="2812357" y="3345851"/>
                  </a:lnTo>
                  <a:lnTo>
                    <a:pt x="2813155" y="3346366"/>
                  </a:lnTo>
                  <a:lnTo>
                    <a:pt x="2813953" y="3346853"/>
                  </a:lnTo>
                  <a:lnTo>
                    <a:pt x="2814751" y="3347369"/>
                  </a:lnTo>
                  <a:lnTo>
                    <a:pt x="2815550" y="3347856"/>
                  </a:lnTo>
                  <a:lnTo>
                    <a:pt x="2816348" y="3348343"/>
                  </a:lnTo>
                  <a:lnTo>
                    <a:pt x="2817146" y="3348858"/>
                  </a:lnTo>
                  <a:lnTo>
                    <a:pt x="2817945" y="3349345"/>
                  </a:lnTo>
                  <a:lnTo>
                    <a:pt x="2818743" y="3349861"/>
                  </a:lnTo>
                  <a:lnTo>
                    <a:pt x="2819541" y="3350348"/>
                  </a:lnTo>
                  <a:lnTo>
                    <a:pt x="2820339" y="3350863"/>
                  </a:lnTo>
                  <a:lnTo>
                    <a:pt x="2821138" y="3351350"/>
                  </a:lnTo>
                  <a:lnTo>
                    <a:pt x="2821936" y="3351837"/>
                  </a:lnTo>
                  <a:lnTo>
                    <a:pt x="2822734" y="3352353"/>
                  </a:lnTo>
                  <a:lnTo>
                    <a:pt x="2823533" y="3352840"/>
                  </a:lnTo>
                  <a:lnTo>
                    <a:pt x="2824331" y="3353355"/>
                  </a:lnTo>
                  <a:lnTo>
                    <a:pt x="2825129" y="3353842"/>
                  </a:lnTo>
                  <a:lnTo>
                    <a:pt x="2825927" y="3354358"/>
                  </a:lnTo>
                  <a:lnTo>
                    <a:pt x="2826726" y="3354845"/>
                  </a:lnTo>
                  <a:lnTo>
                    <a:pt x="2827524" y="3355332"/>
                  </a:lnTo>
                  <a:lnTo>
                    <a:pt x="2828322" y="3355847"/>
                  </a:lnTo>
                  <a:lnTo>
                    <a:pt x="2829121" y="3356334"/>
                  </a:lnTo>
                  <a:lnTo>
                    <a:pt x="2829919" y="3356850"/>
                  </a:lnTo>
                  <a:lnTo>
                    <a:pt x="2830717" y="3357337"/>
                  </a:lnTo>
                  <a:lnTo>
                    <a:pt x="2831515" y="3357824"/>
                  </a:lnTo>
                  <a:lnTo>
                    <a:pt x="2832314" y="3358339"/>
                  </a:lnTo>
                  <a:lnTo>
                    <a:pt x="2833112" y="3358826"/>
                  </a:lnTo>
                  <a:lnTo>
                    <a:pt x="2833910" y="3359342"/>
                  </a:lnTo>
                  <a:lnTo>
                    <a:pt x="2834709" y="3359829"/>
                  </a:lnTo>
                  <a:lnTo>
                    <a:pt x="2835507" y="3360316"/>
                  </a:lnTo>
                  <a:lnTo>
                    <a:pt x="2836305" y="3360831"/>
                  </a:lnTo>
                  <a:lnTo>
                    <a:pt x="2837103" y="3361318"/>
                  </a:lnTo>
                  <a:lnTo>
                    <a:pt x="2837902" y="3361805"/>
                  </a:lnTo>
                  <a:lnTo>
                    <a:pt x="2838700" y="3362321"/>
                  </a:lnTo>
                  <a:lnTo>
                    <a:pt x="2839498" y="3362808"/>
                  </a:lnTo>
                  <a:lnTo>
                    <a:pt x="2840297" y="3363323"/>
                  </a:lnTo>
                  <a:lnTo>
                    <a:pt x="2841095" y="3363810"/>
                  </a:lnTo>
                  <a:lnTo>
                    <a:pt x="2841893" y="3364297"/>
                  </a:lnTo>
                  <a:lnTo>
                    <a:pt x="2842691" y="3364813"/>
                  </a:lnTo>
                  <a:lnTo>
                    <a:pt x="2843490" y="3365300"/>
                  </a:lnTo>
                  <a:lnTo>
                    <a:pt x="2844288" y="3365815"/>
                  </a:lnTo>
                  <a:lnTo>
                    <a:pt x="2845086" y="3366302"/>
                  </a:lnTo>
                  <a:lnTo>
                    <a:pt x="2845885" y="3366789"/>
                  </a:lnTo>
                  <a:lnTo>
                    <a:pt x="2846683" y="3367305"/>
                  </a:lnTo>
                  <a:lnTo>
                    <a:pt x="2847481" y="3367792"/>
                  </a:lnTo>
                  <a:lnTo>
                    <a:pt x="2848279" y="3368279"/>
                  </a:lnTo>
                  <a:lnTo>
                    <a:pt x="2849078" y="3368794"/>
                  </a:lnTo>
                  <a:lnTo>
                    <a:pt x="2849876" y="3369281"/>
                  </a:lnTo>
                  <a:lnTo>
                    <a:pt x="2850674" y="3369797"/>
                  </a:lnTo>
                  <a:lnTo>
                    <a:pt x="2851473" y="3370284"/>
                  </a:lnTo>
                  <a:lnTo>
                    <a:pt x="2852271" y="3370771"/>
                  </a:lnTo>
                  <a:lnTo>
                    <a:pt x="2853069" y="3371286"/>
                  </a:lnTo>
                  <a:lnTo>
                    <a:pt x="2853867" y="3371773"/>
                  </a:lnTo>
                  <a:lnTo>
                    <a:pt x="2854666" y="3372260"/>
                  </a:lnTo>
                  <a:lnTo>
                    <a:pt x="2855464" y="3372776"/>
                  </a:lnTo>
                  <a:lnTo>
                    <a:pt x="2856262" y="3373263"/>
                  </a:lnTo>
                  <a:lnTo>
                    <a:pt x="2857061" y="3373749"/>
                  </a:lnTo>
                  <a:lnTo>
                    <a:pt x="2857859" y="3374265"/>
                  </a:lnTo>
                  <a:lnTo>
                    <a:pt x="2858657" y="3374752"/>
                  </a:lnTo>
                  <a:lnTo>
                    <a:pt x="2859455" y="3375239"/>
                  </a:lnTo>
                  <a:lnTo>
                    <a:pt x="2860254" y="3375754"/>
                  </a:lnTo>
                  <a:lnTo>
                    <a:pt x="2861052" y="3376241"/>
                  </a:lnTo>
                  <a:lnTo>
                    <a:pt x="2861850" y="3376728"/>
                  </a:lnTo>
                  <a:lnTo>
                    <a:pt x="2862649" y="3377244"/>
                  </a:lnTo>
                  <a:lnTo>
                    <a:pt x="2863447" y="3377731"/>
                  </a:lnTo>
                  <a:lnTo>
                    <a:pt x="2864245" y="3378218"/>
                  </a:lnTo>
                  <a:lnTo>
                    <a:pt x="2865043" y="3378733"/>
                  </a:lnTo>
                  <a:lnTo>
                    <a:pt x="2865842" y="3379220"/>
                  </a:lnTo>
                  <a:lnTo>
                    <a:pt x="2866640" y="3379707"/>
                  </a:lnTo>
                  <a:lnTo>
                    <a:pt x="2867438" y="3380223"/>
                  </a:lnTo>
                  <a:lnTo>
                    <a:pt x="2868237" y="3380710"/>
                  </a:lnTo>
                  <a:lnTo>
                    <a:pt x="2869035" y="3381197"/>
                  </a:lnTo>
                  <a:lnTo>
                    <a:pt x="2869833" y="3381712"/>
                  </a:lnTo>
                  <a:lnTo>
                    <a:pt x="2870631" y="3382199"/>
                  </a:lnTo>
                  <a:lnTo>
                    <a:pt x="2871430" y="3382686"/>
                  </a:lnTo>
                  <a:lnTo>
                    <a:pt x="2872228" y="3383202"/>
                  </a:lnTo>
                  <a:lnTo>
                    <a:pt x="2873026" y="3383689"/>
                  </a:lnTo>
                  <a:lnTo>
                    <a:pt x="2873825" y="3384176"/>
                  </a:lnTo>
                  <a:lnTo>
                    <a:pt x="2874623" y="3384691"/>
                  </a:lnTo>
                  <a:lnTo>
                    <a:pt x="2875421" y="3385178"/>
                  </a:lnTo>
                  <a:lnTo>
                    <a:pt x="2876219" y="3385665"/>
                  </a:lnTo>
                  <a:lnTo>
                    <a:pt x="2877018" y="3386152"/>
                  </a:lnTo>
                  <a:lnTo>
                    <a:pt x="2877816" y="3386668"/>
                  </a:lnTo>
                  <a:lnTo>
                    <a:pt x="2878614" y="3387155"/>
                  </a:lnTo>
                  <a:lnTo>
                    <a:pt x="2879413" y="3387642"/>
                  </a:lnTo>
                  <a:lnTo>
                    <a:pt x="2880211" y="3388157"/>
                  </a:lnTo>
                  <a:lnTo>
                    <a:pt x="2881009" y="3388644"/>
                  </a:lnTo>
                  <a:lnTo>
                    <a:pt x="2881807" y="3389131"/>
                  </a:lnTo>
                  <a:lnTo>
                    <a:pt x="2882606" y="3389618"/>
                  </a:lnTo>
                  <a:lnTo>
                    <a:pt x="2883404" y="3390134"/>
                  </a:lnTo>
                  <a:lnTo>
                    <a:pt x="2884202" y="3390620"/>
                  </a:lnTo>
                  <a:lnTo>
                    <a:pt x="2885001" y="3391107"/>
                  </a:lnTo>
                  <a:lnTo>
                    <a:pt x="2885799" y="3391623"/>
                  </a:lnTo>
                  <a:lnTo>
                    <a:pt x="2886597" y="3392110"/>
                  </a:lnTo>
                  <a:lnTo>
                    <a:pt x="2887395" y="3392597"/>
                  </a:lnTo>
                  <a:lnTo>
                    <a:pt x="2888194" y="3393084"/>
                  </a:lnTo>
                  <a:lnTo>
                    <a:pt x="2888992" y="3393599"/>
                  </a:lnTo>
                  <a:lnTo>
                    <a:pt x="2889790" y="3394086"/>
                  </a:lnTo>
                  <a:lnTo>
                    <a:pt x="2890589" y="3394573"/>
                  </a:lnTo>
                  <a:lnTo>
                    <a:pt x="2891387" y="3395089"/>
                  </a:lnTo>
                  <a:lnTo>
                    <a:pt x="2892185" y="3395576"/>
                  </a:lnTo>
                  <a:lnTo>
                    <a:pt x="2892983" y="3396063"/>
                  </a:lnTo>
                  <a:lnTo>
                    <a:pt x="2893782" y="3396550"/>
                  </a:lnTo>
                  <a:lnTo>
                    <a:pt x="2894580" y="3397065"/>
                  </a:lnTo>
                  <a:lnTo>
                    <a:pt x="2895378" y="3397552"/>
                  </a:lnTo>
                  <a:lnTo>
                    <a:pt x="2896176" y="3398039"/>
                  </a:lnTo>
                  <a:lnTo>
                    <a:pt x="2896975" y="3398555"/>
                  </a:lnTo>
                  <a:lnTo>
                    <a:pt x="2897773" y="3399042"/>
                  </a:lnTo>
                  <a:lnTo>
                    <a:pt x="2898571" y="3399529"/>
                  </a:lnTo>
                  <a:lnTo>
                    <a:pt x="2899370" y="3400016"/>
                  </a:lnTo>
                  <a:lnTo>
                    <a:pt x="2900168" y="3400531"/>
                  </a:lnTo>
                  <a:lnTo>
                    <a:pt x="2900966" y="3401018"/>
                  </a:lnTo>
                  <a:lnTo>
                    <a:pt x="2901764" y="3401505"/>
                  </a:lnTo>
                  <a:lnTo>
                    <a:pt x="2902563" y="3401992"/>
                  </a:lnTo>
                  <a:lnTo>
                    <a:pt x="2903361" y="3402508"/>
                  </a:lnTo>
                  <a:lnTo>
                    <a:pt x="2904159" y="3402994"/>
                  </a:lnTo>
                  <a:lnTo>
                    <a:pt x="2904958" y="3403481"/>
                  </a:lnTo>
                  <a:lnTo>
                    <a:pt x="2905756" y="3403968"/>
                  </a:lnTo>
                  <a:lnTo>
                    <a:pt x="2906554" y="3404484"/>
                  </a:lnTo>
                  <a:lnTo>
                    <a:pt x="2907352" y="3404971"/>
                  </a:lnTo>
                  <a:lnTo>
                    <a:pt x="2908151" y="3405458"/>
                  </a:lnTo>
                  <a:lnTo>
                    <a:pt x="2908949" y="3405945"/>
                  </a:lnTo>
                  <a:lnTo>
                    <a:pt x="2909747" y="3406432"/>
                  </a:lnTo>
                  <a:lnTo>
                    <a:pt x="2910546" y="3406947"/>
                  </a:lnTo>
                  <a:lnTo>
                    <a:pt x="2911344" y="3407434"/>
                  </a:lnTo>
                  <a:lnTo>
                    <a:pt x="2912142" y="3407921"/>
                  </a:lnTo>
                  <a:lnTo>
                    <a:pt x="2912940" y="3408408"/>
                  </a:lnTo>
                  <a:lnTo>
                    <a:pt x="2913739" y="3408924"/>
                  </a:lnTo>
                  <a:lnTo>
                    <a:pt x="2914537" y="3409411"/>
                  </a:lnTo>
                  <a:lnTo>
                    <a:pt x="2915335" y="3409898"/>
                  </a:lnTo>
                  <a:lnTo>
                    <a:pt x="2916134" y="3410385"/>
                  </a:lnTo>
                  <a:lnTo>
                    <a:pt x="2916932" y="3410900"/>
                  </a:lnTo>
                  <a:lnTo>
                    <a:pt x="2917730" y="3411387"/>
                  </a:lnTo>
                  <a:lnTo>
                    <a:pt x="2918528" y="3411874"/>
                  </a:lnTo>
                  <a:lnTo>
                    <a:pt x="2919327" y="3412361"/>
                  </a:lnTo>
                  <a:lnTo>
                    <a:pt x="2920125" y="3412877"/>
                  </a:lnTo>
                  <a:lnTo>
                    <a:pt x="2920923" y="3413363"/>
                  </a:lnTo>
                  <a:lnTo>
                    <a:pt x="2921722" y="3413850"/>
                  </a:lnTo>
                  <a:lnTo>
                    <a:pt x="2922520" y="3414337"/>
                  </a:lnTo>
                  <a:lnTo>
                    <a:pt x="2923318" y="3414824"/>
                  </a:lnTo>
                  <a:lnTo>
                    <a:pt x="2924116" y="3415340"/>
                  </a:lnTo>
                  <a:lnTo>
                    <a:pt x="2924915" y="3415827"/>
                  </a:lnTo>
                  <a:lnTo>
                    <a:pt x="2925713" y="3416314"/>
                  </a:lnTo>
                  <a:lnTo>
                    <a:pt x="2926511" y="3416801"/>
                  </a:lnTo>
                  <a:lnTo>
                    <a:pt x="2927310" y="3417288"/>
                  </a:lnTo>
                  <a:lnTo>
                    <a:pt x="2928108" y="3417803"/>
                  </a:lnTo>
                  <a:lnTo>
                    <a:pt x="2928906" y="3418290"/>
                  </a:lnTo>
                  <a:lnTo>
                    <a:pt x="2929704" y="3418777"/>
                  </a:lnTo>
                  <a:lnTo>
                    <a:pt x="2930503" y="3419264"/>
                  </a:lnTo>
                  <a:lnTo>
                    <a:pt x="2931301" y="3419751"/>
                  </a:lnTo>
                  <a:lnTo>
                    <a:pt x="2932099" y="3420267"/>
                  </a:lnTo>
                  <a:lnTo>
                    <a:pt x="2932898" y="3420753"/>
                  </a:lnTo>
                  <a:lnTo>
                    <a:pt x="2933696" y="3421240"/>
                  </a:lnTo>
                  <a:lnTo>
                    <a:pt x="2934494" y="3421727"/>
                  </a:lnTo>
                  <a:lnTo>
                    <a:pt x="2935292" y="3422214"/>
                  </a:lnTo>
                  <a:lnTo>
                    <a:pt x="2936091" y="3422701"/>
                  </a:lnTo>
                  <a:lnTo>
                    <a:pt x="2936889" y="3423217"/>
                  </a:lnTo>
                  <a:lnTo>
                    <a:pt x="2937687" y="3423704"/>
                  </a:lnTo>
                  <a:lnTo>
                    <a:pt x="2938486" y="3424191"/>
                  </a:lnTo>
                  <a:lnTo>
                    <a:pt x="2939284" y="3424678"/>
                  </a:lnTo>
                  <a:lnTo>
                    <a:pt x="2940082" y="3425165"/>
                  </a:lnTo>
                  <a:lnTo>
                    <a:pt x="2940880" y="3425680"/>
                  </a:lnTo>
                  <a:lnTo>
                    <a:pt x="2941679" y="3426167"/>
                  </a:lnTo>
                  <a:lnTo>
                    <a:pt x="2942477" y="3426654"/>
                  </a:lnTo>
                  <a:lnTo>
                    <a:pt x="2943275" y="3427141"/>
                  </a:lnTo>
                  <a:lnTo>
                    <a:pt x="2944074" y="3427628"/>
                  </a:lnTo>
                  <a:lnTo>
                    <a:pt x="2944872" y="3428144"/>
                  </a:lnTo>
                  <a:lnTo>
                    <a:pt x="2945670" y="3428630"/>
                  </a:lnTo>
                  <a:lnTo>
                    <a:pt x="2946468" y="3429117"/>
                  </a:lnTo>
                  <a:lnTo>
                    <a:pt x="2947267" y="3429604"/>
                  </a:lnTo>
                  <a:lnTo>
                    <a:pt x="2948065" y="3430091"/>
                  </a:lnTo>
                  <a:lnTo>
                    <a:pt x="2948863" y="3430578"/>
                  </a:lnTo>
                  <a:lnTo>
                    <a:pt x="2949662" y="3431065"/>
                  </a:lnTo>
                  <a:lnTo>
                    <a:pt x="2950460" y="3431581"/>
                  </a:lnTo>
                  <a:lnTo>
                    <a:pt x="2951258" y="3432068"/>
                  </a:lnTo>
                  <a:lnTo>
                    <a:pt x="2952056" y="3432555"/>
                  </a:lnTo>
                  <a:lnTo>
                    <a:pt x="2952855" y="3433042"/>
                  </a:lnTo>
                  <a:lnTo>
                    <a:pt x="2953653" y="3433528"/>
                  </a:lnTo>
                  <a:lnTo>
                    <a:pt x="2954451" y="3434015"/>
                  </a:lnTo>
                  <a:lnTo>
                    <a:pt x="2955250" y="3434502"/>
                  </a:lnTo>
                  <a:lnTo>
                    <a:pt x="2956048" y="3435018"/>
                  </a:lnTo>
                  <a:lnTo>
                    <a:pt x="2956846" y="3435505"/>
                  </a:lnTo>
                  <a:lnTo>
                    <a:pt x="2957644" y="3435992"/>
                  </a:lnTo>
                  <a:lnTo>
                    <a:pt x="2958443" y="3436479"/>
                  </a:lnTo>
                  <a:lnTo>
                    <a:pt x="2959241" y="3436966"/>
                  </a:lnTo>
                  <a:lnTo>
                    <a:pt x="2960039" y="3437453"/>
                  </a:lnTo>
                  <a:lnTo>
                    <a:pt x="2960838" y="3437940"/>
                  </a:lnTo>
                  <a:lnTo>
                    <a:pt x="2961636" y="3438455"/>
                  </a:lnTo>
                  <a:lnTo>
                    <a:pt x="2962434" y="3438942"/>
                  </a:lnTo>
                  <a:lnTo>
                    <a:pt x="2963232" y="3439429"/>
                  </a:lnTo>
                  <a:lnTo>
                    <a:pt x="2964031" y="3439916"/>
                  </a:lnTo>
                  <a:lnTo>
                    <a:pt x="2964829" y="3440403"/>
                  </a:lnTo>
                  <a:lnTo>
                    <a:pt x="2965627" y="3440890"/>
                  </a:lnTo>
                  <a:lnTo>
                    <a:pt x="2966426" y="3441377"/>
                  </a:lnTo>
                  <a:lnTo>
                    <a:pt x="2967224" y="3441892"/>
                  </a:lnTo>
                  <a:lnTo>
                    <a:pt x="2968022" y="3442379"/>
                  </a:lnTo>
                  <a:lnTo>
                    <a:pt x="2968820" y="3442866"/>
                  </a:lnTo>
                  <a:lnTo>
                    <a:pt x="2969619" y="3443353"/>
                  </a:lnTo>
                  <a:lnTo>
                    <a:pt x="2970417" y="3443840"/>
                  </a:lnTo>
                  <a:lnTo>
                    <a:pt x="2971215" y="3444327"/>
                  </a:lnTo>
                  <a:lnTo>
                    <a:pt x="2972014" y="3444814"/>
                  </a:lnTo>
                  <a:lnTo>
                    <a:pt x="2972812" y="3445301"/>
                  </a:lnTo>
                  <a:lnTo>
                    <a:pt x="2973610" y="3445817"/>
                  </a:lnTo>
                  <a:lnTo>
                    <a:pt x="2974408" y="3446304"/>
                  </a:lnTo>
                  <a:lnTo>
                    <a:pt x="2975207" y="3446790"/>
                  </a:lnTo>
                  <a:lnTo>
                    <a:pt x="2976005" y="3447277"/>
                  </a:lnTo>
                  <a:lnTo>
                    <a:pt x="2976803" y="3447764"/>
                  </a:lnTo>
                  <a:lnTo>
                    <a:pt x="2977602" y="3448251"/>
                  </a:lnTo>
                  <a:lnTo>
                    <a:pt x="2978400" y="3448738"/>
                  </a:lnTo>
                  <a:lnTo>
                    <a:pt x="2979198" y="3449225"/>
                  </a:lnTo>
                  <a:lnTo>
                    <a:pt x="2979996" y="3449712"/>
                  </a:lnTo>
                  <a:lnTo>
                    <a:pt x="2980795" y="3450199"/>
                  </a:lnTo>
                  <a:lnTo>
                    <a:pt x="2981593" y="3450715"/>
                  </a:lnTo>
                  <a:lnTo>
                    <a:pt x="2982391" y="3451202"/>
                  </a:lnTo>
                  <a:lnTo>
                    <a:pt x="2983190" y="3451688"/>
                  </a:lnTo>
                  <a:lnTo>
                    <a:pt x="2983988" y="3452175"/>
                  </a:lnTo>
                  <a:lnTo>
                    <a:pt x="2984786" y="3452662"/>
                  </a:lnTo>
                  <a:lnTo>
                    <a:pt x="2985584" y="3453149"/>
                  </a:lnTo>
                  <a:lnTo>
                    <a:pt x="2986383" y="3453636"/>
                  </a:lnTo>
                  <a:lnTo>
                    <a:pt x="2987181" y="3454123"/>
                  </a:lnTo>
                  <a:lnTo>
                    <a:pt x="2987979" y="3454610"/>
                  </a:lnTo>
                  <a:lnTo>
                    <a:pt x="2988778" y="3455097"/>
                  </a:lnTo>
                  <a:lnTo>
                    <a:pt x="2989576" y="3455613"/>
                  </a:lnTo>
                  <a:lnTo>
                    <a:pt x="2990374" y="3456100"/>
                  </a:lnTo>
                  <a:lnTo>
                    <a:pt x="2991172" y="3456587"/>
                  </a:lnTo>
                  <a:lnTo>
                    <a:pt x="2991971" y="3457073"/>
                  </a:lnTo>
                  <a:lnTo>
                    <a:pt x="2992769" y="3457560"/>
                  </a:lnTo>
                  <a:lnTo>
                    <a:pt x="2993567" y="3458047"/>
                  </a:lnTo>
                  <a:lnTo>
                    <a:pt x="2994366" y="3458534"/>
                  </a:lnTo>
                  <a:lnTo>
                    <a:pt x="2995164" y="3459021"/>
                  </a:lnTo>
                  <a:lnTo>
                    <a:pt x="2995962" y="3459508"/>
                  </a:lnTo>
                  <a:lnTo>
                    <a:pt x="2996760" y="3459995"/>
                  </a:lnTo>
                  <a:lnTo>
                    <a:pt x="2997559" y="3460482"/>
                  </a:lnTo>
                  <a:lnTo>
                    <a:pt x="2998357" y="3460969"/>
                  </a:lnTo>
                  <a:lnTo>
                    <a:pt x="2999155" y="3461456"/>
                  </a:lnTo>
                  <a:lnTo>
                    <a:pt x="2999954" y="3461943"/>
                  </a:lnTo>
                  <a:lnTo>
                    <a:pt x="3000752" y="3462458"/>
                  </a:lnTo>
                  <a:lnTo>
                    <a:pt x="3001550" y="3462945"/>
                  </a:lnTo>
                  <a:lnTo>
                    <a:pt x="3002348" y="3463432"/>
                  </a:lnTo>
                  <a:lnTo>
                    <a:pt x="3003147" y="3463919"/>
                  </a:lnTo>
                  <a:lnTo>
                    <a:pt x="3003945" y="3464406"/>
                  </a:lnTo>
                  <a:lnTo>
                    <a:pt x="3004743" y="3464893"/>
                  </a:lnTo>
                  <a:lnTo>
                    <a:pt x="3005542" y="3465380"/>
                  </a:lnTo>
                  <a:lnTo>
                    <a:pt x="3006340" y="3465867"/>
                  </a:lnTo>
                  <a:lnTo>
                    <a:pt x="3007138" y="3466354"/>
                  </a:lnTo>
                  <a:lnTo>
                    <a:pt x="3007936" y="3466841"/>
                  </a:lnTo>
                  <a:lnTo>
                    <a:pt x="3008735" y="3467328"/>
                  </a:lnTo>
                  <a:lnTo>
                    <a:pt x="3009533" y="3467815"/>
                  </a:lnTo>
                  <a:lnTo>
                    <a:pt x="3010331" y="3468302"/>
                  </a:lnTo>
                  <a:lnTo>
                    <a:pt x="3011129" y="3468789"/>
                  </a:lnTo>
                  <a:lnTo>
                    <a:pt x="3011928" y="3469276"/>
                  </a:lnTo>
                  <a:lnTo>
                    <a:pt x="3012726" y="3469763"/>
                  </a:lnTo>
                  <a:lnTo>
                    <a:pt x="3013524" y="3470250"/>
                  </a:lnTo>
                  <a:lnTo>
                    <a:pt x="3014323" y="3470736"/>
                  </a:lnTo>
                  <a:lnTo>
                    <a:pt x="3015121" y="3471223"/>
                  </a:lnTo>
                  <a:lnTo>
                    <a:pt x="3015919" y="3471739"/>
                  </a:lnTo>
                  <a:lnTo>
                    <a:pt x="3016717" y="3472226"/>
                  </a:lnTo>
                  <a:lnTo>
                    <a:pt x="3017516" y="3472713"/>
                  </a:lnTo>
                  <a:lnTo>
                    <a:pt x="3018314" y="3473200"/>
                  </a:lnTo>
                  <a:lnTo>
                    <a:pt x="3019112" y="3473687"/>
                  </a:lnTo>
                  <a:lnTo>
                    <a:pt x="3019911" y="3474174"/>
                  </a:lnTo>
                  <a:lnTo>
                    <a:pt x="3020709" y="3474661"/>
                  </a:lnTo>
                  <a:lnTo>
                    <a:pt x="3021507" y="3475148"/>
                  </a:lnTo>
                  <a:lnTo>
                    <a:pt x="3022305" y="3475634"/>
                  </a:lnTo>
                  <a:lnTo>
                    <a:pt x="3023104" y="3476121"/>
                  </a:lnTo>
                  <a:lnTo>
                    <a:pt x="3023902" y="3476608"/>
                  </a:lnTo>
                  <a:lnTo>
                    <a:pt x="3024700" y="3477095"/>
                  </a:lnTo>
                  <a:lnTo>
                    <a:pt x="3025499" y="3477582"/>
                  </a:lnTo>
                  <a:lnTo>
                    <a:pt x="3026297" y="3478069"/>
                  </a:lnTo>
                  <a:lnTo>
                    <a:pt x="3027095" y="3478556"/>
                  </a:lnTo>
                  <a:lnTo>
                    <a:pt x="3027893" y="3479043"/>
                  </a:lnTo>
                  <a:lnTo>
                    <a:pt x="3028692" y="3479530"/>
                  </a:lnTo>
                  <a:lnTo>
                    <a:pt x="3029490" y="3480017"/>
                  </a:lnTo>
                  <a:lnTo>
                    <a:pt x="3030288" y="3480504"/>
                  </a:lnTo>
                  <a:lnTo>
                    <a:pt x="3031087" y="3480991"/>
                  </a:lnTo>
                  <a:lnTo>
                    <a:pt x="3031885" y="3481478"/>
                  </a:lnTo>
                  <a:lnTo>
                    <a:pt x="3032683" y="3481965"/>
                  </a:lnTo>
                  <a:lnTo>
                    <a:pt x="3033481" y="3482452"/>
                  </a:lnTo>
                  <a:lnTo>
                    <a:pt x="3034280" y="3482939"/>
                  </a:lnTo>
                  <a:lnTo>
                    <a:pt x="3035078" y="3483426"/>
                  </a:lnTo>
                  <a:lnTo>
                    <a:pt x="3035876" y="3483912"/>
                  </a:lnTo>
                  <a:lnTo>
                    <a:pt x="3036675" y="3484399"/>
                  </a:lnTo>
                  <a:lnTo>
                    <a:pt x="3037473" y="3484886"/>
                  </a:lnTo>
                  <a:lnTo>
                    <a:pt x="3038271" y="3485373"/>
                  </a:lnTo>
                  <a:lnTo>
                    <a:pt x="3039069" y="3485860"/>
                  </a:lnTo>
                  <a:lnTo>
                    <a:pt x="3039868" y="3486347"/>
                  </a:lnTo>
                  <a:lnTo>
                    <a:pt x="3040666" y="3486834"/>
                  </a:lnTo>
                  <a:lnTo>
                    <a:pt x="3041464" y="3487321"/>
                  </a:lnTo>
                  <a:lnTo>
                    <a:pt x="3042263" y="3487808"/>
                  </a:lnTo>
                  <a:lnTo>
                    <a:pt x="3043061" y="3488295"/>
                  </a:lnTo>
                  <a:lnTo>
                    <a:pt x="3043859" y="3488782"/>
                  </a:lnTo>
                  <a:lnTo>
                    <a:pt x="3044657" y="3489269"/>
                  </a:lnTo>
                  <a:lnTo>
                    <a:pt x="3045456" y="3489756"/>
                  </a:lnTo>
                  <a:lnTo>
                    <a:pt x="3046254" y="3490243"/>
                  </a:lnTo>
                  <a:lnTo>
                    <a:pt x="3047052" y="3490730"/>
                  </a:lnTo>
                  <a:lnTo>
                    <a:pt x="3047851" y="3491217"/>
                  </a:lnTo>
                  <a:lnTo>
                    <a:pt x="3048649" y="3491704"/>
                  </a:lnTo>
                  <a:lnTo>
                    <a:pt x="3049447" y="3492190"/>
                  </a:lnTo>
                  <a:lnTo>
                    <a:pt x="3050245" y="3492677"/>
                  </a:lnTo>
                  <a:lnTo>
                    <a:pt x="3051044" y="3493164"/>
                  </a:lnTo>
                  <a:lnTo>
                    <a:pt x="3051842" y="3493651"/>
                  </a:lnTo>
                  <a:lnTo>
                    <a:pt x="3052640" y="3494138"/>
                  </a:lnTo>
                  <a:lnTo>
                    <a:pt x="3053439" y="3494625"/>
                  </a:lnTo>
                  <a:lnTo>
                    <a:pt x="3054237" y="3495112"/>
                  </a:lnTo>
                  <a:lnTo>
                    <a:pt x="3055035" y="3495570"/>
                  </a:lnTo>
                  <a:lnTo>
                    <a:pt x="3055833" y="3496057"/>
                  </a:lnTo>
                  <a:lnTo>
                    <a:pt x="3056632" y="3496544"/>
                  </a:lnTo>
                  <a:lnTo>
                    <a:pt x="3057430" y="3497031"/>
                  </a:lnTo>
                  <a:lnTo>
                    <a:pt x="3058228" y="3497518"/>
                  </a:lnTo>
                  <a:lnTo>
                    <a:pt x="3059027" y="3498005"/>
                  </a:lnTo>
                  <a:lnTo>
                    <a:pt x="3059825" y="3498492"/>
                  </a:lnTo>
                  <a:lnTo>
                    <a:pt x="3060623" y="3498979"/>
                  </a:lnTo>
                  <a:lnTo>
                    <a:pt x="3061421" y="3499466"/>
                  </a:lnTo>
                  <a:lnTo>
                    <a:pt x="3062220" y="3499953"/>
                  </a:lnTo>
                  <a:lnTo>
                    <a:pt x="3063018" y="3500440"/>
                  </a:lnTo>
                  <a:lnTo>
                    <a:pt x="3063816" y="3500927"/>
                  </a:lnTo>
                  <a:lnTo>
                    <a:pt x="3064615" y="3501414"/>
                  </a:lnTo>
                  <a:lnTo>
                    <a:pt x="3065413" y="3501901"/>
                  </a:lnTo>
                  <a:lnTo>
                    <a:pt x="3066211" y="3502388"/>
                  </a:lnTo>
                  <a:lnTo>
                    <a:pt x="3067009" y="3502874"/>
                  </a:lnTo>
                  <a:lnTo>
                    <a:pt x="3067808" y="3503361"/>
                  </a:lnTo>
                  <a:lnTo>
                    <a:pt x="3068606" y="3503848"/>
                  </a:lnTo>
                  <a:lnTo>
                    <a:pt x="3069404" y="3504335"/>
                  </a:lnTo>
                  <a:lnTo>
                    <a:pt x="3070203" y="3504822"/>
                  </a:lnTo>
                  <a:lnTo>
                    <a:pt x="3071001" y="3505309"/>
                  </a:lnTo>
                  <a:lnTo>
                    <a:pt x="3071799" y="3505767"/>
                  </a:lnTo>
                  <a:lnTo>
                    <a:pt x="3072597" y="3506254"/>
                  </a:lnTo>
                  <a:lnTo>
                    <a:pt x="3073396" y="3506741"/>
                  </a:lnTo>
                  <a:lnTo>
                    <a:pt x="3074194" y="3507228"/>
                  </a:lnTo>
                  <a:lnTo>
                    <a:pt x="3074992" y="3507715"/>
                  </a:lnTo>
                  <a:lnTo>
                    <a:pt x="3075791" y="3508202"/>
                  </a:lnTo>
                  <a:lnTo>
                    <a:pt x="3076589" y="3508689"/>
                  </a:lnTo>
                  <a:lnTo>
                    <a:pt x="3077387" y="3509176"/>
                  </a:lnTo>
                  <a:lnTo>
                    <a:pt x="3078185" y="3509663"/>
                  </a:lnTo>
                  <a:lnTo>
                    <a:pt x="3078984" y="3510150"/>
                  </a:lnTo>
                  <a:lnTo>
                    <a:pt x="3079782" y="3510637"/>
                  </a:lnTo>
                  <a:lnTo>
                    <a:pt x="3080580" y="3511124"/>
                  </a:lnTo>
                  <a:lnTo>
                    <a:pt x="3081379" y="3511611"/>
                  </a:lnTo>
                  <a:lnTo>
                    <a:pt x="3082177" y="3512098"/>
                  </a:lnTo>
                  <a:lnTo>
                    <a:pt x="3082975" y="3512556"/>
                  </a:lnTo>
                  <a:lnTo>
                    <a:pt x="3083773" y="3513043"/>
                  </a:lnTo>
                  <a:lnTo>
                    <a:pt x="3084572" y="3513530"/>
                  </a:lnTo>
                  <a:lnTo>
                    <a:pt x="3085370" y="3514017"/>
                  </a:lnTo>
                  <a:lnTo>
                    <a:pt x="3086168" y="3514504"/>
                  </a:lnTo>
                  <a:lnTo>
                    <a:pt x="3086967" y="3514991"/>
                  </a:lnTo>
                  <a:lnTo>
                    <a:pt x="3087765" y="3515478"/>
                  </a:lnTo>
                  <a:lnTo>
                    <a:pt x="3088563" y="3515965"/>
                  </a:lnTo>
                  <a:lnTo>
                    <a:pt x="3089361" y="3516452"/>
                  </a:lnTo>
                  <a:lnTo>
                    <a:pt x="3090160" y="3516938"/>
                  </a:lnTo>
                  <a:lnTo>
                    <a:pt x="3090958" y="3517425"/>
                  </a:lnTo>
                  <a:lnTo>
                    <a:pt x="3091756" y="3517912"/>
                  </a:lnTo>
                  <a:lnTo>
                    <a:pt x="3092555" y="3518371"/>
                  </a:lnTo>
                  <a:lnTo>
                    <a:pt x="3093353" y="3518858"/>
                  </a:lnTo>
                  <a:lnTo>
                    <a:pt x="3094151" y="3519345"/>
                  </a:lnTo>
                  <a:lnTo>
                    <a:pt x="3094949" y="3519831"/>
                  </a:lnTo>
                  <a:lnTo>
                    <a:pt x="3095748" y="3520318"/>
                  </a:lnTo>
                  <a:lnTo>
                    <a:pt x="3096546" y="3520805"/>
                  </a:lnTo>
                  <a:lnTo>
                    <a:pt x="3097344" y="3521292"/>
                  </a:lnTo>
                  <a:lnTo>
                    <a:pt x="3098143" y="3521779"/>
                  </a:lnTo>
                  <a:lnTo>
                    <a:pt x="3098941" y="3522266"/>
                  </a:lnTo>
                  <a:lnTo>
                    <a:pt x="3099739" y="3522724"/>
                  </a:lnTo>
                  <a:lnTo>
                    <a:pt x="3100537" y="3523211"/>
                  </a:lnTo>
                  <a:lnTo>
                    <a:pt x="3101336" y="3523698"/>
                  </a:lnTo>
                  <a:lnTo>
                    <a:pt x="3102134" y="3524185"/>
                  </a:lnTo>
                  <a:lnTo>
                    <a:pt x="3102932" y="3524672"/>
                  </a:lnTo>
                  <a:lnTo>
                    <a:pt x="3103731" y="3525159"/>
                  </a:lnTo>
                  <a:lnTo>
                    <a:pt x="3104529" y="3525646"/>
                  </a:lnTo>
                  <a:lnTo>
                    <a:pt x="3105327" y="3526133"/>
                  </a:lnTo>
                  <a:lnTo>
                    <a:pt x="3106125" y="3526591"/>
                  </a:lnTo>
                  <a:lnTo>
                    <a:pt x="3106924" y="3527078"/>
                  </a:lnTo>
                  <a:lnTo>
                    <a:pt x="3107722" y="3527565"/>
                  </a:lnTo>
                  <a:lnTo>
                    <a:pt x="3108520" y="3528052"/>
                  </a:lnTo>
                  <a:lnTo>
                    <a:pt x="3109319" y="3528539"/>
                  </a:lnTo>
                  <a:lnTo>
                    <a:pt x="3110117" y="3529026"/>
                  </a:lnTo>
                  <a:lnTo>
                    <a:pt x="3110915" y="3529513"/>
                  </a:lnTo>
                  <a:lnTo>
                    <a:pt x="3111713" y="3530000"/>
                  </a:lnTo>
                  <a:lnTo>
                    <a:pt x="3112512" y="3530487"/>
                  </a:lnTo>
                  <a:lnTo>
                    <a:pt x="3113310" y="3530945"/>
                  </a:lnTo>
                  <a:lnTo>
                    <a:pt x="3114108" y="3531432"/>
                  </a:lnTo>
                  <a:lnTo>
                    <a:pt x="3114907" y="3531919"/>
                  </a:lnTo>
                  <a:lnTo>
                    <a:pt x="3115705" y="3532406"/>
                  </a:lnTo>
                  <a:lnTo>
                    <a:pt x="3116503" y="3532893"/>
                  </a:lnTo>
                  <a:lnTo>
                    <a:pt x="3117301" y="3533380"/>
                  </a:lnTo>
                  <a:lnTo>
                    <a:pt x="3118100" y="3533867"/>
                  </a:lnTo>
                  <a:lnTo>
                    <a:pt x="3118898" y="3534325"/>
                  </a:lnTo>
                  <a:lnTo>
                    <a:pt x="3119696" y="3534812"/>
                  </a:lnTo>
                  <a:lnTo>
                    <a:pt x="3120495" y="3535299"/>
                  </a:lnTo>
                  <a:lnTo>
                    <a:pt x="3121293" y="3535786"/>
                  </a:lnTo>
                  <a:lnTo>
                    <a:pt x="3122091" y="3536273"/>
                  </a:lnTo>
                  <a:lnTo>
                    <a:pt x="3122889" y="3536760"/>
                  </a:lnTo>
                  <a:lnTo>
                    <a:pt x="3123688" y="3537218"/>
                  </a:lnTo>
                  <a:lnTo>
                    <a:pt x="3124486" y="3537705"/>
                  </a:lnTo>
                  <a:lnTo>
                    <a:pt x="3125284" y="3538192"/>
                  </a:lnTo>
                  <a:lnTo>
                    <a:pt x="3126082" y="3538679"/>
                  </a:lnTo>
                  <a:lnTo>
                    <a:pt x="3126881" y="3539166"/>
                  </a:lnTo>
                  <a:lnTo>
                    <a:pt x="3127679" y="3539653"/>
                  </a:lnTo>
                  <a:lnTo>
                    <a:pt x="3128477" y="3540140"/>
                  </a:lnTo>
                  <a:lnTo>
                    <a:pt x="3129276" y="3540598"/>
                  </a:lnTo>
                  <a:lnTo>
                    <a:pt x="3130074" y="3541085"/>
                  </a:lnTo>
                  <a:lnTo>
                    <a:pt x="3130872" y="3541572"/>
                  </a:lnTo>
                  <a:lnTo>
                    <a:pt x="3131670" y="3542059"/>
                  </a:lnTo>
                  <a:lnTo>
                    <a:pt x="3132469" y="3542546"/>
                  </a:lnTo>
                  <a:lnTo>
                    <a:pt x="3133267" y="3543033"/>
                  </a:lnTo>
                  <a:lnTo>
                    <a:pt x="3134065" y="3543491"/>
                  </a:lnTo>
                  <a:lnTo>
                    <a:pt x="3134864" y="3543978"/>
                  </a:lnTo>
                  <a:lnTo>
                    <a:pt x="3135662" y="3544465"/>
                  </a:lnTo>
                  <a:lnTo>
                    <a:pt x="3136460" y="3544952"/>
                  </a:lnTo>
                  <a:lnTo>
                    <a:pt x="3137258" y="3545439"/>
                  </a:lnTo>
                  <a:lnTo>
                    <a:pt x="3138057" y="3545926"/>
                  </a:lnTo>
                  <a:lnTo>
                    <a:pt x="3138855" y="3546384"/>
                  </a:lnTo>
                  <a:lnTo>
                    <a:pt x="3139653" y="3546871"/>
                  </a:lnTo>
                  <a:lnTo>
                    <a:pt x="3140452" y="3547358"/>
                  </a:lnTo>
                  <a:lnTo>
                    <a:pt x="3141250" y="3547845"/>
                  </a:lnTo>
                  <a:lnTo>
                    <a:pt x="3142048" y="3548332"/>
                  </a:lnTo>
                  <a:lnTo>
                    <a:pt x="3142846" y="3548819"/>
                  </a:lnTo>
                  <a:lnTo>
                    <a:pt x="3143645" y="3549277"/>
                  </a:lnTo>
                  <a:lnTo>
                    <a:pt x="3144443" y="3549764"/>
                  </a:lnTo>
                  <a:lnTo>
                    <a:pt x="3145241" y="3550251"/>
                  </a:lnTo>
                  <a:lnTo>
                    <a:pt x="3146040" y="3550738"/>
                  </a:lnTo>
                  <a:lnTo>
                    <a:pt x="3146838" y="3551225"/>
                  </a:lnTo>
                  <a:lnTo>
                    <a:pt x="3147636" y="3551683"/>
                  </a:lnTo>
                  <a:lnTo>
                    <a:pt x="3148434" y="3552170"/>
                  </a:lnTo>
                  <a:lnTo>
                    <a:pt x="3149233" y="3552657"/>
                  </a:lnTo>
                  <a:lnTo>
                    <a:pt x="3150031" y="3553144"/>
                  </a:lnTo>
                  <a:lnTo>
                    <a:pt x="3150829" y="3553631"/>
                  </a:lnTo>
                  <a:lnTo>
                    <a:pt x="3151628" y="3554089"/>
                  </a:lnTo>
                  <a:lnTo>
                    <a:pt x="3152426" y="3554576"/>
                  </a:lnTo>
                  <a:lnTo>
                    <a:pt x="3153224" y="3555063"/>
                  </a:lnTo>
                  <a:lnTo>
                    <a:pt x="3154022" y="3555550"/>
                  </a:lnTo>
                  <a:lnTo>
                    <a:pt x="3154821" y="3556037"/>
                  </a:lnTo>
                  <a:lnTo>
                    <a:pt x="3155619" y="3556495"/>
                  </a:lnTo>
                  <a:lnTo>
                    <a:pt x="3156417" y="3556982"/>
                  </a:lnTo>
                  <a:lnTo>
                    <a:pt x="3157216" y="3557469"/>
                  </a:lnTo>
                  <a:lnTo>
                    <a:pt x="3158014" y="3557956"/>
                  </a:lnTo>
                  <a:lnTo>
                    <a:pt x="3158812" y="3558443"/>
                  </a:lnTo>
                  <a:lnTo>
                    <a:pt x="3159610" y="3558901"/>
                  </a:lnTo>
                  <a:lnTo>
                    <a:pt x="3160409" y="3559388"/>
                  </a:lnTo>
                  <a:lnTo>
                    <a:pt x="3161207" y="3559875"/>
                  </a:lnTo>
                  <a:lnTo>
                    <a:pt x="3162005" y="3560362"/>
                  </a:lnTo>
                  <a:lnTo>
                    <a:pt x="3162804" y="3560849"/>
                  </a:lnTo>
                  <a:lnTo>
                    <a:pt x="3163602" y="3561307"/>
                  </a:lnTo>
                  <a:lnTo>
                    <a:pt x="3164400" y="3561794"/>
                  </a:lnTo>
                  <a:lnTo>
                    <a:pt x="3165198" y="3562281"/>
                  </a:lnTo>
                  <a:lnTo>
                    <a:pt x="3165997" y="3562768"/>
                  </a:lnTo>
                  <a:lnTo>
                    <a:pt x="3166795" y="3563226"/>
                  </a:lnTo>
                  <a:lnTo>
                    <a:pt x="3167593" y="3563713"/>
                  </a:lnTo>
                  <a:lnTo>
                    <a:pt x="3168392" y="3564200"/>
                  </a:lnTo>
                  <a:lnTo>
                    <a:pt x="3169190" y="3564687"/>
                  </a:lnTo>
                  <a:lnTo>
                    <a:pt x="3169988" y="3565174"/>
                  </a:lnTo>
                  <a:lnTo>
                    <a:pt x="3170786" y="3565632"/>
                  </a:lnTo>
                  <a:lnTo>
                    <a:pt x="3171585" y="3566119"/>
                  </a:lnTo>
                  <a:lnTo>
                    <a:pt x="3172383" y="3566606"/>
                  </a:lnTo>
                  <a:lnTo>
                    <a:pt x="3173181" y="3567093"/>
                  </a:lnTo>
                  <a:lnTo>
                    <a:pt x="3173980" y="3567552"/>
                  </a:lnTo>
                  <a:lnTo>
                    <a:pt x="3174778" y="3568039"/>
                  </a:lnTo>
                  <a:lnTo>
                    <a:pt x="3175576" y="3568525"/>
                  </a:lnTo>
                  <a:lnTo>
                    <a:pt x="3176374" y="3569012"/>
                  </a:lnTo>
                  <a:lnTo>
                    <a:pt x="3177173" y="3569471"/>
                  </a:lnTo>
                  <a:lnTo>
                    <a:pt x="3177971" y="3569958"/>
                  </a:lnTo>
                  <a:lnTo>
                    <a:pt x="3178769" y="3570445"/>
                  </a:lnTo>
                  <a:lnTo>
                    <a:pt x="3179568" y="3570932"/>
                  </a:lnTo>
                  <a:lnTo>
                    <a:pt x="3180366" y="3571418"/>
                  </a:lnTo>
                  <a:lnTo>
                    <a:pt x="3181164" y="3571877"/>
                  </a:lnTo>
                  <a:lnTo>
                    <a:pt x="3181962" y="3572364"/>
                  </a:lnTo>
                  <a:lnTo>
                    <a:pt x="3182761" y="3572851"/>
                  </a:lnTo>
                  <a:lnTo>
                    <a:pt x="3183559" y="3573338"/>
                  </a:lnTo>
                  <a:lnTo>
                    <a:pt x="3184357" y="3573796"/>
                  </a:lnTo>
                  <a:lnTo>
                    <a:pt x="3185156" y="3574283"/>
                  </a:lnTo>
                  <a:lnTo>
                    <a:pt x="3185954" y="3574770"/>
                  </a:lnTo>
                  <a:lnTo>
                    <a:pt x="3186752" y="3575257"/>
                  </a:lnTo>
                  <a:lnTo>
                    <a:pt x="3187550" y="3575715"/>
                  </a:lnTo>
                  <a:lnTo>
                    <a:pt x="3188349" y="3576202"/>
                  </a:lnTo>
                  <a:lnTo>
                    <a:pt x="3189147" y="3576689"/>
                  </a:lnTo>
                  <a:lnTo>
                    <a:pt x="3189945" y="3577176"/>
                  </a:lnTo>
                  <a:lnTo>
                    <a:pt x="3190744" y="3577634"/>
                  </a:lnTo>
                  <a:lnTo>
                    <a:pt x="3191542" y="3578121"/>
                  </a:lnTo>
                  <a:lnTo>
                    <a:pt x="3192340" y="3578608"/>
                  </a:lnTo>
                  <a:lnTo>
                    <a:pt x="3193138" y="3579066"/>
                  </a:lnTo>
                  <a:lnTo>
                    <a:pt x="3193937" y="3579553"/>
                  </a:lnTo>
                  <a:lnTo>
                    <a:pt x="3194735" y="3580040"/>
                  </a:lnTo>
                  <a:lnTo>
                    <a:pt x="3195533" y="3580527"/>
                  </a:lnTo>
                  <a:lnTo>
                    <a:pt x="3196332" y="3580985"/>
                  </a:lnTo>
                  <a:lnTo>
                    <a:pt x="3197130" y="3581472"/>
                  </a:lnTo>
                  <a:lnTo>
                    <a:pt x="3197928" y="3581959"/>
                  </a:lnTo>
                  <a:lnTo>
                    <a:pt x="3198726" y="3582446"/>
                  </a:lnTo>
                  <a:lnTo>
                    <a:pt x="3199525" y="3582905"/>
                  </a:lnTo>
                  <a:lnTo>
                    <a:pt x="3200323" y="3583391"/>
                  </a:lnTo>
                  <a:lnTo>
                    <a:pt x="3201121" y="3583878"/>
                  </a:lnTo>
                  <a:lnTo>
                    <a:pt x="3201920" y="3584337"/>
                  </a:lnTo>
                  <a:lnTo>
                    <a:pt x="3202718" y="3584824"/>
                  </a:lnTo>
                  <a:lnTo>
                    <a:pt x="3203516" y="3585311"/>
                  </a:lnTo>
                  <a:lnTo>
                    <a:pt x="3204314" y="3585798"/>
                  </a:lnTo>
                  <a:lnTo>
                    <a:pt x="3205113" y="3586256"/>
                  </a:lnTo>
                  <a:lnTo>
                    <a:pt x="3205911" y="3586743"/>
                  </a:lnTo>
                  <a:lnTo>
                    <a:pt x="3206709" y="3587230"/>
                  </a:lnTo>
                  <a:lnTo>
                    <a:pt x="3207508" y="3587717"/>
                  </a:lnTo>
                  <a:lnTo>
                    <a:pt x="3208306" y="3588175"/>
                  </a:lnTo>
                  <a:lnTo>
                    <a:pt x="3209104" y="3588662"/>
                  </a:lnTo>
                  <a:lnTo>
                    <a:pt x="3209902" y="3589149"/>
                  </a:lnTo>
                  <a:lnTo>
                    <a:pt x="3210701" y="3589607"/>
                  </a:lnTo>
                  <a:lnTo>
                    <a:pt x="3211499" y="3590094"/>
                  </a:lnTo>
                  <a:lnTo>
                    <a:pt x="3212297" y="3590581"/>
                  </a:lnTo>
                  <a:lnTo>
                    <a:pt x="3213096" y="3591068"/>
                  </a:lnTo>
                  <a:lnTo>
                    <a:pt x="3213894" y="3591526"/>
                  </a:lnTo>
                  <a:lnTo>
                    <a:pt x="3214692" y="3592013"/>
                  </a:lnTo>
                  <a:lnTo>
                    <a:pt x="3215490" y="3592500"/>
                  </a:lnTo>
                  <a:lnTo>
                    <a:pt x="3216289" y="3592958"/>
                  </a:lnTo>
                  <a:lnTo>
                    <a:pt x="3217087" y="3593445"/>
                  </a:lnTo>
                  <a:lnTo>
                    <a:pt x="3217885" y="3593932"/>
                  </a:lnTo>
                  <a:lnTo>
                    <a:pt x="3218684" y="3594391"/>
                  </a:lnTo>
                  <a:lnTo>
                    <a:pt x="3219482" y="3594878"/>
                  </a:lnTo>
                  <a:lnTo>
                    <a:pt x="3220280" y="3595364"/>
                  </a:lnTo>
                  <a:lnTo>
                    <a:pt x="3221078" y="3595851"/>
                  </a:lnTo>
                  <a:lnTo>
                    <a:pt x="3221877" y="3596310"/>
                  </a:lnTo>
                  <a:lnTo>
                    <a:pt x="3222675" y="3596797"/>
                  </a:lnTo>
                  <a:lnTo>
                    <a:pt x="3223473" y="3597284"/>
                  </a:lnTo>
                  <a:lnTo>
                    <a:pt x="3224272" y="3597742"/>
                  </a:lnTo>
                  <a:lnTo>
                    <a:pt x="3225070" y="3598229"/>
                  </a:lnTo>
                  <a:lnTo>
                    <a:pt x="3225868" y="3598716"/>
                  </a:lnTo>
                  <a:lnTo>
                    <a:pt x="3226666" y="3599174"/>
                  </a:lnTo>
                  <a:lnTo>
                    <a:pt x="3227465" y="3599661"/>
                  </a:lnTo>
                  <a:lnTo>
                    <a:pt x="3228263" y="3600148"/>
                  </a:lnTo>
                  <a:lnTo>
                    <a:pt x="3229061" y="3600606"/>
                  </a:lnTo>
                  <a:lnTo>
                    <a:pt x="3229860" y="3601093"/>
                  </a:lnTo>
                  <a:lnTo>
                    <a:pt x="3230658" y="3601580"/>
                  </a:lnTo>
                  <a:lnTo>
                    <a:pt x="3231456" y="3602067"/>
                  </a:lnTo>
                  <a:lnTo>
                    <a:pt x="3232254" y="3602525"/>
                  </a:lnTo>
                  <a:lnTo>
                    <a:pt x="3233053" y="3603012"/>
                  </a:lnTo>
                  <a:lnTo>
                    <a:pt x="3233851" y="3603499"/>
                  </a:lnTo>
                  <a:lnTo>
                    <a:pt x="3234649" y="3603958"/>
                  </a:lnTo>
                  <a:lnTo>
                    <a:pt x="3235448" y="3604444"/>
                  </a:lnTo>
                  <a:lnTo>
                    <a:pt x="3236246" y="3604931"/>
                  </a:lnTo>
                  <a:lnTo>
                    <a:pt x="3237044" y="3605390"/>
                  </a:lnTo>
                  <a:lnTo>
                    <a:pt x="3237842" y="3605877"/>
                  </a:lnTo>
                  <a:lnTo>
                    <a:pt x="3238641" y="3606364"/>
                  </a:lnTo>
                  <a:lnTo>
                    <a:pt x="3239439" y="3606822"/>
                  </a:lnTo>
                  <a:lnTo>
                    <a:pt x="3240237" y="3607309"/>
                  </a:lnTo>
                  <a:lnTo>
                    <a:pt x="3241035" y="3607796"/>
                  </a:lnTo>
                  <a:lnTo>
                    <a:pt x="3241834" y="3608254"/>
                  </a:lnTo>
                  <a:lnTo>
                    <a:pt x="3242632" y="3608741"/>
                  </a:lnTo>
                  <a:lnTo>
                    <a:pt x="3243430" y="3609228"/>
                  </a:lnTo>
                  <a:lnTo>
                    <a:pt x="3244229" y="3609686"/>
                  </a:lnTo>
                  <a:lnTo>
                    <a:pt x="3245027" y="3610173"/>
                  </a:lnTo>
                  <a:lnTo>
                    <a:pt x="3245825" y="3610631"/>
                  </a:lnTo>
                  <a:lnTo>
                    <a:pt x="3246623" y="3611118"/>
                  </a:lnTo>
                  <a:lnTo>
                    <a:pt x="3247422" y="3611605"/>
                  </a:lnTo>
                  <a:lnTo>
                    <a:pt x="3248220" y="3612064"/>
                  </a:lnTo>
                  <a:lnTo>
                    <a:pt x="3249018" y="3612551"/>
                  </a:lnTo>
                  <a:lnTo>
                    <a:pt x="3249817" y="3613038"/>
                  </a:lnTo>
                  <a:lnTo>
                    <a:pt x="3250615" y="3613496"/>
                  </a:lnTo>
                  <a:lnTo>
                    <a:pt x="3251413" y="3613983"/>
                  </a:lnTo>
                  <a:lnTo>
                    <a:pt x="3252211" y="3614470"/>
                  </a:lnTo>
                  <a:lnTo>
                    <a:pt x="3253010" y="3614928"/>
                  </a:lnTo>
                  <a:lnTo>
                    <a:pt x="3253808" y="3615415"/>
                  </a:lnTo>
                  <a:lnTo>
                    <a:pt x="3254606" y="3615902"/>
                  </a:lnTo>
                  <a:lnTo>
                    <a:pt x="3255405" y="3616360"/>
                  </a:lnTo>
                  <a:lnTo>
                    <a:pt x="3256203" y="3616847"/>
                  </a:lnTo>
                  <a:lnTo>
                    <a:pt x="3257001" y="3617334"/>
                  </a:lnTo>
                  <a:lnTo>
                    <a:pt x="3257799" y="3617792"/>
                  </a:lnTo>
                  <a:lnTo>
                    <a:pt x="3258598" y="3618279"/>
                  </a:lnTo>
                  <a:lnTo>
                    <a:pt x="3259396" y="3618766"/>
                  </a:lnTo>
                  <a:lnTo>
                    <a:pt x="3260194" y="3619225"/>
                  </a:lnTo>
                  <a:lnTo>
                    <a:pt x="3260993" y="3619711"/>
                  </a:lnTo>
                  <a:lnTo>
                    <a:pt x="3261791" y="3620170"/>
                  </a:lnTo>
                  <a:lnTo>
                    <a:pt x="3262589" y="3620657"/>
                  </a:lnTo>
                  <a:lnTo>
                    <a:pt x="3263387" y="3621144"/>
                  </a:lnTo>
                  <a:lnTo>
                    <a:pt x="3264186" y="3621602"/>
                  </a:lnTo>
                  <a:lnTo>
                    <a:pt x="3264984" y="3622089"/>
                  </a:lnTo>
                  <a:lnTo>
                    <a:pt x="3265782" y="3622576"/>
                  </a:lnTo>
                  <a:lnTo>
                    <a:pt x="3266581" y="3623034"/>
                  </a:lnTo>
                  <a:lnTo>
                    <a:pt x="3267379" y="3623521"/>
                  </a:lnTo>
                  <a:lnTo>
                    <a:pt x="3268177" y="3623979"/>
                  </a:lnTo>
                  <a:lnTo>
                    <a:pt x="3268975" y="3624466"/>
                  </a:lnTo>
                  <a:lnTo>
                    <a:pt x="3269774" y="3624953"/>
                  </a:lnTo>
                  <a:lnTo>
                    <a:pt x="3270572" y="3625412"/>
                  </a:lnTo>
                  <a:lnTo>
                    <a:pt x="3271370" y="3625898"/>
                  </a:lnTo>
                  <a:lnTo>
                    <a:pt x="3272169" y="3626385"/>
                  </a:lnTo>
                  <a:lnTo>
                    <a:pt x="3272967" y="3626844"/>
                  </a:lnTo>
                  <a:lnTo>
                    <a:pt x="3273765" y="3627331"/>
                  </a:lnTo>
                  <a:lnTo>
                    <a:pt x="3274563" y="3627789"/>
                  </a:lnTo>
                  <a:lnTo>
                    <a:pt x="3275362" y="3628276"/>
                  </a:lnTo>
                  <a:lnTo>
                    <a:pt x="3276160" y="3628763"/>
                  </a:lnTo>
                  <a:lnTo>
                    <a:pt x="3276958" y="3629221"/>
                  </a:lnTo>
                  <a:lnTo>
                    <a:pt x="3277757" y="3629708"/>
                  </a:lnTo>
                  <a:lnTo>
                    <a:pt x="3278555" y="3630195"/>
                  </a:lnTo>
                  <a:lnTo>
                    <a:pt x="3279353" y="3630653"/>
                  </a:lnTo>
                  <a:lnTo>
                    <a:pt x="3280151" y="3631140"/>
                  </a:lnTo>
                  <a:lnTo>
                    <a:pt x="3280950" y="3631599"/>
                  </a:lnTo>
                  <a:lnTo>
                    <a:pt x="3281748" y="3632085"/>
                  </a:lnTo>
                  <a:lnTo>
                    <a:pt x="3282546" y="3632572"/>
                  </a:lnTo>
                  <a:lnTo>
                    <a:pt x="3283345" y="3633031"/>
                  </a:lnTo>
                  <a:lnTo>
                    <a:pt x="3284143" y="3633518"/>
                  </a:lnTo>
                  <a:lnTo>
                    <a:pt x="3284941" y="3633976"/>
                  </a:lnTo>
                  <a:lnTo>
                    <a:pt x="3285739" y="3634463"/>
                  </a:lnTo>
                  <a:lnTo>
                    <a:pt x="3286538" y="3634950"/>
                  </a:lnTo>
                  <a:lnTo>
                    <a:pt x="3287336" y="3635408"/>
                  </a:lnTo>
                  <a:lnTo>
                    <a:pt x="3288134" y="3635895"/>
                  </a:lnTo>
                  <a:lnTo>
                    <a:pt x="3288933" y="3636353"/>
                  </a:lnTo>
                  <a:lnTo>
                    <a:pt x="3289731" y="3636840"/>
                  </a:lnTo>
                  <a:lnTo>
                    <a:pt x="3290529" y="3637327"/>
                  </a:lnTo>
                  <a:lnTo>
                    <a:pt x="3291327" y="3637786"/>
                  </a:lnTo>
                  <a:lnTo>
                    <a:pt x="3292126" y="3638272"/>
                  </a:lnTo>
                  <a:lnTo>
                    <a:pt x="3292924" y="3638731"/>
                  </a:lnTo>
                  <a:lnTo>
                    <a:pt x="3293722" y="3639218"/>
                  </a:lnTo>
                  <a:lnTo>
                    <a:pt x="3294521" y="3639676"/>
                  </a:lnTo>
                  <a:lnTo>
                    <a:pt x="3295319" y="3640163"/>
                  </a:lnTo>
                  <a:lnTo>
                    <a:pt x="3296117" y="3640650"/>
                  </a:lnTo>
                  <a:lnTo>
                    <a:pt x="3296915" y="3641108"/>
                  </a:lnTo>
                  <a:lnTo>
                    <a:pt x="3297714" y="3641595"/>
                  </a:lnTo>
                  <a:lnTo>
                    <a:pt x="3298512" y="3642053"/>
                  </a:lnTo>
                  <a:lnTo>
                    <a:pt x="3299310" y="3642540"/>
                  </a:lnTo>
                  <a:lnTo>
                    <a:pt x="3300109" y="3643027"/>
                  </a:lnTo>
                  <a:lnTo>
                    <a:pt x="3300907" y="3643486"/>
                  </a:lnTo>
                  <a:lnTo>
                    <a:pt x="3301705" y="3643973"/>
                  </a:lnTo>
                  <a:lnTo>
                    <a:pt x="3302503" y="3644431"/>
                  </a:lnTo>
                  <a:lnTo>
                    <a:pt x="3303302" y="3644918"/>
                  </a:lnTo>
                  <a:lnTo>
                    <a:pt x="3304100" y="3645405"/>
                  </a:lnTo>
                  <a:lnTo>
                    <a:pt x="3304898" y="3645863"/>
                  </a:lnTo>
                  <a:lnTo>
                    <a:pt x="3305697" y="3646350"/>
                  </a:lnTo>
                  <a:lnTo>
                    <a:pt x="3306495" y="3646808"/>
                  </a:lnTo>
                  <a:lnTo>
                    <a:pt x="3307293" y="3647295"/>
                  </a:lnTo>
                  <a:lnTo>
                    <a:pt x="3308091" y="3647753"/>
                  </a:lnTo>
                  <a:lnTo>
                    <a:pt x="3308890" y="3648240"/>
                  </a:lnTo>
                  <a:lnTo>
                    <a:pt x="3309688" y="3648699"/>
                  </a:lnTo>
                  <a:lnTo>
                    <a:pt x="3310486" y="3649186"/>
                  </a:lnTo>
                  <a:lnTo>
                    <a:pt x="3311285" y="3649673"/>
                  </a:lnTo>
                  <a:lnTo>
                    <a:pt x="3312083" y="3650131"/>
                  </a:lnTo>
                  <a:lnTo>
                    <a:pt x="3312881" y="3650618"/>
                  </a:lnTo>
                  <a:lnTo>
                    <a:pt x="3313679" y="3651076"/>
                  </a:lnTo>
                  <a:lnTo>
                    <a:pt x="3314478" y="3651563"/>
                  </a:lnTo>
                  <a:lnTo>
                    <a:pt x="3315276" y="3652021"/>
                  </a:lnTo>
                  <a:lnTo>
                    <a:pt x="3316074" y="3652508"/>
                  </a:lnTo>
                  <a:lnTo>
                    <a:pt x="3316873" y="3652967"/>
                  </a:lnTo>
                  <a:lnTo>
                    <a:pt x="3317671" y="3653454"/>
                  </a:lnTo>
                  <a:lnTo>
                    <a:pt x="3318469" y="3653940"/>
                  </a:lnTo>
                  <a:lnTo>
                    <a:pt x="3319267" y="3654399"/>
                  </a:lnTo>
                  <a:lnTo>
                    <a:pt x="3320066" y="3654886"/>
                  </a:lnTo>
                  <a:lnTo>
                    <a:pt x="3320864" y="3655344"/>
                  </a:lnTo>
                  <a:lnTo>
                    <a:pt x="3321662" y="3655831"/>
                  </a:lnTo>
                  <a:lnTo>
                    <a:pt x="3322461" y="3656289"/>
                  </a:lnTo>
                  <a:lnTo>
                    <a:pt x="3323259" y="3656776"/>
                  </a:lnTo>
                  <a:lnTo>
                    <a:pt x="3324057" y="3657234"/>
                  </a:lnTo>
                  <a:lnTo>
                    <a:pt x="3324855" y="3657721"/>
                  </a:lnTo>
                  <a:lnTo>
                    <a:pt x="3325654" y="3658208"/>
                  </a:lnTo>
                  <a:lnTo>
                    <a:pt x="3326452" y="3658667"/>
                  </a:lnTo>
                  <a:lnTo>
                    <a:pt x="3327250" y="3659154"/>
                  </a:lnTo>
                  <a:lnTo>
                    <a:pt x="3328049" y="3659612"/>
                  </a:lnTo>
                  <a:lnTo>
                    <a:pt x="3328847" y="3660099"/>
                  </a:lnTo>
                  <a:lnTo>
                    <a:pt x="3329645" y="3660557"/>
                  </a:lnTo>
                  <a:lnTo>
                    <a:pt x="3330443" y="3661044"/>
                  </a:lnTo>
                  <a:lnTo>
                    <a:pt x="3331242" y="3661502"/>
                  </a:lnTo>
                  <a:lnTo>
                    <a:pt x="3332040" y="3661989"/>
                  </a:lnTo>
                  <a:lnTo>
                    <a:pt x="3332838" y="3662448"/>
                  </a:lnTo>
                  <a:lnTo>
                    <a:pt x="3333637" y="3662935"/>
                  </a:lnTo>
                  <a:lnTo>
                    <a:pt x="3334435" y="3663393"/>
                  </a:lnTo>
                  <a:lnTo>
                    <a:pt x="3335233" y="3663880"/>
                  </a:lnTo>
                  <a:lnTo>
                    <a:pt x="3336031" y="3664367"/>
                  </a:lnTo>
                  <a:lnTo>
                    <a:pt x="3336830" y="3664825"/>
                  </a:lnTo>
                  <a:lnTo>
                    <a:pt x="3337628" y="3665312"/>
                  </a:lnTo>
                  <a:lnTo>
                    <a:pt x="3338426" y="3665770"/>
                  </a:lnTo>
                  <a:lnTo>
                    <a:pt x="3339225" y="3666257"/>
                  </a:lnTo>
                  <a:lnTo>
                    <a:pt x="3340023" y="3666716"/>
                  </a:lnTo>
                  <a:lnTo>
                    <a:pt x="3340821" y="3667202"/>
                  </a:lnTo>
                  <a:lnTo>
                    <a:pt x="3341619" y="3667661"/>
                  </a:lnTo>
                  <a:lnTo>
                    <a:pt x="3342418" y="3668148"/>
                  </a:lnTo>
                  <a:lnTo>
                    <a:pt x="3343216" y="3668606"/>
                  </a:lnTo>
                  <a:lnTo>
                    <a:pt x="3344014" y="3669093"/>
                  </a:lnTo>
                  <a:lnTo>
                    <a:pt x="3344813" y="3669551"/>
                  </a:lnTo>
                  <a:lnTo>
                    <a:pt x="3345611" y="3670038"/>
                  </a:lnTo>
                  <a:lnTo>
                    <a:pt x="3346409" y="3670496"/>
                  </a:lnTo>
                  <a:lnTo>
                    <a:pt x="3347207" y="3670983"/>
                  </a:lnTo>
                  <a:lnTo>
                    <a:pt x="3348006" y="3671442"/>
                  </a:lnTo>
                  <a:lnTo>
                    <a:pt x="3348804" y="3671929"/>
                  </a:lnTo>
                  <a:lnTo>
                    <a:pt x="3349602" y="3672387"/>
                  </a:lnTo>
                  <a:lnTo>
                    <a:pt x="3350401" y="3672874"/>
                  </a:lnTo>
                  <a:lnTo>
                    <a:pt x="3351199" y="3673332"/>
                  </a:lnTo>
                  <a:lnTo>
                    <a:pt x="3351997" y="3673819"/>
                  </a:lnTo>
                  <a:lnTo>
                    <a:pt x="3352795" y="3674277"/>
                  </a:lnTo>
                  <a:lnTo>
                    <a:pt x="3353594" y="3674764"/>
                  </a:lnTo>
                  <a:lnTo>
                    <a:pt x="3354392" y="3675223"/>
                  </a:lnTo>
                  <a:lnTo>
                    <a:pt x="3355190" y="3675710"/>
                  </a:lnTo>
                  <a:lnTo>
                    <a:pt x="3355988" y="3676168"/>
                  </a:lnTo>
                  <a:lnTo>
                    <a:pt x="3356787" y="3676655"/>
                  </a:lnTo>
                  <a:lnTo>
                    <a:pt x="3357585" y="3677113"/>
                  </a:lnTo>
                  <a:lnTo>
                    <a:pt x="3358383" y="3677600"/>
                  </a:lnTo>
                  <a:lnTo>
                    <a:pt x="3359182" y="3678058"/>
                  </a:lnTo>
                  <a:lnTo>
                    <a:pt x="3359980" y="3678545"/>
                  </a:lnTo>
                  <a:lnTo>
                    <a:pt x="3360778" y="3679004"/>
                  </a:lnTo>
                  <a:lnTo>
                    <a:pt x="3361576" y="3679491"/>
                  </a:lnTo>
                  <a:lnTo>
                    <a:pt x="3362375" y="3679949"/>
                  </a:lnTo>
                  <a:lnTo>
                    <a:pt x="3363173" y="3680436"/>
                  </a:lnTo>
                  <a:lnTo>
                    <a:pt x="3363971" y="3680894"/>
                  </a:lnTo>
                  <a:lnTo>
                    <a:pt x="3364770" y="3681381"/>
                  </a:lnTo>
                  <a:lnTo>
                    <a:pt x="3365568" y="3681839"/>
                  </a:lnTo>
                  <a:lnTo>
                    <a:pt x="3366366" y="3682326"/>
                  </a:lnTo>
                  <a:lnTo>
                    <a:pt x="3367164" y="3682785"/>
                  </a:lnTo>
                  <a:lnTo>
                    <a:pt x="3367963" y="3683271"/>
                  </a:lnTo>
                  <a:lnTo>
                    <a:pt x="3368761" y="3683730"/>
                  </a:lnTo>
                  <a:lnTo>
                    <a:pt x="3369559" y="3684217"/>
                  </a:lnTo>
                  <a:lnTo>
                    <a:pt x="3370358" y="3684675"/>
                  </a:lnTo>
                  <a:lnTo>
                    <a:pt x="3371156" y="3685162"/>
                  </a:lnTo>
                  <a:lnTo>
                    <a:pt x="3371954" y="3685620"/>
                  </a:lnTo>
                  <a:lnTo>
                    <a:pt x="3372752" y="3686107"/>
                  </a:lnTo>
                  <a:lnTo>
                    <a:pt x="3373551" y="3686565"/>
                  </a:lnTo>
                  <a:lnTo>
                    <a:pt x="3374349" y="3687052"/>
                  </a:lnTo>
                  <a:lnTo>
                    <a:pt x="3375147" y="3687511"/>
                  </a:lnTo>
                  <a:lnTo>
                    <a:pt x="3375946" y="3687998"/>
                  </a:lnTo>
                  <a:lnTo>
                    <a:pt x="3376744" y="3688456"/>
                  </a:lnTo>
                  <a:lnTo>
                    <a:pt x="3377542" y="3688943"/>
                  </a:lnTo>
                  <a:lnTo>
                    <a:pt x="3378340" y="3689401"/>
                  </a:lnTo>
                  <a:lnTo>
                    <a:pt x="3379139" y="3689888"/>
                  </a:lnTo>
                  <a:lnTo>
                    <a:pt x="3379937" y="3690346"/>
                  </a:lnTo>
                  <a:lnTo>
                    <a:pt x="3380735" y="3690833"/>
                  </a:lnTo>
                  <a:lnTo>
                    <a:pt x="3381534" y="3691292"/>
                  </a:lnTo>
                  <a:lnTo>
                    <a:pt x="3382332" y="3691750"/>
                  </a:lnTo>
                  <a:lnTo>
                    <a:pt x="3383130" y="3692237"/>
                  </a:lnTo>
                  <a:lnTo>
                    <a:pt x="3383928" y="3692695"/>
                  </a:lnTo>
                  <a:lnTo>
                    <a:pt x="3384727" y="3693182"/>
                  </a:lnTo>
                  <a:lnTo>
                    <a:pt x="3385525" y="3693640"/>
                  </a:lnTo>
                  <a:lnTo>
                    <a:pt x="3386323" y="3694127"/>
                  </a:lnTo>
                  <a:lnTo>
                    <a:pt x="3387122" y="3694586"/>
                  </a:lnTo>
                  <a:lnTo>
                    <a:pt x="3387920" y="3695073"/>
                  </a:lnTo>
                  <a:lnTo>
                    <a:pt x="3388718" y="3695531"/>
                  </a:lnTo>
                  <a:lnTo>
                    <a:pt x="3389516" y="3696018"/>
                  </a:lnTo>
                  <a:lnTo>
                    <a:pt x="3390315" y="3696476"/>
                  </a:lnTo>
                  <a:lnTo>
                    <a:pt x="3391113" y="3696934"/>
                  </a:lnTo>
                  <a:lnTo>
                    <a:pt x="3391911" y="3697421"/>
                  </a:lnTo>
                  <a:lnTo>
                    <a:pt x="3392710" y="3697880"/>
                  </a:lnTo>
                  <a:lnTo>
                    <a:pt x="3393508" y="3698367"/>
                  </a:lnTo>
                  <a:lnTo>
                    <a:pt x="3394306" y="3698825"/>
                  </a:lnTo>
                  <a:lnTo>
                    <a:pt x="3395104" y="3699312"/>
                  </a:lnTo>
                  <a:lnTo>
                    <a:pt x="3395903" y="3699770"/>
                  </a:lnTo>
                  <a:lnTo>
                    <a:pt x="3396701" y="3700257"/>
                  </a:lnTo>
                  <a:lnTo>
                    <a:pt x="3397499" y="3700715"/>
                  </a:lnTo>
                  <a:lnTo>
                    <a:pt x="3398298" y="3701202"/>
                  </a:lnTo>
                  <a:lnTo>
                    <a:pt x="3399096" y="3701661"/>
                  </a:lnTo>
                  <a:lnTo>
                    <a:pt x="3399894" y="3702148"/>
                  </a:lnTo>
                  <a:lnTo>
                    <a:pt x="3400692" y="3702606"/>
                  </a:lnTo>
                  <a:lnTo>
                    <a:pt x="3401491" y="3703064"/>
                  </a:lnTo>
                  <a:lnTo>
                    <a:pt x="3402289" y="3703551"/>
                  </a:lnTo>
                  <a:lnTo>
                    <a:pt x="3403087" y="3704009"/>
                  </a:lnTo>
                  <a:lnTo>
                    <a:pt x="3403886" y="3704496"/>
                  </a:lnTo>
                  <a:lnTo>
                    <a:pt x="3404684" y="3704955"/>
                  </a:lnTo>
                  <a:lnTo>
                    <a:pt x="3405482" y="3705442"/>
                  </a:lnTo>
                  <a:lnTo>
                    <a:pt x="3406280" y="3705900"/>
                  </a:lnTo>
                  <a:lnTo>
                    <a:pt x="3407079" y="3706358"/>
                  </a:lnTo>
                  <a:lnTo>
                    <a:pt x="3407877" y="3706845"/>
                  </a:lnTo>
                  <a:lnTo>
                    <a:pt x="3408675" y="3707303"/>
                  </a:lnTo>
                  <a:lnTo>
                    <a:pt x="3409474" y="3707790"/>
                  </a:lnTo>
                  <a:lnTo>
                    <a:pt x="3410272" y="3708249"/>
                  </a:lnTo>
                  <a:lnTo>
                    <a:pt x="3411070" y="3708736"/>
                  </a:lnTo>
                  <a:lnTo>
                    <a:pt x="3411868" y="3709194"/>
                  </a:lnTo>
                  <a:lnTo>
                    <a:pt x="3412667" y="3709652"/>
                  </a:lnTo>
                  <a:lnTo>
                    <a:pt x="3413465" y="3710139"/>
                  </a:lnTo>
                  <a:lnTo>
                    <a:pt x="3414263" y="3710597"/>
                  </a:lnTo>
                  <a:lnTo>
                    <a:pt x="3415062" y="3711084"/>
                  </a:lnTo>
                  <a:lnTo>
                    <a:pt x="3415860" y="3711543"/>
                  </a:lnTo>
                  <a:lnTo>
                    <a:pt x="3416658" y="3712030"/>
                  </a:lnTo>
                  <a:lnTo>
                    <a:pt x="3417456" y="3712488"/>
                  </a:lnTo>
                  <a:lnTo>
                    <a:pt x="3418255" y="3712946"/>
                  </a:lnTo>
                  <a:lnTo>
                    <a:pt x="3419053" y="3713433"/>
                  </a:lnTo>
                  <a:lnTo>
                    <a:pt x="3419851" y="3713891"/>
                  </a:lnTo>
                  <a:lnTo>
                    <a:pt x="3420650" y="3714378"/>
                  </a:lnTo>
                  <a:lnTo>
                    <a:pt x="3421448" y="3714837"/>
                  </a:lnTo>
                  <a:lnTo>
                    <a:pt x="3422246" y="3715324"/>
                  </a:lnTo>
                  <a:lnTo>
                    <a:pt x="3423044" y="3715782"/>
                  </a:lnTo>
                  <a:lnTo>
                    <a:pt x="3423843" y="3716240"/>
                  </a:lnTo>
                  <a:lnTo>
                    <a:pt x="3424641" y="3716727"/>
                  </a:lnTo>
                  <a:lnTo>
                    <a:pt x="3425439" y="3717185"/>
                  </a:lnTo>
                  <a:lnTo>
                    <a:pt x="3426238" y="3717672"/>
                  </a:lnTo>
                  <a:lnTo>
                    <a:pt x="3427036" y="3718131"/>
                  </a:lnTo>
                  <a:lnTo>
                    <a:pt x="3427834" y="3718589"/>
                  </a:lnTo>
                  <a:lnTo>
                    <a:pt x="3428632" y="3719076"/>
                  </a:lnTo>
                  <a:lnTo>
                    <a:pt x="3429431" y="3719534"/>
                  </a:lnTo>
                  <a:lnTo>
                    <a:pt x="3430229" y="3720021"/>
                  </a:lnTo>
                  <a:lnTo>
                    <a:pt x="3431027" y="3720479"/>
                  </a:lnTo>
                  <a:lnTo>
                    <a:pt x="3431826" y="3720938"/>
                  </a:lnTo>
                  <a:lnTo>
                    <a:pt x="3432624" y="3721425"/>
                  </a:lnTo>
                  <a:lnTo>
                    <a:pt x="3433422" y="3721883"/>
                  </a:lnTo>
                  <a:lnTo>
                    <a:pt x="3434220" y="3722370"/>
                  </a:lnTo>
                  <a:lnTo>
                    <a:pt x="3435019" y="3722828"/>
                  </a:lnTo>
                  <a:lnTo>
                    <a:pt x="3435817" y="3723286"/>
                  </a:lnTo>
                  <a:lnTo>
                    <a:pt x="3436615" y="3723773"/>
                  </a:lnTo>
                  <a:lnTo>
                    <a:pt x="3437414" y="3724232"/>
                  </a:lnTo>
                  <a:lnTo>
                    <a:pt x="3438212" y="3724719"/>
                  </a:lnTo>
                  <a:lnTo>
                    <a:pt x="3439010" y="3725177"/>
                  </a:lnTo>
                  <a:lnTo>
                    <a:pt x="3439808" y="3725635"/>
                  </a:lnTo>
                  <a:lnTo>
                    <a:pt x="3440607" y="3726122"/>
                  </a:lnTo>
                  <a:lnTo>
                    <a:pt x="3441405" y="3726580"/>
                  </a:lnTo>
                  <a:lnTo>
                    <a:pt x="3442203" y="3727067"/>
                  </a:lnTo>
                  <a:lnTo>
                    <a:pt x="3443002" y="3727526"/>
                  </a:lnTo>
                  <a:lnTo>
                    <a:pt x="3443800" y="3727984"/>
                  </a:lnTo>
                  <a:lnTo>
                    <a:pt x="3444598" y="3728471"/>
                  </a:lnTo>
                  <a:lnTo>
                    <a:pt x="3445396" y="3728929"/>
                  </a:lnTo>
                  <a:lnTo>
                    <a:pt x="3446195" y="3729416"/>
                  </a:lnTo>
                  <a:lnTo>
                    <a:pt x="3446993" y="3729874"/>
                  </a:lnTo>
                  <a:lnTo>
                    <a:pt x="3447791" y="3730333"/>
                  </a:lnTo>
                  <a:lnTo>
                    <a:pt x="3448590" y="3730820"/>
                  </a:lnTo>
                  <a:lnTo>
                    <a:pt x="3449388" y="3731278"/>
                  </a:lnTo>
                  <a:lnTo>
                    <a:pt x="3450186" y="3731765"/>
                  </a:lnTo>
                  <a:lnTo>
                    <a:pt x="3450984" y="3732223"/>
                  </a:lnTo>
                  <a:lnTo>
                    <a:pt x="3451783" y="3732682"/>
                  </a:lnTo>
                  <a:lnTo>
                    <a:pt x="3452581" y="3733168"/>
                  </a:lnTo>
                  <a:lnTo>
                    <a:pt x="3453379" y="3733627"/>
                  </a:lnTo>
                  <a:lnTo>
                    <a:pt x="3454178" y="3734085"/>
                  </a:lnTo>
                  <a:lnTo>
                    <a:pt x="3454976" y="3734572"/>
                  </a:lnTo>
                  <a:lnTo>
                    <a:pt x="3455774" y="3735030"/>
                  </a:lnTo>
                  <a:lnTo>
                    <a:pt x="3456572" y="3735489"/>
                  </a:lnTo>
                  <a:lnTo>
                    <a:pt x="3457371" y="3735976"/>
                  </a:lnTo>
                  <a:lnTo>
                    <a:pt x="3458169" y="3736434"/>
                  </a:lnTo>
                  <a:lnTo>
                    <a:pt x="3458967" y="3736921"/>
                  </a:lnTo>
                  <a:lnTo>
                    <a:pt x="3459766" y="3737379"/>
                  </a:lnTo>
                  <a:lnTo>
                    <a:pt x="3460564" y="3737837"/>
                  </a:lnTo>
                  <a:lnTo>
                    <a:pt x="3461362" y="3738324"/>
                  </a:lnTo>
                  <a:lnTo>
                    <a:pt x="3462160" y="3738783"/>
                  </a:lnTo>
                  <a:lnTo>
                    <a:pt x="3462959" y="3739241"/>
                  </a:lnTo>
                  <a:lnTo>
                    <a:pt x="3463757" y="3739728"/>
                  </a:lnTo>
                  <a:lnTo>
                    <a:pt x="3464555" y="3740186"/>
                  </a:lnTo>
                  <a:lnTo>
                    <a:pt x="3465354" y="3740673"/>
                  </a:lnTo>
                  <a:lnTo>
                    <a:pt x="3466152" y="3741131"/>
                  </a:lnTo>
                  <a:lnTo>
                    <a:pt x="3466950" y="3741590"/>
                  </a:lnTo>
                  <a:lnTo>
                    <a:pt x="3467748" y="3742077"/>
                  </a:lnTo>
                  <a:lnTo>
                    <a:pt x="3468547" y="3742535"/>
                  </a:lnTo>
                  <a:lnTo>
                    <a:pt x="3469345" y="3742993"/>
                  </a:lnTo>
                  <a:lnTo>
                    <a:pt x="3470143" y="3743480"/>
                  </a:lnTo>
                  <a:lnTo>
                    <a:pt x="3470941" y="3743938"/>
                  </a:lnTo>
                  <a:lnTo>
                    <a:pt x="3471740" y="3744397"/>
                  </a:lnTo>
                  <a:lnTo>
                    <a:pt x="3472538" y="3744884"/>
                  </a:lnTo>
                  <a:lnTo>
                    <a:pt x="3473336" y="3745342"/>
                  </a:lnTo>
                  <a:lnTo>
                    <a:pt x="3474135" y="3745829"/>
                  </a:lnTo>
                  <a:lnTo>
                    <a:pt x="3474933" y="3746287"/>
                  </a:lnTo>
                  <a:lnTo>
                    <a:pt x="3475731" y="3746746"/>
                  </a:lnTo>
                  <a:lnTo>
                    <a:pt x="3476529" y="3747232"/>
                  </a:lnTo>
                  <a:lnTo>
                    <a:pt x="3477328" y="3747691"/>
                  </a:lnTo>
                  <a:lnTo>
                    <a:pt x="3478126" y="3748149"/>
                  </a:lnTo>
                  <a:lnTo>
                    <a:pt x="3478924" y="3748636"/>
                  </a:lnTo>
                  <a:lnTo>
                    <a:pt x="3479723" y="3749094"/>
                  </a:lnTo>
                  <a:lnTo>
                    <a:pt x="3480521" y="3749553"/>
                  </a:lnTo>
                  <a:lnTo>
                    <a:pt x="3481319" y="3750040"/>
                  </a:lnTo>
                  <a:lnTo>
                    <a:pt x="3482117" y="3750498"/>
                  </a:lnTo>
                  <a:lnTo>
                    <a:pt x="3482916" y="3750956"/>
                  </a:lnTo>
                  <a:lnTo>
                    <a:pt x="3483714" y="3751443"/>
                  </a:lnTo>
                  <a:lnTo>
                    <a:pt x="3484512" y="3751901"/>
                  </a:lnTo>
                  <a:lnTo>
                    <a:pt x="3485311" y="3752360"/>
                  </a:lnTo>
                  <a:lnTo>
                    <a:pt x="3486109" y="3752847"/>
                  </a:lnTo>
                  <a:lnTo>
                    <a:pt x="3486907" y="3753305"/>
                  </a:lnTo>
                  <a:lnTo>
                    <a:pt x="3487705" y="3753763"/>
                  </a:lnTo>
                  <a:lnTo>
                    <a:pt x="3488504" y="3754250"/>
                  </a:lnTo>
                  <a:lnTo>
                    <a:pt x="3489302" y="3754708"/>
                  </a:lnTo>
                  <a:lnTo>
                    <a:pt x="3490100" y="3755167"/>
                  </a:lnTo>
                  <a:lnTo>
                    <a:pt x="3490899" y="3755654"/>
                  </a:lnTo>
                  <a:lnTo>
                    <a:pt x="3491697" y="3756112"/>
                  </a:lnTo>
                  <a:lnTo>
                    <a:pt x="3492495" y="3756570"/>
                  </a:lnTo>
                  <a:lnTo>
                    <a:pt x="3493293" y="3757057"/>
                  </a:lnTo>
                  <a:lnTo>
                    <a:pt x="3494092" y="3757516"/>
                  </a:lnTo>
                  <a:lnTo>
                    <a:pt x="3494890" y="3757974"/>
                  </a:lnTo>
                  <a:lnTo>
                    <a:pt x="3495688" y="3758461"/>
                  </a:lnTo>
                  <a:lnTo>
                    <a:pt x="3496487" y="3758919"/>
                  </a:lnTo>
                  <a:lnTo>
                    <a:pt x="3497285" y="3759377"/>
                  </a:lnTo>
                  <a:lnTo>
                    <a:pt x="3498083" y="3759864"/>
                  </a:lnTo>
                  <a:lnTo>
                    <a:pt x="3498881" y="3760323"/>
                  </a:lnTo>
                  <a:lnTo>
                    <a:pt x="3499680" y="3760781"/>
                  </a:lnTo>
                  <a:lnTo>
                    <a:pt x="3500478" y="3761268"/>
                  </a:lnTo>
                  <a:lnTo>
                    <a:pt x="3501276" y="3761726"/>
                  </a:lnTo>
                  <a:lnTo>
                    <a:pt x="3502075" y="3762184"/>
                  </a:lnTo>
                  <a:lnTo>
                    <a:pt x="3502873" y="3762671"/>
                  </a:lnTo>
                  <a:lnTo>
                    <a:pt x="3503671" y="3763130"/>
                  </a:lnTo>
                  <a:lnTo>
                    <a:pt x="3504469" y="3763588"/>
                  </a:lnTo>
                  <a:lnTo>
                    <a:pt x="3505268" y="3764046"/>
                  </a:lnTo>
                  <a:lnTo>
                    <a:pt x="3506066" y="3764533"/>
                  </a:lnTo>
                  <a:lnTo>
                    <a:pt x="3506864" y="3764991"/>
                  </a:lnTo>
                  <a:lnTo>
                    <a:pt x="3507663" y="3765450"/>
                  </a:lnTo>
                  <a:lnTo>
                    <a:pt x="3508461" y="3765937"/>
                  </a:lnTo>
                  <a:lnTo>
                    <a:pt x="3509259" y="3766395"/>
                  </a:lnTo>
                  <a:lnTo>
                    <a:pt x="3510057" y="3766853"/>
                  </a:lnTo>
                  <a:lnTo>
                    <a:pt x="3510856" y="3767340"/>
                  </a:lnTo>
                  <a:lnTo>
                    <a:pt x="3511654" y="3767799"/>
                  </a:lnTo>
                  <a:lnTo>
                    <a:pt x="3512452" y="3768257"/>
                  </a:lnTo>
                  <a:lnTo>
                    <a:pt x="3513251" y="3768744"/>
                  </a:lnTo>
                  <a:lnTo>
                    <a:pt x="3514049" y="3769202"/>
                  </a:lnTo>
                  <a:lnTo>
                    <a:pt x="3514847" y="3769660"/>
                  </a:lnTo>
                  <a:lnTo>
                    <a:pt x="3515645" y="3770119"/>
                  </a:lnTo>
                  <a:lnTo>
                    <a:pt x="3516444" y="3770606"/>
                  </a:lnTo>
                  <a:lnTo>
                    <a:pt x="3517242" y="3771064"/>
                  </a:lnTo>
                  <a:lnTo>
                    <a:pt x="3518040" y="3771522"/>
                  </a:lnTo>
                  <a:lnTo>
                    <a:pt x="3518839" y="3772009"/>
                  </a:lnTo>
                  <a:lnTo>
                    <a:pt x="3519637" y="3772467"/>
                  </a:lnTo>
                  <a:lnTo>
                    <a:pt x="3520435" y="3772926"/>
                  </a:lnTo>
                  <a:lnTo>
                    <a:pt x="3521233" y="3773413"/>
                  </a:lnTo>
                  <a:lnTo>
                    <a:pt x="3522032" y="3773871"/>
                  </a:lnTo>
                  <a:lnTo>
                    <a:pt x="3522830" y="3774329"/>
                  </a:lnTo>
                  <a:lnTo>
                    <a:pt x="3523628" y="3774788"/>
                  </a:lnTo>
                  <a:lnTo>
                    <a:pt x="3524427" y="3775274"/>
                  </a:lnTo>
                  <a:lnTo>
                    <a:pt x="3525225" y="3775733"/>
                  </a:lnTo>
                  <a:lnTo>
                    <a:pt x="3526023" y="3776191"/>
                  </a:lnTo>
                  <a:lnTo>
                    <a:pt x="3526821" y="3776678"/>
                  </a:lnTo>
                  <a:lnTo>
                    <a:pt x="3527620" y="3777136"/>
                  </a:lnTo>
                  <a:lnTo>
                    <a:pt x="3528418" y="3777595"/>
                  </a:lnTo>
                  <a:lnTo>
                    <a:pt x="3529216" y="3778053"/>
                  </a:lnTo>
                  <a:lnTo>
                    <a:pt x="3530015" y="3778540"/>
                  </a:lnTo>
                  <a:lnTo>
                    <a:pt x="3530813" y="3778998"/>
                  </a:lnTo>
                  <a:lnTo>
                    <a:pt x="3531611" y="3779456"/>
                  </a:lnTo>
                  <a:lnTo>
                    <a:pt x="3532409" y="3779943"/>
                  </a:lnTo>
                  <a:lnTo>
                    <a:pt x="3533208" y="3780402"/>
                  </a:lnTo>
                  <a:lnTo>
                    <a:pt x="3534006" y="3780860"/>
                  </a:lnTo>
                  <a:lnTo>
                    <a:pt x="3534804" y="3781318"/>
                  </a:lnTo>
                  <a:lnTo>
                    <a:pt x="3535603" y="3781805"/>
                  </a:lnTo>
                  <a:lnTo>
                    <a:pt x="3536401" y="3782264"/>
                  </a:lnTo>
                  <a:lnTo>
                    <a:pt x="3537199" y="3782722"/>
                  </a:lnTo>
                  <a:lnTo>
                    <a:pt x="3537997" y="3783209"/>
                  </a:lnTo>
                  <a:lnTo>
                    <a:pt x="3538796" y="3783667"/>
                  </a:lnTo>
                  <a:lnTo>
                    <a:pt x="3539594" y="3784125"/>
                  </a:lnTo>
                  <a:lnTo>
                    <a:pt x="3540392" y="3784584"/>
                  </a:lnTo>
                  <a:lnTo>
                    <a:pt x="3541191" y="3785071"/>
                  </a:lnTo>
                  <a:lnTo>
                    <a:pt x="3541989" y="3785529"/>
                  </a:lnTo>
                  <a:lnTo>
                    <a:pt x="3542787" y="3785987"/>
                  </a:lnTo>
                  <a:lnTo>
                    <a:pt x="3543585" y="3786474"/>
                  </a:lnTo>
                  <a:lnTo>
                    <a:pt x="3544384" y="3786932"/>
                  </a:lnTo>
                  <a:lnTo>
                    <a:pt x="3545182" y="3787391"/>
                  </a:lnTo>
                  <a:lnTo>
                    <a:pt x="3545980" y="3787849"/>
                  </a:lnTo>
                  <a:lnTo>
                    <a:pt x="3546779" y="3788336"/>
                  </a:lnTo>
                  <a:lnTo>
                    <a:pt x="3547577" y="3788794"/>
                  </a:lnTo>
                  <a:lnTo>
                    <a:pt x="3548375" y="3789253"/>
                  </a:lnTo>
                  <a:lnTo>
                    <a:pt x="3549173" y="3789711"/>
                  </a:lnTo>
                  <a:lnTo>
                    <a:pt x="3549972" y="3790198"/>
                  </a:lnTo>
                  <a:lnTo>
                    <a:pt x="3550770" y="3790656"/>
                  </a:lnTo>
                  <a:lnTo>
                    <a:pt x="3551568" y="3791114"/>
                  </a:lnTo>
                  <a:lnTo>
                    <a:pt x="3552367" y="3791573"/>
                  </a:lnTo>
                  <a:lnTo>
                    <a:pt x="3553165" y="3792060"/>
                  </a:lnTo>
                  <a:lnTo>
                    <a:pt x="3553963" y="3792518"/>
                  </a:lnTo>
                  <a:lnTo>
                    <a:pt x="3554761" y="3792976"/>
                  </a:lnTo>
                  <a:lnTo>
                    <a:pt x="3555560" y="3793434"/>
                  </a:lnTo>
                  <a:lnTo>
                    <a:pt x="3556358" y="3793921"/>
                  </a:lnTo>
                  <a:lnTo>
                    <a:pt x="3557156" y="3794380"/>
                  </a:lnTo>
                  <a:lnTo>
                    <a:pt x="3557955" y="3794838"/>
                  </a:lnTo>
                  <a:lnTo>
                    <a:pt x="3558753" y="3795296"/>
                  </a:lnTo>
                  <a:lnTo>
                    <a:pt x="3559551" y="3795783"/>
                  </a:lnTo>
                  <a:lnTo>
                    <a:pt x="3560349" y="3796242"/>
                  </a:lnTo>
                  <a:lnTo>
                    <a:pt x="3561148" y="3796700"/>
                  </a:lnTo>
                  <a:lnTo>
                    <a:pt x="3561946" y="3797158"/>
                  </a:lnTo>
                  <a:lnTo>
                    <a:pt x="3562744" y="3797645"/>
                  </a:lnTo>
                  <a:lnTo>
                    <a:pt x="3563543" y="3798103"/>
                  </a:lnTo>
                  <a:lnTo>
                    <a:pt x="3564341" y="3798562"/>
                  </a:lnTo>
                  <a:lnTo>
                    <a:pt x="3565139" y="3799020"/>
                  </a:lnTo>
                  <a:lnTo>
                    <a:pt x="3565937" y="3799507"/>
                  </a:lnTo>
                  <a:lnTo>
                    <a:pt x="3566736" y="3799965"/>
                  </a:lnTo>
                  <a:lnTo>
                    <a:pt x="3567534" y="3800424"/>
                  </a:lnTo>
                  <a:lnTo>
                    <a:pt x="3568332" y="3800910"/>
                  </a:lnTo>
                  <a:lnTo>
                    <a:pt x="3569131" y="3801369"/>
                  </a:lnTo>
                  <a:lnTo>
                    <a:pt x="3569929" y="3801827"/>
                  </a:lnTo>
                  <a:lnTo>
                    <a:pt x="3570727" y="3802285"/>
                  </a:lnTo>
                  <a:lnTo>
                    <a:pt x="3571525" y="3802744"/>
                  </a:lnTo>
                  <a:lnTo>
                    <a:pt x="3572324" y="3803231"/>
                  </a:lnTo>
                  <a:lnTo>
                    <a:pt x="3573122" y="3803689"/>
                  </a:lnTo>
                  <a:lnTo>
                    <a:pt x="3573920" y="3804147"/>
                  </a:lnTo>
                  <a:lnTo>
                    <a:pt x="3574719" y="3804605"/>
                  </a:lnTo>
                  <a:lnTo>
                    <a:pt x="3575517" y="3805092"/>
                  </a:lnTo>
                  <a:lnTo>
                    <a:pt x="3576315" y="3805551"/>
                  </a:lnTo>
                  <a:lnTo>
                    <a:pt x="3577113" y="3806009"/>
                  </a:lnTo>
                  <a:lnTo>
                    <a:pt x="3577912" y="3806467"/>
                  </a:lnTo>
                  <a:lnTo>
                    <a:pt x="3578710" y="3806954"/>
                  </a:lnTo>
                  <a:lnTo>
                    <a:pt x="3579508" y="3807413"/>
                  </a:lnTo>
                  <a:lnTo>
                    <a:pt x="3580307" y="3807871"/>
                  </a:lnTo>
                  <a:lnTo>
                    <a:pt x="3581105" y="3808329"/>
                  </a:lnTo>
                  <a:lnTo>
                    <a:pt x="3581903" y="3808787"/>
                  </a:lnTo>
                  <a:lnTo>
                    <a:pt x="3582701" y="3809274"/>
                  </a:lnTo>
                  <a:lnTo>
                    <a:pt x="3583500" y="3809733"/>
                  </a:lnTo>
                  <a:lnTo>
                    <a:pt x="3584298" y="3810191"/>
                  </a:lnTo>
                  <a:lnTo>
                    <a:pt x="3585096" y="3810649"/>
                  </a:lnTo>
                  <a:lnTo>
                    <a:pt x="3585894" y="3811136"/>
                  </a:lnTo>
                  <a:lnTo>
                    <a:pt x="3586693" y="3811594"/>
                  </a:lnTo>
                  <a:lnTo>
                    <a:pt x="3587491" y="3812053"/>
                  </a:lnTo>
                  <a:lnTo>
                    <a:pt x="3588289" y="3812511"/>
                  </a:lnTo>
                  <a:lnTo>
                    <a:pt x="3589088" y="3812969"/>
                  </a:lnTo>
                  <a:lnTo>
                    <a:pt x="3589886" y="3813456"/>
                  </a:lnTo>
                  <a:lnTo>
                    <a:pt x="3590684" y="3813915"/>
                  </a:lnTo>
                  <a:lnTo>
                    <a:pt x="3591482" y="3814373"/>
                  </a:lnTo>
                  <a:lnTo>
                    <a:pt x="3592281" y="3814831"/>
                  </a:lnTo>
                  <a:lnTo>
                    <a:pt x="3593079" y="3815318"/>
                  </a:lnTo>
                  <a:lnTo>
                    <a:pt x="3593877" y="3815776"/>
                  </a:lnTo>
                  <a:lnTo>
                    <a:pt x="3594676" y="3816235"/>
                  </a:lnTo>
                  <a:lnTo>
                    <a:pt x="3595474" y="3816693"/>
                  </a:lnTo>
                  <a:lnTo>
                    <a:pt x="3596272" y="3817151"/>
                  </a:lnTo>
                  <a:lnTo>
                    <a:pt x="3597070" y="3817638"/>
                  </a:lnTo>
                  <a:lnTo>
                    <a:pt x="3597869" y="3818097"/>
                  </a:lnTo>
                  <a:lnTo>
                    <a:pt x="3598667" y="3818555"/>
                  </a:lnTo>
                  <a:lnTo>
                    <a:pt x="3599465" y="3819013"/>
                  </a:lnTo>
                  <a:lnTo>
                    <a:pt x="3600264" y="3819471"/>
                  </a:lnTo>
                  <a:lnTo>
                    <a:pt x="3601062" y="3819958"/>
                  </a:lnTo>
                  <a:lnTo>
                    <a:pt x="3601860" y="3820417"/>
                  </a:lnTo>
                  <a:lnTo>
                    <a:pt x="3602658" y="3820875"/>
                  </a:lnTo>
                  <a:lnTo>
                    <a:pt x="3603457" y="3821333"/>
                  </a:lnTo>
                  <a:lnTo>
                    <a:pt x="3604255" y="3821792"/>
                  </a:lnTo>
                  <a:lnTo>
                    <a:pt x="3605053" y="3822279"/>
                  </a:lnTo>
                  <a:lnTo>
                    <a:pt x="3605852" y="3822737"/>
                  </a:lnTo>
                  <a:lnTo>
                    <a:pt x="3606650" y="3823195"/>
                  </a:lnTo>
                  <a:lnTo>
                    <a:pt x="3607448" y="3823653"/>
                  </a:lnTo>
                  <a:lnTo>
                    <a:pt x="3608246" y="3824112"/>
                  </a:lnTo>
                  <a:lnTo>
                    <a:pt x="3609045" y="3824599"/>
                  </a:lnTo>
                  <a:lnTo>
                    <a:pt x="3609843" y="3825057"/>
                  </a:lnTo>
                  <a:lnTo>
                    <a:pt x="3610641" y="3825515"/>
                  </a:lnTo>
                  <a:lnTo>
                    <a:pt x="3611440" y="3825974"/>
                  </a:lnTo>
                  <a:lnTo>
                    <a:pt x="3612238" y="3826432"/>
                  </a:lnTo>
                  <a:lnTo>
                    <a:pt x="3613036" y="3826919"/>
                  </a:lnTo>
                  <a:lnTo>
                    <a:pt x="3613834" y="3827377"/>
                  </a:lnTo>
                  <a:lnTo>
                    <a:pt x="3614633" y="3827835"/>
                  </a:lnTo>
                  <a:lnTo>
                    <a:pt x="3615431" y="3828294"/>
                  </a:lnTo>
                  <a:lnTo>
                    <a:pt x="3616229" y="3828781"/>
                  </a:lnTo>
                  <a:lnTo>
                    <a:pt x="3617028" y="3829239"/>
                  </a:lnTo>
                  <a:lnTo>
                    <a:pt x="3617826" y="3829697"/>
                  </a:lnTo>
                  <a:lnTo>
                    <a:pt x="3618624" y="3830156"/>
                  </a:lnTo>
                  <a:lnTo>
                    <a:pt x="3619422" y="3830614"/>
                  </a:lnTo>
                  <a:lnTo>
                    <a:pt x="3620221" y="3831072"/>
                  </a:lnTo>
                  <a:lnTo>
                    <a:pt x="3621019" y="3831559"/>
                  </a:lnTo>
                  <a:lnTo>
                    <a:pt x="3621817" y="3832017"/>
                  </a:lnTo>
                  <a:lnTo>
                    <a:pt x="3622616" y="3832476"/>
                  </a:lnTo>
                  <a:lnTo>
                    <a:pt x="3623414" y="3832934"/>
                  </a:lnTo>
                  <a:lnTo>
                    <a:pt x="3624212" y="3833392"/>
                  </a:lnTo>
                  <a:lnTo>
                    <a:pt x="3625010" y="3833851"/>
                  </a:lnTo>
                  <a:lnTo>
                    <a:pt x="3625809" y="3834337"/>
                  </a:lnTo>
                  <a:lnTo>
                    <a:pt x="3626607" y="3834796"/>
                  </a:lnTo>
                  <a:lnTo>
                    <a:pt x="3627405" y="3835254"/>
                  </a:lnTo>
                  <a:lnTo>
                    <a:pt x="3628204" y="3835712"/>
                  </a:lnTo>
                  <a:lnTo>
                    <a:pt x="3629002" y="3836171"/>
                  </a:lnTo>
                  <a:lnTo>
                    <a:pt x="3629800" y="3836658"/>
                  </a:lnTo>
                  <a:lnTo>
                    <a:pt x="3630598" y="3837116"/>
                  </a:lnTo>
                  <a:lnTo>
                    <a:pt x="3631397" y="3837574"/>
                  </a:lnTo>
                  <a:lnTo>
                    <a:pt x="3632195" y="3838032"/>
                  </a:lnTo>
                  <a:lnTo>
                    <a:pt x="3632993" y="3838491"/>
                  </a:lnTo>
                  <a:lnTo>
                    <a:pt x="3633792" y="3838949"/>
                  </a:lnTo>
                  <a:lnTo>
                    <a:pt x="3634590" y="3839436"/>
                  </a:lnTo>
                  <a:lnTo>
                    <a:pt x="3635388" y="3839894"/>
                  </a:lnTo>
                  <a:lnTo>
                    <a:pt x="3636186" y="3840353"/>
                  </a:lnTo>
                  <a:lnTo>
                    <a:pt x="3636985" y="3840811"/>
                  </a:lnTo>
                  <a:lnTo>
                    <a:pt x="3637783" y="3841269"/>
                  </a:lnTo>
                  <a:lnTo>
                    <a:pt x="3638581" y="3841727"/>
                  </a:lnTo>
                  <a:lnTo>
                    <a:pt x="3639380" y="3842214"/>
                  </a:lnTo>
                  <a:lnTo>
                    <a:pt x="3640178" y="3842673"/>
                  </a:lnTo>
                  <a:lnTo>
                    <a:pt x="3640976" y="3843131"/>
                  </a:lnTo>
                  <a:lnTo>
                    <a:pt x="3641774" y="3843589"/>
                  </a:lnTo>
                  <a:lnTo>
                    <a:pt x="3642573" y="3844048"/>
                  </a:lnTo>
                  <a:lnTo>
                    <a:pt x="3643371" y="3844506"/>
                  </a:lnTo>
                  <a:lnTo>
                    <a:pt x="3644169" y="3844993"/>
                  </a:lnTo>
                  <a:lnTo>
                    <a:pt x="3644968" y="3845451"/>
                  </a:lnTo>
                  <a:lnTo>
                    <a:pt x="3645766" y="3845909"/>
                  </a:lnTo>
                  <a:lnTo>
                    <a:pt x="3646564" y="3846368"/>
                  </a:lnTo>
                  <a:lnTo>
                    <a:pt x="3647362" y="3846826"/>
                  </a:lnTo>
                  <a:lnTo>
                    <a:pt x="3648161" y="3847284"/>
                  </a:lnTo>
                  <a:lnTo>
                    <a:pt x="3648959" y="3847771"/>
                  </a:lnTo>
                  <a:lnTo>
                    <a:pt x="3649757" y="3848230"/>
                  </a:lnTo>
                  <a:lnTo>
                    <a:pt x="3650556" y="3848688"/>
                  </a:lnTo>
                  <a:lnTo>
                    <a:pt x="3651354" y="3849146"/>
                  </a:lnTo>
                  <a:lnTo>
                    <a:pt x="3652152" y="3849604"/>
                  </a:lnTo>
                  <a:lnTo>
                    <a:pt x="3652950" y="3850063"/>
                  </a:lnTo>
                  <a:lnTo>
                    <a:pt x="3653749" y="3850521"/>
                  </a:lnTo>
                  <a:lnTo>
                    <a:pt x="3654547" y="3851008"/>
                  </a:lnTo>
                  <a:lnTo>
                    <a:pt x="3655345" y="3851466"/>
                  </a:lnTo>
                  <a:lnTo>
                    <a:pt x="3656144" y="3851925"/>
                  </a:lnTo>
                  <a:lnTo>
                    <a:pt x="3656942" y="3852383"/>
                  </a:lnTo>
                  <a:lnTo>
                    <a:pt x="3657740" y="3852841"/>
                  </a:lnTo>
                  <a:lnTo>
                    <a:pt x="3658538" y="3853299"/>
                  </a:lnTo>
                  <a:lnTo>
                    <a:pt x="3659337" y="3853786"/>
                  </a:lnTo>
                  <a:lnTo>
                    <a:pt x="3660135" y="3854245"/>
                  </a:lnTo>
                  <a:lnTo>
                    <a:pt x="3660933" y="3854703"/>
                  </a:lnTo>
                  <a:lnTo>
                    <a:pt x="3661732" y="3855161"/>
                  </a:lnTo>
                  <a:lnTo>
                    <a:pt x="3662530" y="3855620"/>
                  </a:lnTo>
                  <a:lnTo>
                    <a:pt x="3663328" y="3856078"/>
                  </a:lnTo>
                  <a:lnTo>
                    <a:pt x="3664126" y="3856536"/>
                  </a:lnTo>
                  <a:lnTo>
                    <a:pt x="3664925" y="3857023"/>
                  </a:lnTo>
                  <a:lnTo>
                    <a:pt x="3665723" y="3857481"/>
                  </a:lnTo>
                  <a:lnTo>
                    <a:pt x="3666521" y="3857940"/>
                  </a:lnTo>
                  <a:lnTo>
                    <a:pt x="3667320" y="3858398"/>
                  </a:lnTo>
                  <a:lnTo>
                    <a:pt x="3668118" y="3858856"/>
                  </a:lnTo>
                  <a:lnTo>
                    <a:pt x="3668916" y="3859315"/>
                  </a:lnTo>
                  <a:lnTo>
                    <a:pt x="3669714" y="3859773"/>
                  </a:lnTo>
                  <a:lnTo>
                    <a:pt x="3670513" y="3860231"/>
                  </a:lnTo>
                  <a:lnTo>
                    <a:pt x="3671311" y="3860718"/>
                  </a:lnTo>
                  <a:lnTo>
                    <a:pt x="3672109" y="3861176"/>
                  </a:lnTo>
                  <a:lnTo>
                    <a:pt x="3672908" y="3861635"/>
                  </a:lnTo>
                  <a:lnTo>
                    <a:pt x="3673706" y="3862093"/>
                  </a:lnTo>
                  <a:lnTo>
                    <a:pt x="3674504" y="3862551"/>
                  </a:lnTo>
                  <a:lnTo>
                    <a:pt x="3675302" y="3863010"/>
                  </a:lnTo>
                  <a:lnTo>
                    <a:pt x="3676101" y="3863468"/>
                  </a:lnTo>
                  <a:lnTo>
                    <a:pt x="3676899" y="3863926"/>
                  </a:lnTo>
                  <a:lnTo>
                    <a:pt x="3677697" y="3864413"/>
                  </a:lnTo>
                  <a:lnTo>
                    <a:pt x="3678496" y="3864871"/>
                  </a:lnTo>
                  <a:lnTo>
                    <a:pt x="3679294" y="3865330"/>
                  </a:lnTo>
                  <a:lnTo>
                    <a:pt x="3680092" y="3865788"/>
                  </a:lnTo>
                  <a:lnTo>
                    <a:pt x="3680890" y="3866246"/>
                  </a:lnTo>
                  <a:lnTo>
                    <a:pt x="3681689" y="3866705"/>
                  </a:lnTo>
                  <a:lnTo>
                    <a:pt x="3682487" y="3867163"/>
                  </a:lnTo>
                  <a:lnTo>
                    <a:pt x="3683285" y="3867650"/>
                  </a:lnTo>
                  <a:lnTo>
                    <a:pt x="3684084" y="3868108"/>
                  </a:lnTo>
                  <a:lnTo>
                    <a:pt x="3684882" y="3868566"/>
                  </a:lnTo>
                  <a:lnTo>
                    <a:pt x="3685680" y="3869025"/>
                  </a:lnTo>
                  <a:lnTo>
                    <a:pt x="3686478" y="3869483"/>
                  </a:lnTo>
                  <a:lnTo>
                    <a:pt x="3687277" y="3869941"/>
                  </a:lnTo>
                  <a:lnTo>
                    <a:pt x="3688075" y="3870400"/>
                  </a:lnTo>
                  <a:lnTo>
                    <a:pt x="3688873" y="3870858"/>
                  </a:lnTo>
                  <a:lnTo>
                    <a:pt x="3689672" y="3871345"/>
                  </a:lnTo>
                  <a:lnTo>
                    <a:pt x="3690470" y="3871803"/>
                  </a:lnTo>
                  <a:lnTo>
                    <a:pt x="3691268" y="3872261"/>
                  </a:lnTo>
                  <a:lnTo>
                    <a:pt x="3692066" y="3872720"/>
                  </a:lnTo>
                  <a:lnTo>
                    <a:pt x="3692865" y="3873178"/>
                  </a:lnTo>
                  <a:lnTo>
                    <a:pt x="3693663" y="3873636"/>
                  </a:lnTo>
                  <a:lnTo>
                    <a:pt x="3694461" y="3874095"/>
                  </a:lnTo>
                  <a:lnTo>
                    <a:pt x="3695260" y="3874553"/>
                  </a:lnTo>
                  <a:lnTo>
                    <a:pt x="3696058" y="3875011"/>
                  </a:lnTo>
                  <a:lnTo>
                    <a:pt x="3696856" y="3875470"/>
                  </a:lnTo>
                  <a:lnTo>
                    <a:pt x="3697654" y="3875957"/>
                  </a:lnTo>
                  <a:lnTo>
                    <a:pt x="3698453" y="3876415"/>
                  </a:lnTo>
                  <a:lnTo>
                    <a:pt x="3699251" y="3876873"/>
                  </a:lnTo>
                  <a:lnTo>
                    <a:pt x="3700049" y="3877331"/>
                  </a:lnTo>
                  <a:lnTo>
                    <a:pt x="3700847" y="3877790"/>
                  </a:lnTo>
                  <a:lnTo>
                    <a:pt x="3701646" y="3878248"/>
                  </a:lnTo>
                  <a:lnTo>
                    <a:pt x="3702444" y="3878706"/>
                  </a:lnTo>
                  <a:lnTo>
                    <a:pt x="3703242" y="3879165"/>
                  </a:lnTo>
                  <a:lnTo>
                    <a:pt x="3704041" y="3879623"/>
                  </a:lnTo>
                  <a:lnTo>
                    <a:pt x="3704839" y="3880081"/>
                  </a:lnTo>
                  <a:lnTo>
                    <a:pt x="3705637" y="3880568"/>
                  </a:lnTo>
                  <a:lnTo>
                    <a:pt x="3706435" y="3881026"/>
                  </a:lnTo>
                  <a:lnTo>
                    <a:pt x="3707234" y="3881485"/>
                  </a:lnTo>
                  <a:lnTo>
                    <a:pt x="3708032" y="3881943"/>
                  </a:lnTo>
                  <a:lnTo>
                    <a:pt x="3708830" y="3882401"/>
                  </a:lnTo>
                  <a:lnTo>
                    <a:pt x="3709629" y="3882860"/>
                  </a:lnTo>
                  <a:lnTo>
                    <a:pt x="3710427" y="3883318"/>
                  </a:lnTo>
                  <a:lnTo>
                    <a:pt x="3711225" y="3883776"/>
                  </a:lnTo>
                  <a:lnTo>
                    <a:pt x="3712023" y="3884234"/>
                  </a:lnTo>
                  <a:lnTo>
                    <a:pt x="3712822" y="3884721"/>
                  </a:lnTo>
                  <a:lnTo>
                    <a:pt x="3713620" y="3885180"/>
                  </a:lnTo>
                  <a:lnTo>
                    <a:pt x="3714418" y="3885638"/>
                  </a:lnTo>
                  <a:lnTo>
                    <a:pt x="3715217" y="3886096"/>
                  </a:lnTo>
                  <a:lnTo>
                    <a:pt x="3716015" y="3886555"/>
                  </a:lnTo>
                  <a:lnTo>
                    <a:pt x="3716813" y="3887013"/>
                  </a:lnTo>
                  <a:lnTo>
                    <a:pt x="3717611" y="3887471"/>
                  </a:lnTo>
                  <a:lnTo>
                    <a:pt x="3718410" y="3887930"/>
                  </a:lnTo>
                  <a:lnTo>
                    <a:pt x="3719208" y="3888388"/>
                  </a:lnTo>
                  <a:lnTo>
                    <a:pt x="3720006" y="3888846"/>
                  </a:lnTo>
                  <a:lnTo>
                    <a:pt x="3720805" y="3889304"/>
                  </a:lnTo>
                  <a:lnTo>
                    <a:pt x="3721603" y="3889763"/>
                  </a:lnTo>
                  <a:lnTo>
                    <a:pt x="3722401" y="3890221"/>
                  </a:lnTo>
                  <a:lnTo>
                    <a:pt x="3723199" y="3890708"/>
                  </a:lnTo>
                  <a:lnTo>
                    <a:pt x="3723998" y="3891166"/>
                  </a:lnTo>
                  <a:lnTo>
                    <a:pt x="3724796" y="3891625"/>
                  </a:lnTo>
                  <a:lnTo>
                    <a:pt x="3725594" y="3892083"/>
                  </a:lnTo>
                  <a:lnTo>
                    <a:pt x="3726393" y="3892541"/>
                  </a:lnTo>
                  <a:lnTo>
                    <a:pt x="3727191" y="3892999"/>
                  </a:lnTo>
                  <a:lnTo>
                    <a:pt x="3727989" y="3893458"/>
                  </a:lnTo>
                  <a:lnTo>
                    <a:pt x="3728787" y="3893916"/>
                  </a:lnTo>
                  <a:lnTo>
                    <a:pt x="3729586" y="3894374"/>
                  </a:lnTo>
                  <a:lnTo>
                    <a:pt x="3730384" y="3894833"/>
                  </a:lnTo>
                  <a:lnTo>
                    <a:pt x="3731182" y="3895291"/>
                  </a:lnTo>
                  <a:lnTo>
                    <a:pt x="3731981" y="3895749"/>
                  </a:lnTo>
                  <a:lnTo>
                    <a:pt x="3732779" y="3896236"/>
                  </a:lnTo>
                  <a:lnTo>
                    <a:pt x="3733577" y="3896694"/>
                  </a:lnTo>
                  <a:lnTo>
                    <a:pt x="3734375" y="3897153"/>
                  </a:lnTo>
                  <a:lnTo>
                    <a:pt x="3735174" y="3897611"/>
                  </a:lnTo>
                  <a:lnTo>
                    <a:pt x="3735972" y="3898069"/>
                  </a:lnTo>
                  <a:lnTo>
                    <a:pt x="3736770" y="3898528"/>
                  </a:lnTo>
                  <a:lnTo>
                    <a:pt x="3737569" y="3898986"/>
                  </a:lnTo>
                  <a:lnTo>
                    <a:pt x="3738367" y="3899444"/>
                  </a:lnTo>
                  <a:lnTo>
                    <a:pt x="3739165" y="3899903"/>
                  </a:lnTo>
                  <a:lnTo>
                    <a:pt x="3739963" y="3900361"/>
                  </a:lnTo>
                  <a:lnTo>
                    <a:pt x="3740762" y="3900819"/>
                  </a:lnTo>
                  <a:lnTo>
                    <a:pt x="3741560" y="3901277"/>
                  </a:lnTo>
                  <a:lnTo>
                    <a:pt x="3742358" y="3901736"/>
                  </a:lnTo>
                  <a:lnTo>
                    <a:pt x="3743157" y="3902194"/>
                  </a:lnTo>
                  <a:lnTo>
                    <a:pt x="3743955" y="3902652"/>
                  </a:lnTo>
                  <a:lnTo>
                    <a:pt x="3744753" y="3903111"/>
                  </a:lnTo>
                  <a:lnTo>
                    <a:pt x="3745551" y="3903598"/>
                  </a:lnTo>
                  <a:lnTo>
                    <a:pt x="3746350" y="3904056"/>
                  </a:lnTo>
                  <a:lnTo>
                    <a:pt x="3747148" y="3904514"/>
                  </a:lnTo>
                  <a:lnTo>
                    <a:pt x="3747946" y="3904972"/>
                  </a:lnTo>
                  <a:lnTo>
                    <a:pt x="3748745" y="3905431"/>
                  </a:lnTo>
                  <a:lnTo>
                    <a:pt x="3749543" y="3905889"/>
                  </a:lnTo>
                  <a:lnTo>
                    <a:pt x="3750341" y="3906347"/>
                  </a:lnTo>
                  <a:lnTo>
                    <a:pt x="3751139" y="3906806"/>
                  </a:lnTo>
                  <a:lnTo>
                    <a:pt x="3751938" y="3907264"/>
                  </a:lnTo>
                  <a:lnTo>
                    <a:pt x="3752736" y="3907722"/>
                  </a:lnTo>
                  <a:lnTo>
                    <a:pt x="3753534" y="3908180"/>
                  </a:lnTo>
                  <a:lnTo>
                    <a:pt x="3754333" y="3908639"/>
                  </a:lnTo>
                  <a:lnTo>
                    <a:pt x="3755131" y="3909097"/>
                  </a:lnTo>
                  <a:lnTo>
                    <a:pt x="3755929" y="3909555"/>
                  </a:lnTo>
                  <a:lnTo>
                    <a:pt x="3756727" y="3910014"/>
                  </a:lnTo>
                  <a:lnTo>
                    <a:pt x="3757526" y="3910472"/>
                  </a:lnTo>
                  <a:lnTo>
                    <a:pt x="3758324" y="3910930"/>
                  </a:lnTo>
                  <a:lnTo>
                    <a:pt x="3759122" y="3911417"/>
                  </a:lnTo>
                  <a:lnTo>
                    <a:pt x="3759921" y="3911876"/>
                  </a:lnTo>
                  <a:lnTo>
                    <a:pt x="3760719" y="3912334"/>
                  </a:lnTo>
                  <a:lnTo>
                    <a:pt x="3761517" y="3912792"/>
                  </a:lnTo>
                  <a:lnTo>
                    <a:pt x="3762315" y="3913250"/>
                  </a:lnTo>
                  <a:lnTo>
                    <a:pt x="3763114" y="3913709"/>
                  </a:lnTo>
                  <a:lnTo>
                    <a:pt x="3763912" y="3914167"/>
                  </a:lnTo>
                  <a:lnTo>
                    <a:pt x="3764710" y="3914625"/>
                  </a:lnTo>
                  <a:lnTo>
                    <a:pt x="3765509" y="3915084"/>
                  </a:lnTo>
                  <a:lnTo>
                    <a:pt x="3766307" y="3915542"/>
                  </a:lnTo>
                  <a:lnTo>
                    <a:pt x="3767105" y="3916000"/>
                  </a:lnTo>
                  <a:lnTo>
                    <a:pt x="3767903" y="3916458"/>
                  </a:lnTo>
                  <a:lnTo>
                    <a:pt x="3768702" y="3916917"/>
                  </a:lnTo>
                  <a:lnTo>
                    <a:pt x="3769500" y="3917375"/>
                  </a:lnTo>
                  <a:lnTo>
                    <a:pt x="3770298" y="3917833"/>
                  </a:lnTo>
                  <a:lnTo>
                    <a:pt x="3771097" y="3918292"/>
                  </a:lnTo>
                  <a:lnTo>
                    <a:pt x="3771895" y="3918750"/>
                  </a:lnTo>
                  <a:lnTo>
                    <a:pt x="3772693" y="3919208"/>
                  </a:lnTo>
                  <a:lnTo>
                    <a:pt x="3773491" y="3919667"/>
                  </a:lnTo>
                  <a:lnTo>
                    <a:pt x="3774290" y="3920125"/>
                  </a:lnTo>
                  <a:lnTo>
                    <a:pt x="3775088" y="3920583"/>
                  </a:lnTo>
                  <a:lnTo>
                    <a:pt x="3775886" y="3921041"/>
                  </a:lnTo>
                  <a:lnTo>
                    <a:pt x="3776685" y="3921500"/>
                  </a:lnTo>
                  <a:lnTo>
                    <a:pt x="3777483" y="3921958"/>
                  </a:lnTo>
                  <a:lnTo>
                    <a:pt x="3778281" y="3922416"/>
                  </a:lnTo>
                  <a:lnTo>
                    <a:pt x="3779079" y="3922875"/>
                  </a:lnTo>
                  <a:lnTo>
                    <a:pt x="3779878" y="3923333"/>
                  </a:lnTo>
                  <a:lnTo>
                    <a:pt x="3780676" y="3923820"/>
                  </a:lnTo>
                  <a:lnTo>
                    <a:pt x="3781474" y="3924278"/>
                  </a:lnTo>
                  <a:lnTo>
                    <a:pt x="3782273" y="3924736"/>
                  </a:lnTo>
                  <a:lnTo>
                    <a:pt x="3783071" y="3925195"/>
                  </a:lnTo>
                  <a:lnTo>
                    <a:pt x="3783869" y="3925653"/>
                  </a:lnTo>
                  <a:lnTo>
                    <a:pt x="3784667" y="3926111"/>
                  </a:lnTo>
                  <a:lnTo>
                    <a:pt x="3785466" y="3926570"/>
                  </a:lnTo>
                  <a:lnTo>
                    <a:pt x="3786264" y="3927028"/>
                  </a:lnTo>
                  <a:lnTo>
                    <a:pt x="3787062" y="3927486"/>
                  </a:lnTo>
                  <a:lnTo>
                    <a:pt x="3787861" y="3927945"/>
                  </a:lnTo>
                  <a:lnTo>
                    <a:pt x="3788659" y="3928403"/>
                  </a:lnTo>
                  <a:lnTo>
                    <a:pt x="3789457" y="3928861"/>
                  </a:lnTo>
                  <a:lnTo>
                    <a:pt x="3790255" y="3929319"/>
                  </a:lnTo>
                  <a:lnTo>
                    <a:pt x="3791054" y="3929778"/>
                  </a:lnTo>
                  <a:lnTo>
                    <a:pt x="3791852" y="3930236"/>
                  </a:lnTo>
                  <a:lnTo>
                    <a:pt x="3792650" y="3930694"/>
                  </a:lnTo>
                  <a:lnTo>
                    <a:pt x="3793449" y="3931153"/>
                  </a:lnTo>
                  <a:lnTo>
                    <a:pt x="3794247" y="3931611"/>
                  </a:lnTo>
                  <a:lnTo>
                    <a:pt x="3795045" y="3932069"/>
                  </a:lnTo>
                  <a:lnTo>
                    <a:pt x="3795843" y="3932527"/>
                  </a:lnTo>
                  <a:lnTo>
                    <a:pt x="3796642" y="3932986"/>
                  </a:lnTo>
                  <a:lnTo>
                    <a:pt x="3797440" y="3933444"/>
                  </a:lnTo>
                  <a:lnTo>
                    <a:pt x="3798238" y="3933902"/>
                  </a:lnTo>
                  <a:lnTo>
                    <a:pt x="3799037" y="3934361"/>
                  </a:lnTo>
                  <a:lnTo>
                    <a:pt x="3799835" y="3934819"/>
                  </a:lnTo>
                  <a:lnTo>
                    <a:pt x="3800633" y="3935277"/>
                  </a:lnTo>
                  <a:lnTo>
                    <a:pt x="3801431" y="3935736"/>
                  </a:lnTo>
                  <a:lnTo>
                    <a:pt x="3802230" y="3936194"/>
                  </a:lnTo>
                  <a:lnTo>
                    <a:pt x="3803028" y="3936652"/>
                  </a:lnTo>
                  <a:lnTo>
                    <a:pt x="3803826" y="3937110"/>
                  </a:lnTo>
                  <a:lnTo>
                    <a:pt x="3804625" y="3937569"/>
                  </a:lnTo>
                  <a:lnTo>
                    <a:pt x="3805423" y="3938027"/>
                  </a:lnTo>
                  <a:lnTo>
                    <a:pt x="3806221" y="3938485"/>
                  </a:lnTo>
                  <a:lnTo>
                    <a:pt x="3807019" y="3938944"/>
                  </a:lnTo>
                  <a:lnTo>
                    <a:pt x="3807818" y="3939402"/>
                  </a:lnTo>
                  <a:lnTo>
                    <a:pt x="3808616" y="3939860"/>
                  </a:lnTo>
                  <a:lnTo>
                    <a:pt x="3809414" y="3940319"/>
                  </a:lnTo>
                  <a:lnTo>
                    <a:pt x="3810213" y="3940777"/>
                  </a:lnTo>
                  <a:lnTo>
                    <a:pt x="3811011" y="3941235"/>
                  </a:lnTo>
                  <a:lnTo>
                    <a:pt x="3811809" y="3941693"/>
                  </a:lnTo>
                  <a:lnTo>
                    <a:pt x="3812607" y="3942152"/>
                  </a:lnTo>
                  <a:lnTo>
                    <a:pt x="3813406" y="3942610"/>
                  </a:lnTo>
                  <a:lnTo>
                    <a:pt x="3814204" y="3943068"/>
                  </a:lnTo>
                  <a:lnTo>
                    <a:pt x="3815002" y="3943527"/>
                  </a:lnTo>
                  <a:lnTo>
                    <a:pt x="3815801" y="3943985"/>
                  </a:lnTo>
                  <a:lnTo>
                    <a:pt x="3816599" y="3944443"/>
                  </a:lnTo>
                  <a:lnTo>
                    <a:pt x="3817397" y="3944901"/>
                  </a:lnTo>
                  <a:lnTo>
                    <a:pt x="3818195" y="3945360"/>
                  </a:lnTo>
                  <a:lnTo>
                    <a:pt x="3818994" y="3945818"/>
                  </a:lnTo>
                  <a:lnTo>
                    <a:pt x="3819792" y="3946276"/>
                  </a:lnTo>
                  <a:lnTo>
                    <a:pt x="3820590" y="3946735"/>
                  </a:lnTo>
                  <a:lnTo>
                    <a:pt x="3821388" y="3947193"/>
                  </a:lnTo>
                  <a:lnTo>
                    <a:pt x="3822187" y="3947651"/>
                  </a:lnTo>
                  <a:lnTo>
                    <a:pt x="3822985" y="3948110"/>
                  </a:lnTo>
                  <a:lnTo>
                    <a:pt x="3823783" y="3948568"/>
                  </a:lnTo>
                  <a:lnTo>
                    <a:pt x="3824582" y="3949026"/>
                  </a:lnTo>
                  <a:lnTo>
                    <a:pt x="3825380" y="3949484"/>
                  </a:lnTo>
                  <a:lnTo>
                    <a:pt x="3826178" y="3949943"/>
                  </a:lnTo>
                  <a:lnTo>
                    <a:pt x="3826976" y="3950401"/>
                  </a:lnTo>
                  <a:lnTo>
                    <a:pt x="3827775" y="3950859"/>
                  </a:lnTo>
                  <a:lnTo>
                    <a:pt x="3828573" y="3951318"/>
                  </a:lnTo>
                  <a:lnTo>
                    <a:pt x="3829371" y="3951776"/>
                  </a:lnTo>
                  <a:lnTo>
                    <a:pt x="3830170" y="3952234"/>
                  </a:lnTo>
                  <a:lnTo>
                    <a:pt x="3830968" y="3952693"/>
                  </a:lnTo>
                  <a:lnTo>
                    <a:pt x="3831766" y="3953151"/>
                  </a:lnTo>
                  <a:lnTo>
                    <a:pt x="3832564" y="3953609"/>
                  </a:lnTo>
                  <a:lnTo>
                    <a:pt x="3833363" y="3954067"/>
                  </a:lnTo>
                  <a:lnTo>
                    <a:pt x="3834161" y="3954526"/>
                  </a:lnTo>
                  <a:lnTo>
                    <a:pt x="3834959" y="3954984"/>
                  </a:lnTo>
                  <a:lnTo>
                    <a:pt x="3835758" y="3955442"/>
                  </a:lnTo>
                  <a:lnTo>
                    <a:pt x="3836556" y="3955901"/>
                  </a:lnTo>
                  <a:lnTo>
                    <a:pt x="3837354" y="3956359"/>
                  </a:lnTo>
                  <a:lnTo>
                    <a:pt x="3838152" y="3956817"/>
                  </a:lnTo>
                  <a:lnTo>
                    <a:pt x="3838951" y="3957276"/>
                  </a:lnTo>
                  <a:lnTo>
                    <a:pt x="3839749" y="3957734"/>
                  </a:lnTo>
                  <a:lnTo>
                    <a:pt x="3840547" y="3958192"/>
                  </a:lnTo>
                  <a:lnTo>
                    <a:pt x="3841346" y="3958622"/>
                  </a:lnTo>
                  <a:lnTo>
                    <a:pt x="3842144" y="3959080"/>
                  </a:lnTo>
                  <a:lnTo>
                    <a:pt x="3842942" y="3959538"/>
                  </a:lnTo>
                  <a:lnTo>
                    <a:pt x="3843740" y="3959997"/>
                  </a:lnTo>
                  <a:lnTo>
                    <a:pt x="3844539" y="3960455"/>
                  </a:lnTo>
                  <a:lnTo>
                    <a:pt x="3845337" y="3960913"/>
                  </a:lnTo>
                  <a:lnTo>
                    <a:pt x="3846135" y="3961372"/>
                  </a:lnTo>
                  <a:lnTo>
                    <a:pt x="3846934" y="3961830"/>
                  </a:lnTo>
                  <a:lnTo>
                    <a:pt x="3847732" y="3962288"/>
                  </a:lnTo>
                  <a:lnTo>
                    <a:pt x="3848530" y="3962746"/>
                  </a:lnTo>
                  <a:lnTo>
                    <a:pt x="3849328" y="3963205"/>
                  </a:lnTo>
                  <a:lnTo>
                    <a:pt x="3850127" y="3963663"/>
                  </a:lnTo>
                  <a:lnTo>
                    <a:pt x="3850925" y="3964121"/>
                  </a:lnTo>
                  <a:lnTo>
                    <a:pt x="3851723" y="3964580"/>
                  </a:lnTo>
                  <a:lnTo>
                    <a:pt x="3852522" y="3965038"/>
                  </a:lnTo>
                  <a:lnTo>
                    <a:pt x="3853320" y="3965496"/>
                  </a:lnTo>
                  <a:lnTo>
                    <a:pt x="3854118" y="3965954"/>
                  </a:lnTo>
                  <a:lnTo>
                    <a:pt x="3854916" y="3966413"/>
                  </a:lnTo>
                  <a:lnTo>
                    <a:pt x="3855715" y="3966871"/>
                  </a:lnTo>
                  <a:lnTo>
                    <a:pt x="3856513" y="3967329"/>
                  </a:lnTo>
                  <a:lnTo>
                    <a:pt x="3857311" y="3967788"/>
                  </a:lnTo>
                  <a:lnTo>
                    <a:pt x="3858110" y="3968246"/>
                  </a:lnTo>
                  <a:lnTo>
                    <a:pt x="3858908" y="3968704"/>
                  </a:lnTo>
                  <a:lnTo>
                    <a:pt x="3859706" y="3969163"/>
                  </a:lnTo>
                  <a:lnTo>
                    <a:pt x="3860504" y="3969621"/>
                  </a:lnTo>
                  <a:lnTo>
                    <a:pt x="3861303" y="3970079"/>
                  </a:lnTo>
                  <a:lnTo>
                    <a:pt x="3862101" y="3970537"/>
                  </a:lnTo>
                  <a:lnTo>
                    <a:pt x="3862899" y="3970996"/>
                  </a:lnTo>
                  <a:lnTo>
                    <a:pt x="3863698" y="3971425"/>
                  </a:lnTo>
                  <a:lnTo>
                    <a:pt x="3864496" y="3971884"/>
                  </a:lnTo>
                  <a:lnTo>
                    <a:pt x="3865294" y="3972342"/>
                  </a:lnTo>
                  <a:lnTo>
                    <a:pt x="3866092" y="3972800"/>
                  </a:lnTo>
                  <a:lnTo>
                    <a:pt x="3866891" y="3973259"/>
                  </a:lnTo>
                  <a:lnTo>
                    <a:pt x="3867689" y="3973717"/>
                  </a:lnTo>
                  <a:lnTo>
                    <a:pt x="3868487" y="3974175"/>
                  </a:lnTo>
                  <a:lnTo>
                    <a:pt x="3869286" y="3974633"/>
                  </a:lnTo>
                  <a:lnTo>
                    <a:pt x="3870084" y="3975092"/>
                  </a:lnTo>
                  <a:lnTo>
                    <a:pt x="3870882" y="3975550"/>
                  </a:lnTo>
                  <a:lnTo>
                    <a:pt x="3871680" y="3976008"/>
                  </a:lnTo>
                  <a:lnTo>
                    <a:pt x="3872479" y="3976467"/>
                  </a:lnTo>
                  <a:lnTo>
                    <a:pt x="3873277" y="3976925"/>
                  </a:lnTo>
                  <a:lnTo>
                    <a:pt x="3874075" y="3977383"/>
                  </a:lnTo>
                  <a:lnTo>
                    <a:pt x="3874874" y="3977842"/>
                  </a:lnTo>
                  <a:lnTo>
                    <a:pt x="3875672" y="3978300"/>
                  </a:lnTo>
                  <a:lnTo>
                    <a:pt x="3876470" y="3978758"/>
                  </a:lnTo>
                  <a:lnTo>
                    <a:pt x="3877268" y="3979216"/>
                  </a:lnTo>
                  <a:lnTo>
                    <a:pt x="3878067" y="3979675"/>
                  </a:lnTo>
                  <a:lnTo>
                    <a:pt x="3878865" y="3980133"/>
                  </a:lnTo>
                  <a:lnTo>
                    <a:pt x="3879663" y="3980563"/>
                  </a:lnTo>
                  <a:lnTo>
                    <a:pt x="3880462" y="3981021"/>
                  </a:lnTo>
                  <a:lnTo>
                    <a:pt x="3881260" y="3981479"/>
                  </a:lnTo>
                  <a:lnTo>
                    <a:pt x="3882058" y="3981938"/>
                  </a:lnTo>
                  <a:lnTo>
                    <a:pt x="3882856" y="3982396"/>
                  </a:lnTo>
                  <a:lnTo>
                    <a:pt x="3883655" y="3982854"/>
                  </a:lnTo>
                  <a:lnTo>
                    <a:pt x="3884453" y="3983312"/>
                  </a:lnTo>
                  <a:lnTo>
                    <a:pt x="3885251" y="3983771"/>
                  </a:lnTo>
                  <a:lnTo>
                    <a:pt x="3886050" y="3984229"/>
                  </a:lnTo>
                  <a:lnTo>
                    <a:pt x="3886848" y="3984687"/>
                  </a:lnTo>
                  <a:lnTo>
                    <a:pt x="3887646" y="3985146"/>
                  </a:lnTo>
                  <a:lnTo>
                    <a:pt x="3888444" y="3985604"/>
                  </a:lnTo>
                  <a:lnTo>
                    <a:pt x="3889243" y="3986062"/>
                  </a:lnTo>
                  <a:lnTo>
                    <a:pt x="3890041" y="3986521"/>
                  </a:lnTo>
                  <a:lnTo>
                    <a:pt x="3890839" y="3986950"/>
                  </a:lnTo>
                  <a:lnTo>
                    <a:pt x="3891638" y="3987409"/>
                  </a:lnTo>
                  <a:lnTo>
                    <a:pt x="3892436" y="3987867"/>
                  </a:lnTo>
                  <a:lnTo>
                    <a:pt x="3893234" y="3988325"/>
                  </a:lnTo>
                  <a:lnTo>
                    <a:pt x="3894032" y="3988783"/>
                  </a:lnTo>
                  <a:lnTo>
                    <a:pt x="3894831" y="3989242"/>
                  </a:lnTo>
                  <a:lnTo>
                    <a:pt x="3895629" y="3989700"/>
                  </a:lnTo>
                  <a:lnTo>
                    <a:pt x="3896427" y="3990158"/>
                  </a:lnTo>
                  <a:lnTo>
                    <a:pt x="3897226" y="3990617"/>
                  </a:lnTo>
                  <a:lnTo>
                    <a:pt x="3898024" y="3991075"/>
                  </a:lnTo>
                  <a:lnTo>
                    <a:pt x="3898822" y="3991533"/>
                  </a:lnTo>
                  <a:lnTo>
                    <a:pt x="3899620" y="3991991"/>
                  </a:lnTo>
                  <a:lnTo>
                    <a:pt x="3900419" y="3992450"/>
                  </a:lnTo>
                  <a:lnTo>
                    <a:pt x="3901217" y="3992908"/>
                  </a:lnTo>
                  <a:lnTo>
                    <a:pt x="3902015" y="3993366"/>
                  </a:lnTo>
                  <a:lnTo>
                    <a:pt x="3902814" y="3993796"/>
                  </a:lnTo>
                  <a:lnTo>
                    <a:pt x="3903612" y="3994254"/>
                  </a:lnTo>
                  <a:lnTo>
                    <a:pt x="3904410" y="3994713"/>
                  </a:lnTo>
                  <a:lnTo>
                    <a:pt x="3905208" y="3995171"/>
                  </a:lnTo>
                  <a:lnTo>
                    <a:pt x="3906007" y="3995629"/>
                  </a:lnTo>
                  <a:lnTo>
                    <a:pt x="3906805" y="3996087"/>
                  </a:lnTo>
                  <a:lnTo>
                    <a:pt x="3907603" y="3996546"/>
                  </a:lnTo>
                  <a:lnTo>
                    <a:pt x="3908402" y="3997004"/>
                  </a:lnTo>
                  <a:lnTo>
                    <a:pt x="3909200" y="3997462"/>
                  </a:lnTo>
                  <a:lnTo>
                    <a:pt x="3909998" y="3997921"/>
                  </a:lnTo>
                  <a:lnTo>
                    <a:pt x="3910796" y="3998379"/>
                  </a:lnTo>
                  <a:lnTo>
                    <a:pt x="3911595" y="3998809"/>
                  </a:lnTo>
                  <a:lnTo>
                    <a:pt x="3912393" y="3999267"/>
                  </a:lnTo>
                  <a:lnTo>
                    <a:pt x="3913191" y="3999725"/>
                  </a:lnTo>
                  <a:lnTo>
                    <a:pt x="3913990" y="4000184"/>
                  </a:lnTo>
                  <a:lnTo>
                    <a:pt x="3914788" y="4000642"/>
                  </a:lnTo>
                  <a:lnTo>
                    <a:pt x="3915586" y="4001100"/>
                  </a:lnTo>
                  <a:lnTo>
                    <a:pt x="3916384" y="4001558"/>
                  </a:lnTo>
                  <a:lnTo>
                    <a:pt x="3917183" y="4002017"/>
                  </a:lnTo>
                  <a:lnTo>
                    <a:pt x="3917981" y="4002475"/>
                  </a:lnTo>
                  <a:lnTo>
                    <a:pt x="3918779" y="4002933"/>
                  </a:lnTo>
                  <a:lnTo>
                    <a:pt x="3919578" y="4003392"/>
                  </a:lnTo>
                  <a:lnTo>
                    <a:pt x="3920376" y="4003821"/>
                  </a:lnTo>
                  <a:lnTo>
                    <a:pt x="3921174" y="4004280"/>
                  </a:lnTo>
                  <a:lnTo>
                    <a:pt x="3921972" y="4004738"/>
                  </a:lnTo>
                  <a:lnTo>
                    <a:pt x="3922771" y="4005196"/>
                  </a:lnTo>
                  <a:lnTo>
                    <a:pt x="3923569" y="4005654"/>
                  </a:lnTo>
                  <a:lnTo>
                    <a:pt x="3924367" y="4006113"/>
                  </a:lnTo>
                  <a:lnTo>
                    <a:pt x="3925166" y="4006571"/>
                  </a:lnTo>
                  <a:lnTo>
                    <a:pt x="3925964" y="4007029"/>
                  </a:lnTo>
                  <a:lnTo>
                    <a:pt x="3926762" y="4007488"/>
                  </a:lnTo>
                  <a:lnTo>
                    <a:pt x="3927560" y="4007946"/>
                  </a:lnTo>
                  <a:lnTo>
                    <a:pt x="3928359" y="4008404"/>
                  </a:lnTo>
                  <a:lnTo>
                    <a:pt x="3929157" y="4008834"/>
                  </a:lnTo>
                  <a:lnTo>
                    <a:pt x="3929955" y="4009292"/>
                  </a:lnTo>
                  <a:lnTo>
                    <a:pt x="3930754" y="4009750"/>
                  </a:lnTo>
                  <a:lnTo>
                    <a:pt x="3931552" y="4010209"/>
                  </a:lnTo>
                  <a:lnTo>
                    <a:pt x="3932350" y="4010667"/>
                  </a:lnTo>
                  <a:lnTo>
                    <a:pt x="3933148" y="4011125"/>
                  </a:lnTo>
                  <a:lnTo>
                    <a:pt x="3933947" y="4011584"/>
                  </a:lnTo>
                  <a:lnTo>
                    <a:pt x="3934745" y="4012042"/>
                  </a:lnTo>
                  <a:lnTo>
                    <a:pt x="3935543" y="4012500"/>
                  </a:lnTo>
                  <a:lnTo>
                    <a:pt x="3936341" y="4012930"/>
                  </a:lnTo>
                  <a:lnTo>
                    <a:pt x="3937140" y="4013388"/>
                  </a:lnTo>
                  <a:lnTo>
                    <a:pt x="3937938" y="4013846"/>
                  </a:lnTo>
                  <a:lnTo>
                    <a:pt x="3938736" y="4014305"/>
                  </a:lnTo>
                  <a:lnTo>
                    <a:pt x="3939535" y="4014763"/>
                  </a:lnTo>
                  <a:lnTo>
                    <a:pt x="3940333" y="4015221"/>
                  </a:lnTo>
                  <a:lnTo>
                    <a:pt x="3941131" y="4015680"/>
                  </a:lnTo>
                  <a:lnTo>
                    <a:pt x="3941929" y="4016138"/>
                  </a:lnTo>
                  <a:lnTo>
                    <a:pt x="3942728" y="4016596"/>
                  </a:lnTo>
                  <a:lnTo>
                    <a:pt x="3943526" y="4017026"/>
                  </a:lnTo>
                  <a:lnTo>
                    <a:pt x="3944324" y="4017484"/>
                  </a:lnTo>
                  <a:lnTo>
                    <a:pt x="3945123" y="4017943"/>
                  </a:lnTo>
                  <a:lnTo>
                    <a:pt x="3945921" y="4018401"/>
                  </a:lnTo>
                  <a:lnTo>
                    <a:pt x="3946719" y="4018859"/>
                  </a:lnTo>
                  <a:lnTo>
                    <a:pt x="3947517" y="4019317"/>
                  </a:lnTo>
                  <a:lnTo>
                    <a:pt x="3948316" y="4019776"/>
                  </a:lnTo>
                  <a:lnTo>
                    <a:pt x="3949114" y="4020234"/>
                  </a:lnTo>
                  <a:lnTo>
                    <a:pt x="3949912" y="4020692"/>
                  </a:lnTo>
                  <a:lnTo>
                    <a:pt x="3950711" y="4021151"/>
                  </a:lnTo>
                  <a:lnTo>
                    <a:pt x="3951509" y="4021580"/>
                  </a:lnTo>
                  <a:lnTo>
                    <a:pt x="3952307" y="4022039"/>
                  </a:lnTo>
                  <a:lnTo>
                    <a:pt x="3953105" y="4022497"/>
                  </a:lnTo>
                  <a:lnTo>
                    <a:pt x="3953904" y="4022955"/>
                  </a:lnTo>
                  <a:lnTo>
                    <a:pt x="3954702" y="4023413"/>
                  </a:lnTo>
                  <a:lnTo>
                    <a:pt x="3955500" y="4023872"/>
                  </a:lnTo>
                  <a:lnTo>
                    <a:pt x="3956299" y="4024330"/>
                  </a:lnTo>
                  <a:lnTo>
                    <a:pt x="3957097" y="4024788"/>
                  </a:lnTo>
                  <a:lnTo>
                    <a:pt x="3957895" y="4025218"/>
                  </a:lnTo>
                  <a:lnTo>
                    <a:pt x="3958693" y="4025676"/>
                  </a:lnTo>
                  <a:lnTo>
                    <a:pt x="3959492" y="4026135"/>
                  </a:lnTo>
                  <a:lnTo>
                    <a:pt x="3960290" y="4026593"/>
                  </a:lnTo>
                  <a:lnTo>
                    <a:pt x="3961088" y="4027051"/>
                  </a:lnTo>
                  <a:lnTo>
                    <a:pt x="3961887" y="4027509"/>
                  </a:lnTo>
                  <a:lnTo>
                    <a:pt x="3962685" y="4027968"/>
                  </a:lnTo>
                  <a:lnTo>
                    <a:pt x="3963483" y="4028397"/>
                  </a:lnTo>
                  <a:lnTo>
                    <a:pt x="3964281" y="4028856"/>
                  </a:lnTo>
                  <a:lnTo>
                    <a:pt x="3965080" y="4029314"/>
                  </a:lnTo>
                  <a:lnTo>
                    <a:pt x="3965878" y="4029772"/>
                  </a:lnTo>
                  <a:lnTo>
                    <a:pt x="3966676" y="4030231"/>
                  </a:lnTo>
                  <a:lnTo>
                    <a:pt x="3967475" y="4030689"/>
                  </a:lnTo>
                  <a:lnTo>
                    <a:pt x="3968273" y="4031147"/>
                  </a:lnTo>
                  <a:lnTo>
                    <a:pt x="3969071" y="4031605"/>
                  </a:lnTo>
                  <a:lnTo>
                    <a:pt x="3969869" y="4032035"/>
                  </a:lnTo>
                  <a:lnTo>
                    <a:pt x="3970668" y="4032493"/>
                  </a:lnTo>
                  <a:lnTo>
                    <a:pt x="3971466" y="4032952"/>
                  </a:lnTo>
                  <a:lnTo>
                    <a:pt x="3972264" y="4033410"/>
                  </a:lnTo>
                  <a:lnTo>
                    <a:pt x="3973063" y="4033868"/>
                  </a:lnTo>
                  <a:lnTo>
                    <a:pt x="3973861" y="4034327"/>
                  </a:lnTo>
                  <a:lnTo>
                    <a:pt x="3974659" y="4034785"/>
                  </a:lnTo>
                  <a:lnTo>
                    <a:pt x="3975457" y="4035243"/>
                  </a:lnTo>
                  <a:lnTo>
                    <a:pt x="3976256" y="4035673"/>
                  </a:lnTo>
                  <a:lnTo>
                    <a:pt x="3977054" y="4036131"/>
                  </a:lnTo>
                  <a:lnTo>
                    <a:pt x="3977852" y="4036589"/>
                  </a:lnTo>
                  <a:lnTo>
                    <a:pt x="3978651" y="4037048"/>
                  </a:lnTo>
                  <a:lnTo>
                    <a:pt x="3979449" y="4037506"/>
                  </a:lnTo>
                  <a:lnTo>
                    <a:pt x="3980247" y="4037964"/>
                  </a:lnTo>
                  <a:lnTo>
                    <a:pt x="3981045" y="4038423"/>
                  </a:lnTo>
                  <a:lnTo>
                    <a:pt x="3981844" y="4038852"/>
                  </a:lnTo>
                  <a:lnTo>
                    <a:pt x="3982642" y="4039311"/>
                  </a:lnTo>
                  <a:lnTo>
                    <a:pt x="3983440" y="4039769"/>
                  </a:lnTo>
                  <a:lnTo>
                    <a:pt x="3984239" y="4040227"/>
                  </a:lnTo>
                  <a:lnTo>
                    <a:pt x="3985037" y="4040685"/>
                  </a:lnTo>
                  <a:lnTo>
                    <a:pt x="3985835" y="4041144"/>
                  </a:lnTo>
                  <a:lnTo>
                    <a:pt x="3986633" y="4041602"/>
                  </a:lnTo>
                  <a:lnTo>
                    <a:pt x="3987432" y="4042032"/>
                  </a:lnTo>
                  <a:lnTo>
                    <a:pt x="3988230" y="4042490"/>
                  </a:lnTo>
                  <a:lnTo>
                    <a:pt x="3989028" y="4042948"/>
                  </a:lnTo>
                  <a:lnTo>
                    <a:pt x="3989827" y="4043407"/>
                  </a:lnTo>
                  <a:lnTo>
                    <a:pt x="3990625" y="4043865"/>
                  </a:lnTo>
                  <a:lnTo>
                    <a:pt x="3991423" y="4044323"/>
                  </a:lnTo>
                  <a:lnTo>
                    <a:pt x="3992221" y="4044753"/>
                  </a:lnTo>
                  <a:lnTo>
                    <a:pt x="3993020" y="4045211"/>
                  </a:lnTo>
                  <a:lnTo>
                    <a:pt x="3993818" y="4045669"/>
                  </a:lnTo>
                  <a:lnTo>
                    <a:pt x="3994616" y="4046128"/>
                  </a:lnTo>
                  <a:lnTo>
                    <a:pt x="3995415" y="4046586"/>
                  </a:lnTo>
                  <a:lnTo>
                    <a:pt x="3996213" y="4047044"/>
                  </a:lnTo>
                  <a:lnTo>
                    <a:pt x="3997011" y="4047503"/>
                  </a:lnTo>
                  <a:lnTo>
                    <a:pt x="3997809" y="4047932"/>
                  </a:lnTo>
                  <a:lnTo>
                    <a:pt x="3998608" y="4048391"/>
                  </a:lnTo>
                  <a:lnTo>
                    <a:pt x="3999406" y="4048849"/>
                  </a:lnTo>
                  <a:lnTo>
                    <a:pt x="4000204" y="4049307"/>
                  </a:lnTo>
                  <a:lnTo>
                    <a:pt x="4001003" y="4049765"/>
                  </a:lnTo>
                  <a:lnTo>
                    <a:pt x="4001801" y="4050224"/>
                  </a:lnTo>
                  <a:lnTo>
                    <a:pt x="4002599" y="4050682"/>
                  </a:lnTo>
                  <a:lnTo>
                    <a:pt x="4003397" y="4051112"/>
                  </a:lnTo>
                  <a:lnTo>
                    <a:pt x="4004196" y="4051570"/>
                  </a:lnTo>
                  <a:lnTo>
                    <a:pt x="4004994" y="4052028"/>
                  </a:lnTo>
                  <a:lnTo>
                    <a:pt x="4005792" y="4052487"/>
                  </a:lnTo>
                  <a:lnTo>
                    <a:pt x="4006591" y="4052945"/>
                  </a:lnTo>
                  <a:lnTo>
                    <a:pt x="4007389" y="4053403"/>
                  </a:lnTo>
                  <a:lnTo>
                    <a:pt x="4008187" y="4053833"/>
                  </a:lnTo>
                  <a:lnTo>
                    <a:pt x="4008985" y="4054291"/>
                  </a:lnTo>
                  <a:lnTo>
                    <a:pt x="4009784" y="4054749"/>
                  </a:lnTo>
                  <a:lnTo>
                    <a:pt x="4010582" y="4055208"/>
                  </a:lnTo>
                  <a:lnTo>
                    <a:pt x="4011380" y="4055666"/>
                  </a:lnTo>
                  <a:lnTo>
                    <a:pt x="4012179" y="4056124"/>
                  </a:lnTo>
                  <a:lnTo>
                    <a:pt x="4012977" y="4056554"/>
                  </a:lnTo>
                  <a:lnTo>
                    <a:pt x="4013775" y="4057012"/>
                  </a:lnTo>
                  <a:lnTo>
                    <a:pt x="4014573" y="4057471"/>
                  </a:lnTo>
                  <a:lnTo>
                    <a:pt x="4015372" y="4057929"/>
                  </a:lnTo>
                  <a:lnTo>
                    <a:pt x="4016170" y="4058387"/>
                  </a:lnTo>
                  <a:lnTo>
                    <a:pt x="4016968" y="4058845"/>
                  </a:lnTo>
                  <a:lnTo>
                    <a:pt x="4017767" y="4059275"/>
                  </a:lnTo>
                  <a:lnTo>
                    <a:pt x="4018565" y="4059733"/>
                  </a:lnTo>
                  <a:lnTo>
                    <a:pt x="4019363" y="4060192"/>
                  </a:lnTo>
                  <a:lnTo>
                    <a:pt x="4020161" y="4060650"/>
                  </a:lnTo>
                  <a:lnTo>
                    <a:pt x="4020960" y="4061108"/>
                  </a:lnTo>
                  <a:lnTo>
                    <a:pt x="4021758" y="4061567"/>
                  </a:lnTo>
                  <a:lnTo>
                    <a:pt x="4022556" y="4061996"/>
                  </a:lnTo>
                  <a:lnTo>
                    <a:pt x="4023355" y="4062455"/>
                  </a:lnTo>
                  <a:lnTo>
                    <a:pt x="4024153" y="4062913"/>
                  </a:lnTo>
                  <a:lnTo>
                    <a:pt x="4024951" y="4063371"/>
                  </a:lnTo>
                  <a:lnTo>
                    <a:pt x="4025749" y="4063829"/>
                  </a:lnTo>
                  <a:lnTo>
                    <a:pt x="4026548" y="4064288"/>
                  </a:lnTo>
                  <a:lnTo>
                    <a:pt x="4027346" y="4064717"/>
                  </a:lnTo>
                  <a:lnTo>
                    <a:pt x="4028144" y="4065176"/>
                  </a:lnTo>
                  <a:lnTo>
                    <a:pt x="4028943" y="4065634"/>
                  </a:lnTo>
                  <a:lnTo>
                    <a:pt x="4029741" y="4066092"/>
                  </a:lnTo>
                  <a:lnTo>
                    <a:pt x="4030539" y="4066551"/>
                  </a:lnTo>
                  <a:lnTo>
                    <a:pt x="4031337" y="4066980"/>
                  </a:lnTo>
                  <a:lnTo>
                    <a:pt x="4032136" y="4067439"/>
                  </a:lnTo>
                  <a:lnTo>
                    <a:pt x="4032934" y="4067897"/>
                  </a:lnTo>
                  <a:lnTo>
                    <a:pt x="4033732" y="4068355"/>
                  </a:lnTo>
                  <a:lnTo>
                    <a:pt x="4034531" y="4068813"/>
                  </a:lnTo>
                  <a:lnTo>
                    <a:pt x="4035329" y="4069243"/>
                  </a:lnTo>
                  <a:lnTo>
                    <a:pt x="4036127" y="4069701"/>
                  </a:lnTo>
                  <a:lnTo>
                    <a:pt x="4036925" y="4070160"/>
                  </a:lnTo>
                  <a:lnTo>
                    <a:pt x="4037724" y="4070618"/>
                  </a:lnTo>
                  <a:lnTo>
                    <a:pt x="4038522" y="4071076"/>
                  </a:lnTo>
                  <a:lnTo>
                    <a:pt x="4039320" y="4071535"/>
                  </a:lnTo>
                  <a:lnTo>
                    <a:pt x="4040119" y="4071964"/>
                  </a:lnTo>
                  <a:lnTo>
                    <a:pt x="4040917" y="4072423"/>
                  </a:lnTo>
                  <a:lnTo>
                    <a:pt x="4041715" y="4072881"/>
                  </a:lnTo>
                  <a:lnTo>
                    <a:pt x="4042513" y="4073339"/>
                  </a:lnTo>
                  <a:lnTo>
                    <a:pt x="4043312" y="4073797"/>
                  </a:lnTo>
                  <a:lnTo>
                    <a:pt x="4044110" y="4074227"/>
                  </a:lnTo>
                  <a:lnTo>
                    <a:pt x="4044908" y="4074685"/>
                  </a:lnTo>
                  <a:lnTo>
                    <a:pt x="4045707" y="4075144"/>
                  </a:lnTo>
                  <a:lnTo>
                    <a:pt x="4046505" y="4075602"/>
                  </a:lnTo>
                  <a:lnTo>
                    <a:pt x="4047303" y="4076060"/>
                  </a:lnTo>
                  <a:lnTo>
                    <a:pt x="4048101" y="4076519"/>
                  </a:lnTo>
                  <a:lnTo>
                    <a:pt x="4048900" y="4076948"/>
                  </a:lnTo>
                  <a:lnTo>
                    <a:pt x="4049698" y="4077406"/>
                  </a:lnTo>
                  <a:lnTo>
                    <a:pt x="4050496" y="4077865"/>
                  </a:lnTo>
                  <a:lnTo>
                    <a:pt x="4051294" y="4078323"/>
                  </a:lnTo>
                  <a:lnTo>
                    <a:pt x="4052093" y="4078781"/>
                  </a:lnTo>
                  <a:lnTo>
                    <a:pt x="4052891" y="4079211"/>
                  </a:lnTo>
                  <a:lnTo>
                    <a:pt x="4053689" y="4079669"/>
                  </a:lnTo>
                  <a:lnTo>
                    <a:pt x="4054488" y="4080128"/>
                  </a:lnTo>
                  <a:lnTo>
                    <a:pt x="4055286" y="4080586"/>
                  </a:lnTo>
                  <a:lnTo>
                    <a:pt x="4056084" y="4081044"/>
                  </a:lnTo>
                  <a:lnTo>
                    <a:pt x="4056882" y="4081474"/>
                  </a:lnTo>
                  <a:lnTo>
                    <a:pt x="4057681" y="4081932"/>
                  </a:lnTo>
                  <a:lnTo>
                    <a:pt x="4058479" y="4082390"/>
                  </a:lnTo>
                  <a:lnTo>
                    <a:pt x="4059277" y="4082849"/>
                  </a:lnTo>
                  <a:lnTo>
                    <a:pt x="4060076" y="4083307"/>
                  </a:lnTo>
                  <a:lnTo>
                    <a:pt x="4060874" y="4083737"/>
                  </a:lnTo>
                  <a:lnTo>
                    <a:pt x="4061672" y="4084195"/>
                  </a:lnTo>
                  <a:lnTo>
                    <a:pt x="4062470" y="4084653"/>
                  </a:lnTo>
                  <a:lnTo>
                    <a:pt x="4063269" y="4085112"/>
                  </a:lnTo>
                  <a:lnTo>
                    <a:pt x="4064067" y="4085570"/>
                  </a:lnTo>
                  <a:lnTo>
                    <a:pt x="4064865" y="4086000"/>
                  </a:lnTo>
                  <a:lnTo>
                    <a:pt x="4065664" y="4086458"/>
                  </a:lnTo>
                  <a:lnTo>
                    <a:pt x="4066462" y="4086916"/>
                  </a:lnTo>
                  <a:lnTo>
                    <a:pt x="4067260" y="4087374"/>
                  </a:lnTo>
                  <a:lnTo>
                    <a:pt x="4068058" y="4087833"/>
                  </a:lnTo>
                  <a:lnTo>
                    <a:pt x="4068857" y="4088262"/>
                  </a:lnTo>
                  <a:lnTo>
                    <a:pt x="4069655" y="4088721"/>
                  </a:lnTo>
                  <a:lnTo>
                    <a:pt x="4070453" y="4089179"/>
                  </a:lnTo>
                  <a:lnTo>
                    <a:pt x="4071252" y="4089637"/>
                  </a:lnTo>
                  <a:lnTo>
                    <a:pt x="4072050" y="4090096"/>
                  </a:lnTo>
                  <a:lnTo>
                    <a:pt x="4072848" y="4090525"/>
                  </a:lnTo>
                  <a:lnTo>
                    <a:pt x="4073646" y="4090984"/>
                  </a:lnTo>
                  <a:lnTo>
                    <a:pt x="4074445" y="4091442"/>
                  </a:lnTo>
                  <a:lnTo>
                    <a:pt x="4075243" y="4091900"/>
                  </a:lnTo>
                  <a:lnTo>
                    <a:pt x="4076041" y="4092330"/>
                  </a:lnTo>
                  <a:lnTo>
                    <a:pt x="4076840" y="4092788"/>
                  </a:lnTo>
                  <a:lnTo>
                    <a:pt x="4077638" y="4093246"/>
                  </a:lnTo>
                  <a:lnTo>
                    <a:pt x="4078436" y="4093705"/>
                  </a:lnTo>
                  <a:lnTo>
                    <a:pt x="4079234" y="4094163"/>
                  </a:lnTo>
                  <a:lnTo>
                    <a:pt x="4080033" y="4094593"/>
                  </a:lnTo>
                  <a:lnTo>
                    <a:pt x="4080831" y="4095051"/>
                  </a:lnTo>
                  <a:lnTo>
                    <a:pt x="4081629" y="4095509"/>
                  </a:lnTo>
                  <a:lnTo>
                    <a:pt x="4082428" y="4095967"/>
                  </a:lnTo>
                  <a:lnTo>
                    <a:pt x="4083226" y="4096397"/>
                  </a:lnTo>
                  <a:lnTo>
                    <a:pt x="4084024" y="4096855"/>
                  </a:lnTo>
                  <a:lnTo>
                    <a:pt x="4084822" y="4097314"/>
                  </a:lnTo>
                  <a:lnTo>
                    <a:pt x="4085621" y="4097772"/>
                  </a:lnTo>
                  <a:lnTo>
                    <a:pt x="4086419" y="4098230"/>
                  </a:lnTo>
                  <a:lnTo>
                    <a:pt x="4087217" y="4098660"/>
                  </a:lnTo>
                  <a:lnTo>
                    <a:pt x="4088016" y="4099118"/>
                  </a:lnTo>
                  <a:lnTo>
                    <a:pt x="4088814" y="4099577"/>
                  </a:lnTo>
                  <a:lnTo>
                    <a:pt x="4089612" y="4100035"/>
                  </a:lnTo>
                  <a:lnTo>
                    <a:pt x="4090410" y="4100493"/>
                  </a:lnTo>
                  <a:lnTo>
                    <a:pt x="4091209" y="4100923"/>
                  </a:lnTo>
                  <a:lnTo>
                    <a:pt x="4092007" y="4101381"/>
                  </a:lnTo>
                  <a:lnTo>
                    <a:pt x="4092805" y="4101839"/>
                  </a:lnTo>
                  <a:lnTo>
                    <a:pt x="4093604" y="4102298"/>
                  </a:lnTo>
                  <a:lnTo>
                    <a:pt x="4094402" y="4102727"/>
                  </a:lnTo>
                  <a:lnTo>
                    <a:pt x="4095200" y="4103186"/>
                  </a:lnTo>
                  <a:lnTo>
                    <a:pt x="4095998" y="4103644"/>
                  </a:lnTo>
                  <a:lnTo>
                    <a:pt x="4096797" y="4104102"/>
                  </a:lnTo>
                  <a:lnTo>
                    <a:pt x="4097595" y="4104561"/>
                  </a:lnTo>
                  <a:lnTo>
                    <a:pt x="4098393" y="4104990"/>
                  </a:lnTo>
                  <a:lnTo>
                    <a:pt x="4099192" y="4105449"/>
                  </a:lnTo>
                  <a:lnTo>
                    <a:pt x="4099990" y="4105907"/>
                  </a:lnTo>
                  <a:lnTo>
                    <a:pt x="4100788" y="4106365"/>
                  </a:lnTo>
                  <a:lnTo>
                    <a:pt x="4101586" y="4106795"/>
                  </a:lnTo>
                  <a:lnTo>
                    <a:pt x="4102385" y="4107253"/>
                  </a:lnTo>
                  <a:lnTo>
                    <a:pt x="4103183" y="4107711"/>
                  </a:lnTo>
                  <a:lnTo>
                    <a:pt x="4103981" y="4108170"/>
                  </a:lnTo>
                  <a:lnTo>
                    <a:pt x="4104780" y="4108599"/>
                  </a:lnTo>
                  <a:lnTo>
                    <a:pt x="4105578" y="4109058"/>
                  </a:lnTo>
                  <a:lnTo>
                    <a:pt x="4106376" y="4109516"/>
                  </a:lnTo>
                  <a:lnTo>
                    <a:pt x="4107174" y="4109974"/>
                  </a:lnTo>
                  <a:lnTo>
                    <a:pt x="4107973" y="4110404"/>
                  </a:lnTo>
                  <a:lnTo>
                    <a:pt x="4108771" y="4110862"/>
                  </a:lnTo>
                  <a:lnTo>
                    <a:pt x="4109569" y="4111320"/>
                  </a:lnTo>
                  <a:lnTo>
                    <a:pt x="4110368" y="4111779"/>
                  </a:lnTo>
                  <a:lnTo>
                    <a:pt x="4111166" y="4112237"/>
                  </a:lnTo>
                  <a:lnTo>
                    <a:pt x="4111964" y="4112667"/>
                  </a:lnTo>
                  <a:lnTo>
                    <a:pt x="4112762" y="4113125"/>
                  </a:lnTo>
                  <a:lnTo>
                    <a:pt x="4113561" y="4113583"/>
                  </a:lnTo>
                  <a:lnTo>
                    <a:pt x="4114359" y="4114042"/>
                  </a:lnTo>
                  <a:lnTo>
                    <a:pt x="4115157" y="4114471"/>
                  </a:lnTo>
                  <a:lnTo>
                    <a:pt x="4115956" y="4114930"/>
                  </a:lnTo>
                  <a:lnTo>
                    <a:pt x="4116754" y="4115388"/>
                  </a:lnTo>
                  <a:lnTo>
                    <a:pt x="4117552" y="4115846"/>
                  </a:lnTo>
                  <a:lnTo>
                    <a:pt x="4118350" y="4116276"/>
                  </a:lnTo>
                  <a:lnTo>
                    <a:pt x="4119149" y="4116734"/>
                  </a:lnTo>
                  <a:lnTo>
                    <a:pt x="4119947" y="4117192"/>
                  </a:lnTo>
                  <a:lnTo>
                    <a:pt x="4120745" y="4117651"/>
                  </a:lnTo>
                  <a:lnTo>
                    <a:pt x="4121544" y="4118080"/>
                  </a:lnTo>
                  <a:lnTo>
                    <a:pt x="4122342" y="4118539"/>
                  </a:lnTo>
                  <a:lnTo>
                    <a:pt x="4123140" y="4118997"/>
                  </a:lnTo>
                  <a:lnTo>
                    <a:pt x="4123938" y="4119455"/>
                  </a:lnTo>
                  <a:lnTo>
                    <a:pt x="4124737" y="4119885"/>
                  </a:lnTo>
                  <a:lnTo>
                    <a:pt x="4125535" y="4120343"/>
                  </a:lnTo>
                  <a:lnTo>
                    <a:pt x="4126333" y="4120801"/>
                  </a:lnTo>
                  <a:lnTo>
                    <a:pt x="4127132" y="4121260"/>
                  </a:lnTo>
                  <a:lnTo>
                    <a:pt x="4127930" y="4121689"/>
                  </a:lnTo>
                  <a:lnTo>
                    <a:pt x="4128728" y="4122148"/>
                  </a:lnTo>
                  <a:lnTo>
                    <a:pt x="4129526" y="4122606"/>
                  </a:lnTo>
                  <a:lnTo>
                    <a:pt x="4130325" y="4123064"/>
                  </a:lnTo>
                  <a:lnTo>
                    <a:pt x="4131123" y="4123494"/>
                  </a:lnTo>
                  <a:lnTo>
                    <a:pt x="4131921" y="4123952"/>
                  </a:lnTo>
                  <a:lnTo>
                    <a:pt x="4132720" y="4124411"/>
                  </a:lnTo>
                  <a:lnTo>
                    <a:pt x="4133518" y="4124869"/>
                  </a:lnTo>
                  <a:lnTo>
                    <a:pt x="4134316" y="4125298"/>
                  </a:lnTo>
                  <a:lnTo>
                    <a:pt x="4135114" y="4125757"/>
                  </a:lnTo>
                  <a:lnTo>
                    <a:pt x="4135913" y="4126215"/>
                  </a:lnTo>
                  <a:lnTo>
                    <a:pt x="4136711" y="4126673"/>
                  </a:lnTo>
                  <a:lnTo>
                    <a:pt x="4137509" y="4127103"/>
                  </a:lnTo>
                  <a:lnTo>
                    <a:pt x="4138308" y="4127561"/>
                  </a:lnTo>
                  <a:lnTo>
                    <a:pt x="4139106" y="4128020"/>
                  </a:lnTo>
                  <a:lnTo>
                    <a:pt x="4139904" y="4128478"/>
                  </a:lnTo>
                  <a:lnTo>
                    <a:pt x="4140702" y="4128908"/>
                  </a:lnTo>
                  <a:lnTo>
                    <a:pt x="4141501" y="4129366"/>
                  </a:lnTo>
                  <a:lnTo>
                    <a:pt x="4142299" y="4129824"/>
                  </a:lnTo>
                  <a:lnTo>
                    <a:pt x="4143097" y="4130282"/>
                  </a:lnTo>
                  <a:lnTo>
                    <a:pt x="4143896" y="4130712"/>
                  </a:lnTo>
                  <a:lnTo>
                    <a:pt x="4144694" y="4131170"/>
                  </a:lnTo>
                  <a:lnTo>
                    <a:pt x="4145492" y="4131629"/>
                  </a:lnTo>
                  <a:lnTo>
                    <a:pt x="4146290" y="4132087"/>
                  </a:lnTo>
                  <a:lnTo>
                    <a:pt x="4147089" y="4132517"/>
                  </a:lnTo>
                  <a:lnTo>
                    <a:pt x="4147887" y="4132975"/>
                  </a:lnTo>
                  <a:lnTo>
                    <a:pt x="4148685" y="4133433"/>
                  </a:lnTo>
                  <a:lnTo>
                    <a:pt x="4149484" y="4133892"/>
                  </a:lnTo>
                  <a:lnTo>
                    <a:pt x="4150282" y="4134321"/>
                  </a:lnTo>
                  <a:lnTo>
                    <a:pt x="4151080" y="4134779"/>
                  </a:lnTo>
                  <a:lnTo>
                    <a:pt x="4151878" y="4135238"/>
                  </a:lnTo>
                  <a:lnTo>
                    <a:pt x="4152677" y="4135696"/>
                  </a:lnTo>
                  <a:lnTo>
                    <a:pt x="4153475" y="4136126"/>
                  </a:lnTo>
                  <a:lnTo>
                    <a:pt x="4154273" y="4136584"/>
                  </a:lnTo>
                  <a:lnTo>
                    <a:pt x="4155072" y="4137042"/>
                  </a:lnTo>
                  <a:lnTo>
                    <a:pt x="4155870" y="4137472"/>
                  </a:lnTo>
                  <a:lnTo>
                    <a:pt x="4156668" y="4137930"/>
                  </a:lnTo>
                  <a:lnTo>
                    <a:pt x="4157466" y="4138389"/>
                  </a:lnTo>
                  <a:lnTo>
                    <a:pt x="4158265" y="4138847"/>
                  </a:lnTo>
                  <a:lnTo>
                    <a:pt x="4159063" y="4139277"/>
                  </a:lnTo>
                  <a:lnTo>
                    <a:pt x="4159861" y="4139735"/>
                  </a:lnTo>
                  <a:lnTo>
                    <a:pt x="4160660" y="4140193"/>
                  </a:lnTo>
                  <a:lnTo>
                    <a:pt x="4161458" y="4140651"/>
                  </a:lnTo>
                  <a:lnTo>
                    <a:pt x="4162256" y="4141081"/>
                  </a:lnTo>
                  <a:lnTo>
                    <a:pt x="4163054" y="4141539"/>
                  </a:lnTo>
                  <a:lnTo>
                    <a:pt x="4163853" y="4141998"/>
                  </a:lnTo>
                  <a:lnTo>
                    <a:pt x="4164651" y="4142456"/>
                  </a:lnTo>
                  <a:lnTo>
                    <a:pt x="4165449" y="4142886"/>
                  </a:lnTo>
                  <a:lnTo>
                    <a:pt x="4166247" y="4143344"/>
                  </a:lnTo>
                  <a:lnTo>
                    <a:pt x="4167046" y="4143802"/>
                  </a:lnTo>
                  <a:lnTo>
                    <a:pt x="4167844" y="4144232"/>
                  </a:lnTo>
                  <a:lnTo>
                    <a:pt x="4168642" y="4144690"/>
                  </a:lnTo>
                  <a:lnTo>
                    <a:pt x="4169441" y="4145148"/>
                  </a:lnTo>
                  <a:lnTo>
                    <a:pt x="4170239" y="4145607"/>
                  </a:lnTo>
                  <a:lnTo>
                    <a:pt x="4171037" y="4146036"/>
                  </a:lnTo>
                  <a:lnTo>
                    <a:pt x="4171835" y="4146495"/>
                  </a:lnTo>
                  <a:lnTo>
                    <a:pt x="4172634" y="4146953"/>
                  </a:lnTo>
                  <a:lnTo>
                    <a:pt x="4173432" y="4147383"/>
                  </a:lnTo>
                  <a:lnTo>
                    <a:pt x="4174230" y="4147841"/>
                  </a:lnTo>
                  <a:lnTo>
                    <a:pt x="4175029" y="4148299"/>
                  </a:lnTo>
                  <a:lnTo>
                    <a:pt x="4175827" y="4148758"/>
                  </a:lnTo>
                  <a:lnTo>
                    <a:pt x="4176625" y="4149187"/>
                  </a:lnTo>
                  <a:lnTo>
                    <a:pt x="4177423" y="4149645"/>
                  </a:lnTo>
                  <a:lnTo>
                    <a:pt x="4178222" y="4150104"/>
                  </a:lnTo>
                  <a:lnTo>
                    <a:pt x="4179020" y="4150562"/>
                  </a:lnTo>
                  <a:lnTo>
                    <a:pt x="4179818" y="4150992"/>
                  </a:lnTo>
                  <a:lnTo>
                    <a:pt x="4180617" y="4151450"/>
                  </a:lnTo>
                  <a:lnTo>
                    <a:pt x="4181415" y="4151908"/>
                  </a:lnTo>
                  <a:lnTo>
                    <a:pt x="4182213" y="4152338"/>
                  </a:lnTo>
                  <a:lnTo>
                    <a:pt x="4183011" y="4152796"/>
                  </a:lnTo>
                  <a:lnTo>
                    <a:pt x="4183810" y="4153255"/>
                  </a:lnTo>
                  <a:lnTo>
                    <a:pt x="4184608" y="4153713"/>
                  </a:lnTo>
                  <a:lnTo>
                    <a:pt x="4185406" y="4154143"/>
                  </a:lnTo>
                  <a:lnTo>
                    <a:pt x="4186205" y="4154601"/>
                  </a:lnTo>
                  <a:lnTo>
                    <a:pt x="4187003" y="4155059"/>
                  </a:lnTo>
                  <a:lnTo>
                    <a:pt x="4187801" y="4155489"/>
                  </a:lnTo>
                  <a:lnTo>
                    <a:pt x="4188599" y="4155947"/>
                  </a:lnTo>
                  <a:lnTo>
                    <a:pt x="4189398" y="4156405"/>
                  </a:lnTo>
                  <a:lnTo>
                    <a:pt x="4190196" y="4156864"/>
                  </a:lnTo>
                  <a:lnTo>
                    <a:pt x="4190994" y="4157293"/>
                  </a:lnTo>
                  <a:lnTo>
                    <a:pt x="4191793" y="4157752"/>
                  </a:lnTo>
                  <a:lnTo>
                    <a:pt x="4192591" y="4158210"/>
                  </a:lnTo>
                  <a:lnTo>
                    <a:pt x="4193389" y="4158640"/>
                  </a:lnTo>
                  <a:lnTo>
                    <a:pt x="4194187" y="4159098"/>
                  </a:lnTo>
                  <a:lnTo>
                    <a:pt x="4194986" y="4159556"/>
                  </a:lnTo>
                  <a:lnTo>
                    <a:pt x="4195784" y="4160014"/>
                  </a:lnTo>
                  <a:lnTo>
                    <a:pt x="4196582" y="4160444"/>
                  </a:lnTo>
                  <a:lnTo>
                    <a:pt x="4197381" y="4160902"/>
                  </a:lnTo>
                  <a:lnTo>
                    <a:pt x="4198179" y="4161361"/>
                  </a:lnTo>
                  <a:lnTo>
                    <a:pt x="4198977" y="4161790"/>
                  </a:lnTo>
                  <a:lnTo>
                    <a:pt x="4199775" y="4162249"/>
                  </a:lnTo>
                  <a:lnTo>
                    <a:pt x="4200574" y="4162707"/>
                  </a:lnTo>
                  <a:lnTo>
                    <a:pt x="4201372" y="4163137"/>
                  </a:lnTo>
                  <a:lnTo>
                    <a:pt x="4202170" y="4163595"/>
                  </a:lnTo>
                  <a:lnTo>
                    <a:pt x="4202969" y="4164053"/>
                  </a:lnTo>
                  <a:lnTo>
                    <a:pt x="4203767" y="4164511"/>
                  </a:lnTo>
                  <a:lnTo>
                    <a:pt x="4204565" y="4164941"/>
                  </a:lnTo>
                  <a:lnTo>
                    <a:pt x="4205363" y="4165399"/>
                  </a:lnTo>
                  <a:lnTo>
                    <a:pt x="4206162" y="4165858"/>
                  </a:lnTo>
                  <a:lnTo>
                    <a:pt x="4206960" y="4166287"/>
                  </a:lnTo>
                  <a:lnTo>
                    <a:pt x="4207758" y="4166746"/>
                  </a:lnTo>
                  <a:lnTo>
                    <a:pt x="4208557" y="4167204"/>
                  </a:lnTo>
                  <a:lnTo>
                    <a:pt x="4209355" y="4167634"/>
                  </a:lnTo>
                  <a:lnTo>
                    <a:pt x="4210153" y="4168092"/>
                  </a:lnTo>
                  <a:lnTo>
                    <a:pt x="4210951" y="4168550"/>
                  </a:lnTo>
                  <a:lnTo>
                    <a:pt x="4211750" y="4169009"/>
                  </a:lnTo>
                  <a:lnTo>
                    <a:pt x="4212548" y="4169438"/>
                  </a:lnTo>
                  <a:lnTo>
                    <a:pt x="4213346" y="4169896"/>
                  </a:lnTo>
                  <a:lnTo>
                    <a:pt x="4214145" y="4170355"/>
                  </a:lnTo>
                  <a:lnTo>
                    <a:pt x="4214943" y="4170784"/>
                  </a:lnTo>
                  <a:lnTo>
                    <a:pt x="4215741" y="4171243"/>
                  </a:lnTo>
                  <a:lnTo>
                    <a:pt x="4216539" y="4171701"/>
                  </a:lnTo>
                  <a:lnTo>
                    <a:pt x="4217338" y="4172131"/>
                  </a:lnTo>
                  <a:lnTo>
                    <a:pt x="4218136" y="4172589"/>
                  </a:lnTo>
                  <a:lnTo>
                    <a:pt x="4218934" y="4173047"/>
                  </a:lnTo>
                  <a:lnTo>
                    <a:pt x="4219733" y="4173506"/>
                  </a:lnTo>
                  <a:lnTo>
                    <a:pt x="4220531" y="4173935"/>
                  </a:lnTo>
                  <a:lnTo>
                    <a:pt x="4221329" y="4174393"/>
                  </a:lnTo>
                  <a:lnTo>
                    <a:pt x="4222127" y="4174852"/>
                  </a:lnTo>
                  <a:lnTo>
                    <a:pt x="4222926" y="4175281"/>
                  </a:lnTo>
                  <a:lnTo>
                    <a:pt x="4223724" y="4175740"/>
                  </a:lnTo>
                  <a:lnTo>
                    <a:pt x="4224522" y="4176198"/>
                  </a:lnTo>
                  <a:lnTo>
                    <a:pt x="4225321" y="4176628"/>
                  </a:lnTo>
                  <a:lnTo>
                    <a:pt x="4226119" y="4177086"/>
                  </a:lnTo>
                  <a:lnTo>
                    <a:pt x="4226917" y="4177544"/>
                  </a:lnTo>
                  <a:lnTo>
                    <a:pt x="4227715" y="4177974"/>
                  </a:lnTo>
                  <a:lnTo>
                    <a:pt x="4228514" y="4178432"/>
                  </a:lnTo>
                  <a:lnTo>
                    <a:pt x="4229312" y="4178891"/>
                  </a:lnTo>
                  <a:lnTo>
                    <a:pt x="4230110" y="4179320"/>
                  </a:lnTo>
                  <a:lnTo>
                    <a:pt x="4230909" y="4179778"/>
                  </a:lnTo>
                  <a:lnTo>
                    <a:pt x="4231707" y="4180237"/>
                  </a:lnTo>
                  <a:lnTo>
                    <a:pt x="4232505" y="4180695"/>
                  </a:lnTo>
                  <a:lnTo>
                    <a:pt x="4233303" y="4181125"/>
                  </a:lnTo>
                  <a:lnTo>
                    <a:pt x="4234102" y="4181583"/>
                  </a:lnTo>
                  <a:lnTo>
                    <a:pt x="4234900" y="4182041"/>
                  </a:lnTo>
                  <a:lnTo>
                    <a:pt x="4235698" y="4182471"/>
                  </a:lnTo>
                  <a:lnTo>
                    <a:pt x="4236497" y="4182929"/>
                  </a:lnTo>
                  <a:lnTo>
                    <a:pt x="4237295" y="4183388"/>
                  </a:lnTo>
                  <a:lnTo>
                    <a:pt x="4238093" y="4183817"/>
                  </a:lnTo>
                  <a:lnTo>
                    <a:pt x="4238891" y="4184276"/>
                  </a:lnTo>
                  <a:lnTo>
                    <a:pt x="4239690" y="4184734"/>
                  </a:lnTo>
                  <a:lnTo>
                    <a:pt x="4240488" y="4185163"/>
                  </a:lnTo>
                  <a:lnTo>
                    <a:pt x="4241286" y="4185622"/>
                  </a:lnTo>
                  <a:lnTo>
                    <a:pt x="4242085" y="4186080"/>
                  </a:lnTo>
                  <a:lnTo>
                    <a:pt x="4242883" y="4186510"/>
                  </a:lnTo>
                  <a:lnTo>
                    <a:pt x="4243681" y="4186968"/>
                  </a:lnTo>
                  <a:lnTo>
                    <a:pt x="4244479" y="4187426"/>
                  </a:lnTo>
                  <a:lnTo>
                    <a:pt x="4245278" y="4187856"/>
                  </a:lnTo>
                  <a:lnTo>
                    <a:pt x="4246076" y="4188314"/>
                  </a:lnTo>
                  <a:lnTo>
                    <a:pt x="4246874" y="4188773"/>
                  </a:lnTo>
                  <a:lnTo>
                    <a:pt x="4247673" y="4189202"/>
                  </a:lnTo>
                  <a:lnTo>
                    <a:pt x="4248471" y="4189660"/>
                  </a:lnTo>
                  <a:lnTo>
                    <a:pt x="4249269" y="4190119"/>
                  </a:lnTo>
                  <a:lnTo>
                    <a:pt x="4250067" y="4190548"/>
                  </a:lnTo>
                  <a:lnTo>
                    <a:pt x="4250866" y="4191007"/>
                  </a:lnTo>
                  <a:lnTo>
                    <a:pt x="4251664" y="4191465"/>
                  </a:lnTo>
                  <a:lnTo>
                    <a:pt x="4252462" y="4191895"/>
                  </a:lnTo>
                  <a:lnTo>
                    <a:pt x="4253261" y="4192353"/>
                  </a:lnTo>
                  <a:lnTo>
                    <a:pt x="4254059" y="4192811"/>
                  </a:lnTo>
                  <a:lnTo>
                    <a:pt x="4254857" y="4193241"/>
                  </a:lnTo>
                  <a:lnTo>
                    <a:pt x="4255655" y="4193699"/>
                  </a:lnTo>
                  <a:lnTo>
                    <a:pt x="4256454" y="4194158"/>
                  </a:lnTo>
                  <a:lnTo>
                    <a:pt x="4257252" y="4194587"/>
                  </a:lnTo>
                  <a:lnTo>
                    <a:pt x="4258050" y="4195045"/>
                  </a:lnTo>
                  <a:lnTo>
                    <a:pt x="4258849" y="4195504"/>
                  </a:lnTo>
                  <a:lnTo>
                    <a:pt x="4259647" y="4195962"/>
                  </a:lnTo>
                  <a:lnTo>
                    <a:pt x="4260445" y="4196392"/>
                  </a:lnTo>
                  <a:lnTo>
                    <a:pt x="4261243" y="4196850"/>
                  </a:lnTo>
                  <a:lnTo>
                    <a:pt x="4262042" y="4197308"/>
                  </a:lnTo>
                  <a:lnTo>
                    <a:pt x="4262840" y="4197738"/>
                  </a:lnTo>
                  <a:lnTo>
                    <a:pt x="4263638" y="4198196"/>
                  </a:lnTo>
                  <a:lnTo>
                    <a:pt x="4264437" y="4198655"/>
                  </a:lnTo>
                  <a:lnTo>
                    <a:pt x="4265235" y="4199084"/>
                  </a:lnTo>
                  <a:lnTo>
                    <a:pt x="4266033" y="4199543"/>
                  </a:lnTo>
                  <a:lnTo>
                    <a:pt x="4266831" y="4200001"/>
                  </a:lnTo>
                  <a:lnTo>
                    <a:pt x="4267630" y="4200430"/>
                  </a:lnTo>
                  <a:lnTo>
                    <a:pt x="4268428" y="4200889"/>
                  </a:lnTo>
                  <a:lnTo>
                    <a:pt x="4269226" y="4201318"/>
                  </a:lnTo>
                  <a:lnTo>
                    <a:pt x="4270025" y="4201777"/>
                  </a:lnTo>
                  <a:lnTo>
                    <a:pt x="4270823" y="4202235"/>
                  </a:lnTo>
                  <a:lnTo>
                    <a:pt x="4271621" y="4202665"/>
                  </a:lnTo>
                  <a:lnTo>
                    <a:pt x="4272419" y="4203123"/>
                  </a:lnTo>
                  <a:lnTo>
                    <a:pt x="4273218" y="4203581"/>
                  </a:lnTo>
                  <a:lnTo>
                    <a:pt x="4274016" y="4204011"/>
                  </a:lnTo>
                  <a:lnTo>
                    <a:pt x="4274814" y="4204469"/>
                  </a:lnTo>
                  <a:lnTo>
                    <a:pt x="4275613" y="4204927"/>
                  </a:lnTo>
                  <a:lnTo>
                    <a:pt x="4276411" y="4205357"/>
                  </a:lnTo>
                  <a:lnTo>
                    <a:pt x="4277209" y="4205815"/>
                  </a:lnTo>
                  <a:lnTo>
                    <a:pt x="4278007" y="4206274"/>
                  </a:lnTo>
                  <a:lnTo>
                    <a:pt x="4278806" y="4206703"/>
                  </a:lnTo>
                  <a:lnTo>
                    <a:pt x="4279604" y="4207162"/>
                  </a:lnTo>
                  <a:lnTo>
                    <a:pt x="4280402" y="4207620"/>
                  </a:lnTo>
                  <a:lnTo>
                    <a:pt x="4281200" y="4208050"/>
                  </a:lnTo>
                  <a:lnTo>
                    <a:pt x="4281999" y="4208508"/>
                  </a:lnTo>
                  <a:lnTo>
                    <a:pt x="4282797" y="4208966"/>
                  </a:lnTo>
                  <a:lnTo>
                    <a:pt x="4283595" y="4209396"/>
                  </a:lnTo>
                  <a:lnTo>
                    <a:pt x="4284394" y="4209854"/>
                  </a:lnTo>
                  <a:lnTo>
                    <a:pt x="4285192" y="4210312"/>
                  </a:lnTo>
                  <a:lnTo>
                    <a:pt x="4285990" y="4210742"/>
                  </a:lnTo>
                  <a:lnTo>
                    <a:pt x="4286788" y="4211200"/>
                  </a:lnTo>
                  <a:lnTo>
                    <a:pt x="4287587" y="4211659"/>
                  </a:lnTo>
                  <a:lnTo>
                    <a:pt x="4288385" y="4212088"/>
                  </a:lnTo>
                  <a:lnTo>
                    <a:pt x="4289183" y="4212547"/>
                  </a:lnTo>
                  <a:lnTo>
                    <a:pt x="4289982" y="4213005"/>
                  </a:lnTo>
                  <a:lnTo>
                    <a:pt x="4290780" y="4213435"/>
                  </a:lnTo>
                  <a:lnTo>
                    <a:pt x="4291578" y="4213893"/>
                  </a:lnTo>
                  <a:lnTo>
                    <a:pt x="4292376" y="4214323"/>
                  </a:lnTo>
                  <a:lnTo>
                    <a:pt x="4293175" y="4214781"/>
                  </a:lnTo>
                  <a:lnTo>
                    <a:pt x="4293973" y="4215239"/>
                  </a:lnTo>
                  <a:lnTo>
                    <a:pt x="4294771" y="4215669"/>
                  </a:lnTo>
                  <a:lnTo>
                    <a:pt x="4295570" y="4216127"/>
                  </a:lnTo>
                  <a:lnTo>
                    <a:pt x="4296368" y="4216585"/>
                  </a:lnTo>
                  <a:lnTo>
                    <a:pt x="4297166" y="4217015"/>
                  </a:lnTo>
                  <a:lnTo>
                    <a:pt x="4297964" y="4217473"/>
                  </a:lnTo>
                  <a:lnTo>
                    <a:pt x="4298763" y="4217932"/>
                  </a:lnTo>
                  <a:lnTo>
                    <a:pt x="4299561" y="4218361"/>
                  </a:lnTo>
                  <a:lnTo>
                    <a:pt x="4300359" y="4218820"/>
                  </a:lnTo>
                  <a:lnTo>
                    <a:pt x="4301158" y="4219278"/>
                  </a:lnTo>
                  <a:lnTo>
                    <a:pt x="4301956" y="4219708"/>
                  </a:lnTo>
                  <a:lnTo>
                    <a:pt x="4302754" y="4220166"/>
                  </a:lnTo>
                  <a:lnTo>
                    <a:pt x="4303552" y="4220624"/>
                  </a:lnTo>
                  <a:lnTo>
                    <a:pt x="4304351" y="4221054"/>
                  </a:lnTo>
                  <a:lnTo>
                    <a:pt x="4305149" y="4221512"/>
                  </a:lnTo>
                  <a:lnTo>
                    <a:pt x="4305947" y="4221942"/>
                  </a:lnTo>
                  <a:lnTo>
                    <a:pt x="4306746" y="4222400"/>
                  </a:lnTo>
                  <a:lnTo>
                    <a:pt x="4307544" y="4222858"/>
                  </a:lnTo>
                  <a:lnTo>
                    <a:pt x="4308342" y="4223288"/>
                  </a:lnTo>
                  <a:lnTo>
                    <a:pt x="4309140" y="4223746"/>
                  </a:lnTo>
                  <a:lnTo>
                    <a:pt x="4309939" y="4224205"/>
                  </a:lnTo>
                  <a:lnTo>
                    <a:pt x="4310737" y="4224634"/>
                  </a:lnTo>
                  <a:lnTo>
                    <a:pt x="4311535" y="4225093"/>
                  </a:lnTo>
                  <a:lnTo>
                    <a:pt x="4312334" y="4225551"/>
                  </a:lnTo>
                  <a:lnTo>
                    <a:pt x="4313132" y="4225980"/>
                  </a:lnTo>
                  <a:lnTo>
                    <a:pt x="4313930" y="4226439"/>
                  </a:lnTo>
                  <a:lnTo>
                    <a:pt x="4314728" y="4226868"/>
                  </a:lnTo>
                  <a:lnTo>
                    <a:pt x="4315527" y="4227327"/>
                  </a:lnTo>
                  <a:lnTo>
                    <a:pt x="4316325" y="4227785"/>
                  </a:lnTo>
                  <a:lnTo>
                    <a:pt x="4317123" y="4228215"/>
                  </a:lnTo>
                  <a:lnTo>
                    <a:pt x="4317922" y="4228673"/>
                  </a:lnTo>
                  <a:lnTo>
                    <a:pt x="4318720" y="4229131"/>
                  </a:lnTo>
                  <a:lnTo>
                    <a:pt x="4319518" y="4229561"/>
                  </a:lnTo>
                  <a:lnTo>
                    <a:pt x="4320316" y="4230019"/>
                  </a:lnTo>
                  <a:lnTo>
                    <a:pt x="4321115" y="4230478"/>
                  </a:lnTo>
                  <a:lnTo>
                    <a:pt x="4321913" y="4230907"/>
                  </a:lnTo>
                  <a:lnTo>
                    <a:pt x="4322711" y="4231365"/>
                  </a:lnTo>
                  <a:lnTo>
                    <a:pt x="4323510" y="4231795"/>
                  </a:lnTo>
                  <a:lnTo>
                    <a:pt x="4324308" y="4232253"/>
                  </a:lnTo>
                  <a:lnTo>
                    <a:pt x="4325106" y="4232712"/>
                  </a:lnTo>
                  <a:lnTo>
                    <a:pt x="4325904" y="4233141"/>
                  </a:lnTo>
                  <a:lnTo>
                    <a:pt x="4326703" y="4233600"/>
                  </a:lnTo>
                  <a:lnTo>
                    <a:pt x="4327501" y="4234058"/>
                  </a:lnTo>
                  <a:lnTo>
                    <a:pt x="4328299" y="4234488"/>
                  </a:lnTo>
                  <a:lnTo>
                    <a:pt x="4329098" y="4234946"/>
                  </a:lnTo>
                  <a:lnTo>
                    <a:pt x="4329896" y="4235376"/>
                  </a:lnTo>
                  <a:lnTo>
                    <a:pt x="4330694" y="4235834"/>
                  </a:lnTo>
                  <a:lnTo>
                    <a:pt x="4331492" y="4236292"/>
                  </a:lnTo>
                  <a:lnTo>
                    <a:pt x="4332291" y="4236722"/>
                  </a:lnTo>
                  <a:lnTo>
                    <a:pt x="4333089" y="4237180"/>
                  </a:lnTo>
                  <a:lnTo>
                    <a:pt x="4333887" y="4237638"/>
                  </a:lnTo>
                  <a:lnTo>
                    <a:pt x="4334686" y="4238068"/>
                  </a:lnTo>
                  <a:lnTo>
                    <a:pt x="4335484" y="4238526"/>
                  </a:lnTo>
                  <a:lnTo>
                    <a:pt x="4336282" y="4238956"/>
                  </a:lnTo>
                  <a:lnTo>
                    <a:pt x="4337080" y="4239414"/>
                  </a:lnTo>
                  <a:lnTo>
                    <a:pt x="4337879" y="4239873"/>
                  </a:lnTo>
                  <a:lnTo>
                    <a:pt x="4338677" y="4240302"/>
                  </a:lnTo>
                  <a:lnTo>
                    <a:pt x="4339475" y="4240761"/>
                  </a:lnTo>
                  <a:lnTo>
                    <a:pt x="4340274" y="4241219"/>
                  </a:lnTo>
                  <a:lnTo>
                    <a:pt x="4341072" y="4241649"/>
                  </a:lnTo>
                  <a:lnTo>
                    <a:pt x="4341870" y="4242107"/>
                  </a:lnTo>
                  <a:lnTo>
                    <a:pt x="4342668" y="4242536"/>
                  </a:lnTo>
                  <a:lnTo>
                    <a:pt x="4343467" y="4242995"/>
                  </a:lnTo>
                  <a:lnTo>
                    <a:pt x="4344265" y="4243453"/>
                  </a:lnTo>
                  <a:lnTo>
                    <a:pt x="4345063" y="4243883"/>
                  </a:lnTo>
                  <a:lnTo>
                    <a:pt x="4345862" y="4244341"/>
                  </a:lnTo>
                  <a:lnTo>
                    <a:pt x="4346660" y="4244799"/>
                  </a:lnTo>
                  <a:lnTo>
                    <a:pt x="4347458" y="4245229"/>
                  </a:lnTo>
                  <a:lnTo>
                    <a:pt x="4348256" y="4245687"/>
                  </a:lnTo>
                  <a:lnTo>
                    <a:pt x="4349055" y="4246117"/>
                  </a:lnTo>
                  <a:lnTo>
                    <a:pt x="4349853" y="4246575"/>
                  </a:lnTo>
                  <a:lnTo>
                    <a:pt x="4350651" y="4247033"/>
                  </a:lnTo>
                  <a:lnTo>
                    <a:pt x="4351450" y="4247463"/>
                  </a:lnTo>
                  <a:lnTo>
                    <a:pt x="4352248" y="4247921"/>
                  </a:lnTo>
                  <a:lnTo>
                    <a:pt x="4353046" y="4248351"/>
                  </a:lnTo>
                  <a:lnTo>
                    <a:pt x="4353844" y="4248809"/>
                  </a:lnTo>
                  <a:lnTo>
                    <a:pt x="4354643" y="4249268"/>
                  </a:lnTo>
                  <a:lnTo>
                    <a:pt x="4355441" y="4249697"/>
                  </a:lnTo>
                  <a:lnTo>
                    <a:pt x="4356239" y="4250156"/>
                  </a:lnTo>
                  <a:lnTo>
                    <a:pt x="4357038" y="4250614"/>
                  </a:lnTo>
                  <a:lnTo>
                    <a:pt x="4357836" y="4251044"/>
                  </a:lnTo>
                  <a:lnTo>
                    <a:pt x="4358634" y="4251502"/>
                  </a:lnTo>
                  <a:lnTo>
                    <a:pt x="4359432" y="4251932"/>
                  </a:lnTo>
                  <a:lnTo>
                    <a:pt x="4360231" y="4252390"/>
                  </a:lnTo>
                  <a:lnTo>
                    <a:pt x="4361029" y="4252848"/>
                  </a:lnTo>
                  <a:lnTo>
                    <a:pt x="4361827" y="4253278"/>
                  </a:lnTo>
                  <a:lnTo>
                    <a:pt x="4362626" y="4253736"/>
                  </a:lnTo>
                  <a:lnTo>
                    <a:pt x="4363424" y="4254166"/>
                  </a:lnTo>
                  <a:lnTo>
                    <a:pt x="4364222" y="4254624"/>
                  </a:lnTo>
                  <a:lnTo>
                    <a:pt x="4365020" y="4255082"/>
                  </a:lnTo>
                  <a:lnTo>
                    <a:pt x="4365819" y="4255512"/>
                  </a:lnTo>
                  <a:lnTo>
                    <a:pt x="4366617" y="4255970"/>
                  </a:lnTo>
                  <a:lnTo>
                    <a:pt x="4367415" y="4256400"/>
                  </a:lnTo>
                  <a:lnTo>
                    <a:pt x="4368214" y="4256858"/>
                  </a:lnTo>
                  <a:lnTo>
                    <a:pt x="4369012" y="4257317"/>
                  </a:lnTo>
                  <a:lnTo>
                    <a:pt x="4369810" y="4257746"/>
                  </a:lnTo>
                  <a:lnTo>
                    <a:pt x="4370608" y="4258204"/>
                  </a:lnTo>
                  <a:lnTo>
                    <a:pt x="4371407" y="4258634"/>
                  </a:lnTo>
                  <a:lnTo>
                    <a:pt x="4372205" y="4259092"/>
                  </a:lnTo>
                  <a:lnTo>
                    <a:pt x="4373003" y="4259551"/>
                  </a:lnTo>
                  <a:lnTo>
                    <a:pt x="4373802" y="4259980"/>
                  </a:lnTo>
                  <a:lnTo>
                    <a:pt x="4374600" y="4260439"/>
                  </a:lnTo>
                  <a:lnTo>
                    <a:pt x="4375398" y="4260868"/>
                  </a:lnTo>
                  <a:lnTo>
                    <a:pt x="4376196" y="4261327"/>
                  </a:lnTo>
                  <a:lnTo>
                    <a:pt x="4376995" y="4261785"/>
                  </a:lnTo>
                  <a:lnTo>
                    <a:pt x="4377793" y="4262215"/>
                  </a:lnTo>
                  <a:lnTo>
                    <a:pt x="4378591" y="4262673"/>
                  </a:lnTo>
                  <a:lnTo>
                    <a:pt x="4379390" y="4263103"/>
                  </a:lnTo>
                  <a:lnTo>
                    <a:pt x="4380188" y="4263561"/>
                  </a:lnTo>
                  <a:lnTo>
                    <a:pt x="4380986" y="4264019"/>
                  </a:lnTo>
                  <a:lnTo>
                    <a:pt x="4381784" y="4264449"/>
                  </a:lnTo>
                  <a:lnTo>
                    <a:pt x="4382583" y="4264907"/>
                  </a:lnTo>
                  <a:lnTo>
                    <a:pt x="4383381" y="4265337"/>
                  </a:lnTo>
                  <a:lnTo>
                    <a:pt x="4384179" y="4265795"/>
                  </a:lnTo>
                  <a:lnTo>
                    <a:pt x="4384978" y="4266253"/>
                  </a:lnTo>
                  <a:lnTo>
                    <a:pt x="4385776" y="4266683"/>
                  </a:lnTo>
                  <a:lnTo>
                    <a:pt x="4386574" y="4267141"/>
                  </a:lnTo>
                  <a:lnTo>
                    <a:pt x="4387372" y="4267571"/>
                  </a:lnTo>
                  <a:lnTo>
                    <a:pt x="4388171" y="4268029"/>
                  </a:lnTo>
                  <a:lnTo>
                    <a:pt x="4388969" y="4268487"/>
                  </a:lnTo>
                  <a:lnTo>
                    <a:pt x="4389767" y="4268917"/>
                  </a:lnTo>
                  <a:lnTo>
                    <a:pt x="4390566" y="4269375"/>
                  </a:lnTo>
                  <a:lnTo>
                    <a:pt x="4391364" y="4269805"/>
                  </a:lnTo>
                  <a:lnTo>
                    <a:pt x="4392162" y="4270263"/>
                  </a:lnTo>
                  <a:lnTo>
                    <a:pt x="4392960" y="4270722"/>
                  </a:lnTo>
                  <a:lnTo>
                    <a:pt x="4393759" y="4271151"/>
                  </a:lnTo>
                  <a:lnTo>
                    <a:pt x="4394557" y="4271610"/>
                  </a:lnTo>
                  <a:lnTo>
                    <a:pt x="4395355" y="4272039"/>
                  </a:lnTo>
                  <a:lnTo>
                    <a:pt x="4396153" y="4272498"/>
                  </a:lnTo>
                  <a:lnTo>
                    <a:pt x="4396952" y="4272956"/>
                  </a:lnTo>
                  <a:lnTo>
                    <a:pt x="4397750" y="4273386"/>
                  </a:lnTo>
                  <a:lnTo>
                    <a:pt x="4398548" y="4273844"/>
                  </a:lnTo>
                  <a:lnTo>
                    <a:pt x="4399347" y="4274273"/>
                  </a:lnTo>
                  <a:lnTo>
                    <a:pt x="4400145" y="4274732"/>
                  </a:lnTo>
                  <a:lnTo>
                    <a:pt x="4400943" y="4275161"/>
                  </a:lnTo>
                  <a:lnTo>
                    <a:pt x="4401741" y="4275620"/>
                  </a:lnTo>
                  <a:lnTo>
                    <a:pt x="4402540" y="4276078"/>
                  </a:lnTo>
                  <a:lnTo>
                    <a:pt x="4403338" y="4276508"/>
                  </a:lnTo>
                  <a:lnTo>
                    <a:pt x="4404136" y="4276966"/>
                  </a:lnTo>
                  <a:lnTo>
                    <a:pt x="4404935" y="4277396"/>
                  </a:lnTo>
                  <a:lnTo>
                    <a:pt x="4405733" y="4277854"/>
                  </a:lnTo>
                  <a:lnTo>
                    <a:pt x="4406531" y="4278312"/>
                  </a:lnTo>
                  <a:lnTo>
                    <a:pt x="4407329" y="4278742"/>
                  </a:lnTo>
                  <a:lnTo>
                    <a:pt x="4408128" y="4279200"/>
                  </a:lnTo>
                  <a:lnTo>
                    <a:pt x="4408926" y="4279630"/>
                  </a:lnTo>
                  <a:lnTo>
                    <a:pt x="4409724" y="4280088"/>
                  </a:lnTo>
                  <a:lnTo>
                    <a:pt x="4410523" y="4280546"/>
                  </a:lnTo>
                  <a:lnTo>
                    <a:pt x="4411321" y="4280976"/>
                  </a:lnTo>
                  <a:lnTo>
                    <a:pt x="4412119" y="4281434"/>
                  </a:lnTo>
                  <a:lnTo>
                    <a:pt x="4412917" y="4281864"/>
                  </a:lnTo>
                  <a:lnTo>
                    <a:pt x="4413716" y="4282322"/>
                  </a:lnTo>
                  <a:lnTo>
                    <a:pt x="4414514" y="4282752"/>
                  </a:lnTo>
                  <a:lnTo>
                    <a:pt x="4415312" y="4283210"/>
                  </a:lnTo>
                  <a:lnTo>
                    <a:pt x="4416111" y="4283669"/>
                  </a:lnTo>
                  <a:lnTo>
                    <a:pt x="4416909" y="4284098"/>
                  </a:lnTo>
                  <a:lnTo>
                    <a:pt x="4417707" y="4284557"/>
                  </a:lnTo>
                  <a:lnTo>
                    <a:pt x="4418505" y="4284986"/>
                  </a:lnTo>
                  <a:lnTo>
                    <a:pt x="4419304" y="4285444"/>
                  </a:lnTo>
                  <a:lnTo>
                    <a:pt x="4420102" y="4285874"/>
                  </a:lnTo>
                  <a:lnTo>
                    <a:pt x="4420900" y="4286332"/>
                  </a:lnTo>
                  <a:lnTo>
                    <a:pt x="4421699" y="4286791"/>
                  </a:lnTo>
                  <a:lnTo>
                    <a:pt x="4422497" y="4287220"/>
                  </a:lnTo>
                  <a:lnTo>
                    <a:pt x="4423295" y="4287679"/>
                  </a:lnTo>
                  <a:lnTo>
                    <a:pt x="4424093" y="4288108"/>
                  </a:lnTo>
                  <a:lnTo>
                    <a:pt x="4424892" y="4288567"/>
                  </a:lnTo>
                  <a:lnTo>
                    <a:pt x="4425690" y="4289025"/>
                  </a:lnTo>
                  <a:lnTo>
                    <a:pt x="4426488" y="4289455"/>
                  </a:lnTo>
                  <a:lnTo>
                    <a:pt x="4427287" y="4289913"/>
                  </a:lnTo>
                  <a:lnTo>
                    <a:pt x="4428085" y="4290343"/>
                  </a:lnTo>
                  <a:lnTo>
                    <a:pt x="4428883" y="4290801"/>
                  </a:lnTo>
                  <a:lnTo>
                    <a:pt x="4429681" y="4291230"/>
                  </a:lnTo>
                  <a:lnTo>
                    <a:pt x="4430480" y="4291689"/>
                  </a:lnTo>
                  <a:lnTo>
                    <a:pt x="4431278" y="4292147"/>
                  </a:lnTo>
                  <a:lnTo>
                    <a:pt x="4432076" y="4292577"/>
                  </a:lnTo>
                  <a:lnTo>
                    <a:pt x="4432875" y="4293035"/>
                  </a:lnTo>
                  <a:lnTo>
                    <a:pt x="4433673" y="4293465"/>
                  </a:lnTo>
                  <a:lnTo>
                    <a:pt x="4434471" y="4293923"/>
                  </a:lnTo>
                  <a:lnTo>
                    <a:pt x="4435269" y="4294353"/>
                  </a:lnTo>
                  <a:lnTo>
                    <a:pt x="4436068" y="4294811"/>
                  </a:lnTo>
                  <a:lnTo>
                    <a:pt x="4436866" y="4295269"/>
                  </a:lnTo>
                  <a:lnTo>
                    <a:pt x="4437664" y="4295699"/>
                  </a:lnTo>
                  <a:lnTo>
                    <a:pt x="4438463" y="4296157"/>
                  </a:lnTo>
                  <a:lnTo>
                    <a:pt x="4439261" y="4296587"/>
                  </a:lnTo>
                  <a:lnTo>
                    <a:pt x="4440059" y="4297045"/>
                  </a:lnTo>
                  <a:lnTo>
                    <a:pt x="4440857" y="4297475"/>
                  </a:lnTo>
                  <a:lnTo>
                    <a:pt x="4441656" y="4297933"/>
                  </a:lnTo>
                  <a:lnTo>
                    <a:pt x="4442454" y="4298363"/>
                  </a:lnTo>
                  <a:lnTo>
                    <a:pt x="4443252" y="4298821"/>
                  </a:lnTo>
                  <a:lnTo>
                    <a:pt x="4444051" y="4299279"/>
                  </a:lnTo>
                  <a:lnTo>
                    <a:pt x="4444849" y="4299709"/>
                  </a:lnTo>
                  <a:lnTo>
                    <a:pt x="4445647" y="4300167"/>
                  </a:lnTo>
                  <a:lnTo>
                    <a:pt x="4446445" y="4300597"/>
                  </a:lnTo>
                  <a:lnTo>
                    <a:pt x="4447244" y="4301055"/>
                  </a:lnTo>
                  <a:lnTo>
                    <a:pt x="4448042" y="4301485"/>
                  </a:lnTo>
                  <a:lnTo>
                    <a:pt x="4448840" y="4301943"/>
                  </a:lnTo>
                  <a:lnTo>
                    <a:pt x="4449639" y="4302401"/>
                  </a:lnTo>
                  <a:lnTo>
                    <a:pt x="4450437" y="4302831"/>
                  </a:lnTo>
                  <a:lnTo>
                    <a:pt x="4451235" y="4303289"/>
                  </a:lnTo>
                  <a:lnTo>
                    <a:pt x="4452033" y="4303719"/>
                  </a:lnTo>
                  <a:lnTo>
                    <a:pt x="4452832" y="4304177"/>
                  </a:lnTo>
                  <a:lnTo>
                    <a:pt x="4453630" y="4304607"/>
                  </a:lnTo>
                  <a:lnTo>
                    <a:pt x="4454428" y="4305065"/>
                  </a:lnTo>
                  <a:lnTo>
                    <a:pt x="4455227" y="4305524"/>
                  </a:lnTo>
                  <a:lnTo>
                    <a:pt x="4456025" y="4305953"/>
                  </a:lnTo>
                  <a:lnTo>
                    <a:pt x="4456823" y="4306412"/>
                  </a:lnTo>
                  <a:lnTo>
                    <a:pt x="4457621" y="4306841"/>
                  </a:lnTo>
                  <a:lnTo>
                    <a:pt x="4458420" y="4307299"/>
                  </a:lnTo>
                  <a:lnTo>
                    <a:pt x="4459218" y="4307729"/>
                  </a:lnTo>
                  <a:lnTo>
                    <a:pt x="4460016" y="4308187"/>
                  </a:lnTo>
                  <a:lnTo>
                    <a:pt x="4460815" y="4308617"/>
                  </a:lnTo>
                  <a:lnTo>
                    <a:pt x="4461613" y="4309075"/>
                  </a:lnTo>
                  <a:lnTo>
                    <a:pt x="4462411" y="4309534"/>
                  </a:lnTo>
                  <a:lnTo>
                    <a:pt x="4463209" y="4309963"/>
                  </a:lnTo>
                  <a:lnTo>
                    <a:pt x="4464008" y="4310422"/>
                  </a:lnTo>
                  <a:lnTo>
                    <a:pt x="4464806" y="4310851"/>
                  </a:lnTo>
                  <a:lnTo>
                    <a:pt x="4465604" y="4311310"/>
                  </a:lnTo>
                  <a:lnTo>
                    <a:pt x="4466403" y="4311739"/>
                  </a:lnTo>
                  <a:lnTo>
                    <a:pt x="4467201" y="4312198"/>
                  </a:lnTo>
                  <a:lnTo>
                    <a:pt x="4467999" y="4312627"/>
                  </a:lnTo>
                  <a:lnTo>
                    <a:pt x="4468797" y="4313085"/>
                  </a:lnTo>
                  <a:lnTo>
                    <a:pt x="4469596" y="4313515"/>
                  </a:lnTo>
                  <a:lnTo>
                    <a:pt x="4470394" y="4313973"/>
                  </a:lnTo>
                  <a:lnTo>
                    <a:pt x="4471192" y="4314432"/>
                  </a:lnTo>
                  <a:lnTo>
                    <a:pt x="4471991" y="4314861"/>
                  </a:lnTo>
                  <a:lnTo>
                    <a:pt x="4472789" y="4315320"/>
                  </a:lnTo>
                  <a:lnTo>
                    <a:pt x="4473587" y="4315749"/>
                  </a:lnTo>
                  <a:lnTo>
                    <a:pt x="4474385" y="4316208"/>
                  </a:lnTo>
                  <a:lnTo>
                    <a:pt x="4475184" y="4316637"/>
                  </a:lnTo>
                  <a:lnTo>
                    <a:pt x="4475982" y="4317096"/>
                  </a:lnTo>
                  <a:lnTo>
                    <a:pt x="4476780" y="4317525"/>
                  </a:lnTo>
                  <a:lnTo>
                    <a:pt x="4477579" y="4317984"/>
                  </a:lnTo>
                  <a:lnTo>
                    <a:pt x="4478377" y="4318442"/>
                  </a:lnTo>
                  <a:lnTo>
                    <a:pt x="4479175" y="4318871"/>
                  </a:lnTo>
                  <a:lnTo>
                    <a:pt x="4479973" y="4319330"/>
                  </a:lnTo>
                  <a:lnTo>
                    <a:pt x="4480772" y="4319759"/>
                  </a:lnTo>
                  <a:lnTo>
                    <a:pt x="4481570" y="4320218"/>
                  </a:lnTo>
                  <a:lnTo>
                    <a:pt x="4482368" y="4320647"/>
                  </a:lnTo>
                  <a:lnTo>
                    <a:pt x="4483167" y="4321106"/>
                  </a:lnTo>
                  <a:lnTo>
                    <a:pt x="4483965" y="4321535"/>
                  </a:lnTo>
                  <a:lnTo>
                    <a:pt x="4484763" y="4321994"/>
                  </a:lnTo>
                  <a:lnTo>
                    <a:pt x="4485561" y="4322423"/>
                  </a:lnTo>
                  <a:lnTo>
                    <a:pt x="4486360" y="4322882"/>
                  </a:lnTo>
                  <a:lnTo>
                    <a:pt x="4487158" y="4323340"/>
                  </a:lnTo>
                  <a:lnTo>
                    <a:pt x="4487956" y="4323770"/>
                  </a:lnTo>
                  <a:lnTo>
                    <a:pt x="4488755" y="4324228"/>
                  </a:lnTo>
                  <a:lnTo>
                    <a:pt x="4489553" y="4324657"/>
                  </a:lnTo>
                  <a:lnTo>
                    <a:pt x="4490351" y="4325116"/>
                  </a:lnTo>
                  <a:lnTo>
                    <a:pt x="4491149" y="4325545"/>
                  </a:lnTo>
                  <a:lnTo>
                    <a:pt x="4491948" y="4326004"/>
                  </a:lnTo>
                  <a:lnTo>
                    <a:pt x="4492746" y="4326433"/>
                  </a:lnTo>
                  <a:lnTo>
                    <a:pt x="4493544" y="4326892"/>
                  </a:lnTo>
                  <a:lnTo>
                    <a:pt x="4494343" y="4327321"/>
                  </a:lnTo>
                  <a:lnTo>
                    <a:pt x="4495141" y="4327780"/>
                  </a:lnTo>
                  <a:lnTo>
                    <a:pt x="4495939" y="4328238"/>
                  </a:lnTo>
                  <a:lnTo>
                    <a:pt x="4496737" y="4328668"/>
                  </a:lnTo>
                  <a:lnTo>
                    <a:pt x="4497536" y="4329126"/>
                  </a:lnTo>
                  <a:lnTo>
                    <a:pt x="4498334" y="4329556"/>
                  </a:lnTo>
                  <a:lnTo>
                    <a:pt x="4499132" y="4330014"/>
                  </a:lnTo>
                  <a:lnTo>
                    <a:pt x="4499931" y="4330443"/>
                  </a:lnTo>
                  <a:lnTo>
                    <a:pt x="4500729" y="4330902"/>
                  </a:lnTo>
                  <a:lnTo>
                    <a:pt x="4501527" y="4331331"/>
                  </a:lnTo>
                  <a:lnTo>
                    <a:pt x="4502325" y="4331790"/>
                  </a:lnTo>
                  <a:lnTo>
                    <a:pt x="4503124" y="4332219"/>
                  </a:lnTo>
                  <a:lnTo>
                    <a:pt x="4503922" y="4332678"/>
                  </a:lnTo>
                  <a:lnTo>
                    <a:pt x="4504720" y="4333107"/>
                  </a:lnTo>
                  <a:lnTo>
                    <a:pt x="4505519" y="4333566"/>
                  </a:lnTo>
                  <a:lnTo>
                    <a:pt x="4506317" y="4334024"/>
                  </a:lnTo>
                  <a:lnTo>
                    <a:pt x="4507115" y="4334454"/>
                  </a:lnTo>
                  <a:lnTo>
                    <a:pt x="4507913" y="4334912"/>
                  </a:lnTo>
                  <a:lnTo>
                    <a:pt x="4508712" y="4335342"/>
                  </a:lnTo>
                  <a:lnTo>
                    <a:pt x="4509510" y="4335800"/>
                  </a:lnTo>
                  <a:lnTo>
                    <a:pt x="4510308" y="4336229"/>
                  </a:lnTo>
                  <a:lnTo>
                    <a:pt x="4511106" y="4336688"/>
                  </a:lnTo>
                  <a:lnTo>
                    <a:pt x="4511905" y="4337117"/>
                  </a:lnTo>
                  <a:lnTo>
                    <a:pt x="4512703" y="4337576"/>
                  </a:lnTo>
                  <a:lnTo>
                    <a:pt x="4513501" y="4338005"/>
                  </a:lnTo>
                  <a:lnTo>
                    <a:pt x="4514300" y="4338464"/>
                  </a:lnTo>
                  <a:lnTo>
                    <a:pt x="4515098" y="4338893"/>
                  </a:lnTo>
                  <a:lnTo>
                    <a:pt x="4515896" y="4339352"/>
                  </a:lnTo>
                  <a:lnTo>
                    <a:pt x="4516694" y="4339781"/>
                  </a:lnTo>
                  <a:lnTo>
                    <a:pt x="4517493" y="4340240"/>
                  </a:lnTo>
                  <a:lnTo>
                    <a:pt x="4518291" y="4340669"/>
                  </a:lnTo>
                  <a:lnTo>
                    <a:pt x="4519089" y="4341127"/>
                  </a:lnTo>
                  <a:lnTo>
                    <a:pt x="4519888" y="4341586"/>
                  </a:lnTo>
                  <a:lnTo>
                    <a:pt x="4520686" y="4342015"/>
                  </a:lnTo>
                  <a:lnTo>
                    <a:pt x="4521484" y="4342474"/>
                  </a:lnTo>
                  <a:lnTo>
                    <a:pt x="4522282" y="4342903"/>
                  </a:lnTo>
                  <a:lnTo>
                    <a:pt x="4523081" y="4343362"/>
                  </a:lnTo>
                  <a:lnTo>
                    <a:pt x="4523879" y="4343791"/>
                  </a:lnTo>
                  <a:lnTo>
                    <a:pt x="4524677" y="4344250"/>
                  </a:lnTo>
                  <a:lnTo>
                    <a:pt x="4525476" y="4344679"/>
                  </a:lnTo>
                  <a:lnTo>
                    <a:pt x="4526274" y="4345138"/>
                  </a:lnTo>
                  <a:lnTo>
                    <a:pt x="4527072" y="4345567"/>
                  </a:lnTo>
                  <a:lnTo>
                    <a:pt x="4527870" y="4346026"/>
                  </a:lnTo>
                  <a:lnTo>
                    <a:pt x="4528669" y="4346455"/>
                  </a:lnTo>
                  <a:lnTo>
                    <a:pt x="4529467" y="4346913"/>
                  </a:lnTo>
                  <a:lnTo>
                    <a:pt x="4530265" y="4347343"/>
                  </a:lnTo>
                  <a:lnTo>
                    <a:pt x="4531064" y="4347801"/>
                  </a:lnTo>
                  <a:lnTo>
                    <a:pt x="4531862" y="4348231"/>
                  </a:lnTo>
                  <a:lnTo>
                    <a:pt x="4532660" y="4348689"/>
                  </a:lnTo>
                  <a:lnTo>
                    <a:pt x="4533458" y="4349119"/>
                  </a:lnTo>
                  <a:lnTo>
                    <a:pt x="4534257" y="4349577"/>
                  </a:lnTo>
                  <a:lnTo>
                    <a:pt x="4535055" y="4350007"/>
                  </a:lnTo>
                  <a:lnTo>
                    <a:pt x="4535853" y="4350465"/>
                  </a:lnTo>
                  <a:lnTo>
                    <a:pt x="4536652" y="4350924"/>
                  </a:lnTo>
                  <a:lnTo>
                    <a:pt x="4537450" y="4351353"/>
                  </a:lnTo>
                  <a:lnTo>
                    <a:pt x="4538248" y="4351812"/>
                  </a:lnTo>
                  <a:lnTo>
                    <a:pt x="4539046" y="4352241"/>
                  </a:lnTo>
                  <a:lnTo>
                    <a:pt x="4539845" y="4352699"/>
                  </a:lnTo>
                  <a:lnTo>
                    <a:pt x="4540643" y="4353129"/>
                  </a:lnTo>
                  <a:lnTo>
                    <a:pt x="4541441" y="4353587"/>
                  </a:lnTo>
                  <a:lnTo>
                    <a:pt x="4542240" y="4354017"/>
                  </a:lnTo>
                  <a:lnTo>
                    <a:pt x="4543038" y="4354475"/>
                  </a:lnTo>
                  <a:lnTo>
                    <a:pt x="4543836" y="4354905"/>
                  </a:lnTo>
                  <a:lnTo>
                    <a:pt x="4544634" y="4355363"/>
                  </a:lnTo>
                  <a:lnTo>
                    <a:pt x="4545433" y="4355793"/>
                  </a:lnTo>
                  <a:lnTo>
                    <a:pt x="4546231" y="4356251"/>
                  </a:lnTo>
                  <a:lnTo>
                    <a:pt x="4547029" y="4356681"/>
                  </a:lnTo>
                  <a:lnTo>
                    <a:pt x="4547828" y="4357139"/>
                  </a:lnTo>
                  <a:lnTo>
                    <a:pt x="4548626" y="4357569"/>
                  </a:lnTo>
                  <a:lnTo>
                    <a:pt x="4549424" y="4358027"/>
                  </a:lnTo>
                  <a:lnTo>
                    <a:pt x="4550222" y="4358457"/>
                  </a:lnTo>
                  <a:lnTo>
                    <a:pt x="4551021" y="4358915"/>
                  </a:lnTo>
                  <a:lnTo>
                    <a:pt x="4551819" y="4359345"/>
                  </a:lnTo>
                  <a:lnTo>
                    <a:pt x="4552617" y="4359803"/>
                  </a:lnTo>
                  <a:lnTo>
                    <a:pt x="4553416" y="4360233"/>
                  </a:lnTo>
                  <a:lnTo>
                    <a:pt x="4554214" y="4360691"/>
                  </a:lnTo>
                  <a:lnTo>
                    <a:pt x="4555012" y="4361121"/>
                  </a:lnTo>
                  <a:lnTo>
                    <a:pt x="4555810" y="4361579"/>
                  </a:lnTo>
                  <a:lnTo>
                    <a:pt x="4556609" y="4362009"/>
                  </a:lnTo>
                  <a:lnTo>
                    <a:pt x="4557407" y="4362467"/>
                  </a:lnTo>
                  <a:lnTo>
                    <a:pt x="4558205" y="4362897"/>
                  </a:lnTo>
                  <a:lnTo>
                    <a:pt x="4559004" y="4363355"/>
                  </a:lnTo>
                  <a:lnTo>
                    <a:pt x="4559802" y="4363785"/>
                  </a:lnTo>
                  <a:lnTo>
                    <a:pt x="4560600" y="4364243"/>
                  </a:lnTo>
                  <a:lnTo>
                    <a:pt x="4561398" y="4364672"/>
                  </a:lnTo>
                  <a:lnTo>
                    <a:pt x="4562197" y="4365131"/>
                  </a:lnTo>
                  <a:lnTo>
                    <a:pt x="4562995" y="4365560"/>
                  </a:lnTo>
                  <a:lnTo>
                    <a:pt x="4563793" y="4366019"/>
                  </a:lnTo>
                  <a:lnTo>
                    <a:pt x="4564592" y="4366448"/>
                  </a:lnTo>
                  <a:lnTo>
                    <a:pt x="4565390" y="4366907"/>
                  </a:lnTo>
                  <a:lnTo>
                    <a:pt x="4566188" y="4367365"/>
                  </a:lnTo>
                  <a:lnTo>
                    <a:pt x="4566986" y="4367795"/>
                  </a:lnTo>
                  <a:lnTo>
                    <a:pt x="4567785" y="4368253"/>
                  </a:lnTo>
                  <a:lnTo>
                    <a:pt x="4568583" y="4368683"/>
                  </a:lnTo>
                  <a:lnTo>
                    <a:pt x="4569381" y="4369141"/>
                  </a:lnTo>
                  <a:lnTo>
                    <a:pt x="4570180" y="4369571"/>
                  </a:lnTo>
                  <a:lnTo>
                    <a:pt x="4570978" y="4370029"/>
                  </a:lnTo>
                  <a:lnTo>
                    <a:pt x="4571776" y="4370458"/>
                  </a:lnTo>
                  <a:lnTo>
                    <a:pt x="4572574" y="4370917"/>
                  </a:lnTo>
                  <a:lnTo>
                    <a:pt x="4573373" y="4371346"/>
                  </a:lnTo>
                  <a:lnTo>
                    <a:pt x="4574171" y="4371805"/>
                  </a:lnTo>
                  <a:lnTo>
                    <a:pt x="4574969" y="4372234"/>
                  </a:lnTo>
                  <a:lnTo>
                    <a:pt x="4575768" y="4372693"/>
                  </a:lnTo>
                  <a:lnTo>
                    <a:pt x="4576566" y="4373122"/>
                  </a:lnTo>
                  <a:lnTo>
                    <a:pt x="4577364" y="4373581"/>
                  </a:lnTo>
                  <a:lnTo>
                    <a:pt x="4578162" y="4374010"/>
                  </a:lnTo>
                  <a:lnTo>
                    <a:pt x="4578961" y="4374469"/>
                  </a:lnTo>
                  <a:lnTo>
                    <a:pt x="4579759" y="4374898"/>
                  </a:lnTo>
                  <a:lnTo>
                    <a:pt x="4580557" y="4375357"/>
                  </a:lnTo>
                  <a:lnTo>
                    <a:pt x="4581356" y="4375786"/>
                  </a:lnTo>
                  <a:lnTo>
                    <a:pt x="4582154" y="4376244"/>
                  </a:lnTo>
                  <a:lnTo>
                    <a:pt x="4582952" y="4376674"/>
                  </a:lnTo>
                  <a:lnTo>
                    <a:pt x="4583750" y="4377132"/>
                  </a:lnTo>
                  <a:lnTo>
                    <a:pt x="4584549" y="4377562"/>
                  </a:lnTo>
                  <a:lnTo>
                    <a:pt x="4585347" y="4378020"/>
                  </a:lnTo>
                  <a:lnTo>
                    <a:pt x="4586145" y="4378450"/>
                  </a:lnTo>
                  <a:lnTo>
                    <a:pt x="4586944" y="4378908"/>
                  </a:lnTo>
                  <a:lnTo>
                    <a:pt x="4587742" y="4379338"/>
                  </a:lnTo>
                  <a:lnTo>
                    <a:pt x="4588540" y="4379796"/>
                  </a:lnTo>
                  <a:lnTo>
                    <a:pt x="4589338" y="4380226"/>
                  </a:lnTo>
                  <a:lnTo>
                    <a:pt x="4590137" y="4380684"/>
                  </a:lnTo>
                  <a:lnTo>
                    <a:pt x="4590935" y="4381114"/>
                  </a:lnTo>
                  <a:lnTo>
                    <a:pt x="4591733" y="4381572"/>
                  </a:lnTo>
                  <a:lnTo>
                    <a:pt x="4592532" y="4382002"/>
                  </a:lnTo>
                  <a:lnTo>
                    <a:pt x="4593330" y="4382460"/>
                  </a:lnTo>
                  <a:lnTo>
                    <a:pt x="4594128" y="4382890"/>
                  </a:lnTo>
                  <a:lnTo>
                    <a:pt x="4594926" y="4383348"/>
                  </a:lnTo>
                  <a:lnTo>
                    <a:pt x="4595725" y="4383778"/>
                  </a:lnTo>
                  <a:lnTo>
                    <a:pt x="4596523" y="4384207"/>
                  </a:lnTo>
                  <a:lnTo>
                    <a:pt x="4597321" y="4384666"/>
                  </a:lnTo>
                  <a:lnTo>
                    <a:pt x="4598120" y="4385095"/>
                  </a:lnTo>
                  <a:lnTo>
                    <a:pt x="4598918" y="4385554"/>
                  </a:lnTo>
                  <a:lnTo>
                    <a:pt x="4599716" y="4385983"/>
                  </a:lnTo>
                  <a:lnTo>
                    <a:pt x="4600514" y="4386442"/>
                  </a:lnTo>
                  <a:lnTo>
                    <a:pt x="4601313" y="4386871"/>
                  </a:lnTo>
                  <a:lnTo>
                    <a:pt x="4602111" y="4387330"/>
                  </a:lnTo>
                  <a:lnTo>
                    <a:pt x="4602909" y="4387759"/>
                  </a:lnTo>
                  <a:lnTo>
                    <a:pt x="4603708" y="4388217"/>
                  </a:lnTo>
                  <a:lnTo>
                    <a:pt x="4604506" y="4388647"/>
                  </a:lnTo>
                  <a:lnTo>
                    <a:pt x="4605304" y="4389105"/>
                  </a:lnTo>
                  <a:lnTo>
                    <a:pt x="4606102" y="4389535"/>
                  </a:lnTo>
                  <a:lnTo>
                    <a:pt x="4606901" y="4389993"/>
                  </a:lnTo>
                  <a:lnTo>
                    <a:pt x="4607699" y="4390423"/>
                  </a:lnTo>
                  <a:lnTo>
                    <a:pt x="4608497" y="4390881"/>
                  </a:lnTo>
                  <a:lnTo>
                    <a:pt x="4609296" y="4391311"/>
                  </a:lnTo>
                  <a:lnTo>
                    <a:pt x="4610094" y="4391769"/>
                  </a:lnTo>
                  <a:lnTo>
                    <a:pt x="4610892" y="4392199"/>
                  </a:lnTo>
                  <a:lnTo>
                    <a:pt x="4611690" y="4392657"/>
                  </a:lnTo>
                  <a:lnTo>
                    <a:pt x="4612489" y="4393087"/>
                  </a:lnTo>
                  <a:lnTo>
                    <a:pt x="4613287" y="4393545"/>
                  </a:lnTo>
                  <a:lnTo>
                    <a:pt x="4614085" y="4393975"/>
                  </a:lnTo>
                  <a:lnTo>
                    <a:pt x="4614884" y="4394433"/>
                  </a:lnTo>
                  <a:lnTo>
                    <a:pt x="4615682" y="4394863"/>
                  </a:lnTo>
                  <a:lnTo>
                    <a:pt x="4616480" y="4395321"/>
                  </a:lnTo>
                  <a:lnTo>
                    <a:pt x="4617278" y="4395751"/>
                  </a:lnTo>
                  <a:lnTo>
                    <a:pt x="4618077" y="4396209"/>
                  </a:lnTo>
                  <a:lnTo>
                    <a:pt x="4618875" y="4396639"/>
                  </a:lnTo>
                  <a:lnTo>
                    <a:pt x="4619673" y="4397097"/>
                  </a:lnTo>
                  <a:lnTo>
                    <a:pt x="4620472" y="4397527"/>
                  </a:lnTo>
                  <a:lnTo>
                    <a:pt x="4621270" y="4397985"/>
                  </a:lnTo>
                  <a:lnTo>
                    <a:pt x="4622068" y="4398415"/>
                  </a:lnTo>
                  <a:lnTo>
                    <a:pt x="4622866" y="4398873"/>
                  </a:lnTo>
                  <a:lnTo>
                    <a:pt x="4623665" y="4399303"/>
                  </a:lnTo>
                  <a:lnTo>
                    <a:pt x="4624463" y="4399761"/>
                  </a:lnTo>
                  <a:lnTo>
                    <a:pt x="4625261" y="4400190"/>
                  </a:lnTo>
                  <a:lnTo>
                    <a:pt x="4626059" y="4400620"/>
                  </a:lnTo>
                  <a:lnTo>
                    <a:pt x="4626858" y="4401078"/>
                  </a:lnTo>
                  <a:lnTo>
                    <a:pt x="4627656" y="4401508"/>
                  </a:lnTo>
                  <a:lnTo>
                    <a:pt x="4628454" y="4401966"/>
                  </a:lnTo>
                  <a:lnTo>
                    <a:pt x="4629253" y="4402396"/>
                  </a:lnTo>
                  <a:lnTo>
                    <a:pt x="4630051" y="4402854"/>
                  </a:lnTo>
                  <a:lnTo>
                    <a:pt x="4630849" y="4403284"/>
                  </a:lnTo>
                  <a:lnTo>
                    <a:pt x="4631647" y="4403742"/>
                  </a:lnTo>
                  <a:lnTo>
                    <a:pt x="4632446" y="4404172"/>
                  </a:lnTo>
                  <a:lnTo>
                    <a:pt x="4633244" y="4404630"/>
                  </a:lnTo>
                  <a:lnTo>
                    <a:pt x="4634042" y="4405060"/>
                  </a:lnTo>
                  <a:lnTo>
                    <a:pt x="4634841" y="4405518"/>
                  </a:lnTo>
                  <a:lnTo>
                    <a:pt x="4635639" y="4405948"/>
                  </a:lnTo>
                  <a:lnTo>
                    <a:pt x="4636437" y="4406406"/>
                  </a:lnTo>
                  <a:lnTo>
                    <a:pt x="4637235" y="4406836"/>
                  </a:lnTo>
                  <a:lnTo>
                    <a:pt x="4638034" y="4407294"/>
                  </a:lnTo>
                  <a:lnTo>
                    <a:pt x="4638832" y="4407724"/>
                  </a:lnTo>
                  <a:lnTo>
                    <a:pt x="4639630" y="4408182"/>
                  </a:lnTo>
                  <a:lnTo>
                    <a:pt x="4640429" y="4408612"/>
                  </a:lnTo>
                  <a:lnTo>
                    <a:pt x="4641227" y="4409041"/>
                  </a:lnTo>
                  <a:lnTo>
                    <a:pt x="4642025" y="4409500"/>
                  </a:lnTo>
                  <a:lnTo>
                    <a:pt x="4642823" y="4409929"/>
                  </a:lnTo>
                  <a:lnTo>
                    <a:pt x="4643622" y="4410388"/>
                  </a:lnTo>
                  <a:lnTo>
                    <a:pt x="4644420" y="4410817"/>
                  </a:lnTo>
                  <a:lnTo>
                    <a:pt x="4645218" y="4411276"/>
                  </a:lnTo>
                  <a:lnTo>
                    <a:pt x="4646017" y="4411705"/>
                  </a:lnTo>
                  <a:lnTo>
                    <a:pt x="4646815" y="4412163"/>
                  </a:lnTo>
                  <a:lnTo>
                    <a:pt x="4647613" y="4412593"/>
                  </a:lnTo>
                  <a:lnTo>
                    <a:pt x="4648411" y="4413051"/>
                  </a:lnTo>
                  <a:lnTo>
                    <a:pt x="4649210" y="4413481"/>
                  </a:lnTo>
                  <a:lnTo>
                    <a:pt x="4650008" y="4413939"/>
                  </a:lnTo>
                  <a:lnTo>
                    <a:pt x="4650806" y="4414369"/>
                  </a:lnTo>
                  <a:lnTo>
                    <a:pt x="4651605" y="4414827"/>
                  </a:lnTo>
                  <a:lnTo>
                    <a:pt x="4652403" y="4415257"/>
                  </a:lnTo>
                  <a:lnTo>
                    <a:pt x="4653201" y="4415715"/>
                  </a:lnTo>
                  <a:lnTo>
                    <a:pt x="4653999" y="4416145"/>
                  </a:lnTo>
                  <a:lnTo>
                    <a:pt x="4654798" y="4416575"/>
                  </a:lnTo>
                  <a:lnTo>
                    <a:pt x="4655596" y="4417033"/>
                  </a:lnTo>
                  <a:lnTo>
                    <a:pt x="4656394" y="4417463"/>
                  </a:lnTo>
                  <a:lnTo>
                    <a:pt x="4657193" y="4417921"/>
                  </a:lnTo>
                  <a:lnTo>
                    <a:pt x="4657991" y="4418350"/>
                  </a:lnTo>
                  <a:lnTo>
                    <a:pt x="4658789" y="4418809"/>
                  </a:lnTo>
                  <a:lnTo>
                    <a:pt x="4659587" y="4419238"/>
                  </a:lnTo>
                  <a:lnTo>
                    <a:pt x="4660386" y="4419697"/>
                  </a:lnTo>
                  <a:lnTo>
                    <a:pt x="4661184" y="4420126"/>
                  </a:lnTo>
                  <a:lnTo>
                    <a:pt x="4661982" y="4420585"/>
                  </a:lnTo>
                  <a:lnTo>
                    <a:pt x="4662781" y="4421014"/>
                  </a:lnTo>
                  <a:lnTo>
                    <a:pt x="4663579" y="4421473"/>
                  </a:lnTo>
                  <a:lnTo>
                    <a:pt x="4664377" y="4421902"/>
                  </a:lnTo>
                  <a:lnTo>
                    <a:pt x="4665175" y="4422361"/>
                  </a:lnTo>
                  <a:lnTo>
                    <a:pt x="4665974" y="4422790"/>
                  </a:lnTo>
                  <a:lnTo>
                    <a:pt x="4666772" y="4423220"/>
                  </a:lnTo>
                  <a:lnTo>
                    <a:pt x="4667570" y="4423678"/>
                  </a:lnTo>
                  <a:lnTo>
                    <a:pt x="4668369" y="4424108"/>
                  </a:lnTo>
                  <a:lnTo>
                    <a:pt x="4669167" y="4424566"/>
                  </a:lnTo>
                  <a:lnTo>
                    <a:pt x="4669965" y="4424996"/>
                  </a:lnTo>
                  <a:lnTo>
                    <a:pt x="4670763" y="4425454"/>
                  </a:lnTo>
                  <a:lnTo>
                    <a:pt x="4671562" y="4425884"/>
                  </a:lnTo>
                  <a:lnTo>
                    <a:pt x="4672360" y="4426342"/>
                  </a:lnTo>
                  <a:lnTo>
                    <a:pt x="4673158" y="4426772"/>
                  </a:lnTo>
                  <a:lnTo>
                    <a:pt x="4673957" y="4427230"/>
                  </a:lnTo>
                  <a:lnTo>
                    <a:pt x="4674755" y="4427660"/>
                  </a:lnTo>
                  <a:lnTo>
                    <a:pt x="4675553" y="4428118"/>
                  </a:lnTo>
                  <a:lnTo>
                    <a:pt x="4676351" y="4428548"/>
                  </a:lnTo>
                  <a:lnTo>
                    <a:pt x="4677150" y="4428977"/>
                  </a:lnTo>
                  <a:lnTo>
                    <a:pt x="4677948" y="4429436"/>
                  </a:lnTo>
                  <a:lnTo>
                    <a:pt x="4678746" y="4429865"/>
                  </a:lnTo>
                  <a:lnTo>
                    <a:pt x="4679545" y="4430323"/>
                  </a:lnTo>
                  <a:lnTo>
                    <a:pt x="4680343" y="4430753"/>
                  </a:lnTo>
                  <a:lnTo>
                    <a:pt x="4681141" y="4431211"/>
                  </a:lnTo>
                  <a:lnTo>
                    <a:pt x="4681939" y="4431641"/>
                  </a:lnTo>
                  <a:lnTo>
                    <a:pt x="4682738" y="4432099"/>
                  </a:lnTo>
                  <a:lnTo>
                    <a:pt x="4683536" y="4432529"/>
                  </a:lnTo>
                  <a:lnTo>
                    <a:pt x="4684334" y="4432987"/>
                  </a:lnTo>
                  <a:lnTo>
                    <a:pt x="4685133" y="4433417"/>
                  </a:lnTo>
                  <a:lnTo>
                    <a:pt x="4685931" y="4433847"/>
                  </a:lnTo>
                  <a:lnTo>
                    <a:pt x="4686729" y="4434305"/>
                  </a:lnTo>
                  <a:lnTo>
                    <a:pt x="4687527" y="4434735"/>
                  </a:lnTo>
                  <a:lnTo>
                    <a:pt x="4688326" y="4435193"/>
                  </a:lnTo>
                  <a:lnTo>
                    <a:pt x="4689124" y="4435623"/>
                  </a:lnTo>
                  <a:lnTo>
                    <a:pt x="4689922" y="4436081"/>
                  </a:lnTo>
                  <a:lnTo>
                    <a:pt x="4690721" y="4436510"/>
                  </a:lnTo>
                  <a:lnTo>
                    <a:pt x="4691519" y="4436969"/>
                  </a:lnTo>
                  <a:lnTo>
                    <a:pt x="4692317" y="4437398"/>
                  </a:lnTo>
                  <a:lnTo>
                    <a:pt x="4693115" y="4437857"/>
                  </a:lnTo>
                  <a:lnTo>
                    <a:pt x="4693914" y="4438286"/>
                  </a:lnTo>
                  <a:lnTo>
                    <a:pt x="4694712" y="4438716"/>
                  </a:lnTo>
                  <a:lnTo>
                    <a:pt x="4695510" y="4439174"/>
                  </a:lnTo>
                  <a:lnTo>
                    <a:pt x="4696309" y="4439604"/>
                  </a:lnTo>
                  <a:lnTo>
                    <a:pt x="4697107" y="4440062"/>
                  </a:lnTo>
                  <a:lnTo>
                    <a:pt x="4697905" y="4440492"/>
                  </a:lnTo>
                  <a:lnTo>
                    <a:pt x="4698703" y="4440950"/>
                  </a:lnTo>
                  <a:lnTo>
                    <a:pt x="4699502" y="4441380"/>
                  </a:lnTo>
                  <a:lnTo>
                    <a:pt x="4700300" y="4441838"/>
                  </a:lnTo>
                  <a:lnTo>
                    <a:pt x="4701098" y="4442268"/>
                  </a:lnTo>
                  <a:lnTo>
                    <a:pt x="4701897" y="4442697"/>
                  </a:lnTo>
                  <a:lnTo>
                    <a:pt x="4702695" y="4443156"/>
                  </a:lnTo>
                  <a:lnTo>
                    <a:pt x="4703493" y="4443585"/>
                  </a:lnTo>
                  <a:lnTo>
                    <a:pt x="4704291" y="4444044"/>
                  </a:lnTo>
                  <a:lnTo>
                    <a:pt x="4705090" y="4444473"/>
                  </a:lnTo>
                  <a:lnTo>
                    <a:pt x="4705888" y="4444932"/>
                  </a:lnTo>
                  <a:lnTo>
                    <a:pt x="4706686" y="4445361"/>
                  </a:lnTo>
                  <a:lnTo>
                    <a:pt x="4707485" y="4445820"/>
                  </a:lnTo>
                  <a:lnTo>
                    <a:pt x="4708283" y="4446249"/>
                  </a:lnTo>
                  <a:lnTo>
                    <a:pt x="4709081" y="4446679"/>
                  </a:lnTo>
                  <a:lnTo>
                    <a:pt x="4709879" y="4447137"/>
                  </a:lnTo>
                  <a:lnTo>
                    <a:pt x="4710678" y="4447567"/>
                  </a:lnTo>
                  <a:lnTo>
                    <a:pt x="4711476" y="4448025"/>
                  </a:lnTo>
                  <a:lnTo>
                    <a:pt x="4712274" y="4448455"/>
                  </a:lnTo>
                  <a:lnTo>
                    <a:pt x="4713073" y="4448913"/>
                  </a:lnTo>
                  <a:lnTo>
                    <a:pt x="4713871" y="4449343"/>
                  </a:lnTo>
                  <a:lnTo>
                    <a:pt x="4714669" y="4449801"/>
                  </a:lnTo>
                  <a:lnTo>
                    <a:pt x="4715467" y="4450231"/>
                  </a:lnTo>
                  <a:lnTo>
                    <a:pt x="4716266" y="4450660"/>
                  </a:lnTo>
                  <a:lnTo>
                    <a:pt x="4717064" y="4451119"/>
                  </a:lnTo>
                  <a:lnTo>
                    <a:pt x="4717862" y="4451548"/>
                  </a:lnTo>
                  <a:lnTo>
                    <a:pt x="4718661" y="4452007"/>
                  </a:lnTo>
                  <a:lnTo>
                    <a:pt x="4719459" y="4452436"/>
                  </a:lnTo>
                  <a:lnTo>
                    <a:pt x="4720257" y="4452895"/>
                  </a:lnTo>
                  <a:lnTo>
                    <a:pt x="4721055" y="4453324"/>
                  </a:lnTo>
                  <a:lnTo>
                    <a:pt x="4721854" y="4453783"/>
                  </a:lnTo>
                  <a:lnTo>
                    <a:pt x="4722652" y="4454212"/>
                  </a:lnTo>
                  <a:lnTo>
                    <a:pt x="4723450" y="4454642"/>
                  </a:lnTo>
                  <a:lnTo>
                    <a:pt x="4724249" y="4455100"/>
                  </a:lnTo>
                  <a:lnTo>
                    <a:pt x="4725047" y="4455530"/>
                  </a:lnTo>
                  <a:lnTo>
                    <a:pt x="4725845" y="4455988"/>
                  </a:lnTo>
                  <a:lnTo>
                    <a:pt x="4726643" y="4456418"/>
                  </a:lnTo>
                  <a:lnTo>
                    <a:pt x="4727442" y="4456876"/>
                  </a:lnTo>
                  <a:lnTo>
                    <a:pt x="4728240" y="4457306"/>
                  </a:lnTo>
                  <a:lnTo>
                    <a:pt x="4729038" y="4457735"/>
                  </a:lnTo>
                  <a:lnTo>
                    <a:pt x="4729837" y="4458194"/>
                  </a:lnTo>
                  <a:lnTo>
                    <a:pt x="4730635" y="4458623"/>
                  </a:lnTo>
                  <a:lnTo>
                    <a:pt x="4731433" y="4459082"/>
                  </a:lnTo>
                  <a:lnTo>
                    <a:pt x="4732231" y="4459511"/>
                  </a:lnTo>
                  <a:lnTo>
                    <a:pt x="4733030" y="4459970"/>
                  </a:lnTo>
                  <a:lnTo>
                    <a:pt x="4733828" y="4460399"/>
                  </a:lnTo>
                  <a:lnTo>
                    <a:pt x="4734626" y="4460857"/>
                  </a:lnTo>
                  <a:lnTo>
                    <a:pt x="4735425" y="4461287"/>
                  </a:lnTo>
                  <a:lnTo>
                    <a:pt x="4736223" y="4461717"/>
                  </a:lnTo>
                  <a:lnTo>
                    <a:pt x="4737021" y="4462175"/>
                  </a:lnTo>
                  <a:lnTo>
                    <a:pt x="4737819" y="4462605"/>
                  </a:lnTo>
                  <a:lnTo>
                    <a:pt x="4738618" y="4463063"/>
                  </a:lnTo>
                  <a:lnTo>
                    <a:pt x="4739416" y="4463493"/>
                  </a:lnTo>
                  <a:lnTo>
                    <a:pt x="4740214" y="4463951"/>
                  </a:lnTo>
                  <a:lnTo>
                    <a:pt x="4741013" y="4464381"/>
                  </a:lnTo>
                  <a:lnTo>
                    <a:pt x="4741811" y="4464810"/>
                  </a:lnTo>
                  <a:lnTo>
                    <a:pt x="4742609" y="4465269"/>
                  </a:lnTo>
                  <a:lnTo>
                    <a:pt x="4743407" y="4465698"/>
                  </a:lnTo>
                  <a:lnTo>
                    <a:pt x="4744206" y="4466157"/>
                  </a:lnTo>
                  <a:lnTo>
                    <a:pt x="4745004" y="4466586"/>
                  </a:lnTo>
                  <a:lnTo>
                    <a:pt x="4745802" y="4467044"/>
                  </a:lnTo>
                  <a:lnTo>
                    <a:pt x="4746600" y="4467474"/>
                  </a:lnTo>
                  <a:lnTo>
                    <a:pt x="4747399" y="4467904"/>
                  </a:lnTo>
                  <a:lnTo>
                    <a:pt x="4748197" y="4468362"/>
                  </a:lnTo>
                  <a:lnTo>
                    <a:pt x="4748995" y="4468792"/>
                  </a:lnTo>
                  <a:lnTo>
                    <a:pt x="4749794" y="4469250"/>
                  </a:lnTo>
                  <a:lnTo>
                    <a:pt x="4750592" y="4469680"/>
                  </a:lnTo>
                  <a:lnTo>
                    <a:pt x="4751390" y="4470138"/>
                  </a:lnTo>
                  <a:lnTo>
                    <a:pt x="4752188" y="4470568"/>
                  </a:lnTo>
                  <a:lnTo>
                    <a:pt x="4752987" y="4470997"/>
                  </a:lnTo>
                  <a:lnTo>
                    <a:pt x="4753785" y="4471456"/>
                  </a:lnTo>
                  <a:lnTo>
                    <a:pt x="4754583" y="4471885"/>
                  </a:lnTo>
                  <a:lnTo>
                    <a:pt x="4755382" y="4472344"/>
                  </a:lnTo>
                  <a:lnTo>
                    <a:pt x="4756180" y="4472773"/>
                  </a:lnTo>
                  <a:lnTo>
                    <a:pt x="4756978" y="4473231"/>
                  </a:lnTo>
                  <a:lnTo>
                    <a:pt x="4757776" y="4473661"/>
                  </a:lnTo>
                  <a:lnTo>
                    <a:pt x="4758575" y="4474091"/>
                  </a:lnTo>
                  <a:lnTo>
                    <a:pt x="4759373" y="4474549"/>
                  </a:lnTo>
                  <a:lnTo>
                    <a:pt x="4760171" y="4474979"/>
                  </a:lnTo>
                  <a:lnTo>
                    <a:pt x="4760970" y="4475437"/>
                  </a:lnTo>
                  <a:lnTo>
                    <a:pt x="4761768" y="4475867"/>
                  </a:lnTo>
                  <a:lnTo>
                    <a:pt x="4762566" y="4476325"/>
                  </a:lnTo>
                  <a:lnTo>
                    <a:pt x="4763364" y="4476755"/>
                  </a:lnTo>
                  <a:lnTo>
                    <a:pt x="4764163" y="4477184"/>
                  </a:lnTo>
                  <a:lnTo>
                    <a:pt x="4764961" y="4477643"/>
                  </a:lnTo>
                  <a:lnTo>
                    <a:pt x="4765759" y="4478072"/>
                  </a:lnTo>
                  <a:lnTo>
                    <a:pt x="4766558" y="4478531"/>
                  </a:lnTo>
                  <a:lnTo>
                    <a:pt x="4767356" y="4478960"/>
                  </a:lnTo>
                  <a:lnTo>
                    <a:pt x="4768154" y="4479390"/>
                  </a:lnTo>
                  <a:lnTo>
                    <a:pt x="4768952" y="4479848"/>
                  </a:lnTo>
                  <a:lnTo>
                    <a:pt x="4769751" y="4480278"/>
                  </a:lnTo>
                  <a:lnTo>
                    <a:pt x="4770549" y="4480736"/>
                  </a:lnTo>
                  <a:lnTo>
                    <a:pt x="4771347" y="4481166"/>
                  </a:lnTo>
                  <a:lnTo>
                    <a:pt x="4772146" y="4481624"/>
                  </a:lnTo>
                  <a:lnTo>
                    <a:pt x="4772944" y="4482054"/>
                  </a:lnTo>
                  <a:lnTo>
                    <a:pt x="4773742" y="4482483"/>
                  </a:lnTo>
                  <a:lnTo>
                    <a:pt x="4774540" y="4482942"/>
                  </a:lnTo>
                  <a:lnTo>
                    <a:pt x="4775339" y="4483371"/>
                  </a:lnTo>
                  <a:lnTo>
                    <a:pt x="4776137" y="4483830"/>
                  </a:lnTo>
                  <a:lnTo>
                    <a:pt x="4776935" y="4484259"/>
                  </a:lnTo>
                  <a:lnTo>
                    <a:pt x="4777734" y="4484718"/>
                  </a:lnTo>
                  <a:lnTo>
                    <a:pt x="4778532" y="4485147"/>
                  </a:lnTo>
                  <a:lnTo>
                    <a:pt x="4779330" y="4485577"/>
                  </a:lnTo>
                  <a:lnTo>
                    <a:pt x="4780128" y="4486035"/>
                  </a:lnTo>
                  <a:lnTo>
                    <a:pt x="4780927" y="4486465"/>
                  </a:lnTo>
                  <a:lnTo>
                    <a:pt x="4781725" y="4486923"/>
                  </a:lnTo>
                  <a:lnTo>
                    <a:pt x="4782523" y="4487353"/>
                  </a:lnTo>
                  <a:lnTo>
                    <a:pt x="4783322" y="4487782"/>
                  </a:lnTo>
                  <a:lnTo>
                    <a:pt x="4784120" y="4488241"/>
                  </a:lnTo>
                  <a:lnTo>
                    <a:pt x="4784918" y="4488670"/>
                  </a:lnTo>
                  <a:lnTo>
                    <a:pt x="4785716" y="4489129"/>
                  </a:lnTo>
                  <a:lnTo>
                    <a:pt x="4786515" y="4489558"/>
                  </a:lnTo>
                  <a:lnTo>
                    <a:pt x="4787313" y="4490017"/>
                  </a:lnTo>
                  <a:lnTo>
                    <a:pt x="4788111" y="4490446"/>
                  </a:lnTo>
                  <a:lnTo>
                    <a:pt x="4788910" y="4490876"/>
                  </a:lnTo>
                  <a:lnTo>
                    <a:pt x="4789708" y="4491334"/>
                  </a:lnTo>
                  <a:lnTo>
                    <a:pt x="4790506" y="4491764"/>
                  </a:lnTo>
                  <a:lnTo>
                    <a:pt x="4791304" y="4492222"/>
                  </a:lnTo>
                  <a:lnTo>
                    <a:pt x="4792103" y="4492652"/>
                  </a:lnTo>
                  <a:lnTo>
                    <a:pt x="4792901" y="4493081"/>
                  </a:lnTo>
                  <a:lnTo>
                    <a:pt x="4793699" y="4493540"/>
                  </a:lnTo>
                  <a:lnTo>
                    <a:pt x="4794498" y="4493969"/>
                  </a:lnTo>
                  <a:lnTo>
                    <a:pt x="4795296" y="4494428"/>
                  </a:lnTo>
                  <a:lnTo>
                    <a:pt x="4796094" y="4494857"/>
                  </a:lnTo>
                  <a:lnTo>
                    <a:pt x="4796892" y="4495287"/>
                  </a:lnTo>
                  <a:lnTo>
                    <a:pt x="4797691" y="4495745"/>
                  </a:lnTo>
                  <a:lnTo>
                    <a:pt x="4798489" y="4496175"/>
                  </a:lnTo>
                  <a:lnTo>
                    <a:pt x="4799287" y="4496633"/>
                  </a:lnTo>
                  <a:lnTo>
                    <a:pt x="4800086" y="4497063"/>
                  </a:lnTo>
                  <a:lnTo>
                    <a:pt x="4800884" y="4497493"/>
                  </a:lnTo>
                  <a:lnTo>
                    <a:pt x="4801682" y="4497951"/>
                  </a:lnTo>
                  <a:lnTo>
                    <a:pt x="4802480" y="4498380"/>
                  </a:lnTo>
                  <a:lnTo>
                    <a:pt x="4803279" y="4498839"/>
                  </a:lnTo>
                  <a:lnTo>
                    <a:pt x="4804077" y="4499268"/>
                  </a:lnTo>
                  <a:lnTo>
                    <a:pt x="4804875" y="4499727"/>
                  </a:lnTo>
                  <a:lnTo>
                    <a:pt x="4805674" y="4500156"/>
                  </a:lnTo>
                  <a:lnTo>
                    <a:pt x="4806472" y="4500586"/>
                  </a:lnTo>
                  <a:lnTo>
                    <a:pt x="4807270" y="4501044"/>
                  </a:lnTo>
                  <a:lnTo>
                    <a:pt x="4808068" y="4501474"/>
                  </a:lnTo>
                  <a:lnTo>
                    <a:pt x="4808867" y="4501932"/>
                  </a:lnTo>
                  <a:lnTo>
                    <a:pt x="4809665" y="4502362"/>
                  </a:lnTo>
                  <a:lnTo>
                    <a:pt x="4810463" y="4502792"/>
                  </a:lnTo>
                  <a:lnTo>
                    <a:pt x="4811262" y="4503250"/>
                  </a:lnTo>
                  <a:lnTo>
                    <a:pt x="4812060" y="4503680"/>
                  </a:lnTo>
                  <a:lnTo>
                    <a:pt x="4812858" y="4504138"/>
                  </a:lnTo>
                  <a:lnTo>
                    <a:pt x="4813656" y="4504567"/>
                  </a:lnTo>
                  <a:lnTo>
                    <a:pt x="4814455" y="4504997"/>
                  </a:lnTo>
                  <a:lnTo>
                    <a:pt x="4815253" y="4505455"/>
                  </a:lnTo>
                  <a:lnTo>
                    <a:pt x="4816051" y="4505885"/>
                  </a:lnTo>
                  <a:lnTo>
                    <a:pt x="4816850" y="4506343"/>
                  </a:lnTo>
                  <a:lnTo>
                    <a:pt x="4817648" y="4506773"/>
                  </a:lnTo>
                  <a:lnTo>
                    <a:pt x="4818446" y="4507203"/>
                  </a:lnTo>
                  <a:lnTo>
                    <a:pt x="4819244" y="4507661"/>
                  </a:lnTo>
                  <a:lnTo>
                    <a:pt x="4820043" y="4508091"/>
                  </a:lnTo>
                  <a:lnTo>
                    <a:pt x="4820841" y="4508549"/>
                  </a:lnTo>
                  <a:lnTo>
                    <a:pt x="4821639" y="4508979"/>
                  </a:lnTo>
                  <a:lnTo>
                    <a:pt x="4822438" y="4509408"/>
                  </a:lnTo>
                  <a:lnTo>
                    <a:pt x="4823236" y="4509867"/>
                  </a:lnTo>
                  <a:lnTo>
                    <a:pt x="4824034" y="4510296"/>
                  </a:lnTo>
                  <a:lnTo>
                    <a:pt x="4824832" y="4510755"/>
                  </a:lnTo>
                  <a:lnTo>
                    <a:pt x="4825631" y="4511184"/>
                  </a:lnTo>
                  <a:lnTo>
                    <a:pt x="4826429" y="4511614"/>
                  </a:lnTo>
                  <a:lnTo>
                    <a:pt x="4827227" y="4512072"/>
                  </a:lnTo>
                  <a:lnTo>
                    <a:pt x="4828026" y="4512502"/>
                  </a:lnTo>
                  <a:lnTo>
                    <a:pt x="4828824" y="4512960"/>
                  </a:lnTo>
                  <a:lnTo>
                    <a:pt x="4829622" y="4513390"/>
                  </a:lnTo>
                  <a:lnTo>
                    <a:pt x="4830420" y="4513819"/>
                  </a:lnTo>
                  <a:lnTo>
                    <a:pt x="4831219" y="4514278"/>
                  </a:lnTo>
                  <a:lnTo>
                    <a:pt x="4832017" y="4514707"/>
                  </a:lnTo>
                  <a:lnTo>
                    <a:pt x="4832815" y="4515166"/>
                  </a:lnTo>
                  <a:lnTo>
                    <a:pt x="4833614" y="4515595"/>
                  </a:lnTo>
                  <a:lnTo>
                    <a:pt x="4834412" y="4516025"/>
                  </a:lnTo>
                  <a:lnTo>
                    <a:pt x="4835210" y="4516483"/>
                  </a:lnTo>
                  <a:lnTo>
                    <a:pt x="4836008" y="4516913"/>
                  </a:lnTo>
                  <a:lnTo>
                    <a:pt x="4836807" y="4517371"/>
                  </a:lnTo>
                  <a:lnTo>
                    <a:pt x="4837605" y="4517801"/>
                  </a:lnTo>
                  <a:lnTo>
                    <a:pt x="4838403" y="4518230"/>
                  </a:lnTo>
                  <a:lnTo>
                    <a:pt x="4839202" y="4518689"/>
                  </a:lnTo>
                  <a:lnTo>
                    <a:pt x="4840000" y="4519118"/>
                  </a:lnTo>
                  <a:lnTo>
                    <a:pt x="4840798" y="4519577"/>
                  </a:lnTo>
                  <a:lnTo>
                    <a:pt x="4841596" y="4520006"/>
                  </a:lnTo>
                  <a:lnTo>
                    <a:pt x="4842395" y="4520436"/>
                  </a:lnTo>
                  <a:lnTo>
                    <a:pt x="4843193" y="4520894"/>
                  </a:lnTo>
                  <a:lnTo>
                    <a:pt x="4843991" y="4521324"/>
                  </a:lnTo>
                  <a:lnTo>
                    <a:pt x="4844790" y="4521782"/>
                  </a:lnTo>
                  <a:lnTo>
                    <a:pt x="4845588" y="4522212"/>
                  </a:lnTo>
                  <a:lnTo>
                    <a:pt x="4846386" y="4522642"/>
                  </a:lnTo>
                  <a:lnTo>
                    <a:pt x="4847184" y="4523100"/>
                  </a:lnTo>
                  <a:lnTo>
                    <a:pt x="4847983" y="4523530"/>
                  </a:lnTo>
                  <a:lnTo>
                    <a:pt x="4848781" y="4523959"/>
                  </a:lnTo>
                  <a:lnTo>
                    <a:pt x="4849579" y="4524417"/>
                  </a:lnTo>
                  <a:lnTo>
                    <a:pt x="4850378" y="4524847"/>
                  </a:lnTo>
                  <a:lnTo>
                    <a:pt x="4851176" y="4525305"/>
                  </a:lnTo>
                  <a:lnTo>
                    <a:pt x="4851974" y="4525735"/>
                  </a:lnTo>
                  <a:lnTo>
                    <a:pt x="4852772" y="4526165"/>
                  </a:lnTo>
                  <a:lnTo>
                    <a:pt x="4853571" y="4526623"/>
                  </a:lnTo>
                  <a:lnTo>
                    <a:pt x="4854369" y="4527053"/>
                  </a:lnTo>
                  <a:lnTo>
                    <a:pt x="4855167" y="4527511"/>
                  </a:lnTo>
                  <a:lnTo>
                    <a:pt x="4855966" y="4527941"/>
                  </a:lnTo>
                  <a:lnTo>
                    <a:pt x="4856764" y="4528370"/>
                  </a:lnTo>
                  <a:lnTo>
                    <a:pt x="4857562" y="4528829"/>
                  </a:lnTo>
                  <a:lnTo>
                    <a:pt x="4858360" y="4529258"/>
                  </a:lnTo>
                  <a:lnTo>
                    <a:pt x="4859159" y="4529717"/>
                  </a:lnTo>
                  <a:lnTo>
                    <a:pt x="4859957" y="4530146"/>
                  </a:lnTo>
                  <a:lnTo>
                    <a:pt x="4860755" y="4530576"/>
                  </a:lnTo>
                  <a:lnTo>
                    <a:pt x="4861553" y="4531034"/>
                  </a:lnTo>
                  <a:lnTo>
                    <a:pt x="4862352" y="4531464"/>
                  </a:lnTo>
                  <a:lnTo>
                    <a:pt x="4863150" y="4531893"/>
                  </a:lnTo>
                  <a:lnTo>
                    <a:pt x="4863948" y="4532352"/>
                  </a:lnTo>
                  <a:lnTo>
                    <a:pt x="4864747" y="4532781"/>
                  </a:lnTo>
                  <a:lnTo>
                    <a:pt x="4865545" y="4533240"/>
                  </a:lnTo>
                  <a:lnTo>
                    <a:pt x="4866343" y="4533669"/>
                  </a:lnTo>
                  <a:lnTo>
                    <a:pt x="4867141" y="4534099"/>
                  </a:lnTo>
                  <a:lnTo>
                    <a:pt x="4867940" y="4534557"/>
                  </a:lnTo>
                  <a:lnTo>
                    <a:pt x="4868738" y="4534987"/>
                  </a:lnTo>
                  <a:lnTo>
                    <a:pt x="4869536" y="4535445"/>
                  </a:lnTo>
                  <a:lnTo>
                    <a:pt x="4870335" y="4535875"/>
                  </a:lnTo>
                  <a:lnTo>
                    <a:pt x="4871133" y="4536305"/>
                  </a:lnTo>
                  <a:lnTo>
                    <a:pt x="4871931" y="4536763"/>
                  </a:lnTo>
                  <a:lnTo>
                    <a:pt x="4872729" y="4537192"/>
                  </a:lnTo>
                  <a:lnTo>
                    <a:pt x="4873528" y="4537622"/>
                  </a:lnTo>
                  <a:lnTo>
                    <a:pt x="4874326" y="4538080"/>
                  </a:lnTo>
                  <a:lnTo>
                    <a:pt x="4875124" y="4538510"/>
                  </a:lnTo>
                  <a:lnTo>
                    <a:pt x="4875923" y="4538968"/>
                  </a:lnTo>
                  <a:lnTo>
                    <a:pt x="4876721" y="4539398"/>
                  </a:lnTo>
                  <a:lnTo>
                    <a:pt x="4877519" y="4539828"/>
                  </a:lnTo>
                  <a:lnTo>
                    <a:pt x="4878317" y="4540286"/>
                  </a:lnTo>
                  <a:lnTo>
                    <a:pt x="4879116" y="4540716"/>
                  </a:lnTo>
                  <a:lnTo>
                    <a:pt x="4879914" y="4541174"/>
                  </a:lnTo>
                  <a:lnTo>
                    <a:pt x="4880712" y="4541604"/>
                  </a:lnTo>
                  <a:lnTo>
                    <a:pt x="4881511" y="4542033"/>
                  </a:lnTo>
                  <a:lnTo>
                    <a:pt x="4882309" y="4542492"/>
                  </a:lnTo>
                  <a:lnTo>
                    <a:pt x="4883107" y="4542921"/>
                  </a:lnTo>
                  <a:lnTo>
                    <a:pt x="4883905" y="4543351"/>
                  </a:lnTo>
                  <a:lnTo>
                    <a:pt x="4884704" y="4543809"/>
                  </a:lnTo>
                  <a:lnTo>
                    <a:pt x="4885502" y="4544239"/>
                  </a:lnTo>
                  <a:lnTo>
                    <a:pt x="4886300" y="4544697"/>
                  </a:lnTo>
                  <a:lnTo>
                    <a:pt x="4887099" y="4545127"/>
                  </a:lnTo>
                  <a:lnTo>
                    <a:pt x="4887897" y="4545556"/>
                  </a:lnTo>
                  <a:lnTo>
                    <a:pt x="4888695" y="4546015"/>
                  </a:lnTo>
                  <a:lnTo>
                    <a:pt x="4889493" y="4546444"/>
                  </a:lnTo>
                  <a:lnTo>
                    <a:pt x="4890292" y="4546874"/>
                  </a:lnTo>
                  <a:lnTo>
                    <a:pt x="4891090" y="4547332"/>
                  </a:lnTo>
                  <a:lnTo>
                    <a:pt x="4891888" y="4547762"/>
                  </a:lnTo>
                  <a:lnTo>
                    <a:pt x="4892687" y="4548220"/>
                  </a:lnTo>
                  <a:lnTo>
                    <a:pt x="4893485" y="4548650"/>
                  </a:lnTo>
                  <a:lnTo>
                    <a:pt x="4894283" y="4549080"/>
                  </a:lnTo>
                  <a:lnTo>
                    <a:pt x="4895081" y="4549538"/>
                  </a:lnTo>
                  <a:lnTo>
                    <a:pt x="4895880" y="4549967"/>
                  </a:lnTo>
                  <a:lnTo>
                    <a:pt x="4896678" y="4550397"/>
                  </a:lnTo>
                  <a:lnTo>
                    <a:pt x="4897476" y="4550855"/>
                  </a:lnTo>
                  <a:lnTo>
                    <a:pt x="4898275" y="4551285"/>
                  </a:lnTo>
                  <a:lnTo>
                    <a:pt x="4899073" y="4551743"/>
                  </a:lnTo>
                  <a:lnTo>
                    <a:pt x="4899871" y="4552173"/>
                  </a:lnTo>
                  <a:lnTo>
                    <a:pt x="4900669" y="4552603"/>
                  </a:lnTo>
                  <a:lnTo>
                    <a:pt x="4901468" y="4553061"/>
                  </a:lnTo>
                  <a:lnTo>
                    <a:pt x="4902266" y="4553491"/>
                  </a:lnTo>
                  <a:lnTo>
                    <a:pt x="4903064" y="4553920"/>
                  </a:lnTo>
                  <a:lnTo>
                    <a:pt x="4903863" y="4554379"/>
                  </a:lnTo>
                  <a:lnTo>
                    <a:pt x="4904661" y="4554808"/>
                  </a:lnTo>
                  <a:lnTo>
                    <a:pt x="4905459" y="4555267"/>
                  </a:lnTo>
                  <a:lnTo>
                    <a:pt x="4906257" y="4555696"/>
                  </a:lnTo>
                  <a:lnTo>
                    <a:pt x="4907056" y="4556126"/>
                  </a:lnTo>
                  <a:lnTo>
                    <a:pt x="4907854" y="4556584"/>
                  </a:lnTo>
                  <a:lnTo>
                    <a:pt x="4908652" y="4557014"/>
                  </a:lnTo>
                  <a:lnTo>
                    <a:pt x="4909451" y="4557443"/>
                  </a:lnTo>
                  <a:lnTo>
                    <a:pt x="4910249" y="4557902"/>
                  </a:lnTo>
                  <a:lnTo>
                    <a:pt x="4911047" y="4558331"/>
                  </a:lnTo>
                  <a:lnTo>
                    <a:pt x="4911845" y="4558790"/>
                  </a:lnTo>
                  <a:lnTo>
                    <a:pt x="4912644" y="4559219"/>
                  </a:lnTo>
                  <a:lnTo>
                    <a:pt x="4913442" y="4559649"/>
                  </a:lnTo>
                  <a:lnTo>
                    <a:pt x="4914240" y="4560107"/>
                  </a:lnTo>
                  <a:lnTo>
                    <a:pt x="4915039" y="4560537"/>
                  </a:lnTo>
                  <a:lnTo>
                    <a:pt x="4915837" y="4560967"/>
                  </a:lnTo>
                  <a:lnTo>
                    <a:pt x="4916635" y="4561425"/>
                  </a:lnTo>
                  <a:lnTo>
                    <a:pt x="4917433" y="4561855"/>
                  </a:lnTo>
                  <a:lnTo>
                    <a:pt x="4918232" y="4562284"/>
                  </a:lnTo>
                  <a:lnTo>
                    <a:pt x="4919030" y="4562743"/>
                  </a:lnTo>
                  <a:lnTo>
                    <a:pt x="4919828" y="4563172"/>
                  </a:lnTo>
                  <a:lnTo>
                    <a:pt x="4920627" y="4563630"/>
                  </a:lnTo>
                  <a:lnTo>
                    <a:pt x="4921425" y="4564060"/>
                  </a:lnTo>
                  <a:lnTo>
                    <a:pt x="4922223" y="4564490"/>
                  </a:lnTo>
                  <a:lnTo>
                    <a:pt x="4923021" y="4564948"/>
                  </a:lnTo>
                  <a:lnTo>
                    <a:pt x="4923820" y="4565378"/>
                  </a:lnTo>
                  <a:lnTo>
                    <a:pt x="4924618" y="4565807"/>
                  </a:lnTo>
                  <a:lnTo>
                    <a:pt x="4925416" y="4566266"/>
                  </a:lnTo>
                  <a:lnTo>
                    <a:pt x="4926215" y="4566695"/>
                  </a:lnTo>
                  <a:lnTo>
                    <a:pt x="4927013" y="4567125"/>
                  </a:lnTo>
                  <a:lnTo>
                    <a:pt x="4927811" y="4567583"/>
                  </a:lnTo>
                  <a:lnTo>
                    <a:pt x="4928609" y="4568013"/>
                  </a:lnTo>
                  <a:lnTo>
                    <a:pt x="4929408" y="4568471"/>
                  </a:lnTo>
                  <a:lnTo>
                    <a:pt x="4930206" y="4568901"/>
                  </a:lnTo>
                  <a:lnTo>
                    <a:pt x="4931004" y="4569331"/>
                  </a:lnTo>
                  <a:lnTo>
                    <a:pt x="4931803" y="4569789"/>
                  </a:lnTo>
                  <a:lnTo>
                    <a:pt x="4932601" y="4570218"/>
                  </a:lnTo>
                  <a:lnTo>
                    <a:pt x="4933399" y="4570648"/>
                  </a:lnTo>
                  <a:lnTo>
                    <a:pt x="4934197" y="4571106"/>
                  </a:lnTo>
                  <a:lnTo>
                    <a:pt x="4934996" y="4571536"/>
                  </a:lnTo>
                  <a:lnTo>
                    <a:pt x="4935794" y="4571966"/>
                  </a:lnTo>
                  <a:lnTo>
                    <a:pt x="4936592" y="4572424"/>
                  </a:lnTo>
                  <a:lnTo>
                    <a:pt x="4937391" y="4572854"/>
                  </a:lnTo>
                  <a:lnTo>
                    <a:pt x="4938189" y="4573312"/>
                  </a:lnTo>
                  <a:lnTo>
                    <a:pt x="4938987" y="4573742"/>
                  </a:lnTo>
                  <a:lnTo>
                    <a:pt x="4939785" y="4574171"/>
                  </a:lnTo>
                  <a:lnTo>
                    <a:pt x="4940584" y="4574630"/>
                  </a:lnTo>
                  <a:lnTo>
                    <a:pt x="4941382" y="4575059"/>
                  </a:lnTo>
                  <a:lnTo>
                    <a:pt x="4942180" y="4575489"/>
                  </a:lnTo>
                  <a:lnTo>
                    <a:pt x="4942979" y="4575947"/>
                  </a:lnTo>
                  <a:lnTo>
                    <a:pt x="4943777" y="4576377"/>
                  </a:lnTo>
                  <a:lnTo>
                    <a:pt x="4944575" y="4576806"/>
                  </a:lnTo>
                  <a:lnTo>
                    <a:pt x="4945373" y="4577265"/>
                  </a:lnTo>
                  <a:lnTo>
                    <a:pt x="4946172" y="4577694"/>
                  </a:lnTo>
                  <a:lnTo>
                    <a:pt x="4946970" y="4578124"/>
                  </a:lnTo>
                  <a:lnTo>
                    <a:pt x="4947768" y="4578582"/>
                  </a:lnTo>
                  <a:lnTo>
                    <a:pt x="4948567" y="4579012"/>
                  </a:lnTo>
                  <a:lnTo>
                    <a:pt x="4949365" y="4579470"/>
                  </a:lnTo>
                  <a:lnTo>
                    <a:pt x="4950163" y="4579900"/>
                  </a:lnTo>
                  <a:lnTo>
                    <a:pt x="4950961" y="4580330"/>
                  </a:lnTo>
                  <a:lnTo>
                    <a:pt x="4951760" y="4580788"/>
                  </a:lnTo>
                  <a:lnTo>
                    <a:pt x="4952558" y="4581218"/>
                  </a:lnTo>
                  <a:lnTo>
                    <a:pt x="4953356" y="4581647"/>
                  </a:lnTo>
                  <a:lnTo>
                    <a:pt x="4954155" y="4582106"/>
                  </a:lnTo>
                  <a:lnTo>
                    <a:pt x="4954953" y="4582535"/>
                  </a:lnTo>
                  <a:lnTo>
                    <a:pt x="4955751" y="4582965"/>
                  </a:lnTo>
                  <a:lnTo>
                    <a:pt x="4956549" y="4583423"/>
                  </a:lnTo>
                  <a:lnTo>
                    <a:pt x="4957348" y="4583853"/>
                  </a:lnTo>
                  <a:lnTo>
                    <a:pt x="4958146" y="4584311"/>
                  </a:lnTo>
                  <a:lnTo>
                    <a:pt x="4958944" y="4584741"/>
                  </a:lnTo>
                  <a:lnTo>
                    <a:pt x="4959743" y="4585170"/>
                  </a:lnTo>
                  <a:lnTo>
                    <a:pt x="4960541" y="4585629"/>
                  </a:lnTo>
                  <a:lnTo>
                    <a:pt x="4961339" y="4586058"/>
                  </a:lnTo>
                  <a:lnTo>
                    <a:pt x="4962137" y="4586488"/>
                  </a:lnTo>
                  <a:lnTo>
                    <a:pt x="4962936" y="4586946"/>
                  </a:lnTo>
                  <a:lnTo>
                    <a:pt x="4963734" y="4587376"/>
                  </a:lnTo>
                  <a:lnTo>
                    <a:pt x="4964532" y="4587806"/>
                  </a:lnTo>
                  <a:lnTo>
                    <a:pt x="4965331" y="4588264"/>
                  </a:lnTo>
                  <a:lnTo>
                    <a:pt x="4966129" y="4588694"/>
                  </a:lnTo>
                  <a:lnTo>
                    <a:pt x="4966927" y="4589123"/>
                  </a:lnTo>
                  <a:lnTo>
                    <a:pt x="4967725" y="4589582"/>
                  </a:lnTo>
                  <a:lnTo>
                    <a:pt x="4968524" y="4590011"/>
                  </a:lnTo>
                  <a:lnTo>
                    <a:pt x="4969322" y="4590441"/>
                  </a:lnTo>
                  <a:lnTo>
                    <a:pt x="4970120" y="4590899"/>
                  </a:lnTo>
                  <a:lnTo>
                    <a:pt x="4970919" y="4591329"/>
                  </a:lnTo>
                  <a:lnTo>
                    <a:pt x="4971717" y="4591758"/>
                  </a:lnTo>
                  <a:lnTo>
                    <a:pt x="4972515" y="4592217"/>
                  </a:lnTo>
                  <a:lnTo>
                    <a:pt x="4973313" y="4592646"/>
                  </a:lnTo>
                  <a:lnTo>
                    <a:pt x="4974112" y="4593105"/>
                  </a:lnTo>
                  <a:lnTo>
                    <a:pt x="4974910" y="4593534"/>
                  </a:lnTo>
                  <a:lnTo>
                    <a:pt x="4975708" y="4593964"/>
                  </a:lnTo>
                  <a:lnTo>
                    <a:pt x="4976506" y="4594422"/>
                  </a:lnTo>
                  <a:lnTo>
                    <a:pt x="4977305" y="4594852"/>
                  </a:lnTo>
                  <a:lnTo>
                    <a:pt x="4978103" y="4595282"/>
                  </a:lnTo>
                  <a:lnTo>
                    <a:pt x="4978901" y="4595740"/>
                  </a:lnTo>
                  <a:lnTo>
                    <a:pt x="4979700" y="4596170"/>
                  </a:lnTo>
                  <a:lnTo>
                    <a:pt x="4980498" y="4596599"/>
                  </a:lnTo>
                  <a:lnTo>
                    <a:pt x="4981296" y="4597057"/>
                  </a:lnTo>
                  <a:lnTo>
                    <a:pt x="4982094" y="4597487"/>
                  </a:lnTo>
                  <a:lnTo>
                    <a:pt x="4982893" y="4597917"/>
                  </a:lnTo>
                  <a:lnTo>
                    <a:pt x="4983691" y="4598375"/>
                  </a:lnTo>
                  <a:lnTo>
                    <a:pt x="4984489" y="4598805"/>
                  </a:lnTo>
                  <a:lnTo>
                    <a:pt x="4985288" y="4599234"/>
                  </a:lnTo>
                  <a:lnTo>
                    <a:pt x="4986086" y="4599693"/>
                  </a:lnTo>
                  <a:lnTo>
                    <a:pt x="4986884" y="4600122"/>
                  </a:lnTo>
                  <a:lnTo>
                    <a:pt x="4987682" y="4600552"/>
                  </a:lnTo>
                  <a:lnTo>
                    <a:pt x="4988481" y="4601010"/>
                  </a:lnTo>
                  <a:lnTo>
                    <a:pt x="4989279" y="4601440"/>
                  </a:lnTo>
                  <a:lnTo>
                    <a:pt x="4990077" y="4601870"/>
                  </a:lnTo>
                  <a:lnTo>
                    <a:pt x="4990876" y="4602328"/>
                  </a:lnTo>
                  <a:lnTo>
                    <a:pt x="4991674" y="4602758"/>
                  </a:lnTo>
                  <a:lnTo>
                    <a:pt x="4992472" y="4603187"/>
                  </a:lnTo>
                  <a:lnTo>
                    <a:pt x="4993270" y="4603645"/>
                  </a:lnTo>
                  <a:lnTo>
                    <a:pt x="4994069" y="4604075"/>
                  </a:lnTo>
                  <a:lnTo>
                    <a:pt x="4994867" y="4604505"/>
                  </a:lnTo>
                  <a:lnTo>
                    <a:pt x="4995665" y="4604963"/>
                  </a:lnTo>
                  <a:lnTo>
                    <a:pt x="4996464" y="4605393"/>
                  </a:lnTo>
                  <a:lnTo>
                    <a:pt x="4997262" y="4605851"/>
                  </a:lnTo>
                  <a:lnTo>
                    <a:pt x="4998060" y="4606281"/>
                  </a:lnTo>
                  <a:lnTo>
                    <a:pt x="4998858" y="4606710"/>
                  </a:lnTo>
                  <a:lnTo>
                    <a:pt x="4999657" y="4607169"/>
                  </a:lnTo>
                  <a:lnTo>
                    <a:pt x="5000455" y="4607598"/>
                  </a:lnTo>
                  <a:lnTo>
                    <a:pt x="5001253" y="4608028"/>
                  </a:lnTo>
                  <a:lnTo>
                    <a:pt x="5002052" y="4608486"/>
                  </a:lnTo>
                  <a:lnTo>
                    <a:pt x="5002850" y="4608916"/>
                  </a:lnTo>
                  <a:lnTo>
                    <a:pt x="5003648" y="4609346"/>
                  </a:lnTo>
                  <a:lnTo>
                    <a:pt x="5004446" y="4609804"/>
                  </a:lnTo>
                  <a:lnTo>
                    <a:pt x="5005245" y="4610233"/>
                  </a:lnTo>
                  <a:lnTo>
                    <a:pt x="5006043" y="4610663"/>
                  </a:lnTo>
                  <a:lnTo>
                    <a:pt x="5006841" y="4611121"/>
                  </a:lnTo>
                  <a:lnTo>
                    <a:pt x="5007640" y="4611551"/>
                  </a:lnTo>
                  <a:lnTo>
                    <a:pt x="5008438" y="4611981"/>
                  </a:lnTo>
                  <a:lnTo>
                    <a:pt x="5009236" y="4612439"/>
                  </a:lnTo>
                  <a:lnTo>
                    <a:pt x="5010034" y="4612869"/>
                  </a:lnTo>
                  <a:lnTo>
                    <a:pt x="5010833" y="4613298"/>
                  </a:lnTo>
                  <a:lnTo>
                    <a:pt x="5011631" y="4613757"/>
                  </a:lnTo>
                  <a:lnTo>
                    <a:pt x="5012429" y="4614186"/>
                  </a:lnTo>
                  <a:lnTo>
                    <a:pt x="5013228" y="4614616"/>
                  </a:lnTo>
                  <a:lnTo>
                    <a:pt x="5014026" y="4615074"/>
                  </a:lnTo>
                  <a:lnTo>
                    <a:pt x="5014824" y="4615504"/>
                  </a:lnTo>
                  <a:lnTo>
                    <a:pt x="5015622" y="4615934"/>
                  </a:lnTo>
                  <a:lnTo>
                    <a:pt x="5016421" y="4616392"/>
                  </a:lnTo>
                  <a:lnTo>
                    <a:pt x="5017219" y="4616822"/>
                  </a:lnTo>
                  <a:lnTo>
                    <a:pt x="5018017" y="4617251"/>
                  </a:lnTo>
                  <a:lnTo>
                    <a:pt x="5018816" y="4617709"/>
                  </a:lnTo>
                  <a:lnTo>
                    <a:pt x="5019614" y="4618139"/>
                  </a:lnTo>
                  <a:lnTo>
                    <a:pt x="5020412" y="4618569"/>
                  </a:lnTo>
                  <a:lnTo>
                    <a:pt x="5021210" y="4619027"/>
                  </a:lnTo>
                  <a:lnTo>
                    <a:pt x="5022009" y="4619457"/>
                  </a:lnTo>
                  <a:lnTo>
                    <a:pt x="5022807" y="4619886"/>
                  </a:lnTo>
                  <a:lnTo>
                    <a:pt x="5023605" y="4620345"/>
                  </a:lnTo>
                  <a:lnTo>
                    <a:pt x="5024404" y="4620774"/>
                  </a:lnTo>
                  <a:lnTo>
                    <a:pt x="5025202" y="4621204"/>
                  </a:lnTo>
                  <a:lnTo>
                    <a:pt x="5026000" y="4621662"/>
                  </a:lnTo>
                  <a:lnTo>
                    <a:pt x="5026798" y="4622092"/>
                  </a:lnTo>
                  <a:lnTo>
                    <a:pt x="5027597" y="4622522"/>
                  </a:lnTo>
                  <a:lnTo>
                    <a:pt x="5028395" y="4622980"/>
                  </a:lnTo>
                  <a:lnTo>
                    <a:pt x="5029193" y="4623410"/>
                  </a:lnTo>
                  <a:lnTo>
                    <a:pt x="5029992" y="4623839"/>
                  </a:lnTo>
                  <a:lnTo>
                    <a:pt x="5030790" y="4624297"/>
                  </a:lnTo>
                  <a:lnTo>
                    <a:pt x="5031588" y="4624727"/>
                  </a:lnTo>
                  <a:lnTo>
                    <a:pt x="5032386" y="4625157"/>
                  </a:lnTo>
                  <a:lnTo>
                    <a:pt x="5033185" y="4625615"/>
                  </a:lnTo>
                  <a:lnTo>
                    <a:pt x="5033983" y="4626045"/>
                  </a:lnTo>
                  <a:lnTo>
                    <a:pt x="5034781" y="4626474"/>
                  </a:lnTo>
                  <a:lnTo>
                    <a:pt x="5035580" y="4626933"/>
                  </a:lnTo>
                  <a:lnTo>
                    <a:pt x="5036378" y="4627362"/>
                  </a:lnTo>
                  <a:lnTo>
                    <a:pt x="5037176" y="4627792"/>
                  </a:lnTo>
                  <a:lnTo>
                    <a:pt x="5037974" y="4628250"/>
                  </a:lnTo>
                  <a:lnTo>
                    <a:pt x="5038773" y="4628680"/>
                  </a:lnTo>
                  <a:lnTo>
                    <a:pt x="5039571" y="4629110"/>
                  </a:lnTo>
                  <a:lnTo>
                    <a:pt x="5040369" y="4629568"/>
                  </a:lnTo>
                  <a:lnTo>
                    <a:pt x="5041168" y="4629998"/>
                  </a:lnTo>
                  <a:lnTo>
                    <a:pt x="5041966" y="4630427"/>
                  </a:lnTo>
                  <a:lnTo>
                    <a:pt x="5042764" y="4630885"/>
                  </a:lnTo>
                  <a:lnTo>
                    <a:pt x="5043562" y="4631315"/>
                  </a:lnTo>
                  <a:lnTo>
                    <a:pt x="5044361" y="4631745"/>
                  </a:lnTo>
                  <a:lnTo>
                    <a:pt x="5045159" y="4632203"/>
                  </a:lnTo>
                  <a:lnTo>
                    <a:pt x="5045957" y="4632633"/>
                  </a:lnTo>
                  <a:lnTo>
                    <a:pt x="5046756" y="4633062"/>
                  </a:lnTo>
                  <a:lnTo>
                    <a:pt x="5047554" y="4633521"/>
                  </a:lnTo>
                  <a:lnTo>
                    <a:pt x="5048352" y="4633950"/>
                  </a:lnTo>
                  <a:lnTo>
                    <a:pt x="5049150" y="4634380"/>
                  </a:lnTo>
                  <a:lnTo>
                    <a:pt x="5049949" y="4634838"/>
                  </a:lnTo>
                  <a:lnTo>
                    <a:pt x="5050747" y="4635268"/>
                  </a:lnTo>
                  <a:lnTo>
                    <a:pt x="5051545" y="4635698"/>
                  </a:lnTo>
                  <a:lnTo>
                    <a:pt x="5052344" y="4636156"/>
                  </a:lnTo>
                  <a:lnTo>
                    <a:pt x="5053142" y="4636586"/>
                  </a:lnTo>
                  <a:lnTo>
                    <a:pt x="5053940" y="4637015"/>
                  </a:lnTo>
                  <a:lnTo>
                    <a:pt x="5054738" y="4637445"/>
                  </a:lnTo>
                  <a:lnTo>
                    <a:pt x="5055537" y="4637903"/>
                  </a:lnTo>
                  <a:lnTo>
                    <a:pt x="5056335" y="4638333"/>
                  </a:lnTo>
                  <a:lnTo>
                    <a:pt x="5057133" y="4638762"/>
                  </a:lnTo>
                  <a:lnTo>
                    <a:pt x="5057932" y="4639221"/>
                  </a:lnTo>
                  <a:lnTo>
                    <a:pt x="5058730" y="4639650"/>
                  </a:lnTo>
                  <a:lnTo>
                    <a:pt x="5059528" y="4640080"/>
                  </a:lnTo>
                  <a:lnTo>
                    <a:pt x="5060326" y="4640538"/>
                  </a:lnTo>
                  <a:lnTo>
                    <a:pt x="5061125" y="4640968"/>
                  </a:lnTo>
                  <a:lnTo>
                    <a:pt x="5061923" y="4641398"/>
                  </a:lnTo>
                  <a:lnTo>
                    <a:pt x="5062721" y="4641856"/>
                  </a:lnTo>
                  <a:lnTo>
                    <a:pt x="5063520" y="4642286"/>
                  </a:lnTo>
                  <a:lnTo>
                    <a:pt x="5064318" y="4642715"/>
                  </a:lnTo>
                  <a:lnTo>
                    <a:pt x="5065116" y="4643174"/>
                  </a:lnTo>
                  <a:lnTo>
                    <a:pt x="5065914" y="4643603"/>
                  </a:lnTo>
                  <a:lnTo>
                    <a:pt x="5066713" y="4644033"/>
                  </a:lnTo>
                  <a:lnTo>
                    <a:pt x="5067511" y="4644491"/>
                  </a:lnTo>
                  <a:lnTo>
                    <a:pt x="5068309" y="4644921"/>
                  </a:lnTo>
                  <a:lnTo>
                    <a:pt x="5069108" y="4645350"/>
                  </a:lnTo>
                  <a:lnTo>
                    <a:pt x="5069906" y="4645809"/>
                  </a:lnTo>
                  <a:lnTo>
                    <a:pt x="5070704" y="4646238"/>
                  </a:lnTo>
                  <a:lnTo>
                    <a:pt x="5071502" y="4646668"/>
                  </a:lnTo>
                  <a:lnTo>
                    <a:pt x="5072301" y="4647126"/>
                  </a:lnTo>
                  <a:lnTo>
                    <a:pt x="5073099" y="4647556"/>
                  </a:lnTo>
                  <a:lnTo>
                    <a:pt x="5073897" y="4647986"/>
                  </a:lnTo>
                  <a:lnTo>
                    <a:pt x="5074696" y="4648415"/>
                  </a:lnTo>
                  <a:lnTo>
                    <a:pt x="5075494" y="4648874"/>
                  </a:lnTo>
                  <a:lnTo>
                    <a:pt x="5076292" y="4649303"/>
                  </a:lnTo>
                  <a:lnTo>
                    <a:pt x="5077090" y="4649733"/>
                  </a:lnTo>
                  <a:lnTo>
                    <a:pt x="5077889" y="4650191"/>
                  </a:lnTo>
                  <a:lnTo>
                    <a:pt x="5078687" y="4650621"/>
                  </a:lnTo>
                  <a:lnTo>
                    <a:pt x="5079485" y="4651051"/>
                  </a:lnTo>
                  <a:lnTo>
                    <a:pt x="5080284" y="4651509"/>
                  </a:lnTo>
                  <a:lnTo>
                    <a:pt x="5081082" y="4651938"/>
                  </a:lnTo>
                  <a:lnTo>
                    <a:pt x="5081880" y="4652368"/>
                  </a:lnTo>
                  <a:lnTo>
                    <a:pt x="5082678" y="4652826"/>
                  </a:lnTo>
                  <a:lnTo>
                    <a:pt x="5083477" y="4653256"/>
                  </a:lnTo>
                  <a:lnTo>
                    <a:pt x="5084275" y="4653686"/>
                  </a:lnTo>
                  <a:lnTo>
                    <a:pt x="5085073" y="4654144"/>
                  </a:lnTo>
                  <a:lnTo>
                    <a:pt x="5085872" y="4654574"/>
                  </a:lnTo>
                  <a:lnTo>
                    <a:pt x="5086670" y="4655003"/>
                  </a:lnTo>
                  <a:lnTo>
                    <a:pt x="5087468" y="4655462"/>
                  </a:lnTo>
                  <a:lnTo>
                    <a:pt x="5088266" y="4655891"/>
                  </a:lnTo>
                  <a:lnTo>
                    <a:pt x="5089065" y="4656321"/>
                  </a:lnTo>
                  <a:lnTo>
                    <a:pt x="5089863" y="4656751"/>
                  </a:lnTo>
                  <a:lnTo>
                    <a:pt x="5090661" y="4657209"/>
                  </a:lnTo>
                  <a:lnTo>
                    <a:pt x="5091459" y="4657639"/>
                  </a:lnTo>
                  <a:lnTo>
                    <a:pt x="5092258" y="4658068"/>
                  </a:lnTo>
                  <a:lnTo>
                    <a:pt x="5093056" y="4658526"/>
                  </a:lnTo>
                  <a:lnTo>
                    <a:pt x="5093854" y="4658956"/>
                  </a:lnTo>
                  <a:lnTo>
                    <a:pt x="5094653" y="4659386"/>
                  </a:lnTo>
                  <a:lnTo>
                    <a:pt x="5095451" y="4659844"/>
                  </a:lnTo>
                  <a:lnTo>
                    <a:pt x="5096249" y="4660274"/>
                  </a:lnTo>
                  <a:lnTo>
                    <a:pt x="5097047" y="4660703"/>
                  </a:lnTo>
                  <a:lnTo>
                    <a:pt x="5097846" y="4661162"/>
                  </a:lnTo>
                  <a:lnTo>
                    <a:pt x="5098644" y="4661591"/>
                  </a:lnTo>
                  <a:lnTo>
                    <a:pt x="5099442" y="4662021"/>
                  </a:lnTo>
                  <a:lnTo>
                    <a:pt x="5100241" y="4662479"/>
                  </a:lnTo>
                  <a:lnTo>
                    <a:pt x="5101039" y="4662909"/>
                  </a:lnTo>
                  <a:lnTo>
                    <a:pt x="5101837" y="4663339"/>
                  </a:lnTo>
                  <a:lnTo>
                    <a:pt x="5102635" y="4663768"/>
                  </a:lnTo>
                  <a:lnTo>
                    <a:pt x="5103434" y="4664227"/>
                  </a:lnTo>
                  <a:lnTo>
                    <a:pt x="5104232" y="4664656"/>
                  </a:lnTo>
                  <a:lnTo>
                    <a:pt x="5105030" y="4665086"/>
                  </a:lnTo>
                  <a:lnTo>
                    <a:pt x="5105829" y="4665544"/>
                  </a:lnTo>
                  <a:lnTo>
                    <a:pt x="5106627" y="4665974"/>
                  </a:lnTo>
                  <a:lnTo>
                    <a:pt x="5107425" y="4666403"/>
                  </a:lnTo>
                  <a:lnTo>
                    <a:pt x="5108223" y="4666862"/>
                  </a:lnTo>
                  <a:lnTo>
                    <a:pt x="5109022" y="4667291"/>
                  </a:lnTo>
                  <a:lnTo>
                    <a:pt x="5109820" y="4667721"/>
                  </a:lnTo>
                  <a:lnTo>
                    <a:pt x="5110618" y="4668179"/>
                  </a:lnTo>
                  <a:lnTo>
                    <a:pt x="5111417" y="4668609"/>
                  </a:lnTo>
                  <a:lnTo>
                    <a:pt x="5112215" y="4669039"/>
                  </a:lnTo>
                  <a:lnTo>
                    <a:pt x="5113013" y="4669468"/>
                  </a:lnTo>
                  <a:lnTo>
                    <a:pt x="5113811" y="4669927"/>
                  </a:lnTo>
                  <a:lnTo>
                    <a:pt x="5114610" y="4670356"/>
                  </a:lnTo>
                  <a:lnTo>
                    <a:pt x="5115408" y="4670786"/>
                  </a:lnTo>
                  <a:lnTo>
                    <a:pt x="5116206" y="4671244"/>
                  </a:lnTo>
                  <a:lnTo>
                    <a:pt x="5117005" y="4671674"/>
                  </a:lnTo>
                  <a:lnTo>
                    <a:pt x="5117803" y="4672104"/>
                  </a:lnTo>
                  <a:lnTo>
                    <a:pt x="5118601" y="4672562"/>
                  </a:lnTo>
                  <a:lnTo>
                    <a:pt x="5119399" y="4672991"/>
                  </a:lnTo>
                  <a:lnTo>
                    <a:pt x="5120198" y="4673421"/>
                  </a:lnTo>
                  <a:lnTo>
                    <a:pt x="5120996" y="4673879"/>
                  </a:lnTo>
                  <a:lnTo>
                    <a:pt x="5121794" y="4674309"/>
                  </a:lnTo>
                  <a:lnTo>
                    <a:pt x="5122593" y="4674739"/>
                  </a:lnTo>
                  <a:lnTo>
                    <a:pt x="5123391" y="4675168"/>
                  </a:lnTo>
                  <a:lnTo>
                    <a:pt x="5124189" y="4675627"/>
                  </a:lnTo>
                  <a:lnTo>
                    <a:pt x="5124987" y="4676056"/>
                  </a:lnTo>
                  <a:lnTo>
                    <a:pt x="5125786" y="4676486"/>
                  </a:lnTo>
                  <a:lnTo>
                    <a:pt x="5126584" y="4676944"/>
                  </a:lnTo>
                  <a:lnTo>
                    <a:pt x="5127382" y="4677374"/>
                  </a:lnTo>
                  <a:lnTo>
                    <a:pt x="5128181" y="4677804"/>
                  </a:lnTo>
                  <a:lnTo>
                    <a:pt x="5128979" y="4678262"/>
                  </a:lnTo>
                  <a:lnTo>
                    <a:pt x="5129777" y="4678692"/>
                  </a:lnTo>
                  <a:lnTo>
                    <a:pt x="5130575" y="4679121"/>
                  </a:lnTo>
                  <a:lnTo>
                    <a:pt x="5131374" y="4679551"/>
                  </a:lnTo>
                  <a:lnTo>
                    <a:pt x="5132172" y="4680009"/>
                  </a:lnTo>
                  <a:lnTo>
                    <a:pt x="5132970" y="4680439"/>
                  </a:lnTo>
                  <a:lnTo>
                    <a:pt x="5133769" y="4680868"/>
                  </a:lnTo>
                  <a:lnTo>
                    <a:pt x="5134567" y="4681327"/>
                  </a:lnTo>
                  <a:lnTo>
                    <a:pt x="5135365" y="4681756"/>
                  </a:lnTo>
                  <a:lnTo>
                    <a:pt x="5136163" y="4682186"/>
                  </a:lnTo>
                  <a:lnTo>
                    <a:pt x="5136962" y="4682644"/>
                  </a:lnTo>
                  <a:lnTo>
                    <a:pt x="5137760" y="4683074"/>
                  </a:lnTo>
                  <a:lnTo>
                    <a:pt x="5138558" y="4683504"/>
                  </a:lnTo>
                  <a:lnTo>
                    <a:pt x="5139357" y="4683933"/>
                  </a:lnTo>
                  <a:lnTo>
                    <a:pt x="5140155" y="4684392"/>
                  </a:lnTo>
                  <a:lnTo>
                    <a:pt x="5140953" y="4684821"/>
                  </a:lnTo>
                  <a:lnTo>
                    <a:pt x="5141751" y="4685251"/>
                  </a:lnTo>
                  <a:lnTo>
                    <a:pt x="5142550" y="4685709"/>
                  </a:lnTo>
                  <a:lnTo>
                    <a:pt x="5143348" y="4686139"/>
                  </a:lnTo>
                  <a:lnTo>
                    <a:pt x="5144146" y="4686569"/>
                  </a:lnTo>
                  <a:lnTo>
                    <a:pt x="5144945" y="4687027"/>
                  </a:lnTo>
                  <a:lnTo>
                    <a:pt x="5145743" y="4687456"/>
                  </a:lnTo>
                  <a:lnTo>
                    <a:pt x="5146541" y="4687886"/>
                  </a:lnTo>
                  <a:lnTo>
                    <a:pt x="5147339" y="4688316"/>
                  </a:lnTo>
                  <a:lnTo>
                    <a:pt x="5148138" y="4688774"/>
                  </a:lnTo>
                  <a:lnTo>
                    <a:pt x="5148936" y="4689204"/>
                  </a:lnTo>
                  <a:lnTo>
                    <a:pt x="5149734" y="4689633"/>
                  </a:lnTo>
                  <a:lnTo>
                    <a:pt x="5150533" y="4690092"/>
                  </a:lnTo>
                  <a:lnTo>
                    <a:pt x="5151331" y="4690521"/>
                  </a:lnTo>
                  <a:lnTo>
                    <a:pt x="5152129" y="4690951"/>
                  </a:lnTo>
                  <a:lnTo>
                    <a:pt x="5152927" y="4691409"/>
                  </a:lnTo>
                  <a:lnTo>
                    <a:pt x="5153726" y="4691839"/>
                  </a:lnTo>
                  <a:lnTo>
                    <a:pt x="5154524" y="4692269"/>
                  </a:lnTo>
                  <a:lnTo>
                    <a:pt x="5155322" y="4692698"/>
                  </a:lnTo>
                  <a:lnTo>
                    <a:pt x="5156121" y="4693157"/>
                  </a:lnTo>
                  <a:lnTo>
                    <a:pt x="5156919" y="4693586"/>
                  </a:lnTo>
                  <a:lnTo>
                    <a:pt x="5157717" y="4694016"/>
                  </a:lnTo>
                  <a:lnTo>
                    <a:pt x="5158515" y="4694474"/>
                  </a:lnTo>
                  <a:lnTo>
                    <a:pt x="5159314" y="4694904"/>
                  </a:lnTo>
                  <a:lnTo>
                    <a:pt x="5160112" y="4695333"/>
                  </a:lnTo>
                  <a:lnTo>
                    <a:pt x="5160910" y="4695763"/>
                  </a:lnTo>
                  <a:lnTo>
                    <a:pt x="5161709" y="4696221"/>
                  </a:lnTo>
                  <a:lnTo>
                    <a:pt x="5162507" y="4696651"/>
                  </a:lnTo>
                  <a:lnTo>
                    <a:pt x="5163305" y="4697081"/>
                  </a:lnTo>
                  <a:lnTo>
                    <a:pt x="5164103" y="4697539"/>
                  </a:lnTo>
                  <a:lnTo>
                    <a:pt x="5164902" y="4697969"/>
                  </a:lnTo>
                  <a:lnTo>
                    <a:pt x="5165700" y="4698398"/>
                  </a:lnTo>
                  <a:lnTo>
                    <a:pt x="5166498" y="4698857"/>
                  </a:lnTo>
                  <a:lnTo>
                    <a:pt x="5167297" y="4699286"/>
                  </a:lnTo>
                  <a:lnTo>
                    <a:pt x="5168095" y="4699716"/>
                  </a:lnTo>
                  <a:lnTo>
                    <a:pt x="5168893" y="4700146"/>
                  </a:lnTo>
                  <a:lnTo>
                    <a:pt x="5169691" y="4700604"/>
                  </a:lnTo>
                  <a:lnTo>
                    <a:pt x="5170490" y="4701033"/>
                  </a:lnTo>
                  <a:lnTo>
                    <a:pt x="5171288" y="4701463"/>
                  </a:lnTo>
                  <a:lnTo>
                    <a:pt x="5172086" y="4701921"/>
                  </a:lnTo>
                  <a:lnTo>
                    <a:pt x="5172885" y="4702351"/>
                  </a:lnTo>
                  <a:lnTo>
                    <a:pt x="5173683" y="4702781"/>
                  </a:lnTo>
                  <a:lnTo>
                    <a:pt x="5174481" y="4703210"/>
                  </a:lnTo>
                  <a:lnTo>
                    <a:pt x="5175279" y="4703669"/>
                  </a:lnTo>
                  <a:lnTo>
                    <a:pt x="5176078" y="4704098"/>
                  </a:lnTo>
                  <a:lnTo>
                    <a:pt x="5176876" y="4704528"/>
                  </a:lnTo>
                  <a:lnTo>
                    <a:pt x="5177674" y="4704986"/>
                  </a:lnTo>
                  <a:lnTo>
                    <a:pt x="5178473" y="4705416"/>
                  </a:lnTo>
                  <a:lnTo>
                    <a:pt x="5179271" y="4705846"/>
                  </a:lnTo>
                  <a:lnTo>
                    <a:pt x="5180069" y="4706275"/>
                  </a:lnTo>
                  <a:lnTo>
                    <a:pt x="5180867" y="4706734"/>
                  </a:lnTo>
                  <a:lnTo>
                    <a:pt x="5181666" y="4707163"/>
                  </a:lnTo>
                  <a:lnTo>
                    <a:pt x="5182464" y="4707593"/>
                  </a:lnTo>
                  <a:lnTo>
                    <a:pt x="5183262" y="4708051"/>
                  </a:lnTo>
                  <a:lnTo>
                    <a:pt x="5184061" y="4708481"/>
                  </a:lnTo>
                  <a:lnTo>
                    <a:pt x="5184859" y="4708910"/>
                  </a:lnTo>
                  <a:lnTo>
                    <a:pt x="5185657" y="4709340"/>
                  </a:lnTo>
                  <a:lnTo>
                    <a:pt x="5186455" y="4709798"/>
                  </a:lnTo>
                  <a:lnTo>
                    <a:pt x="5187254" y="4710228"/>
                  </a:lnTo>
                  <a:lnTo>
                    <a:pt x="5188052" y="4710658"/>
                  </a:lnTo>
                  <a:lnTo>
                    <a:pt x="5188850" y="4711116"/>
                  </a:lnTo>
                  <a:lnTo>
                    <a:pt x="5189649" y="4711546"/>
                  </a:lnTo>
                  <a:lnTo>
                    <a:pt x="5190447" y="4711975"/>
                  </a:lnTo>
                  <a:lnTo>
                    <a:pt x="5191245" y="4712405"/>
                  </a:lnTo>
                  <a:lnTo>
                    <a:pt x="5192043" y="4712863"/>
                  </a:lnTo>
                  <a:lnTo>
                    <a:pt x="5192842" y="4713293"/>
                  </a:lnTo>
                  <a:lnTo>
                    <a:pt x="5193640" y="4713723"/>
                  </a:lnTo>
                  <a:lnTo>
                    <a:pt x="5194438" y="4714181"/>
                  </a:lnTo>
                  <a:lnTo>
                    <a:pt x="5195237" y="4714611"/>
                  </a:lnTo>
                  <a:lnTo>
                    <a:pt x="5196035" y="4715040"/>
                  </a:lnTo>
                  <a:lnTo>
                    <a:pt x="5196833" y="4715470"/>
                  </a:lnTo>
                  <a:lnTo>
                    <a:pt x="5197631" y="4715928"/>
                  </a:lnTo>
                  <a:lnTo>
                    <a:pt x="5198430" y="4716358"/>
                  </a:lnTo>
                  <a:lnTo>
                    <a:pt x="5199228" y="4716787"/>
                  </a:lnTo>
                  <a:lnTo>
                    <a:pt x="5200026" y="4717246"/>
                  </a:lnTo>
                  <a:lnTo>
                    <a:pt x="5200825" y="4717675"/>
                  </a:lnTo>
                  <a:lnTo>
                    <a:pt x="5201623" y="4718105"/>
                  </a:lnTo>
                  <a:lnTo>
                    <a:pt x="5202421" y="4718535"/>
                  </a:lnTo>
                  <a:lnTo>
                    <a:pt x="5203219" y="4718993"/>
                  </a:lnTo>
                  <a:lnTo>
                    <a:pt x="5204018" y="4719423"/>
                  </a:lnTo>
                  <a:lnTo>
                    <a:pt x="5204816" y="4719852"/>
                  </a:lnTo>
                  <a:lnTo>
                    <a:pt x="5205614" y="4720311"/>
                  </a:lnTo>
                  <a:lnTo>
                    <a:pt x="5206412" y="4720740"/>
                  </a:lnTo>
                  <a:lnTo>
                    <a:pt x="5207211" y="4721170"/>
                  </a:lnTo>
                  <a:lnTo>
                    <a:pt x="5208009" y="4721600"/>
                  </a:lnTo>
                  <a:lnTo>
                    <a:pt x="5208807" y="4722058"/>
                  </a:lnTo>
                  <a:lnTo>
                    <a:pt x="5209606" y="4722488"/>
                  </a:lnTo>
                  <a:lnTo>
                    <a:pt x="5210404" y="4722917"/>
                  </a:lnTo>
                  <a:lnTo>
                    <a:pt x="5211202" y="4723375"/>
                  </a:lnTo>
                  <a:lnTo>
                    <a:pt x="5212000" y="4723805"/>
                  </a:lnTo>
                  <a:lnTo>
                    <a:pt x="5212799" y="4724235"/>
                  </a:lnTo>
                  <a:lnTo>
                    <a:pt x="5213597" y="4724664"/>
                  </a:lnTo>
                  <a:lnTo>
                    <a:pt x="5214395" y="4725123"/>
                  </a:lnTo>
                  <a:lnTo>
                    <a:pt x="5215194" y="4725552"/>
                  </a:lnTo>
                  <a:lnTo>
                    <a:pt x="5215992" y="4725982"/>
                  </a:lnTo>
                  <a:lnTo>
                    <a:pt x="5216790" y="4726440"/>
                  </a:lnTo>
                  <a:lnTo>
                    <a:pt x="5217588" y="4726870"/>
                  </a:lnTo>
                  <a:lnTo>
                    <a:pt x="5218387" y="4727300"/>
                  </a:lnTo>
                  <a:lnTo>
                    <a:pt x="5219185" y="4727729"/>
                  </a:lnTo>
                  <a:lnTo>
                    <a:pt x="5219983" y="4728188"/>
                  </a:lnTo>
                  <a:lnTo>
                    <a:pt x="5220782" y="4728617"/>
                  </a:lnTo>
                  <a:lnTo>
                    <a:pt x="5221580" y="4729047"/>
                  </a:lnTo>
                  <a:lnTo>
                    <a:pt x="5222378" y="4729477"/>
                  </a:lnTo>
                  <a:lnTo>
                    <a:pt x="5223176" y="4729935"/>
                  </a:lnTo>
                  <a:lnTo>
                    <a:pt x="5223975" y="4730364"/>
                  </a:lnTo>
                  <a:lnTo>
                    <a:pt x="5224773" y="4730794"/>
                  </a:lnTo>
                  <a:lnTo>
                    <a:pt x="5225571" y="4731252"/>
                  </a:lnTo>
                  <a:lnTo>
                    <a:pt x="5226370" y="4731682"/>
                  </a:lnTo>
                  <a:lnTo>
                    <a:pt x="5227168" y="4732112"/>
                  </a:lnTo>
                  <a:lnTo>
                    <a:pt x="5227966" y="4732541"/>
                  </a:lnTo>
                  <a:lnTo>
                    <a:pt x="5228764" y="4733000"/>
                  </a:lnTo>
                  <a:lnTo>
                    <a:pt x="5229563" y="4733429"/>
                  </a:lnTo>
                  <a:lnTo>
                    <a:pt x="5230361" y="4733859"/>
                  </a:lnTo>
                  <a:lnTo>
                    <a:pt x="5231159" y="4734289"/>
                  </a:lnTo>
                  <a:lnTo>
                    <a:pt x="5231958" y="4734747"/>
                  </a:lnTo>
                  <a:lnTo>
                    <a:pt x="5232756" y="4735177"/>
                  </a:lnTo>
                  <a:lnTo>
                    <a:pt x="5233554" y="4735606"/>
                  </a:lnTo>
                  <a:lnTo>
                    <a:pt x="5234352" y="4736065"/>
                  </a:lnTo>
                  <a:lnTo>
                    <a:pt x="5235151" y="4736494"/>
                  </a:lnTo>
                  <a:lnTo>
                    <a:pt x="5235949" y="4736924"/>
                  </a:lnTo>
                  <a:lnTo>
                    <a:pt x="5236747" y="4737353"/>
                  </a:lnTo>
                  <a:lnTo>
                    <a:pt x="5237546" y="4737812"/>
                  </a:lnTo>
                  <a:lnTo>
                    <a:pt x="5238344" y="4738241"/>
                  </a:lnTo>
                  <a:lnTo>
                    <a:pt x="5239142" y="4738671"/>
                  </a:lnTo>
                  <a:lnTo>
                    <a:pt x="5239940" y="4739129"/>
                  </a:lnTo>
                  <a:lnTo>
                    <a:pt x="5240739" y="4739559"/>
                  </a:lnTo>
                  <a:lnTo>
                    <a:pt x="5241537" y="4739989"/>
                  </a:lnTo>
                  <a:lnTo>
                    <a:pt x="5242335" y="4740418"/>
                  </a:lnTo>
                  <a:lnTo>
                    <a:pt x="5243134" y="4740877"/>
                  </a:lnTo>
                  <a:lnTo>
                    <a:pt x="5243932" y="4741306"/>
                  </a:lnTo>
                  <a:lnTo>
                    <a:pt x="5244730" y="4741736"/>
                  </a:lnTo>
                  <a:lnTo>
                    <a:pt x="5245528" y="4742166"/>
                  </a:lnTo>
                  <a:lnTo>
                    <a:pt x="5246327" y="4742624"/>
                  </a:lnTo>
                  <a:lnTo>
                    <a:pt x="5247125" y="4743054"/>
                  </a:lnTo>
                  <a:lnTo>
                    <a:pt x="5247923" y="4743483"/>
                  </a:lnTo>
                  <a:lnTo>
                    <a:pt x="5248722" y="4743942"/>
                  </a:lnTo>
                  <a:lnTo>
                    <a:pt x="5249520" y="4744371"/>
                  </a:lnTo>
                  <a:lnTo>
                    <a:pt x="5250318" y="4744801"/>
                  </a:lnTo>
                  <a:lnTo>
                    <a:pt x="5251116" y="4745230"/>
                  </a:lnTo>
                  <a:lnTo>
                    <a:pt x="5251915" y="4745689"/>
                  </a:lnTo>
                  <a:lnTo>
                    <a:pt x="5252713" y="4746118"/>
                  </a:lnTo>
                  <a:lnTo>
                    <a:pt x="5253511" y="4746548"/>
                  </a:lnTo>
                  <a:lnTo>
                    <a:pt x="5254310" y="4746978"/>
                  </a:lnTo>
                  <a:lnTo>
                    <a:pt x="5255108" y="4747436"/>
                  </a:lnTo>
                  <a:lnTo>
                    <a:pt x="5255906" y="4747866"/>
                  </a:lnTo>
                  <a:lnTo>
                    <a:pt x="5256704" y="4748295"/>
                  </a:lnTo>
                  <a:lnTo>
                    <a:pt x="5257503" y="4748725"/>
                  </a:lnTo>
                  <a:lnTo>
                    <a:pt x="5258301" y="4749183"/>
                  </a:lnTo>
                  <a:lnTo>
                    <a:pt x="5259099" y="4749613"/>
                  </a:lnTo>
                  <a:lnTo>
                    <a:pt x="5259898" y="4750043"/>
                  </a:lnTo>
                  <a:lnTo>
                    <a:pt x="5260696" y="4750501"/>
                  </a:lnTo>
                  <a:lnTo>
                    <a:pt x="5261494" y="4750931"/>
                  </a:lnTo>
                  <a:lnTo>
                    <a:pt x="5262292" y="4751360"/>
                  </a:lnTo>
                  <a:lnTo>
                    <a:pt x="5263091" y="4751790"/>
                  </a:lnTo>
                  <a:lnTo>
                    <a:pt x="5263889" y="4752248"/>
                  </a:lnTo>
                  <a:lnTo>
                    <a:pt x="5264687" y="4752678"/>
                  </a:lnTo>
                  <a:lnTo>
                    <a:pt x="5265486" y="4753107"/>
                  </a:lnTo>
                  <a:lnTo>
                    <a:pt x="5266284" y="4753537"/>
                  </a:lnTo>
                  <a:lnTo>
                    <a:pt x="5267082" y="4753995"/>
                  </a:lnTo>
                  <a:lnTo>
                    <a:pt x="5267880" y="4754425"/>
                  </a:lnTo>
                  <a:lnTo>
                    <a:pt x="5268679" y="4754855"/>
                  </a:lnTo>
                  <a:lnTo>
                    <a:pt x="5269477" y="4755284"/>
                  </a:lnTo>
                  <a:lnTo>
                    <a:pt x="5270275" y="4755743"/>
                  </a:lnTo>
                  <a:lnTo>
                    <a:pt x="5271074" y="4756172"/>
                  </a:lnTo>
                  <a:lnTo>
                    <a:pt x="5271872" y="4756602"/>
                  </a:lnTo>
                  <a:lnTo>
                    <a:pt x="5272670" y="4757060"/>
                  </a:lnTo>
                  <a:lnTo>
                    <a:pt x="5273468" y="4757490"/>
                  </a:lnTo>
                  <a:lnTo>
                    <a:pt x="5274267" y="4757920"/>
                  </a:lnTo>
                  <a:lnTo>
                    <a:pt x="5275065" y="4758349"/>
                  </a:lnTo>
                  <a:lnTo>
                    <a:pt x="5275863" y="4758808"/>
                  </a:lnTo>
                  <a:lnTo>
                    <a:pt x="5276662" y="4759237"/>
                  </a:lnTo>
                  <a:lnTo>
                    <a:pt x="5277460" y="4759667"/>
                  </a:lnTo>
                  <a:lnTo>
                    <a:pt x="5278258" y="4760096"/>
                  </a:lnTo>
                  <a:lnTo>
                    <a:pt x="5279056" y="4760555"/>
                  </a:lnTo>
                  <a:lnTo>
                    <a:pt x="5279855" y="4760984"/>
                  </a:lnTo>
                  <a:lnTo>
                    <a:pt x="5280653" y="4761414"/>
                  </a:lnTo>
                  <a:lnTo>
                    <a:pt x="5281451" y="4761844"/>
                  </a:lnTo>
                  <a:lnTo>
                    <a:pt x="5282250" y="4762302"/>
                  </a:lnTo>
                  <a:lnTo>
                    <a:pt x="5283048" y="4762732"/>
                  </a:lnTo>
                  <a:lnTo>
                    <a:pt x="5283846" y="4763161"/>
                  </a:lnTo>
                  <a:lnTo>
                    <a:pt x="5284644" y="4763591"/>
                  </a:lnTo>
                  <a:lnTo>
                    <a:pt x="5285443" y="4764049"/>
                  </a:lnTo>
                  <a:lnTo>
                    <a:pt x="5286241" y="4764479"/>
                  </a:lnTo>
                  <a:lnTo>
                    <a:pt x="5287039" y="4764909"/>
                  </a:lnTo>
                  <a:lnTo>
                    <a:pt x="5287838" y="4765367"/>
                  </a:lnTo>
                  <a:lnTo>
                    <a:pt x="5288636" y="4765797"/>
                  </a:lnTo>
                  <a:lnTo>
                    <a:pt x="5289434" y="4766226"/>
                  </a:lnTo>
                  <a:lnTo>
                    <a:pt x="5290232" y="4766656"/>
                  </a:lnTo>
                  <a:lnTo>
                    <a:pt x="5291031" y="4767114"/>
                  </a:lnTo>
                  <a:lnTo>
                    <a:pt x="5291829" y="4767544"/>
                  </a:lnTo>
                  <a:lnTo>
                    <a:pt x="5292627" y="4767973"/>
                  </a:lnTo>
                  <a:lnTo>
                    <a:pt x="5293426" y="4768403"/>
                  </a:lnTo>
                  <a:lnTo>
                    <a:pt x="5294224" y="4768861"/>
                  </a:lnTo>
                  <a:lnTo>
                    <a:pt x="5295022" y="4769291"/>
                  </a:lnTo>
                  <a:lnTo>
                    <a:pt x="5295820" y="4769721"/>
                  </a:lnTo>
                  <a:lnTo>
                    <a:pt x="5296619" y="4770150"/>
                  </a:lnTo>
                  <a:lnTo>
                    <a:pt x="5297417" y="4770609"/>
                  </a:lnTo>
                  <a:lnTo>
                    <a:pt x="5298215" y="4771038"/>
                  </a:lnTo>
                  <a:lnTo>
                    <a:pt x="5299014" y="4771468"/>
                  </a:lnTo>
                  <a:lnTo>
                    <a:pt x="5299812" y="4771898"/>
                  </a:lnTo>
                  <a:lnTo>
                    <a:pt x="5300610" y="4772356"/>
                  </a:lnTo>
                  <a:lnTo>
                    <a:pt x="5301408" y="4772786"/>
                  </a:lnTo>
                  <a:lnTo>
                    <a:pt x="5302207" y="4773215"/>
                  </a:lnTo>
                  <a:lnTo>
                    <a:pt x="5303005" y="4773645"/>
                  </a:lnTo>
                  <a:lnTo>
                    <a:pt x="5303803" y="4774103"/>
                  </a:lnTo>
                  <a:lnTo>
                    <a:pt x="5304602" y="4774533"/>
                  </a:lnTo>
                  <a:lnTo>
                    <a:pt x="5305400" y="4774962"/>
                  </a:lnTo>
                  <a:lnTo>
                    <a:pt x="5306198" y="4775392"/>
                  </a:lnTo>
                  <a:lnTo>
                    <a:pt x="5306996" y="4775850"/>
                  </a:lnTo>
                  <a:lnTo>
                    <a:pt x="5307795" y="4776280"/>
                  </a:lnTo>
                  <a:lnTo>
                    <a:pt x="5308593" y="4776710"/>
                  </a:lnTo>
                  <a:lnTo>
                    <a:pt x="5309391" y="4777139"/>
                  </a:lnTo>
                  <a:lnTo>
                    <a:pt x="5310190" y="4777598"/>
                  </a:lnTo>
                  <a:lnTo>
                    <a:pt x="5310988" y="4778027"/>
                  </a:lnTo>
                  <a:lnTo>
                    <a:pt x="5311786" y="4778457"/>
                  </a:lnTo>
                  <a:lnTo>
                    <a:pt x="5312584" y="4778915"/>
                  </a:lnTo>
                  <a:lnTo>
                    <a:pt x="5313383" y="4779345"/>
                  </a:lnTo>
                  <a:lnTo>
                    <a:pt x="5314181" y="4779775"/>
                  </a:lnTo>
                  <a:lnTo>
                    <a:pt x="5314979" y="4780204"/>
                  </a:lnTo>
                  <a:lnTo>
                    <a:pt x="5315778" y="4780663"/>
                  </a:lnTo>
                  <a:lnTo>
                    <a:pt x="5316576" y="4781092"/>
                  </a:lnTo>
                  <a:lnTo>
                    <a:pt x="5317374" y="4781522"/>
                  </a:lnTo>
                  <a:lnTo>
                    <a:pt x="5318172" y="4781951"/>
                  </a:lnTo>
                  <a:lnTo>
                    <a:pt x="5318971" y="4782410"/>
                  </a:lnTo>
                  <a:lnTo>
                    <a:pt x="5319769" y="4782839"/>
                  </a:lnTo>
                  <a:lnTo>
                    <a:pt x="5320567" y="4783269"/>
                  </a:lnTo>
                  <a:lnTo>
                    <a:pt x="5321365" y="4783699"/>
                  </a:lnTo>
                  <a:lnTo>
                    <a:pt x="5322164" y="4784157"/>
                  </a:lnTo>
                  <a:lnTo>
                    <a:pt x="5322962" y="4784587"/>
                  </a:lnTo>
                  <a:lnTo>
                    <a:pt x="5323760" y="4785016"/>
                  </a:lnTo>
                  <a:lnTo>
                    <a:pt x="5324559" y="4785446"/>
                  </a:lnTo>
                  <a:lnTo>
                    <a:pt x="5325357" y="4785904"/>
                  </a:lnTo>
                  <a:lnTo>
                    <a:pt x="5326155" y="4786334"/>
                  </a:lnTo>
                  <a:lnTo>
                    <a:pt x="5326953" y="4786764"/>
                  </a:lnTo>
                  <a:lnTo>
                    <a:pt x="5327752" y="4787193"/>
                  </a:lnTo>
                  <a:lnTo>
                    <a:pt x="5328550" y="4787652"/>
                  </a:lnTo>
                  <a:lnTo>
                    <a:pt x="5329348" y="4788081"/>
                  </a:lnTo>
                  <a:lnTo>
                    <a:pt x="5330147" y="4788511"/>
                  </a:lnTo>
                  <a:lnTo>
                    <a:pt x="5330945" y="4788940"/>
                  </a:lnTo>
                  <a:lnTo>
                    <a:pt x="5331743" y="4789399"/>
                  </a:lnTo>
                  <a:lnTo>
                    <a:pt x="5332541" y="4789828"/>
                  </a:lnTo>
                  <a:lnTo>
                    <a:pt x="5333340" y="4790258"/>
                  </a:lnTo>
                  <a:lnTo>
                    <a:pt x="5334138" y="4790688"/>
                  </a:lnTo>
                  <a:lnTo>
                    <a:pt x="5334936" y="4791146"/>
                  </a:lnTo>
                  <a:lnTo>
                    <a:pt x="5335735" y="4791576"/>
                  </a:lnTo>
                  <a:lnTo>
                    <a:pt x="5336533" y="4792005"/>
                  </a:lnTo>
                  <a:lnTo>
                    <a:pt x="5337331" y="4792435"/>
                  </a:lnTo>
                  <a:lnTo>
                    <a:pt x="5338129" y="4792893"/>
                  </a:lnTo>
                  <a:lnTo>
                    <a:pt x="5338928" y="4793323"/>
                  </a:lnTo>
                  <a:lnTo>
                    <a:pt x="5339726" y="4793753"/>
                  </a:lnTo>
                  <a:lnTo>
                    <a:pt x="5340524" y="4794182"/>
                  </a:lnTo>
                  <a:lnTo>
                    <a:pt x="5341323" y="4794641"/>
                  </a:lnTo>
                  <a:lnTo>
                    <a:pt x="5342121" y="4795070"/>
                  </a:lnTo>
                  <a:lnTo>
                    <a:pt x="5342919" y="4795500"/>
                  </a:lnTo>
                  <a:lnTo>
                    <a:pt x="5343717" y="4795930"/>
                  </a:lnTo>
                  <a:lnTo>
                    <a:pt x="5344516" y="4796388"/>
                  </a:lnTo>
                  <a:lnTo>
                    <a:pt x="5345314" y="4796817"/>
                  </a:lnTo>
                  <a:lnTo>
                    <a:pt x="5346112" y="4797247"/>
                  </a:lnTo>
                  <a:lnTo>
                    <a:pt x="5346911" y="4797677"/>
                  </a:lnTo>
                  <a:lnTo>
                    <a:pt x="5347709" y="4798135"/>
                  </a:lnTo>
                  <a:lnTo>
                    <a:pt x="5348507" y="4798565"/>
                  </a:lnTo>
                  <a:lnTo>
                    <a:pt x="5349305" y="4798994"/>
                  </a:lnTo>
                  <a:lnTo>
                    <a:pt x="5350104" y="4799424"/>
                  </a:lnTo>
                  <a:lnTo>
                    <a:pt x="5350902" y="4799882"/>
                  </a:lnTo>
                  <a:lnTo>
                    <a:pt x="5351700" y="4800312"/>
                  </a:lnTo>
                  <a:lnTo>
                    <a:pt x="5352499" y="4800742"/>
                  </a:lnTo>
                  <a:lnTo>
                    <a:pt x="5353297" y="4801171"/>
                  </a:lnTo>
                  <a:lnTo>
                    <a:pt x="5354095" y="4801630"/>
                  </a:lnTo>
                  <a:lnTo>
                    <a:pt x="5354893" y="4802059"/>
                  </a:lnTo>
                  <a:lnTo>
                    <a:pt x="5355692" y="4802489"/>
                  </a:lnTo>
                  <a:lnTo>
                    <a:pt x="5356490" y="4802919"/>
                  </a:lnTo>
                  <a:lnTo>
                    <a:pt x="5357288" y="4803377"/>
                  </a:lnTo>
                  <a:lnTo>
                    <a:pt x="5358087" y="4803806"/>
                  </a:lnTo>
                  <a:lnTo>
                    <a:pt x="5358885" y="4804236"/>
                  </a:lnTo>
                  <a:lnTo>
                    <a:pt x="5359683" y="4804666"/>
                  </a:lnTo>
                  <a:lnTo>
                    <a:pt x="5360481" y="4805095"/>
                  </a:lnTo>
                  <a:lnTo>
                    <a:pt x="5361280" y="4805554"/>
                  </a:lnTo>
                  <a:lnTo>
                    <a:pt x="5362078" y="4805983"/>
                  </a:lnTo>
                  <a:lnTo>
                    <a:pt x="5362876" y="4806413"/>
                  </a:lnTo>
                  <a:lnTo>
                    <a:pt x="5363675" y="4806843"/>
                  </a:lnTo>
                  <a:lnTo>
                    <a:pt x="5364473" y="4807301"/>
                  </a:lnTo>
                  <a:lnTo>
                    <a:pt x="5365271" y="4807731"/>
                  </a:lnTo>
                  <a:lnTo>
                    <a:pt x="5366069" y="4808160"/>
                  </a:lnTo>
                  <a:lnTo>
                    <a:pt x="5366868" y="4808590"/>
                  </a:lnTo>
                  <a:lnTo>
                    <a:pt x="5367666" y="4809048"/>
                  </a:lnTo>
                  <a:lnTo>
                    <a:pt x="5368464" y="4809478"/>
                  </a:lnTo>
                  <a:lnTo>
                    <a:pt x="5369263" y="4809908"/>
                  </a:lnTo>
                  <a:lnTo>
                    <a:pt x="5370061" y="4810337"/>
                  </a:lnTo>
                  <a:lnTo>
                    <a:pt x="5370859" y="4810796"/>
                  </a:lnTo>
                  <a:lnTo>
                    <a:pt x="5371657" y="4811225"/>
                  </a:lnTo>
                  <a:lnTo>
                    <a:pt x="5372456" y="4811655"/>
                  </a:lnTo>
                  <a:lnTo>
                    <a:pt x="5373254" y="4812084"/>
                  </a:lnTo>
                  <a:lnTo>
                    <a:pt x="5374052" y="4812543"/>
                  </a:lnTo>
                  <a:lnTo>
                    <a:pt x="5374851" y="4812972"/>
                  </a:lnTo>
                  <a:lnTo>
                    <a:pt x="5375649" y="4813402"/>
                  </a:lnTo>
                  <a:lnTo>
                    <a:pt x="5376447" y="4813832"/>
                  </a:lnTo>
                  <a:lnTo>
                    <a:pt x="5377245" y="4814290"/>
                  </a:lnTo>
                  <a:lnTo>
                    <a:pt x="5378044" y="4814720"/>
                  </a:lnTo>
                  <a:lnTo>
                    <a:pt x="5378842" y="4815149"/>
                  </a:lnTo>
                  <a:lnTo>
                    <a:pt x="5379640" y="4815579"/>
                  </a:lnTo>
                  <a:lnTo>
                    <a:pt x="5380439" y="4816037"/>
                  </a:lnTo>
                  <a:lnTo>
                    <a:pt x="5381237" y="4816467"/>
                  </a:lnTo>
                  <a:lnTo>
                    <a:pt x="5382035" y="4816897"/>
                  </a:lnTo>
                  <a:lnTo>
                    <a:pt x="5382833" y="4817326"/>
                  </a:lnTo>
                  <a:lnTo>
                    <a:pt x="5383632" y="4817756"/>
                  </a:lnTo>
                  <a:lnTo>
                    <a:pt x="5384430" y="4818214"/>
                  </a:lnTo>
                  <a:lnTo>
                    <a:pt x="5385228" y="4818644"/>
                  </a:lnTo>
                  <a:lnTo>
                    <a:pt x="5386027" y="4819073"/>
                  </a:lnTo>
                  <a:lnTo>
                    <a:pt x="5386825" y="4819503"/>
                  </a:lnTo>
                  <a:lnTo>
                    <a:pt x="5387623" y="4819961"/>
                  </a:lnTo>
                  <a:lnTo>
                    <a:pt x="5388421" y="4820391"/>
                  </a:lnTo>
                  <a:lnTo>
                    <a:pt x="5389220" y="4820821"/>
                  </a:lnTo>
                  <a:lnTo>
                    <a:pt x="5390018" y="4821250"/>
                  </a:lnTo>
                  <a:lnTo>
                    <a:pt x="5390816" y="4821709"/>
                  </a:lnTo>
                  <a:lnTo>
                    <a:pt x="5391615" y="4822138"/>
                  </a:lnTo>
                  <a:lnTo>
                    <a:pt x="5392413" y="4822568"/>
                  </a:lnTo>
                  <a:lnTo>
                    <a:pt x="5393211" y="4822998"/>
                  </a:lnTo>
                  <a:lnTo>
                    <a:pt x="5394009" y="4823456"/>
                  </a:lnTo>
                  <a:lnTo>
                    <a:pt x="5394808" y="4823886"/>
                  </a:lnTo>
                  <a:lnTo>
                    <a:pt x="5395606" y="4824315"/>
                  </a:lnTo>
                  <a:lnTo>
                    <a:pt x="5396404" y="4824745"/>
                  </a:lnTo>
                  <a:lnTo>
                    <a:pt x="5397203" y="4825203"/>
                  </a:lnTo>
                  <a:lnTo>
                    <a:pt x="5398001" y="4825633"/>
                  </a:lnTo>
                  <a:lnTo>
                    <a:pt x="5398799" y="4826063"/>
                  </a:lnTo>
                  <a:lnTo>
                    <a:pt x="5399597" y="4826492"/>
                  </a:lnTo>
                  <a:lnTo>
                    <a:pt x="5400396" y="4826922"/>
                  </a:lnTo>
                  <a:lnTo>
                    <a:pt x="5401194" y="4827380"/>
                  </a:lnTo>
                  <a:lnTo>
                    <a:pt x="5401992" y="4827810"/>
                  </a:lnTo>
                  <a:lnTo>
                    <a:pt x="5402791" y="4828239"/>
                  </a:lnTo>
                  <a:lnTo>
                    <a:pt x="5403589" y="4828669"/>
                  </a:lnTo>
                  <a:lnTo>
                    <a:pt x="5404387" y="4829127"/>
                  </a:lnTo>
                  <a:lnTo>
                    <a:pt x="5405185" y="4829557"/>
                  </a:lnTo>
                  <a:lnTo>
                    <a:pt x="5405984" y="4829987"/>
                  </a:lnTo>
                  <a:lnTo>
                    <a:pt x="5406782" y="4830416"/>
                  </a:lnTo>
                  <a:lnTo>
                    <a:pt x="5407580" y="4830875"/>
                  </a:lnTo>
                  <a:lnTo>
                    <a:pt x="5408379" y="4831304"/>
                  </a:lnTo>
                  <a:lnTo>
                    <a:pt x="5409177" y="4831734"/>
                  </a:lnTo>
                  <a:lnTo>
                    <a:pt x="5409975" y="4832164"/>
                  </a:lnTo>
                  <a:lnTo>
                    <a:pt x="5410773" y="4832622"/>
                  </a:lnTo>
                  <a:lnTo>
                    <a:pt x="5411572" y="4833052"/>
                  </a:lnTo>
                  <a:lnTo>
                    <a:pt x="5412370" y="4833481"/>
                  </a:lnTo>
                  <a:lnTo>
                    <a:pt x="5413168" y="4833911"/>
                  </a:lnTo>
                  <a:lnTo>
                    <a:pt x="5413967" y="4834340"/>
                  </a:lnTo>
                  <a:lnTo>
                    <a:pt x="5414765" y="4834799"/>
                  </a:lnTo>
                  <a:lnTo>
                    <a:pt x="5415563" y="4835228"/>
                  </a:lnTo>
                  <a:lnTo>
                    <a:pt x="5416361" y="4835658"/>
                  </a:lnTo>
                  <a:lnTo>
                    <a:pt x="5417160" y="4836088"/>
                  </a:lnTo>
                  <a:lnTo>
                    <a:pt x="5417958" y="4836546"/>
                  </a:lnTo>
                  <a:lnTo>
                    <a:pt x="5418756" y="4836976"/>
                  </a:lnTo>
                  <a:lnTo>
                    <a:pt x="5419555" y="4837405"/>
                  </a:lnTo>
                  <a:lnTo>
                    <a:pt x="5420353" y="4837835"/>
                  </a:lnTo>
                  <a:lnTo>
                    <a:pt x="5421151" y="4838293"/>
                  </a:lnTo>
                  <a:lnTo>
                    <a:pt x="5421949" y="4838723"/>
                  </a:lnTo>
                  <a:lnTo>
                    <a:pt x="5422748" y="4839153"/>
                  </a:lnTo>
                  <a:lnTo>
                    <a:pt x="5423546" y="4839582"/>
                  </a:lnTo>
                  <a:lnTo>
                    <a:pt x="5424344" y="4840012"/>
                  </a:lnTo>
                  <a:lnTo>
                    <a:pt x="5425143" y="4840470"/>
                  </a:lnTo>
                  <a:lnTo>
                    <a:pt x="5425941" y="4840900"/>
                  </a:lnTo>
                  <a:lnTo>
                    <a:pt x="5426739" y="4841330"/>
                  </a:lnTo>
                  <a:lnTo>
                    <a:pt x="5427537" y="4841759"/>
                  </a:lnTo>
                  <a:lnTo>
                    <a:pt x="5428336" y="4842217"/>
                  </a:lnTo>
                  <a:lnTo>
                    <a:pt x="5429134" y="4842647"/>
                  </a:lnTo>
                  <a:lnTo>
                    <a:pt x="5429932" y="4843077"/>
                  </a:lnTo>
                  <a:lnTo>
                    <a:pt x="5430731" y="4843506"/>
                  </a:lnTo>
                  <a:lnTo>
                    <a:pt x="5431529" y="4843936"/>
                  </a:lnTo>
                  <a:lnTo>
                    <a:pt x="5432327" y="4844394"/>
                  </a:lnTo>
                  <a:lnTo>
                    <a:pt x="5433125" y="4844824"/>
                  </a:lnTo>
                  <a:lnTo>
                    <a:pt x="5433924" y="4845254"/>
                  </a:lnTo>
                  <a:lnTo>
                    <a:pt x="5434722" y="4845683"/>
                  </a:lnTo>
                  <a:lnTo>
                    <a:pt x="5435520" y="4846142"/>
                  </a:lnTo>
                  <a:lnTo>
                    <a:pt x="5436318" y="4846571"/>
                  </a:lnTo>
                  <a:lnTo>
                    <a:pt x="5437117" y="4847001"/>
                  </a:lnTo>
                  <a:lnTo>
                    <a:pt x="5437915" y="4847431"/>
                  </a:lnTo>
                  <a:lnTo>
                    <a:pt x="5438713" y="4847889"/>
                  </a:lnTo>
                  <a:lnTo>
                    <a:pt x="5439512" y="4848319"/>
                  </a:lnTo>
                  <a:lnTo>
                    <a:pt x="5440310" y="4848748"/>
                  </a:lnTo>
                  <a:lnTo>
                    <a:pt x="5441108" y="4849178"/>
                  </a:lnTo>
                  <a:lnTo>
                    <a:pt x="5441906" y="4849608"/>
                  </a:lnTo>
                  <a:lnTo>
                    <a:pt x="5442705" y="4850066"/>
                  </a:lnTo>
                  <a:lnTo>
                    <a:pt x="5443503" y="4850495"/>
                  </a:lnTo>
                  <a:lnTo>
                    <a:pt x="5444301" y="4850925"/>
                  </a:lnTo>
                  <a:lnTo>
                    <a:pt x="5445100" y="4851355"/>
                  </a:lnTo>
                  <a:lnTo>
                    <a:pt x="5445898" y="4851813"/>
                  </a:lnTo>
                  <a:lnTo>
                    <a:pt x="5446696" y="4852243"/>
                  </a:lnTo>
                  <a:lnTo>
                    <a:pt x="5447494" y="4852672"/>
                  </a:lnTo>
                  <a:lnTo>
                    <a:pt x="5448293" y="4853102"/>
                  </a:lnTo>
                  <a:lnTo>
                    <a:pt x="5449091" y="4853532"/>
                  </a:lnTo>
                  <a:lnTo>
                    <a:pt x="5449889" y="4853990"/>
                  </a:lnTo>
                  <a:lnTo>
                    <a:pt x="5450688" y="4854420"/>
                  </a:lnTo>
                  <a:lnTo>
                    <a:pt x="5451486" y="4854849"/>
                  </a:lnTo>
                  <a:lnTo>
                    <a:pt x="5452284" y="4855279"/>
                  </a:lnTo>
                  <a:lnTo>
                    <a:pt x="5453082" y="4855737"/>
                  </a:lnTo>
                  <a:lnTo>
                    <a:pt x="5453881" y="4856167"/>
                  </a:lnTo>
                  <a:lnTo>
                    <a:pt x="5454679" y="4856597"/>
                  </a:lnTo>
                  <a:lnTo>
                    <a:pt x="5455477" y="4857026"/>
                  </a:lnTo>
                  <a:lnTo>
                    <a:pt x="5456276" y="4857456"/>
                  </a:lnTo>
                  <a:lnTo>
                    <a:pt x="5457074" y="4857914"/>
                  </a:lnTo>
                  <a:lnTo>
                    <a:pt x="5457872" y="4858344"/>
                  </a:lnTo>
                  <a:lnTo>
                    <a:pt x="5458670" y="4858773"/>
                  </a:lnTo>
                  <a:lnTo>
                    <a:pt x="5459469" y="4859203"/>
                  </a:lnTo>
                  <a:lnTo>
                    <a:pt x="5460267" y="4859661"/>
                  </a:lnTo>
                  <a:lnTo>
                    <a:pt x="5461065" y="4860091"/>
                  </a:lnTo>
                  <a:lnTo>
                    <a:pt x="5461864" y="4860521"/>
                  </a:lnTo>
                  <a:lnTo>
                    <a:pt x="5462662" y="4860950"/>
                  </a:lnTo>
                  <a:lnTo>
                    <a:pt x="5463460" y="4861380"/>
                  </a:lnTo>
                  <a:lnTo>
                    <a:pt x="5464258" y="4861838"/>
                  </a:lnTo>
                  <a:lnTo>
                    <a:pt x="5465057" y="4862268"/>
                  </a:lnTo>
                  <a:lnTo>
                    <a:pt x="5465855" y="4862698"/>
                  </a:lnTo>
                  <a:lnTo>
                    <a:pt x="5466653" y="4863127"/>
                  </a:lnTo>
                  <a:lnTo>
                    <a:pt x="5467452" y="4863586"/>
                  </a:lnTo>
                  <a:lnTo>
                    <a:pt x="5468250" y="4864015"/>
                  </a:lnTo>
                  <a:lnTo>
                    <a:pt x="5469048" y="4864445"/>
                  </a:lnTo>
                  <a:lnTo>
                    <a:pt x="5469846" y="4864875"/>
                  </a:lnTo>
                  <a:lnTo>
                    <a:pt x="5470645" y="4865304"/>
                  </a:lnTo>
                  <a:lnTo>
                    <a:pt x="5471443" y="4865762"/>
                  </a:lnTo>
                  <a:lnTo>
                    <a:pt x="5472241" y="4866192"/>
                  </a:lnTo>
                  <a:lnTo>
                    <a:pt x="5473040" y="4866622"/>
                  </a:lnTo>
                  <a:lnTo>
                    <a:pt x="5473838" y="4867051"/>
                  </a:lnTo>
                  <a:lnTo>
                    <a:pt x="5474636" y="4867510"/>
                  </a:lnTo>
                  <a:lnTo>
                    <a:pt x="5475434" y="4867939"/>
                  </a:lnTo>
                  <a:lnTo>
                    <a:pt x="5476233" y="4868369"/>
                  </a:lnTo>
                  <a:lnTo>
                    <a:pt x="5477031" y="4868799"/>
                  </a:lnTo>
                  <a:lnTo>
                    <a:pt x="5477829" y="4869228"/>
                  </a:lnTo>
                  <a:lnTo>
                    <a:pt x="5478628" y="4869687"/>
                  </a:lnTo>
                  <a:lnTo>
                    <a:pt x="5479426" y="4870116"/>
                  </a:lnTo>
                  <a:lnTo>
                    <a:pt x="5480224" y="4870546"/>
                  </a:lnTo>
                  <a:lnTo>
                    <a:pt x="5481022" y="4870976"/>
                  </a:lnTo>
                  <a:lnTo>
                    <a:pt x="5481821" y="4871434"/>
                  </a:lnTo>
                  <a:lnTo>
                    <a:pt x="5482619" y="4871864"/>
                  </a:lnTo>
                  <a:lnTo>
                    <a:pt x="5483417" y="4872293"/>
                  </a:lnTo>
                  <a:lnTo>
                    <a:pt x="5484216" y="4872723"/>
                  </a:lnTo>
                  <a:lnTo>
                    <a:pt x="5485014" y="4873152"/>
                  </a:lnTo>
                  <a:lnTo>
                    <a:pt x="5485812" y="4873611"/>
                  </a:lnTo>
                  <a:lnTo>
                    <a:pt x="5486610" y="4874040"/>
                  </a:lnTo>
                  <a:lnTo>
                    <a:pt x="5487409" y="4874470"/>
                  </a:lnTo>
                  <a:lnTo>
                    <a:pt x="5488207" y="4874900"/>
                  </a:lnTo>
                  <a:lnTo>
                    <a:pt x="5489005" y="4875329"/>
                  </a:lnTo>
                  <a:lnTo>
                    <a:pt x="5489804" y="4875788"/>
                  </a:lnTo>
                  <a:lnTo>
                    <a:pt x="5490602" y="4876217"/>
                  </a:lnTo>
                  <a:lnTo>
                    <a:pt x="5491400" y="4876647"/>
                  </a:lnTo>
                  <a:lnTo>
                    <a:pt x="5492198" y="4877077"/>
                  </a:lnTo>
                  <a:lnTo>
                    <a:pt x="5492997" y="4877535"/>
                  </a:lnTo>
                  <a:lnTo>
                    <a:pt x="5493795" y="4877965"/>
                  </a:lnTo>
                  <a:lnTo>
                    <a:pt x="5494593" y="4878394"/>
                  </a:lnTo>
                  <a:lnTo>
                    <a:pt x="5495392" y="4878824"/>
                  </a:lnTo>
                  <a:lnTo>
                    <a:pt x="5496190" y="4879254"/>
                  </a:lnTo>
                  <a:lnTo>
                    <a:pt x="5496988" y="4879712"/>
                  </a:lnTo>
                  <a:lnTo>
                    <a:pt x="5497786" y="4880142"/>
                  </a:lnTo>
                  <a:lnTo>
                    <a:pt x="5498585" y="4880571"/>
                  </a:lnTo>
                  <a:lnTo>
                    <a:pt x="5499383" y="4881001"/>
                  </a:lnTo>
                  <a:lnTo>
                    <a:pt x="5500181" y="4881430"/>
                  </a:lnTo>
                  <a:lnTo>
                    <a:pt x="5500980" y="4881889"/>
                  </a:lnTo>
                  <a:lnTo>
                    <a:pt x="5501778" y="4882318"/>
                  </a:lnTo>
                  <a:lnTo>
                    <a:pt x="5502576" y="4882748"/>
                  </a:lnTo>
                  <a:lnTo>
                    <a:pt x="5503374" y="4883178"/>
                  </a:lnTo>
                  <a:lnTo>
                    <a:pt x="5504173" y="4883636"/>
                  </a:lnTo>
                  <a:lnTo>
                    <a:pt x="5504971" y="4884066"/>
                  </a:lnTo>
                  <a:lnTo>
                    <a:pt x="5505769" y="4884495"/>
                  </a:lnTo>
                  <a:lnTo>
                    <a:pt x="5506568" y="4884925"/>
                  </a:lnTo>
                  <a:lnTo>
                    <a:pt x="5507366" y="4885355"/>
                  </a:lnTo>
                  <a:lnTo>
                    <a:pt x="5508164" y="4885813"/>
                  </a:lnTo>
                  <a:lnTo>
                    <a:pt x="5508962" y="4886243"/>
                  </a:lnTo>
                  <a:lnTo>
                    <a:pt x="5509761" y="4886672"/>
                  </a:lnTo>
                  <a:lnTo>
                    <a:pt x="5510559" y="4887102"/>
                  </a:lnTo>
                  <a:lnTo>
                    <a:pt x="5511357" y="4887532"/>
                  </a:lnTo>
                  <a:lnTo>
                    <a:pt x="5512156" y="4887990"/>
                  </a:lnTo>
                  <a:lnTo>
                    <a:pt x="5512954" y="4888419"/>
                  </a:lnTo>
                  <a:lnTo>
                    <a:pt x="5513752" y="4888849"/>
                  </a:lnTo>
                  <a:lnTo>
                    <a:pt x="5514550" y="4889279"/>
                  </a:lnTo>
                  <a:lnTo>
                    <a:pt x="5515349" y="4889737"/>
                  </a:lnTo>
                  <a:lnTo>
                    <a:pt x="5516147" y="4890167"/>
                  </a:lnTo>
                  <a:lnTo>
                    <a:pt x="5516945" y="4890596"/>
                  </a:lnTo>
                  <a:lnTo>
                    <a:pt x="5517744" y="4891026"/>
                  </a:lnTo>
                  <a:lnTo>
                    <a:pt x="5518542" y="4891456"/>
                  </a:lnTo>
                  <a:lnTo>
                    <a:pt x="5519340" y="4891914"/>
                  </a:lnTo>
                  <a:lnTo>
                    <a:pt x="5520138" y="4892344"/>
                  </a:lnTo>
                  <a:lnTo>
                    <a:pt x="5520937" y="4892773"/>
                  </a:lnTo>
                  <a:lnTo>
                    <a:pt x="5521735" y="4893203"/>
                  </a:lnTo>
                  <a:lnTo>
                    <a:pt x="5522533" y="4893633"/>
                  </a:lnTo>
                  <a:lnTo>
                    <a:pt x="5523332" y="4894091"/>
                  </a:lnTo>
                  <a:lnTo>
                    <a:pt x="5524130" y="4894521"/>
                  </a:lnTo>
                  <a:lnTo>
                    <a:pt x="5524928" y="4894950"/>
                  </a:lnTo>
                  <a:lnTo>
                    <a:pt x="5525726" y="4895380"/>
                  </a:lnTo>
                  <a:lnTo>
                    <a:pt x="5526525" y="4895810"/>
                  </a:lnTo>
                  <a:lnTo>
                    <a:pt x="5527323" y="4896268"/>
                  </a:lnTo>
                  <a:lnTo>
                    <a:pt x="5528121" y="4896697"/>
                  </a:lnTo>
                  <a:lnTo>
                    <a:pt x="5528920" y="4897127"/>
                  </a:lnTo>
                  <a:lnTo>
                    <a:pt x="5529718" y="4897557"/>
                  </a:lnTo>
                  <a:lnTo>
                    <a:pt x="5530516" y="4898015"/>
                  </a:lnTo>
                  <a:lnTo>
                    <a:pt x="5531314" y="4898445"/>
                  </a:lnTo>
                  <a:lnTo>
                    <a:pt x="5532113" y="4898874"/>
                  </a:lnTo>
                  <a:lnTo>
                    <a:pt x="5532911" y="4899304"/>
                  </a:lnTo>
                  <a:lnTo>
                    <a:pt x="5533709" y="4899734"/>
                  </a:lnTo>
                  <a:lnTo>
                    <a:pt x="5534508" y="4900192"/>
                  </a:lnTo>
                  <a:lnTo>
                    <a:pt x="5535306" y="4900622"/>
                  </a:lnTo>
                  <a:lnTo>
                    <a:pt x="5536104" y="4901051"/>
                  </a:lnTo>
                  <a:lnTo>
                    <a:pt x="5536902" y="4901481"/>
                  </a:lnTo>
                  <a:lnTo>
                    <a:pt x="5537701" y="4901911"/>
                  </a:lnTo>
                  <a:lnTo>
                    <a:pt x="5538499" y="4902369"/>
                  </a:lnTo>
                  <a:lnTo>
                    <a:pt x="5539297" y="4902799"/>
                  </a:lnTo>
                  <a:lnTo>
                    <a:pt x="5540096" y="4903228"/>
                  </a:lnTo>
                  <a:lnTo>
                    <a:pt x="5540894" y="4903658"/>
                  </a:lnTo>
                  <a:lnTo>
                    <a:pt x="5541692" y="4904088"/>
                  </a:lnTo>
                  <a:lnTo>
                    <a:pt x="5542490" y="4904546"/>
                  </a:lnTo>
                  <a:lnTo>
                    <a:pt x="5543289" y="4904975"/>
                  </a:lnTo>
                  <a:lnTo>
                    <a:pt x="5544087" y="4905405"/>
                  </a:lnTo>
                  <a:lnTo>
                    <a:pt x="5544885" y="4905835"/>
                  </a:lnTo>
                  <a:lnTo>
                    <a:pt x="5545684" y="4906264"/>
                  </a:lnTo>
                  <a:lnTo>
                    <a:pt x="5546482" y="4906723"/>
                  </a:lnTo>
                  <a:lnTo>
                    <a:pt x="5547280" y="4907152"/>
                  </a:lnTo>
                  <a:lnTo>
                    <a:pt x="5548078" y="4907582"/>
                  </a:lnTo>
                  <a:lnTo>
                    <a:pt x="5548877" y="4908012"/>
                  </a:lnTo>
                  <a:lnTo>
                    <a:pt x="5549675" y="4908441"/>
                  </a:lnTo>
                  <a:lnTo>
                    <a:pt x="5550473" y="4908900"/>
                  </a:lnTo>
                  <a:lnTo>
                    <a:pt x="5551271" y="4909329"/>
                  </a:lnTo>
                  <a:lnTo>
                    <a:pt x="5552070" y="4909759"/>
                  </a:lnTo>
                  <a:lnTo>
                    <a:pt x="5552868" y="4910189"/>
                  </a:lnTo>
                  <a:lnTo>
                    <a:pt x="5553666" y="4910618"/>
                  </a:lnTo>
                  <a:lnTo>
                    <a:pt x="5554465" y="4911077"/>
                  </a:lnTo>
                  <a:lnTo>
                    <a:pt x="5555263" y="4911506"/>
                  </a:lnTo>
                  <a:lnTo>
                    <a:pt x="5556061" y="4911936"/>
                  </a:lnTo>
                  <a:lnTo>
                    <a:pt x="5556859" y="4912365"/>
                  </a:lnTo>
                  <a:lnTo>
                    <a:pt x="5557658" y="4912824"/>
                  </a:lnTo>
                  <a:lnTo>
                    <a:pt x="5558456" y="4913253"/>
                  </a:lnTo>
                  <a:lnTo>
                    <a:pt x="5559254" y="4913683"/>
                  </a:lnTo>
                  <a:lnTo>
                    <a:pt x="5560053" y="4914113"/>
                  </a:lnTo>
                  <a:lnTo>
                    <a:pt x="5560851" y="4914542"/>
                  </a:lnTo>
                  <a:lnTo>
                    <a:pt x="5561649" y="4915001"/>
                  </a:lnTo>
                  <a:lnTo>
                    <a:pt x="5562447" y="4915430"/>
                  </a:lnTo>
                  <a:lnTo>
                    <a:pt x="5563246" y="4915860"/>
                  </a:lnTo>
                  <a:lnTo>
                    <a:pt x="5564044" y="4916290"/>
                  </a:lnTo>
                  <a:lnTo>
                    <a:pt x="5564842" y="4916719"/>
                  </a:lnTo>
                  <a:lnTo>
                    <a:pt x="5565641" y="4917178"/>
                  </a:lnTo>
                  <a:lnTo>
                    <a:pt x="5566439" y="4917607"/>
                  </a:lnTo>
                  <a:lnTo>
                    <a:pt x="5567237" y="4918037"/>
                  </a:lnTo>
                  <a:lnTo>
                    <a:pt x="5568035" y="4918467"/>
                  </a:lnTo>
                  <a:lnTo>
                    <a:pt x="5568834" y="4918896"/>
                  </a:lnTo>
                  <a:lnTo>
                    <a:pt x="5569632" y="4919355"/>
                  </a:lnTo>
                  <a:lnTo>
                    <a:pt x="5570430" y="4919784"/>
                  </a:lnTo>
                  <a:lnTo>
                    <a:pt x="5571229" y="4920214"/>
                  </a:lnTo>
                  <a:lnTo>
                    <a:pt x="5572027" y="4920643"/>
                  </a:lnTo>
                  <a:lnTo>
                    <a:pt x="5572825" y="4921073"/>
                  </a:lnTo>
                  <a:lnTo>
                    <a:pt x="5573623" y="4921531"/>
                  </a:lnTo>
                  <a:lnTo>
                    <a:pt x="5574422" y="4921961"/>
                  </a:lnTo>
                  <a:lnTo>
                    <a:pt x="5575220" y="4922391"/>
                  </a:lnTo>
                  <a:lnTo>
                    <a:pt x="5576018" y="4922820"/>
                  </a:lnTo>
                  <a:lnTo>
                    <a:pt x="5576817" y="4923250"/>
                  </a:lnTo>
                  <a:lnTo>
                    <a:pt x="5577615" y="4923708"/>
                  </a:lnTo>
                  <a:lnTo>
                    <a:pt x="5578413" y="4924138"/>
                  </a:lnTo>
                  <a:lnTo>
                    <a:pt x="5579211" y="4924568"/>
                  </a:lnTo>
                  <a:lnTo>
                    <a:pt x="5580010" y="4924997"/>
                  </a:lnTo>
                  <a:lnTo>
                    <a:pt x="5580808" y="4925427"/>
                  </a:lnTo>
                  <a:lnTo>
                    <a:pt x="5581606" y="4925885"/>
                  </a:lnTo>
                  <a:lnTo>
                    <a:pt x="5582405" y="4926315"/>
                  </a:lnTo>
                  <a:lnTo>
                    <a:pt x="5583203" y="4926745"/>
                  </a:lnTo>
                  <a:lnTo>
                    <a:pt x="5584001" y="4927174"/>
                  </a:lnTo>
                  <a:lnTo>
                    <a:pt x="5584799" y="4927604"/>
                  </a:lnTo>
                  <a:lnTo>
                    <a:pt x="5585598" y="4928062"/>
                  </a:lnTo>
                  <a:lnTo>
                    <a:pt x="5586396" y="4928492"/>
                  </a:lnTo>
                  <a:lnTo>
                    <a:pt x="5587194" y="4928921"/>
                  </a:lnTo>
                  <a:lnTo>
                    <a:pt x="5587993" y="4929351"/>
                  </a:lnTo>
                  <a:lnTo>
                    <a:pt x="5588791" y="4929781"/>
                  </a:lnTo>
                  <a:lnTo>
                    <a:pt x="5589589" y="4930210"/>
                  </a:lnTo>
                  <a:lnTo>
                    <a:pt x="5590387" y="4930669"/>
                  </a:lnTo>
                  <a:lnTo>
                    <a:pt x="5591186" y="4931098"/>
                  </a:lnTo>
                  <a:lnTo>
                    <a:pt x="5591984" y="4931528"/>
                  </a:lnTo>
                  <a:lnTo>
                    <a:pt x="5592782" y="4931958"/>
                  </a:lnTo>
                  <a:lnTo>
                    <a:pt x="5593581" y="4932387"/>
                  </a:lnTo>
                  <a:lnTo>
                    <a:pt x="5594379" y="4932846"/>
                  </a:lnTo>
                  <a:lnTo>
                    <a:pt x="5595177" y="4933275"/>
                  </a:lnTo>
                  <a:lnTo>
                    <a:pt x="5595975" y="4933705"/>
                  </a:lnTo>
                  <a:lnTo>
                    <a:pt x="5596774" y="4934135"/>
                  </a:lnTo>
                  <a:lnTo>
                    <a:pt x="5597572" y="4934564"/>
                  </a:lnTo>
                  <a:lnTo>
                    <a:pt x="5598370" y="4935023"/>
                  </a:lnTo>
                  <a:lnTo>
                    <a:pt x="5599169" y="4935452"/>
                  </a:lnTo>
                  <a:lnTo>
                    <a:pt x="5599967" y="4935882"/>
                  </a:lnTo>
                  <a:lnTo>
                    <a:pt x="5600765" y="4936311"/>
                  </a:lnTo>
                  <a:lnTo>
                    <a:pt x="5601563" y="4936741"/>
                  </a:lnTo>
                  <a:lnTo>
                    <a:pt x="5602362" y="4937199"/>
                  </a:lnTo>
                  <a:lnTo>
                    <a:pt x="5603160" y="4937629"/>
                  </a:lnTo>
                  <a:lnTo>
                    <a:pt x="5603958" y="4938059"/>
                  </a:lnTo>
                  <a:lnTo>
                    <a:pt x="5604757" y="4938488"/>
                  </a:lnTo>
                  <a:lnTo>
                    <a:pt x="5605555" y="4938918"/>
                  </a:lnTo>
                  <a:lnTo>
                    <a:pt x="5606353" y="4939376"/>
                  </a:lnTo>
                  <a:lnTo>
                    <a:pt x="5607151" y="4939806"/>
                  </a:lnTo>
                  <a:lnTo>
                    <a:pt x="5607950" y="4940236"/>
                  </a:lnTo>
                  <a:lnTo>
                    <a:pt x="5608748" y="4940665"/>
                  </a:lnTo>
                  <a:lnTo>
                    <a:pt x="5609546" y="4941095"/>
                  </a:lnTo>
                  <a:lnTo>
                    <a:pt x="5610345" y="4941553"/>
                  </a:lnTo>
                  <a:lnTo>
                    <a:pt x="5611143" y="4941983"/>
                  </a:lnTo>
                  <a:lnTo>
                    <a:pt x="5611941" y="4942413"/>
                  </a:lnTo>
                  <a:lnTo>
                    <a:pt x="5612739" y="4942842"/>
                  </a:lnTo>
                  <a:lnTo>
                    <a:pt x="5613538" y="4943272"/>
                  </a:lnTo>
                  <a:lnTo>
                    <a:pt x="5614336" y="4943730"/>
                  </a:lnTo>
                  <a:lnTo>
                    <a:pt x="5615134" y="4944160"/>
                  </a:lnTo>
                  <a:lnTo>
                    <a:pt x="5615933" y="4944589"/>
                  </a:lnTo>
                  <a:lnTo>
                    <a:pt x="5616731" y="4945019"/>
                  </a:lnTo>
                  <a:lnTo>
                    <a:pt x="5617529" y="4945449"/>
                  </a:lnTo>
                  <a:lnTo>
                    <a:pt x="5618327" y="4945878"/>
                  </a:lnTo>
                  <a:lnTo>
                    <a:pt x="5619126" y="4946337"/>
                  </a:lnTo>
                  <a:lnTo>
                    <a:pt x="5619924" y="4946766"/>
                  </a:lnTo>
                  <a:lnTo>
                    <a:pt x="5620722" y="4947196"/>
                  </a:lnTo>
                  <a:lnTo>
                    <a:pt x="5621521" y="4947626"/>
                  </a:lnTo>
                  <a:lnTo>
                    <a:pt x="5622319" y="4948055"/>
                  </a:lnTo>
                  <a:lnTo>
                    <a:pt x="5623117" y="4948514"/>
                  </a:lnTo>
                  <a:lnTo>
                    <a:pt x="5623915" y="4948943"/>
                  </a:lnTo>
                  <a:lnTo>
                    <a:pt x="5624714" y="4949373"/>
                  </a:lnTo>
                  <a:lnTo>
                    <a:pt x="5625512" y="4949803"/>
                  </a:lnTo>
                  <a:lnTo>
                    <a:pt x="5626310" y="4950232"/>
                  </a:lnTo>
                  <a:lnTo>
                    <a:pt x="5627109" y="4950691"/>
                  </a:lnTo>
                  <a:lnTo>
                    <a:pt x="5627907" y="4951120"/>
                  </a:lnTo>
                  <a:lnTo>
                    <a:pt x="5628705" y="4951550"/>
                  </a:lnTo>
                  <a:lnTo>
                    <a:pt x="5629503" y="4951979"/>
                  </a:lnTo>
                  <a:lnTo>
                    <a:pt x="5630302" y="4952409"/>
                  </a:lnTo>
                  <a:lnTo>
                    <a:pt x="5631100" y="4952867"/>
                  </a:lnTo>
                  <a:lnTo>
                    <a:pt x="5631898" y="4953297"/>
                  </a:lnTo>
                  <a:lnTo>
                    <a:pt x="5632697" y="4953727"/>
                  </a:lnTo>
                  <a:lnTo>
                    <a:pt x="5633495" y="4954156"/>
                  </a:lnTo>
                  <a:lnTo>
                    <a:pt x="5634293" y="4954586"/>
                  </a:lnTo>
                  <a:lnTo>
                    <a:pt x="5635091" y="4955016"/>
                  </a:lnTo>
                  <a:lnTo>
                    <a:pt x="5635890" y="4955474"/>
                  </a:lnTo>
                  <a:lnTo>
                    <a:pt x="5636688" y="4955904"/>
                  </a:lnTo>
                  <a:lnTo>
                    <a:pt x="5637486" y="4956333"/>
                  </a:lnTo>
                  <a:lnTo>
                    <a:pt x="5638285" y="4956763"/>
                  </a:lnTo>
                  <a:lnTo>
                    <a:pt x="5639083" y="4957193"/>
                  </a:lnTo>
                  <a:lnTo>
                    <a:pt x="5639881" y="4957651"/>
                  </a:lnTo>
                  <a:lnTo>
                    <a:pt x="5640679" y="4958081"/>
                  </a:lnTo>
                  <a:lnTo>
                    <a:pt x="5641478" y="4958510"/>
                  </a:lnTo>
                  <a:lnTo>
                    <a:pt x="5642276" y="4958940"/>
                  </a:lnTo>
                  <a:lnTo>
                    <a:pt x="5643074" y="4959370"/>
                  </a:lnTo>
                  <a:lnTo>
                    <a:pt x="5643873" y="4959828"/>
                  </a:lnTo>
                  <a:lnTo>
                    <a:pt x="5644671" y="4960257"/>
                  </a:lnTo>
                  <a:lnTo>
                    <a:pt x="5645469" y="4960687"/>
                  </a:lnTo>
                  <a:lnTo>
                    <a:pt x="5646267" y="4961117"/>
                  </a:lnTo>
                  <a:lnTo>
                    <a:pt x="5647066" y="4961546"/>
                  </a:lnTo>
                  <a:lnTo>
                    <a:pt x="5647864" y="4961976"/>
                  </a:lnTo>
                  <a:lnTo>
                    <a:pt x="5648662" y="4962434"/>
                  </a:lnTo>
                  <a:lnTo>
                    <a:pt x="5649461" y="4962864"/>
                  </a:lnTo>
                  <a:lnTo>
                    <a:pt x="5650259" y="4963294"/>
                  </a:lnTo>
                  <a:lnTo>
                    <a:pt x="5651057" y="4963723"/>
                  </a:lnTo>
                  <a:lnTo>
                    <a:pt x="5651855" y="4964153"/>
                  </a:lnTo>
                  <a:lnTo>
                    <a:pt x="5652654" y="4964611"/>
                  </a:lnTo>
                  <a:lnTo>
                    <a:pt x="5653452" y="4965041"/>
                  </a:lnTo>
                  <a:lnTo>
                    <a:pt x="5654250" y="4965471"/>
                  </a:lnTo>
                  <a:lnTo>
                    <a:pt x="5655049" y="4965900"/>
                  </a:lnTo>
                  <a:lnTo>
                    <a:pt x="5655847" y="4966330"/>
                  </a:lnTo>
                  <a:lnTo>
                    <a:pt x="5656645" y="4966760"/>
                  </a:lnTo>
                  <a:lnTo>
                    <a:pt x="5657443" y="4967218"/>
                  </a:lnTo>
                  <a:lnTo>
                    <a:pt x="5658242" y="4967648"/>
                  </a:lnTo>
                  <a:lnTo>
                    <a:pt x="5659040" y="4968077"/>
                  </a:lnTo>
                  <a:lnTo>
                    <a:pt x="5659838" y="4968507"/>
                  </a:lnTo>
                  <a:lnTo>
                    <a:pt x="5660637" y="4968936"/>
                  </a:lnTo>
                  <a:lnTo>
                    <a:pt x="5661435" y="4969395"/>
                  </a:lnTo>
                  <a:lnTo>
                    <a:pt x="5662233" y="4969824"/>
                  </a:lnTo>
                  <a:lnTo>
                    <a:pt x="5663031" y="4970254"/>
                  </a:lnTo>
                  <a:lnTo>
                    <a:pt x="5663830" y="4970684"/>
                  </a:lnTo>
                  <a:lnTo>
                    <a:pt x="5664628" y="4971113"/>
                  </a:lnTo>
                  <a:lnTo>
                    <a:pt x="5665426" y="4971572"/>
                  </a:lnTo>
                  <a:lnTo>
                    <a:pt x="5666225" y="4972001"/>
                  </a:lnTo>
                  <a:lnTo>
                    <a:pt x="5667023" y="4972431"/>
                  </a:lnTo>
                  <a:lnTo>
                    <a:pt x="5667821" y="4972861"/>
                  </a:lnTo>
                  <a:lnTo>
                    <a:pt x="5668619" y="4973290"/>
                  </a:lnTo>
                  <a:lnTo>
                    <a:pt x="5669418" y="4973720"/>
                  </a:lnTo>
                  <a:lnTo>
                    <a:pt x="5670216" y="4974178"/>
                  </a:lnTo>
                  <a:lnTo>
                    <a:pt x="5671014" y="4974608"/>
                  </a:lnTo>
                  <a:lnTo>
                    <a:pt x="5671812" y="4975038"/>
                  </a:lnTo>
                  <a:lnTo>
                    <a:pt x="5672611" y="4975467"/>
                  </a:lnTo>
                  <a:lnTo>
                    <a:pt x="5673409" y="4975897"/>
                  </a:lnTo>
                  <a:lnTo>
                    <a:pt x="5674207" y="4976355"/>
                  </a:lnTo>
                  <a:lnTo>
                    <a:pt x="5675006" y="4976785"/>
                  </a:lnTo>
                  <a:lnTo>
                    <a:pt x="5675804" y="4977214"/>
                  </a:lnTo>
                  <a:lnTo>
                    <a:pt x="5676602" y="4977644"/>
                  </a:lnTo>
                  <a:lnTo>
                    <a:pt x="5677400" y="4978074"/>
                  </a:lnTo>
                  <a:lnTo>
                    <a:pt x="5678199" y="4978503"/>
                  </a:lnTo>
                  <a:lnTo>
                    <a:pt x="5678997" y="4978962"/>
                  </a:lnTo>
                  <a:lnTo>
                    <a:pt x="5679795" y="4979391"/>
                  </a:lnTo>
                  <a:lnTo>
                    <a:pt x="5680594" y="4979821"/>
                  </a:lnTo>
                  <a:lnTo>
                    <a:pt x="5681392" y="4980251"/>
                  </a:lnTo>
                  <a:lnTo>
                    <a:pt x="5682190" y="4980680"/>
                  </a:lnTo>
                  <a:lnTo>
                    <a:pt x="5682988" y="4981139"/>
                  </a:lnTo>
                  <a:lnTo>
                    <a:pt x="5683787" y="4981568"/>
                  </a:lnTo>
                  <a:lnTo>
                    <a:pt x="5684585" y="4981998"/>
                  </a:lnTo>
                  <a:lnTo>
                    <a:pt x="5685383" y="4982428"/>
                  </a:lnTo>
                  <a:lnTo>
                    <a:pt x="5686182" y="4982857"/>
                  </a:lnTo>
                  <a:lnTo>
                    <a:pt x="5686980" y="4983287"/>
                  </a:lnTo>
                  <a:lnTo>
                    <a:pt x="5687778" y="4983745"/>
                  </a:lnTo>
                  <a:lnTo>
                    <a:pt x="5688576" y="4984175"/>
                  </a:lnTo>
                  <a:lnTo>
                    <a:pt x="5689375" y="4984604"/>
                  </a:lnTo>
                  <a:lnTo>
                    <a:pt x="5690173" y="4985034"/>
                  </a:lnTo>
                  <a:lnTo>
                    <a:pt x="5690971" y="4985464"/>
                  </a:lnTo>
                  <a:lnTo>
                    <a:pt x="5691770" y="4985893"/>
                  </a:lnTo>
                  <a:lnTo>
                    <a:pt x="5692568" y="4986352"/>
                  </a:lnTo>
                  <a:lnTo>
                    <a:pt x="5693366" y="4986781"/>
                  </a:lnTo>
                  <a:lnTo>
                    <a:pt x="5694164" y="4987211"/>
                  </a:lnTo>
                  <a:lnTo>
                    <a:pt x="5694963" y="4987641"/>
                  </a:lnTo>
                  <a:lnTo>
                    <a:pt x="5695761" y="4988070"/>
                  </a:lnTo>
                  <a:lnTo>
                    <a:pt x="5696559" y="4988529"/>
                  </a:lnTo>
                  <a:lnTo>
                    <a:pt x="5697358" y="4988958"/>
                  </a:lnTo>
                  <a:lnTo>
                    <a:pt x="5698156" y="4989388"/>
                  </a:lnTo>
                  <a:lnTo>
                    <a:pt x="5698954" y="4989818"/>
                  </a:lnTo>
                  <a:lnTo>
                    <a:pt x="5699752" y="4990247"/>
                  </a:lnTo>
                  <a:lnTo>
                    <a:pt x="5700551" y="4990677"/>
                  </a:lnTo>
                  <a:lnTo>
                    <a:pt x="5701349" y="4991135"/>
                  </a:lnTo>
                  <a:lnTo>
                    <a:pt x="5702147" y="4991565"/>
                  </a:lnTo>
                  <a:lnTo>
                    <a:pt x="5702946" y="4991995"/>
                  </a:lnTo>
                  <a:lnTo>
                    <a:pt x="5703744" y="4992424"/>
                  </a:lnTo>
                  <a:lnTo>
                    <a:pt x="5704542" y="4992854"/>
                  </a:lnTo>
                  <a:lnTo>
                    <a:pt x="5705340" y="4993283"/>
                  </a:lnTo>
                  <a:lnTo>
                    <a:pt x="5706139" y="4993742"/>
                  </a:lnTo>
                  <a:lnTo>
                    <a:pt x="5706937" y="4994171"/>
                  </a:lnTo>
                  <a:lnTo>
                    <a:pt x="5707735" y="4994601"/>
                  </a:lnTo>
                  <a:lnTo>
                    <a:pt x="5708534" y="4995031"/>
                  </a:lnTo>
                  <a:lnTo>
                    <a:pt x="5709332" y="4995460"/>
                  </a:lnTo>
                  <a:lnTo>
                    <a:pt x="5710130" y="4995919"/>
                  </a:lnTo>
                  <a:lnTo>
                    <a:pt x="5710928" y="4996348"/>
                  </a:lnTo>
                  <a:lnTo>
                    <a:pt x="5711727" y="4996778"/>
                  </a:lnTo>
                  <a:lnTo>
                    <a:pt x="5712525" y="4997208"/>
                  </a:lnTo>
                  <a:lnTo>
                    <a:pt x="5713323" y="4997637"/>
                  </a:lnTo>
                  <a:lnTo>
                    <a:pt x="5714122" y="4998067"/>
                  </a:lnTo>
                  <a:lnTo>
                    <a:pt x="5714920" y="4998525"/>
                  </a:lnTo>
                  <a:lnTo>
                    <a:pt x="5715718" y="4998955"/>
                  </a:lnTo>
                  <a:lnTo>
                    <a:pt x="5716516" y="4999385"/>
                  </a:lnTo>
                  <a:lnTo>
                    <a:pt x="5717315" y="4999814"/>
                  </a:lnTo>
                  <a:lnTo>
                    <a:pt x="5718113" y="5000244"/>
                  </a:lnTo>
                  <a:lnTo>
                    <a:pt x="5718911" y="5000673"/>
                  </a:lnTo>
                  <a:lnTo>
                    <a:pt x="5719710" y="5001132"/>
                  </a:lnTo>
                  <a:lnTo>
                    <a:pt x="5720508" y="5001561"/>
                  </a:lnTo>
                  <a:lnTo>
                    <a:pt x="5721306" y="5001991"/>
                  </a:lnTo>
                  <a:lnTo>
                    <a:pt x="5722104" y="5002421"/>
                  </a:lnTo>
                  <a:lnTo>
                    <a:pt x="5722903" y="5002850"/>
                  </a:lnTo>
                  <a:lnTo>
                    <a:pt x="5723701" y="5003309"/>
                  </a:lnTo>
                  <a:lnTo>
                    <a:pt x="5724499" y="5003738"/>
                  </a:lnTo>
                  <a:lnTo>
                    <a:pt x="5725298" y="5004168"/>
                  </a:lnTo>
                  <a:lnTo>
                    <a:pt x="5726096" y="5004598"/>
                  </a:lnTo>
                  <a:lnTo>
                    <a:pt x="5726894" y="5005027"/>
                  </a:lnTo>
                  <a:lnTo>
                    <a:pt x="5727692" y="5005457"/>
                  </a:lnTo>
                  <a:lnTo>
                    <a:pt x="5728491" y="5005915"/>
                  </a:lnTo>
                  <a:lnTo>
                    <a:pt x="5729289" y="5006345"/>
                  </a:lnTo>
                  <a:lnTo>
                    <a:pt x="5730087" y="5006775"/>
                  </a:lnTo>
                  <a:lnTo>
                    <a:pt x="5730886" y="5007204"/>
                  </a:lnTo>
                  <a:lnTo>
                    <a:pt x="5731684" y="5007634"/>
                  </a:lnTo>
                  <a:lnTo>
                    <a:pt x="5732482" y="5008064"/>
                  </a:lnTo>
                  <a:lnTo>
                    <a:pt x="5733280" y="5008522"/>
                  </a:lnTo>
                  <a:lnTo>
                    <a:pt x="5734079" y="5008951"/>
                  </a:lnTo>
                  <a:lnTo>
                    <a:pt x="5734877" y="5009381"/>
                  </a:lnTo>
                  <a:lnTo>
                    <a:pt x="5735675" y="5009811"/>
                  </a:lnTo>
                  <a:lnTo>
                    <a:pt x="5736474" y="5010240"/>
                  </a:lnTo>
                  <a:lnTo>
                    <a:pt x="5737272" y="5010670"/>
                  </a:lnTo>
                  <a:lnTo>
                    <a:pt x="5738070" y="5011128"/>
                  </a:lnTo>
                  <a:lnTo>
                    <a:pt x="5738868" y="5011558"/>
                  </a:lnTo>
                  <a:lnTo>
                    <a:pt x="5739667" y="5011988"/>
                  </a:lnTo>
                  <a:lnTo>
                    <a:pt x="5740465" y="5012417"/>
                  </a:lnTo>
                  <a:lnTo>
                    <a:pt x="5741263" y="5012847"/>
                  </a:lnTo>
                  <a:lnTo>
                    <a:pt x="5742062" y="5013277"/>
                  </a:lnTo>
                  <a:lnTo>
                    <a:pt x="5742860" y="5013735"/>
                  </a:lnTo>
                  <a:lnTo>
                    <a:pt x="5743658" y="5014165"/>
                  </a:lnTo>
                  <a:lnTo>
                    <a:pt x="5744456" y="5014594"/>
                  </a:lnTo>
                  <a:lnTo>
                    <a:pt x="5745255" y="5015024"/>
                  </a:lnTo>
                  <a:lnTo>
                    <a:pt x="5746053" y="5015454"/>
                  </a:lnTo>
                  <a:lnTo>
                    <a:pt x="5746851" y="5015883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2211671" y="1110958"/>
              <a:ext cx="5746851" cy="5015654"/>
            </a:xfrm>
            <a:custGeom>
              <a:avLst/>
              <a:gdLst/>
              <a:ahLst/>
              <a:cxnLst/>
              <a:rect l="0" t="0" r="0" b="0"/>
              <a:pathLst>
                <a:path w="5746851" h="5015654">
                  <a:moveTo>
                    <a:pt x="0" y="0"/>
                  </a:moveTo>
                  <a:lnTo>
                    <a:pt x="798" y="23229"/>
                  </a:lnTo>
                  <a:lnTo>
                    <a:pt x="1596" y="38124"/>
                  </a:lnTo>
                  <a:lnTo>
                    <a:pt x="2394" y="52990"/>
                  </a:lnTo>
                  <a:lnTo>
                    <a:pt x="3193" y="67885"/>
                  </a:lnTo>
                  <a:lnTo>
                    <a:pt x="3991" y="80402"/>
                  </a:lnTo>
                  <a:lnTo>
                    <a:pt x="4789" y="89367"/>
                  </a:lnTo>
                  <a:lnTo>
                    <a:pt x="5587" y="98304"/>
                  </a:lnTo>
                  <a:lnTo>
                    <a:pt x="6386" y="107270"/>
                  </a:lnTo>
                  <a:lnTo>
                    <a:pt x="7184" y="116235"/>
                  </a:lnTo>
                  <a:lnTo>
                    <a:pt x="7982" y="125200"/>
                  </a:lnTo>
                  <a:lnTo>
                    <a:pt x="8781" y="134137"/>
                  </a:lnTo>
                  <a:lnTo>
                    <a:pt x="9579" y="143103"/>
                  </a:lnTo>
                  <a:lnTo>
                    <a:pt x="10377" y="152068"/>
                  </a:lnTo>
                  <a:lnTo>
                    <a:pt x="11175" y="158885"/>
                  </a:lnTo>
                  <a:lnTo>
                    <a:pt x="11974" y="164757"/>
                  </a:lnTo>
                  <a:lnTo>
                    <a:pt x="12772" y="170600"/>
                  </a:lnTo>
                  <a:lnTo>
                    <a:pt x="13570" y="176444"/>
                  </a:lnTo>
                  <a:lnTo>
                    <a:pt x="14369" y="182316"/>
                  </a:lnTo>
                  <a:lnTo>
                    <a:pt x="15167" y="188159"/>
                  </a:lnTo>
                  <a:lnTo>
                    <a:pt x="15965" y="194002"/>
                  </a:lnTo>
                  <a:lnTo>
                    <a:pt x="16763" y="199874"/>
                  </a:lnTo>
                  <a:lnTo>
                    <a:pt x="17562" y="205717"/>
                  </a:lnTo>
                  <a:lnTo>
                    <a:pt x="18360" y="211589"/>
                  </a:lnTo>
                  <a:lnTo>
                    <a:pt x="19158" y="217433"/>
                  </a:lnTo>
                  <a:lnTo>
                    <a:pt x="19957" y="223276"/>
                  </a:lnTo>
                  <a:lnTo>
                    <a:pt x="20755" y="229148"/>
                  </a:lnTo>
                  <a:lnTo>
                    <a:pt x="21553" y="234991"/>
                  </a:lnTo>
                  <a:lnTo>
                    <a:pt x="22351" y="240834"/>
                  </a:lnTo>
                  <a:lnTo>
                    <a:pt x="23150" y="246706"/>
                  </a:lnTo>
                  <a:lnTo>
                    <a:pt x="23948" y="252550"/>
                  </a:lnTo>
                  <a:lnTo>
                    <a:pt x="24746" y="258307"/>
                  </a:lnTo>
                  <a:lnTo>
                    <a:pt x="25545" y="262432"/>
                  </a:lnTo>
                  <a:lnTo>
                    <a:pt x="26343" y="266556"/>
                  </a:lnTo>
                  <a:lnTo>
                    <a:pt x="27141" y="270681"/>
                  </a:lnTo>
                  <a:lnTo>
                    <a:pt x="27939" y="274806"/>
                  </a:lnTo>
                  <a:lnTo>
                    <a:pt x="28738" y="278902"/>
                  </a:lnTo>
                  <a:lnTo>
                    <a:pt x="29536" y="283026"/>
                  </a:lnTo>
                  <a:lnTo>
                    <a:pt x="30334" y="287151"/>
                  </a:lnTo>
                  <a:lnTo>
                    <a:pt x="31133" y="291276"/>
                  </a:lnTo>
                  <a:lnTo>
                    <a:pt x="31931" y="295400"/>
                  </a:lnTo>
                  <a:lnTo>
                    <a:pt x="32729" y="299525"/>
                  </a:lnTo>
                  <a:lnTo>
                    <a:pt x="33527" y="303621"/>
                  </a:lnTo>
                  <a:lnTo>
                    <a:pt x="34326" y="307746"/>
                  </a:lnTo>
                  <a:lnTo>
                    <a:pt x="35124" y="311870"/>
                  </a:lnTo>
                  <a:lnTo>
                    <a:pt x="35922" y="315995"/>
                  </a:lnTo>
                  <a:lnTo>
                    <a:pt x="36721" y="320120"/>
                  </a:lnTo>
                  <a:lnTo>
                    <a:pt x="37519" y="324244"/>
                  </a:lnTo>
                  <a:lnTo>
                    <a:pt x="38317" y="328340"/>
                  </a:lnTo>
                  <a:lnTo>
                    <a:pt x="39115" y="332465"/>
                  </a:lnTo>
                  <a:lnTo>
                    <a:pt x="39914" y="336590"/>
                  </a:lnTo>
                  <a:lnTo>
                    <a:pt x="40712" y="340714"/>
                  </a:lnTo>
                  <a:lnTo>
                    <a:pt x="41510" y="344839"/>
                  </a:lnTo>
                  <a:lnTo>
                    <a:pt x="42309" y="348964"/>
                  </a:lnTo>
                  <a:lnTo>
                    <a:pt x="43107" y="353060"/>
                  </a:lnTo>
                  <a:lnTo>
                    <a:pt x="43905" y="357184"/>
                  </a:lnTo>
                  <a:lnTo>
                    <a:pt x="44703" y="361309"/>
                  </a:lnTo>
                  <a:lnTo>
                    <a:pt x="45502" y="365434"/>
                  </a:lnTo>
                  <a:lnTo>
                    <a:pt x="46300" y="369558"/>
                  </a:lnTo>
                  <a:lnTo>
                    <a:pt x="47098" y="373683"/>
                  </a:lnTo>
                  <a:lnTo>
                    <a:pt x="47897" y="377808"/>
                  </a:lnTo>
                  <a:lnTo>
                    <a:pt x="48695" y="381875"/>
                  </a:lnTo>
                  <a:lnTo>
                    <a:pt x="49493" y="385169"/>
                  </a:lnTo>
                  <a:lnTo>
                    <a:pt x="50291" y="388463"/>
                  </a:lnTo>
                  <a:lnTo>
                    <a:pt x="51090" y="391757"/>
                  </a:lnTo>
                  <a:lnTo>
                    <a:pt x="51888" y="395022"/>
                  </a:lnTo>
                  <a:lnTo>
                    <a:pt x="52686" y="398316"/>
                  </a:lnTo>
                  <a:lnTo>
                    <a:pt x="53485" y="401610"/>
                  </a:lnTo>
                  <a:lnTo>
                    <a:pt x="54283" y="404904"/>
                  </a:lnTo>
                  <a:lnTo>
                    <a:pt x="55081" y="408198"/>
                  </a:lnTo>
                  <a:lnTo>
                    <a:pt x="55879" y="411493"/>
                  </a:lnTo>
                  <a:lnTo>
                    <a:pt x="56678" y="414787"/>
                  </a:lnTo>
                  <a:lnTo>
                    <a:pt x="57476" y="418081"/>
                  </a:lnTo>
                  <a:lnTo>
                    <a:pt x="58274" y="421375"/>
                  </a:lnTo>
                  <a:lnTo>
                    <a:pt x="59073" y="424669"/>
                  </a:lnTo>
                  <a:lnTo>
                    <a:pt x="59871" y="427963"/>
                  </a:lnTo>
                  <a:lnTo>
                    <a:pt x="60669" y="431257"/>
                  </a:lnTo>
                  <a:lnTo>
                    <a:pt x="61467" y="434551"/>
                  </a:lnTo>
                  <a:lnTo>
                    <a:pt x="62266" y="437845"/>
                  </a:lnTo>
                  <a:lnTo>
                    <a:pt x="63064" y="441110"/>
                  </a:lnTo>
                  <a:lnTo>
                    <a:pt x="63862" y="444404"/>
                  </a:lnTo>
                  <a:lnTo>
                    <a:pt x="64661" y="447698"/>
                  </a:lnTo>
                  <a:lnTo>
                    <a:pt x="65459" y="450992"/>
                  </a:lnTo>
                  <a:lnTo>
                    <a:pt x="66257" y="454286"/>
                  </a:lnTo>
                  <a:lnTo>
                    <a:pt x="67055" y="457580"/>
                  </a:lnTo>
                  <a:lnTo>
                    <a:pt x="67854" y="460874"/>
                  </a:lnTo>
                  <a:lnTo>
                    <a:pt x="68652" y="464168"/>
                  </a:lnTo>
                  <a:lnTo>
                    <a:pt x="69450" y="467462"/>
                  </a:lnTo>
                  <a:lnTo>
                    <a:pt x="70249" y="470756"/>
                  </a:lnTo>
                  <a:lnTo>
                    <a:pt x="71047" y="474050"/>
                  </a:lnTo>
                  <a:lnTo>
                    <a:pt x="71845" y="477344"/>
                  </a:lnTo>
                  <a:lnTo>
                    <a:pt x="72643" y="480609"/>
                  </a:lnTo>
                  <a:lnTo>
                    <a:pt x="73442" y="483416"/>
                  </a:lnTo>
                  <a:lnTo>
                    <a:pt x="74240" y="486195"/>
                  </a:lnTo>
                  <a:lnTo>
                    <a:pt x="75038" y="489002"/>
                  </a:lnTo>
                  <a:lnTo>
                    <a:pt x="75837" y="491809"/>
                  </a:lnTo>
                  <a:lnTo>
                    <a:pt x="76635" y="494616"/>
                  </a:lnTo>
                  <a:lnTo>
                    <a:pt x="77433" y="497423"/>
                  </a:lnTo>
                  <a:lnTo>
                    <a:pt x="78231" y="500230"/>
                  </a:lnTo>
                  <a:lnTo>
                    <a:pt x="79030" y="503037"/>
                  </a:lnTo>
                  <a:lnTo>
                    <a:pt x="79828" y="505844"/>
                  </a:lnTo>
                  <a:lnTo>
                    <a:pt x="80626" y="508651"/>
                  </a:lnTo>
                  <a:lnTo>
                    <a:pt x="81425" y="511458"/>
                  </a:lnTo>
                  <a:lnTo>
                    <a:pt x="82223" y="514237"/>
                  </a:lnTo>
                  <a:lnTo>
                    <a:pt x="83021" y="517044"/>
                  </a:lnTo>
                  <a:lnTo>
                    <a:pt x="83819" y="519851"/>
                  </a:lnTo>
                  <a:lnTo>
                    <a:pt x="84618" y="522658"/>
                  </a:lnTo>
                  <a:lnTo>
                    <a:pt x="85416" y="525465"/>
                  </a:lnTo>
                  <a:lnTo>
                    <a:pt x="86214" y="528272"/>
                  </a:lnTo>
                  <a:lnTo>
                    <a:pt x="87013" y="531079"/>
                  </a:lnTo>
                  <a:lnTo>
                    <a:pt x="87811" y="533886"/>
                  </a:lnTo>
                  <a:lnTo>
                    <a:pt x="88609" y="536693"/>
                  </a:lnTo>
                  <a:lnTo>
                    <a:pt x="89407" y="539500"/>
                  </a:lnTo>
                  <a:lnTo>
                    <a:pt x="90206" y="542279"/>
                  </a:lnTo>
                  <a:lnTo>
                    <a:pt x="91004" y="545086"/>
                  </a:lnTo>
                  <a:lnTo>
                    <a:pt x="91802" y="547893"/>
                  </a:lnTo>
                  <a:lnTo>
                    <a:pt x="92601" y="550700"/>
                  </a:lnTo>
                  <a:lnTo>
                    <a:pt x="93399" y="553507"/>
                  </a:lnTo>
                  <a:lnTo>
                    <a:pt x="94197" y="556314"/>
                  </a:lnTo>
                  <a:lnTo>
                    <a:pt x="94995" y="559121"/>
                  </a:lnTo>
                  <a:lnTo>
                    <a:pt x="95794" y="561928"/>
                  </a:lnTo>
                  <a:lnTo>
                    <a:pt x="96592" y="564707"/>
                  </a:lnTo>
                  <a:lnTo>
                    <a:pt x="97390" y="567170"/>
                  </a:lnTo>
                  <a:lnTo>
                    <a:pt x="98189" y="569662"/>
                  </a:lnTo>
                  <a:lnTo>
                    <a:pt x="98987" y="572154"/>
                  </a:lnTo>
                  <a:lnTo>
                    <a:pt x="99785" y="574617"/>
                  </a:lnTo>
                  <a:lnTo>
                    <a:pt x="100583" y="577109"/>
                  </a:lnTo>
                  <a:lnTo>
                    <a:pt x="101382" y="579573"/>
                  </a:lnTo>
                  <a:lnTo>
                    <a:pt x="102180" y="582065"/>
                  </a:lnTo>
                  <a:lnTo>
                    <a:pt x="102978" y="584528"/>
                  </a:lnTo>
                  <a:lnTo>
                    <a:pt x="103777" y="587020"/>
                  </a:lnTo>
                  <a:lnTo>
                    <a:pt x="104575" y="589483"/>
                  </a:lnTo>
                  <a:lnTo>
                    <a:pt x="105373" y="591975"/>
                  </a:lnTo>
                  <a:lnTo>
                    <a:pt x="106171" y="594439"/>
                  </a:lnTo>
                  <a:lnTo>
                    <a:pt x="106970" y="596931"/>
                  </a:lnTo>
                  <a:lnTo>
                    <a:pt x="107768" y="599394"/>
                  </a:lnTo>
                  <a:lnTo>
                    <a:pt x="108566" y="601886"/>
                  </a:lnTo>
                  <a:lnTo>
                    <a:pt x="109365" y="604349"/>
                  </a:lnTo>
                  <a:lnTo>
                    <a:pt x="110163" y="606841"/>
                  </a:lnTo>
                  <a:lnTo>
                    <a:pt x="110961" y="609305"/>
                  </a:lnTo>
                  <a:lnTo>
                    <a:pt x="111759" y="611797"/>
                  </a:lnTo>
                  <a:lnTo>
                    <a:pt x="112558" y="614289"/>
                  </a:lnTo>
                  <a:lnTo>
                    <a:pt x="113356" y="616752"/>
                  </a:lnTo>
                  <a:lnTo>
                    <a:pt x="114154" y="619244"/>
                  </a:lnTo>
                  <a:lnTo>
                    <a:pt x="114953" y="621707"/>
                  </a:lnTo>
                  <a:lnTo>
                    <a:pt x="115751" y="624199"/>
                  </a:lnTo>
                  <a:lnTo>
                    <a:pt x="116549" y="626663"/>
                  </a:lnTo>
                  <a:lnTo>
                    <a:pt x="117347" y="629155"/>
                  </a:lnTo>
                  <a:lnTo>
                    <a:pt x="118146" y="631618"/>
                  </a:lnTo>
                  <a:lnTo>
                    <a:pt x="118944" y="634110"/>
                  </a:lnTo>
                  <a:lnTo>
                    <a:pt x="119742" y="636573"/>
                  </a:lnTo>
                  <a:lnTo>
                    <a:pt x="120540" y="639037"/>
                  </a:lnTo>
                  <a:lnTo>
                    <a:pt x="121339" y="641300"/>
                  </a:lnTo>
                  <a:lnTo>
                    <a:pt x="122137" y="643534"/>
                  </a:lnTo>
                  <a:lnTo>
                    <a:pt x="122935" y="645768"/>
                  </a:lnTo>
                  <a:lnTo>
                    <a:pt x="123734" y="648031"/>
                  </a:lnTo>
                  <a:lnTo>
                    <a:pt x="124532" y="650265"/>
                  </a:lnTo>
                  <a:lnTo>
                    <a:pt x="125330" y="652499"/>
                  </a:lnTo>
                  <a:lnTo>
                    <a:pt x="126128" y="654733"/>
                  </a:lnTo>
                  <a:lnTo>
                    <a:pt x="126927" y="656996"/>
                  </a:lnTo>
                  <a:lnTo>
                    <a:pt x="127725" y="659230"/>
                  </a:lnTo>
                  <a:lnTo>
                    <a:pt x="128523" y="661465"/>
                  </a:lnTo>
                  <a:lnTo>
                    <a:pt x="129322" y="663727"/>
                  </a:lnTo>
                  <a:lnTo>
                    <a:pt x="130120" y="665962"/>
                  </a:lnTo>
                  <a:lnTo>
                    <a:pt x="130918" y="668196"/>
                  </a:lnTo>
                  <a:lnTo>
                    <a:pt x="131716" y="670459"/>
                  </a:lnTo>
                  <a:lnTo>
                    <a:pt x="132515" y="672693"/>
                  </a:lnTo>
                  <a:lnTo>
                    <a:pt x="133313" y="674927"/>
                  </a:lnTo>
                  <a:lnTo>
                    <a:pt x="134111" y="677190"/>
                  </a:lnTo>
                  <a:lnTo>
                    <a:pt x="134910" y="679424"/>
                  </a:lnTo>
                  <a:lnTo>
                    <a:pt x="135708" y="681658"/>
                  </a:lnTo>
                  <a:lnTo>
                    <a:pt x="136506" y="683893"/>
                  </a:lnTo>
                  <a:lnTo>
                    <a:pt x="137304" y="686155"/>
                  </a:lnTo>
                  <a:lnTo>
                    <a:pt x="138103" y="688390"/>
                  </a:lnTo>
                  <a:lnTo>
                    <a:pt x="138901" y="690624"/>
                  </a:lnTo>
                  <a:lnTo>
                    <a:pt x="139699" y="692887"/>
                  </a:lnTo>
                  <a:lnTo>
                    <a:pt x="140498" y="695121"/>
                  </a:lnTo>
                  <a:lnTo>
                    <a:pt x="141296" y="697355"/>
                  </a:lnTo>
                  <a:lnTo>
                    <a:pt x="142094" y="699618"/>
                  </a:lnTo>
                  <a:lnTo>
                    <a:pt x="142892" y="701852"/>
                  </a:lnTo>
                  <a:lnTo>
                    <a:pt x="143691" y="704086"/>
                  </a:lnTo>
                  <a:lnTo>
                    <a:pt x="144489" y="706320"/>
                  </a:lnTo>
                  <a:lnTo>
                    <a:pt x="145287" y="708383"/>
                  </a:lnTo>
                  <a:lnTo>
                    <a:pt x="146086" y="710445"/>
                  </a:lnTo>
                  <a:lnTo>
                    <a:pt x="146884" y="712507"/>
                  </a:lnTo>
                  <a:lnTo>
                    <a:pt x="147682" y="714570"/>
                  </a:lnTo>
                  <a:lnTo>
                    <a:pt x="148480" y="716632"/>
                  </a:lnTo>
                  <a:lnTo>
                    <a:pt x="149279" y="718694"/>
                  </a:lnTo>
                  <a:lnTo>
                    <a:pt x="150077" y="720757"/>
                  </a:lnTo>
                  <a:lnTo>
                    <a:pt x="150875" y="722819"/>
                  </a:lnTo>
                  <a:lnTo>
                    <a:pt x="151674" y="724881"/>
                  </a:lnTo>
                  <a:lnTo>
                    <a:pt x="152472" y="726944"/>
                  </a:lnTo>
                  <a:lnTo>
                    <a:pt x="153270" y="729006"/>
                  </a:lnTo>
                  <a:lnTo>
                    <a:pt x="154068" y="731068"/>
                  </a:lnTo>
                  <a:lnTo>
                    <a:pt x="154867" y="733131"/>
                  </a:lnTo>
                  <a:lnTo>
                    <a:pt x="155665" y="735193"/>
                  </a:lnTo>
                  <a:lnTo>
                    <a:pt x="156463" y="737255"/>
                  </a:lnTo>
                  <a:lnTo>
                    <a:pt x="157262" y="739318"/>
                  </a:lnTo>
                  <a:lnTo>
                    <a:pt x="158060" y="741380"/>
                  </a:lnTo>
                  <a:lnTo>
                    <a:pt x="158858" y="743442"/>
                  </a:lnTo>
                  <a:lnTo>
                    <a:pt x="159656" y="745505"/>
                  </a:lnTo>
                  <a:lnTo>
                    <a:pt x="160455" y="747567"/>
                  </a:lnTo>
                  <a:lnTo>
                    <a:pt x="161253" y="749629"/>
                  </a:lnTo>
                  <a:lnTo>
                    <a:pt x="162051" y="751692"/>
                  </a:lnTo>
                  <a:lnTo>
                    <a:pt x="162850" y="753754"/>
                  </a:lnTo>
                  <a:lnTo>
                    <a:pt x="163648" y="755816"/>
                  </a:lnTo>
                  <a:lnTo>
                    <a:pt x="164446" y="757907"/>
                  </a:lnTo>
                  <a:lnTo>
                    <a:pt x="165244" y="759970"/>
                  </a:lnTo>
                  <a:lnTo>
                    <a:pt x="166043" y="762032"/>
                  </a:lnTo>
                  <a:lnTo>
                    <a:pt x="166841" y="764094"/>
                  </a:lnTo>
                  <a:lnTo>
                    <a:pt x="167639" y="766157"/>
                  </a:lnTo>
                  <a:lnTo>
                    <a:pt x="168438" y="768190"/>
                  </a:lnTo>
                  <a:lnTo>
                    <a:pt x="169236" y="770110"/>
                  </a:lnTo>
                  <a:lnTo>
                    <a:pt x="170034" y="772029"/>
                  </a:lnTo>
                  <a:lnTo>
                    <a:pt x="170832" y="773948"/>
                  </a:lnTo>
                  <a:lnTo>
                    <a:pt x="171631" y="775867"/>
                  </a:lnTo>
                  <a:lnTo>
                    <a:pt x="172429" y="777786"/>
                  </a:lnTo>
                  <a:lnTo>
                    <a:pt x="173227" y="779705"/>
                  </a:lnTo>
                  <a:lnTo>
                    <a:pt x="174026" y="781624"/>
                  </a:lnTo>
                  <a:lnTo>
                    <a:pt x="174824" y="783543"/>
                  </a:lnTo>
                  <a:lnTo>
                    <a:pt x="175622" y="785462"/>
                  </a:lnTo>
                  <a:lnTo>
                    <a:pt x="176420" y="787410"/>
                  </a:lnTo>
                  <a:lnTo>
                    <a:pt x="177219" y="789329"/>
                  </a:lnTo>
                  <a:lnTo>
                    <a:pt x="178017" y="791248"/>
                  </a:lnTo>
                  <a:lnTo>
                    <a:pt x="178815" y="793168"/>
                  </a:lnTo>
                  <a:lnTo>
                    <a:pt x="179614" y="795087"/>
                  </a:lnTo>
                  <a:lnTo>
                    <a:pt x="180412" y="797006"/>
                  </a:lnTo>
                  <a:lnTo>
                    <a:pt x="181210" y="798925"/>
                  </a:lnTo>
                  <a:lnTo>
                    <a:pt x="182008" y="800844"/>
                  </a:lnTo>
                  <a:lnTo>
                    <a:pt x="182807" y="802763"/>
                  </a:lnTo>
                  <a:lnTo>
                    <a:pt x="183605" y="804682"/>
                  </a:lnTo>
                  <a:lnTo>
                    <a:pt x="184403" y="806601"/>
                  </a:lnTo>
                  <a:lnTo>
                    <a:pt x="185202" y="808521"/>
                  </a:lnTo>
                  <a:lnTo>
                    <a:pt x="186000" y="810440"/>
                  </a:lnTo>
                  <a:lnTo>
                    <a:pt x="186798" y="812359"/>
                  </a:lnTo>
                  <a:lnTo>
                    <a:pt x="187596" y="814278"/>
                  </a:lnTo>
                  <a:lnTo>
                    <a:pt x="188395" y="816197"/>
                  </a:lnTo>
                  <a:lnTo>
                    <a:pt x="189193" y="818116"/>
                  </a:lnTo>
                  <a:lnTo>
                    <a:pt x="189991" y="820035"/>
                  </a:lnTo>
                  <a:lnTo>
                    <a:pt x="190790" y="821954"/>
                  </a:lnTo>
                  <a:lnTo>
                    <a:pt x="191588" y="823873"/>
                  </a:lnTo>
                  <a:lnTo>
                    <a:pt x="192386" y="825793"/>
                  </a:lnTo>
                  <a:lnTo>
                    <a:pt x="193184" y="827597"/>
                  </a:lnTo>
                  <a:lnTo>
                    <a:pt x="193983" y="829402"/>
                  </a:lnTo>
                  <a:lnTo>
                    <a:pt x="194781" y="831178"/>
                  </a:lnTo>
                  <a:lnTo>
                    <a:pt x="195579" y="832982"/>
                  </a:lnTo>
                  <a:lnTo>
                    <a:pt x="196378" y="834787"/>
                  </a:lnTo>
                  <a:lnTo>
                    <a:pt x="197176" y="836591"/>
                  </a:lnTo>
                  <a:lnTo>
                    <a:pt x="197974" y="838396"/>
                  </a:lnTo>
                  <a:lnTo>
                    <a:pt x="198772" y="840200"/>
                  </a:lnTo>
                  <a:lnTo>
                    <a:pt x="199571" y="842005"/>
                  </a:lnTo>
                  <a:lnTo>
                    <a:pt x="200369" y="843809"/>
                  </a:lnTo>
                  <a:lnTo>
                    <a:pt x="201167" y="845614"/>
                  </a:lnTo>
                  <a:lnTo>
                    <a:pt x="201966" y="847418"/>
                  </a:lnTo>
                  <a:lnTo>
                    <a:pt x="202764" y="849223"/>
                  </a:lnTo>
                  <a:lnTo>
                    <a:pt x="203562" y="851028"/>
                  </a:lnTo>
                  <a:lnTo>
                    <a:pt x="204360" y="852832"/>
                  </a:lnTo>
                  <a:lnTo>
                    <a:pt x="205159" y="854608"/>
                  </a:lnTo>
                  <a:lnTo>
                    <a:pt x="205957" y="856413"/>
                  </a:lnTo>
                  <a:lnTo>
                    <a:pt x="206755" y="858217"/>
                  </a:lnTo>
                  <a:lnTo>
                    <a:pt x="207554" y="860022"/>
                  </a:lnTo>
                  <a:lnTo>
                    <a:pt x="208352" y="861826"/>
                  </a:lnTo>
                  <a:lnTo>
                    <a:pt x="209150" y="863631"/>
                  </a:lnTo>
                  <a:lnTo>
                    <a:pt x="209948" y="865435"/>
                  </a:lnTo>
                  <a:lnTo>
                    <a:pt x="210747" y="867240"/>
                  </a:lnTo>
                  <a:lnTo>
                    <a:pt x="211545" y="869044"/>
                  </a:lnTo>
                  <a:lnTo>
                    <a:pt x="212343" y="870849"/>
                  </a:lnTo>
                  <a:lnTo>
                    <a:pt x="213142" y="872653"/>
                  </a:lnTo>
                  <a:lnTo>
                    <a:pt x="213940" y="874458"/>
                  </a:lnTo>
                  <a:lnTo>
                    <a:pt x="214738" y="876262"/>
                  </a:lnTo>
                  <a:lnTo>
                    <a:pt x="215536" y="878067"/>
                  </a:lnTo>
                  <a:lnTo>
                    <a:pt x="216335" y="879843"/>
                  </a:lnTo>
                  <a:lnTo>
                    <a:pt x="217133" y="881562"/>
                  </a:lnTo>
                  <a:lnTo>
                    <a:pt x="217931" y="883251"/>
                  </a:lnTo>
                  <a:lnTo>
                    <a:pt x="218730" y="884970"/>
                  </a:lnTo>
                  <a:lnTo>
                    <a:pt x="219528" y="886660"/>
                  </a:lnTo>
                  <a:lnTo>
                    <a:pt x="220326" y="888379"/>
                  </a:lnTo>
                  <a:lnTo>
                    <a:pt x="221124" y="890069"/>
                  </a:lnTo>
                  <a:lnTo>
                    <a:pt x="221923" y="891787"/>
                  </a:lnTo>
                  <a:lnTo>
                    <a:pt x="222721" y="893477"/>
                  </a:lnTo>
                  <a:lnTo>
                    <a:pt x="223519" y="895196"/>
                  </a:lnTo>
                  <a:lnTo>
                    <a:pt x="224318" y="896886"/>
                  </a:lnTo>
                  <a:lnTo>
                    <a:pt x="225116" y="898604"/>
                  </a:lnTo>
                  <a:lnTo>
                    <a:pt x="225914" y="900294"/>
                  </a:lnTo>
                  <a:lnTo>
                    <a:pt x="226712" y="902013"/>
                  </a:lnTo>
                  <a:lnTo>
                    <a:pt x="227511" y="903703"/>
                  </a:lnTo>
                  <a:lnTo>
                    <a:pt x="228309" y="905422"/>
                  </a:lnTo>
                  <a:lnTo>
                    <a:pt x="229107" y="907112"/>
                  </a:lnTo>
                  <a:lnTo>
                    <a:pt x="229906" y="908830"/>
                  </a:lnTo>
                  <a:lnTo>
                    <a:pt x="230704" y="910520"/>
                  </a:lnTo>
                  <a:lnTo>
                    <a:pt x="231502" y="912239"/>
                  </a:lnTo>
                  <a:lnTo>
                    <a:pt x="232300" y="913929"/>
                  </a:lnTo>
                  <a:lnTo>
                    <a:pt x="233099" y="915647"/>
                  </a:lnTo>
                  <a:lnTo>
                    <a:pt x="233897" y="917337"/>
                  </a:lnTo>
                  <a:lnTo>
                    <a:pt x="234695" y="919056"/>
                  </a:lnTo>
                  <a:lnTo>
                    <a:pt x="235493" y="920746"/>
                  </a:lnTo>
                  <a:lnTo>
                    <a:pt x="236292" y="922464"/>
                  </a:lnTo>
                  <a:lnTo>
                    <a:pt x="237090" y="924154"/>
                  </a:lnTo>
                  <a:lnTo>
                    <a:pt x="237888" y="925873"/>
                  </a:lnTo>
                  <a:lnTo>
                    <a:pt x="238687" y="927563"/>
                  </a:lnTo>
                  <a:lnTo>
                    <a:pt x="239485" y="929282"/>
                  </a:lnTo>
                  <a:lnTo>
                    <a:pt x="240283" y="930972"/>
                  </a:lnTo>
                  <a:lnTo>
                    <a:pt x="241081" y="932604"/>
                  </a:lnTo>
                  <a:lnTo>
                    <a:pt x="241880" y="934208"/>
                  </a:lnTo>
                  <a:lnTo>
                    <a:pt x="242678" y="935841"/>
                  </a:lnTo>
                  <a:lnTo>
                    <a:pt x="243476" y="937445"/>
                  </a:lnTo>
                  <a:lnTo>
                    <a:pt x="244275" y="939078"/>
                  </a:lnTo>
                  <a:lnTo>
                    <a:pt x="245073" y="940682"/>
                  </a:lnTo>
                  <a:lnTo>
                    <a:pt x="245871" y="942314"/>
                  </a:lnTo>
                  <a:lnTo>
                    <a:pt x="246669" y="943947"/>
                  </a:lnTo>
                  <a:lnTo>
                    <a:pt x="247468" y="945551"/>
                  </a:lnTo>
                  <a:lnTo>
                    <a:pt x="248266" y="947184"/>
                  </a:lnTo>
                  <a:lnTo>
                    <a:pt x="249064" y="948788"/>
                  </a:lnTo>
                  <a:lnTo>
                    <a:pt x="249863" y="950421"/>
                  </a:lnTo>
                  <a:lnTo>
                    <a:pt x="250661" y="952025"/>
                  </a:lnTo>
                  <a:lnTo>
                    <a:pt x="251459" y="953657"/>
                  </a:lnTo>
                  <a:lnTo>
                    <a:pt x="252257" y="955290"/>
                  </a:lnTo>
                  <a:lnTo>
                    <a:pt x="253056" y="956894"/>
                  </a:lnTo>
                  <a:lnTo>
                    <a:pt x="253854" y="958527"/>
                  </a:lnTo>
                  <a:lnTo>
                    <a:pt x="254652" y="960131"/>
                  </a:lnTo>
                  <a:lnTo>
                    <a:pt x="255451" y="961763"/>
                  </a:lnTo>
                  <a:lnTo>
                    <a:pt x="256249" y="963367"/>
                  </a:lnTo>
                  <a:lnTo>
                    <a:pt x="257047" y="965000"/>
                  </a:lnTo>
                  <a:lnTo>
                    <a:pt x="257845" y="966604"/>
                  </a:lnTo>
                  <a:lnTo>
                    <a:pt x="258644" y="968237"/>
                  </a:lnTo>
                  <a:lnTo>
                    <a:pt x="259442" y="969870"/>
                  </a:lnTo>
                  <a:lnTo>
                    <a:pt x="260240" y="971474"/>
                  </a:lnTo>
                  <a:lnTo>
                    <a:pt x="261039" y="973106"/>
                  </a:lnTo>
                  <a:lnTo>
                    <a:pt x="261837" y="974710"/>
                  </a:lnTo>
                  <a:lnTo>
                    <a:pt x="262635" y="976343"/>
                  </a:lnTo>
                  <a:lnTo>
                    <a:pt x="263433" y="977947"/>
                  </a:lnTo>
                  <a:lnTo>
                    <a:pt x="264232" y="979580"/>
                  </a:lnTo>
                  <a:lnTo>
                    <a:pt x="265030" y="981126"/>
                  </a:lnTo>
                  <a:lnTo>
                    <a:pt x="265828" y="982673"/>
                  </a:lnTo>
                  <a:lnTo>
                    <a:pt x="266627" y="984220"/>
                  </a:lnTo>
                  <a:lnTo>
                    <a:pt x="267425" y="985767"/>
                  </a:lnTo>
                  <a:lnTo>
                    <a:pt x="268223" y="987313"/>
                  </a:lnTo>
                  <a:lnTo>
                    <a:pt x="269021" y="988860"/>
                  </a:lnTo>
                  <a:lnTo>
                    <a:pt x="269820" y="990407"/>
                  </a:lnTo>
                  <a:lnTo>
                    <a:pt x="270618" y="991954"/>
                  </a:lnTo>
                  <a:lnTo>
                    <a:pt x="271416" y="993500"/>
                  </a:lnTo>
                  <a:lnTo>
                    <a:pt x="272215" y="995047"/>
                  </a:lnTo>
                  <a:lnTo>
                    <a:pt x="273013" y="996594"/>
                  </a:lnTo>
                  <a:lnTo>
                    <a:pt x="273811" y="998141"/>
                  </a:lnTo>
                  <a:lnTo>
                    <a:pt x="274609" y="999687"/>
                  </a:lnTo>
                  <a:lnTo>
                    <a:pt x="275408" y="1001234"/>
                  </a:lnTo>
                  <a:lnTo>
                    <a:pt x="276206" y="1002781"/>
                  </a:lnTo>
                  <a:lnTo>
                    <a:pt x="277004" y="1004328"/>
                  </a:lnTo>
                  <a:lnTo>
                    <a:pt x="277803" y="1005874"/>
                  </a:lnTo>
                  <a:lnTo>
                    <a:pt x="278601" y="1007421"/>
                  </a:lnTo>
                  <a:lnTo>
                    <a:pt x="279399" y="1008968"/>
                  </a:lnTo>
                  <a:lnTo>
                    <a:pt x="280197" y="1010543"/>
                  </a:lnTo>
                  <a:lnTo>
                    <a:pt x="280996" y="1012090"/>
                  </a:lnTo>
                  <a:lnTo>
                    <a:pt x="281794" y="1013637"/>
                  </a:lnTo>
                  <a:lnTo>
                    <a:pt x="282592" y="1015184"/>
                  </a:lnTo>
                  <a:lnTo>
                    <a:pt x="283391" y="1016730"/>
                  </a:lnTo>
                  <a:lnTo>
                    <a:pt x="284189" y="1018277"/>
                  </a:lnTo>
                  <a:lnTo>
                    <a:pt x="284987" y="1019824"/>
                  </a:lnTo>
                  <a:lnTo>
                    <a:pt x="285785" y="1021371"/>
                  </a:lnTo>
                  <a:lnTo>
                    <a:pt x="286584" y="1022917"/>
                  </a:lnTo>
                  <a:lnTo>
                    <a:pt x="287382" y="1024464"/>
                  </a:lnTo>
                  <a:lnTo>
                    <a:pt x="288180" y="1026011"/>
                  </a:lnTo>
                  <a:lnTo>
                    <a:pt x="288979" y="1027472"/>
                  </a:lnTo>
                  <a:lnTo>
                    <a:pt x="289777" y="1028961"/>
                  </a:lnTo>
                  <a:lnTo>
                    <a:pt x="290575" y="1030451"/>
                  </a:lnTo>
                  <a:lnTo>
                    <a:pt x="291373" y="1031940"/>
                  </a:lnTo>
                  <a:lnTo>
                    <a:pt x="292172" y="1033430"/>
                  </a:lnTo>
                  <a:lnTo>
                    <a:pt x="292970" y="1034919"/>
                  </a:lnTo>
                  <a:lnTo>
                    <a:pt x="293768" y="1036380"/>
                  </a:lnTo>
                  <a:lnTo>
                    <a:pt x="294567" y="1037869"/>
                  </a:lnTo>
                  <a:lnTo>
                    <a:pt x="295365" y="1039359"/>
                  </a:lnTo>
                  <a:lnTo>
                    <a:pt x="296163" y="1040848"/>
                  </a:lnTo>
                  <a:lnTo>
                    <a:pt x="296961" y="1042338"/>
                  </a:lnTo>
                  <a:lnTo>
                    <a:pt x="297760" y="1043799"/>
                  </a:lnTo>
                  <a:lnTo>
                    <a:pt x="298558" y="1045288"/>
                  </a:lnTo>
                  <a:lnTo>
                    <a:pt x="299356" y="1046777"/>
                  </a:lnTo>
                  <a:lnTo>
                    <a:pt x="300155" y="1048267"/>
                  </a:lnTo>
                  <a:lnTo>
                    <a:pt x="300953" y="1049756"/>
                  </a:lnTo>
                  <a:lnTo>
                    <a:pt x="301751" y="1051217"/>
                  </a:lnTo>
                  <a:lnTo>
                    <a:pt x="302549" y="1052707"/>
                  </a:lnTo>
                  <a:lnTo>
                    <a:pt x="303348" y="1054196"/>
                  </a:lnTo>
                  <a:lnTo>
                    <a:pt x="304146" y="1055686"/>
                  </a:lnTo>
                  <a:lnTo>
                    <a:pt x="304944" y="1057175"/>
                  </a:lnTo>
                  <a:lnTo>
                    <a:pt x="305743" y="1058636"/>
                  </a:lnTo>
                  <a:lnTo>
                    <a:pt x="306541" y="1060125"/>
                  </a:lnTo>
                  <a:lnTo>
                    <a:pt x="307339" y="1061615"/>
                  </a:lnTo>
                  <a:lnTo>
                    <a:pt x="308137" y="1063104"/>
                  </a:lnTo>
                  <a:lnTo>
                    <a:pt x="308936" y="1064594"/>
                  </a:lnTo>
                  <a:lnTo>
                    <a:pt x="309734" y="1066055"/>
                  </a:lnTo>
                  <a:lnTo>
                    <a:pt x="310532" y="1067544"/>
                  </a:lnTo>
                  <a:lnTo>
                    <a:pt x="311331" y="1069033"/>
                  </a:lnTo>
                  <a:lnTo>
                    <a:pt x="312129" y="1070523"/>
                  </a:lnTo>
                  <a:lnTo>
                    <a:pt x="312927" y="1071955"/>
                  </a:lnTo>
                  <a:lnTo>
                    <a:pt x="313725" y="1073359"/>
                  </a:lnTo>
                  <a:lnTo>
                    <a:pt x="314524" y="1074791"/>
                  </a:lnTo>
                  <a:lnTo>
                    <a:pt x="315322" y="1076223"/>
                  </a:lnTo>
                  <a:lnTo>
                    <a:pt x="316120" y="1077655"/>
                  </a:lnTo>
                  <a:lnTo>
                    <a:pt x="316919" y="1079087"/>
                  </a:lnTo>
                  <a:lnTo>
                    <a:pt x="317717" y="1080520"/>
                  </a:lnTo>
                  <a:lnTo>
                    <a:pt x="318515" y="1081923"/>
                  </a:lnTo>
                  <a:lnTo>
                    <a:pt x="319313" y="1083355"/>
                  </a:lnTo>
                  <a:lnTo>
                    <a:pt x="320112" y="1084787"/>
                  </a:lnTo>
                  <a:lnTo>
                    <a:pt x="320910" y="1086220"/>
                  </a:lnTo>
                  <a:lnTo>
                    <a:pt x="321708" y="1087652"/>
                  </a:lnTo>
                  <a:lnTo>
                    <a:pt x="322507" y="1089084"/>
                  </a:lnTo>
                  <a:lnTo>
                    <a:pt x="323305" y="1090487"/>
                  </a:lnTo>
                  <a:lnTo>
                    <a:pt x="324103" y="1091920"/>
                  </a:lnTo>
                  <a:lnTo>
                    <a:pt x="324901" y="1093352"/>
                  </a:lnTo>
                  <a:lnTo>
                    <a:pt x="325700" y="1094784"/>
                  </a:lnTo>
                  <a:lnTo>
                    <a:pt x="326498" y="1096216"/>
                  </a:lnTo>
                  <a:lnTo>
                    <a:pt x="327296" y="1097620"/>
                  </a:lnTo>
                  <a:lnTo>
                    <a:pt x="328095" y="1099052"/>
                  </a:lnTo>
                  <a:lnTo>
                    <a:pt x="328893" y="1100484"/>
                  </a:lnTo>
                  <a:lnTo>
                    <a:pt x="329691" y="1101916"/>
                  </a:lnTo>
                  <a:lnTo>
                    <a:pt x="330489" y="1103348"/>
                  </a:lnTo>
                  <a:lnTo>
                    <a:pt x="331288" y="1104781"/>
                  </a:lnTo>
                  <a:lnTo>
                    <a:pt x="332086" y="1106184"/>
                  </a:lnTo>
                  <a:lnTo>
                    <a:pt x="332884" y="1107616"/>
                  </a:lnTo>
                  <a:lnTo>
                    <a:pt x="333683" y="1109048"/>
                  </a:lnTo>
                  <a:lnTo>
                    <a:pt x="334481" y="1110481"/>
                  </a:lnTo>
                  <a:lnTo>
                    <a:pt x="335279" y="1111913"/>
                  </a:lnTo>
                  <a:lnTo>
                    <a:pt x="336077" y="1113345"/>
                  </a:lnTo>
                  <a:lnTo>
                    <a:pt x="336876" y="1114720"/>
                  </a:lnTo>
                  <a:lnTo>
                    <a:pt x="337674" y="1116095"/>
                  </a:lnTo>
                  <a:lnTo>
                    <a:pt x="338472" y="1117470"/>
                  </a:lnTo>
                  <a:lnTo>
                    <a:pt x="339271" y="1118845"/>
                  </a:lnTo>
                  <a:lnTo>
                    <a:pt x="340069" y="1120219"/>
                  </a:lnTo>
                  <a:lnTo>
                    <a:pt x="340867" y="1121594"/>
                  </a:lnTo>
                  <a:lnTo>
                    <a:pt x="341665" y="1122969"/>
                  </a:lnTo>
                  <a:lnTo>
                    <a:pt x="342464" y="1124344"/>
                  </a:lnTo>
                  <a:lnTo>
                    <a:pt x="343262" y="1125719"/>
                  </a:lnTo>
                  <a:lnTo>
                    <a:pt x="344060" y="1127094"/>
                  </a:lnTo>
                  <a:lnTo>
                    <a:pt x="344859" y="1128469"/>
                  </a:lnTo>
                  <a:lnTo>
                    <a:pt x="345657" y="1129844"/>
                  </a:lnTo>
                  <a:lnTo>
                    <a:pt x="346455" y="1131219"/>
                  </a:lnTo>
                  <a:lnTo>
                    <a:pt x="347253" y="1132593"/>
                  </a:lnTo>
                  <a:lnTo>
                    <a:pt x="348052" y="1133997"/>
                  </a:lnTo>
                  <a:lnTo>
                    <a:pt x="348850" y="1135372"/>
                  </a:lnTo>
                  <a:lnTo>
                    <a:pt x="349648" y="1136747"/>
                  </a:lnTo>
                  <a:lnTo>
                    <a:pt x="350446" y="1138122"/>
                  </a:lnTo>
                  <a:lnTo>
                    <a:pt x="351245" y="1139497"/>
                  </a:lnTo>
                  <a:lnTo>
                    <a:pt x="352043" y="1140871"/>
                  </a:lnTo>
                  <a:lnTo>
                    <a:pt x="352841" y="1142246"/>
                  </a:lnTo>
                  <a:lnTo>
                    <a:pt x="353640" y="1143621"/>
                  </a:lnTo>
                  <a:lnTo>
                    <a:pt x="354438" y="1144996"/>
                  </a:lnTo>
                  <a:lnTo>
                    <a:pt x="355236" y="1146371"/>
                  </a:lnTo>
                  <a:lnTo>
                    <a:pt x="356034" y="1147746"/>
                  </a:lnTo>
                  <a:lnTo>
                    <a:pt x="356833" y="1149121"/>
                  </a:lnTo>
                  <a:lnTo>
                    <a:pt x="357631" y="1150496"/>
                  </a:lnTo>
                  <a:lnTo>
                    <a:pt x="358429" y="1151871"/>
                  </a:lnTo>
                  <a:lnTo>
                    <a:pt x="359228" y="1153245"/>
                  </a:lnTo>
                  <a:lnTo>
                    <a:pt x="360026" y="1154620"/>
                  </a:lnTo>
                  <a:lnTo>
                    <a:pt x="360824" y="1155967"/>
                  </a:lnTo>
                  <a:lnTo>
                    <a:pt x="361622" y="1157284"/>
                  </a:lnTo>
                  <a:lnTo>
                    <a:pt x="362421" y="1158630"/>
                  </a:lnTo>
                  <a:lnTo>
                    <a:pt x="363219" y="1159948"/>
                  </a:lnTo>
                  <a:lnTo>
                    <a:pt x="364017" y="1161294"/>
                  </a:lnTo>
                  <a:lnTo>
                    <a:pt x="364816" y="1162612"/>
                  </a:lnTo>
                  <a:lnTo>
                    <a:pt x="365614" y="1163958"/>
                  </a:lnTo>
                  <a:lnTo>
                    <a:pt x="366412" y="1165276"/>
                  </a:lnTo>
                  <a:lnTo>
                    <a:pt x="367210" y="1166622"/>
                  </a:lnTo>
                  <a:lnTo>
                    <a:pt x="368009" y="1167940"/>
                  </a:lnTo>
                  <a:lnTo>
                    <a:pt x="368807" y="1169286"/>
                  </a:lnTo>
                  <a:lnTo>
                    <a:pt x="369605" y="1170603"/>
                  </a:lnTo>
                  <a:lnTo>
                    <a:pt x="370404" y="1171950"/>
                  </a:lnTo>
                  <a:lnTo>
                    <a:pt x="371202" y="1173267"/>
                  </a:lnTo>
                  <a:lnTo>
                    <a:pt x="372000" y="1174585"/>
                  </a:lnTo>
                  <a:lnTo>
                    <a:pt x="372798" y="1175931"/>
                  </a:lnTo>
                  <a:lnTo>
                    <a:pt x="373597" y="1177249"/>
                  </a:lnTo>
                  <a:lnTo>
                    <a:pt x="374395" y="1178595"/>
                  </a:lnTo>
                  <a:lnTo>
                    <a:pt x="375193" y="1179913"/>
                  </a:lnTo>
                  <a:lnTo>
                    <a:pt x="375992" y="1181259"/>
                  </a:lnTo>
                  <a:lnTo>
                    <a:pt x="376790" y="1182576"/>
                  </a:lnTo>
                  <a:lnTo>
                    <a:pt x="377588" y="1183923"/>
                  </a:lnTo>
                  <a:lnTo>
                    <a:pt x="378386" y="1185240"/>
                  </a:lnTo>
                  <a:lnTo>
                    <a:pt x="379185" y="1186587"/>
                  </a:lnTo>
                  <a:lnTo>
                    <a:pt x="379983" y="1187904"/>
                  </a:lnTo>
                  <a:lnTo>
                    <a:pt x="380781" y="1189250"/>
                  </a:lnTo>
                  <a:lnTo>
                    <a:pt x="381580" y="1190568"/>
                  </a:lnTo>
                  <a:lnTo>
                    <a:pt x="382378" y="1191914"/>
                  </a:lnTo>
                  <a:lnTo>
                    <a:pt x="383176" y="1193232"/>
                  </a:lnTo>
                  <a:lnTo>
                    <a:pt x="383974" y="1194578"/>
                  </a:lnTo>
                  <a:lnTo>
                    <a:pt x="384773" y="1195867"/>
                  </a:lnTo>
                  <a:lnTo>
                    <a:pt x="385571" y="1197156"/>
                  </a:lnTo>
                  <a:lnTo>
                    <a:pt x="386369" y="1198445"/>
                  </a:lnTo>
                  <a:lnTo>
                    <a:pt x="387168" y="1199734"/>
                  </a:lnTo>
                  <a:lnTo>
                    <a:pt x="387966" y="1201023"/>
                  </a:lnTo>
                  <a:lnTo>
                    <a:pt x="388764" y="1202312"/>
                  </a:lnTo>
                  <a:lnTo>
                    <a:pt x="389562" y="1203601"/>
                  </a:lnTo>
                  <a:lnTo>
                    <a:pt x="390361" y="1204890"/>
                  </a:lnTo>
                  <a:lnTo>
                    <a:pt x="391159" y="1206179"/>
                  </a:lnTo>
                  <a:lnTo>
                    <a:pt x="391957" y="1207468"/>
                  </a:lnTo>
                  <a:lnTo>
                    <a:pt x="392756" y="1208757"/>
                  </a:lnTo>
                  <a:lnTo>
                    <a:pt x="393554" y="1210046"/>
                  </a:lnTo>
                  <a:lnTo>
                    <a:pt x="394352" y="1211335"/>
                  </a:lnTo>
                  <a:lnTo>
                    <a:pt x="395150" y="1212623"/>
                  </a:lnTo>
                  <a:lnTo>
                    <a:pt x="395949" y="1213912"/>
                  </a:lnTo>
                  <a:lnTo>
                    <a:pt x="396747" y="1215201"/>
                  </a:lnTo>
                  <a:lnTo>
                    <a:pt x="397545" y="1216490"/>
                  </a:lnTo>
                  <a:lnTo>
                    <a:pt x="398344" y="1217779"/>
                  </a:lnTo>
                  <a:lnTo>
                    <a:pt x="399142" y="1219068"/>
                  </a:lnTo>
                  <a:lnTo>
                    <a:pt x="399940" y="1220357"/>
                  </a:lnTo>
                  <a:lnTo>
                    <a:pt x="400738" y="1221646"/>
                  </a:lnTo>
                  <a:lnTo>
                    <a:pt x="401537" y="1222935"/>
                  </a:lnTo>
                  <a:lnTo>
                    <a:pt x="402335" y="1224224"/>
                  </a:lnTo>
                  <a:lnTo>
                    <a:pt x="403133" y="1225513"/>
                  </a:lnTo>
                  <a:lnTo>
                    <a:pt x="403932" y="1226802"/>
                  </a:lnTo>
                  <a:lnTo>
                    <a:pt x="404730" y="1228091"/>
                  </a:lnTo>
                  <a:lnTo>
                    <a:pt x="405528" y="1229380"/>
                  </a:lnTo>
                  <a:lnTo>
                    <a:pt x="406326" y="1230669"/>
                  </a:lnTo>
                  <a:lnTo>
                    <a:pt x="407125" y="1231958"/>
                  </a:lnTo>
                  <a:lnTo>
                    <a:pt x="407923" y="1233247"/>
                  </a:lnTo>
                  <a:lnTo>
                    <a:pt x="408721" y="1234507"/>
                  </a:lnTo>
                  <a:lnTo>
                    <a:pt x="409520" y="1235767"/>
                  </a:lnTo>
                  <a:lnTo>
                    <a:pt x="410318" y="1236999"/>
                  </a:lnTo>
                  <a:lnTo>
                    <a:pt x="411116" y="1238259"/>
                  </a:lnTo>
                  <a:lnTo>
                    <a:pt x="411914" y="1239520"/>
                  </a:lnTo>
                  <a:lnTo>
                    <a:pt x="412713" y="1240780"/>
                  </a:lnTo>
                  <a:lnTo>
                    <a:pt x="413511" y="1242012"/>
                  </a:lnTo>
                  <a:lnTo>
                    <a:pt x="414309" y="1243272"/>
                  </a:lnTo>
                  <a:lnTo>
                    <a:pt x="415108" y="1244532"/>
                  </a:lnTo>
                  <a:lnTo>
                    <a:pt x="415906" y="1245764"/>
                  </a:lnTo>
                  <a:lnTo>
                    <a:pt x="416704" y="1247024"/>
                  </a:lnTo>
                  <a:lnTo>
                    <a:pt x="417502" y="1248285"/>
                  </a:lnTo>
                  <a:lnTo>
                    <a:pt x="418301" y="1249545"/>
                  </a:lnTo>
                  <a:lnTo>
                    <a:pt x="419099" y="1250777"/>
                  </a:lnTo>
                  <a:lnTo>
                    <a:pt x="419897" y="1252037"/>
                  </a:lnTo>
                  <a:lnTo>
                    <a:pt x="420696" y="1253297"/>
                  </a:lnTo>
                  <a:lnTo>
                    <a:pt x="421494" y="1254529"/>
                  </a:lnTo>
                  <a:lnTo>
                    <a:pt x="422292" y="1255789"/>
                  </a:lnTo>
                  <a:lnTo>
                    <a:pt x="423090" y="1257050"/>
                  </a:lnTo>
                  <a:lnTo>
                    <a:pt x="423889" y="1258310"/>
                  </a:lnTo>
                  <a:lnTo>
                    <a:pt x="424687" y="1259542"/>
                  </a:lnTo>
                  <a:lnTo>
                    <a:pt x="425485" y="1260802"/>
                  </a:lnTo>
                  <a:lnTo>
                    <a:pt x="426284" y="1262062"/>
                  </a:lnTo>
                  <a:lnTo>
                    <a:pt x="427082" y="1263294"/>
                  </a:lnTo>
                  <a:lnTo>
                    <a:pt x="427880" y="1264554"/>
                  </a:lnTo>
                  <a:lnTo>
                    <a:pt x="428678" y="1265815"/>
                  </a:lnTo>
                  <a:lnTo>
                    <a:pt x="429477" y="1267046"/>
                  </a:lnTo>
                  <a:lnTo>
                    <a:pt x="430275" y="1268307"/>
                  </a:lnTo>
                  <a:lnTo>
                    <a:pt x="431073" y="1269567"/>
                  </a:lnTo>
                  <a:lnTo>
                    <a:pt x="431872" y="1270827"/>
                  </a:lnTo>
                  <a:lnTo>
                    <a:pt x="432670" y="1272030"/>
                  </a:lnTo>
                  <a:lnTo>
                    <a:pt x="433468" y="1273262"/>
                  </a:lnTo>
                  <a:lnTo>
                    <a:pt x="434266" y="1274465"/>
                  </a:lnTo>
                  <a:lnTo>
                    <a:pt x="435065" y="1275697"/>
                  </a:lnTo>
                  <a:lnTo>
                    <a:pt x="435863" y="1276900"/>
                  </a:lnTo>
                  <a:lnTo>
                    <a:pt x="436661" y="1278131"/>
                  </a:lnTo>
                  <a:lnTo>
                    <a:pt x="437460" y="1279334"/>
                  </a:lnTo>
                  <a:lnTo>
                    <a:pt x="438258" y="1280566"/>
                  </a:lnTo>
                  <a:lnTo>
                    <a:pt x="439056" y="1281769"/>
                  </a:lnTo>
                  <a:lnTo>
                    <a:pt x="439854" y="1283001"/>
                  </a:lnTo>
                  <a:lnTo>
                    <a:pt x="440653" y="1284204"/>
                  </a:lnTo>
                  <a:lnTo>
                    <a:pt x="441451" y="1285435"/>
                  </a:lnTo>
                  <a:lnTo>
                    <a:pt x="442249" y="1286638"/>
                  </a:lnTo>
                  <a:lnTo>
                    <a:pt x="443048" y="1287870"/>
                  </a:lnTo>
                  <a:lnTo>
                    <a:pt x="443846" y="1289073"/>
                  </a:lnTo>
                  <a:lnTo>
                    <a:pt x="444644" y="1290305"/>
                  </a:lnTo>
                  <a:lnTo>
                    <a:pt x="445442" y="1291508"/>
                  </a:lnTo>
                  <a:lnTo>
                    <a:pt x="446241" y="1292739"/>
                  </a:lnTo>
                  <a:lnTo>
                    <a:pt x="447039" y="1293942"/>
                  </a:lnTo>
                  <a:lnTo>
                    <a:pt x="447837" y="1295174"/>
                  </a:lnTo>
                  <a:lnTo>
                    <a:pt x="448636" y="1296377"/>
                  </a:lnTo>
                  <a:lnTo>
                    <a:pt x="449434" y="1297609"/>
                  </a:lnTo>
                  <a:lnTo>
                    <a:pt x="450232" y="1298812"/>
                  </a:lnTo>
                  <a:lnTo>
                    <a:pt x="451030" y="1300044"/>
                  </a:lnTo>
                  <a:lnTo>
                    <a:pt x="451829" y="1301247"/>
                  </a:lnTo>
                  <a:lnTo>
                    <a:pt x="452627" y="1302478"/>
                  </a:lnTo>
                  <a:lnTo>
                    <a:pt x="453425" y="1303681"/>
                  </a:lnTo>
                  <a:lnTo>
                    <a:pt x="454224" y="1304913"/>
                  </a:lnTo>
                  <a:lnTo>
                    <a:pt x="455022" y="1306116"/>
                  </a:lnTo>
                  <a:lnTo>
                    <a:pt x="455820" y="1307319"/>
                  </a:lnTo>
                  <a:lnTo>
                    <a:pt x="456618" y="1308522"/>
                  </a:lnTo>
                  <a:lnTo>
                    <a:pt x="457417" y="1309696"/>
                  </a:lnTo>
                  <a:lnTo>
                    <a:pt x="458215" y="1310899"/>
                  </a:lnTo>
                  <a:lnTo>
                    <a:pt x="459013" y="1312074"/>
                  </a:lnTo>
                  <a:lnTo>
                    <a:pt x="459812" y="1313248"/>
                  </a:lnTo>
                  <a:lnTo>
                    <a:pt x="460610" y="1314451"/>
                  </a:lnTo>
                  <a:lnTo>
                    <a:pt x="461408" y="1315626"/>
                  </a:lnTo>
                  <a:lnTo>
                    <a:pt x="462206" y="1316829"/>
                  </a:lnTo>
                  <a:lnTo>
                    <a:pt x="463005" y="1318003"/>
                  </a:lnTo>
                  <a:lnTo>
                    <a:pt x="463803" y="1319177"/>
                  </a:lnTo>
                  <a:lnTo>
                    <a:pt x="464601" y="1320380"/>
                  </a:lnTo>
                  <a:lnTo>
                    <a:pt x="465399" y="1321555"/>
                  </a:lnTo>
                  <a:lnTo>
                    <a:pt x="466198" y="1322729"/>
                  </a:lnTo>
                  <a:lnTo>
                    <a:pt x="466996" y="1323932"/>
                  </a:lnTo>
                  <a:lnTo>
                    <a:pt x="467794" y="1325107"/>
                  </a:lnTo>
                  <a:lnTo>
                    <a:pt x="468593" y="1326310"/>
                  </a:lnTo>
                  <a:lnTo>
                    <a:pt x="469391" y="1327484"/>
                  </a:lnTo>
                  <a:lnTo>
                    <a:pt x="470189" y="1328658"/>
                  </a:lnTo>
                  <a:lnTo>
                    <a:pt x="470987" y="1329861"/>
                  </a:lnTo>
                  <a:lnTo>
                    <a:pt x="471786" y="1331036"/>
                  </a:lnTo>
                  <a:lnTo>
                    <a:pt x="472584" y="1332239"/>
                  </a:lnTo>
                  <a:lnTo>
                    <a:pt x="473382" y="1333413"/>
                  </a:lnTo>
                  <a:lnTo>
                    <a:pt x="474181" y="1334588"/>
                  </a:lnTo>
                  <a:lnTo>
                    <a:pt x="474979" y="1335791"/>
                  </a:lnTo>
                  <a:lnTo>
                    <a:pt x="475777" y="1336965"/>
                  </a:lnTo>
                  <a:lnTo>
                    <a:pt x="476575" y="1338139"/>
                  </a:lnTo>
                  <a:lnTo>
                    <a:pt x="477374" y="1339342"/>
                  </a:lnTo>
                  <a:lnTo>
                    <a:pt x="478172" y="1340517"/>
                  </a:lnTo>
                  <a:lnTo>
                    <a:pt x="478970" y="1341720"/>
                  </a:lnTo>
                  <a:lnTo>
                    <a:pt x="479769" y="1342894"/>
                  </a:lnTo>
                  <a:lnTo>
                    <a:pt x="480567" y="1344040"/>
                  </a:lnTo>
                  <a:lnTo>
                    <a:pt x="481365" y="1345214"/>
                  </a:lnTo>
                  <a:lnTo>
                    <a:pt x="482163" y="1346360"/>
                  </a:lnTo>
                  <a:lnTo>
                    <a:pt x="482962" y="1347506"/>
                  </a:lnTo>
                  <a:lnTo>
                    <a:pt x="483760" y="1348680"/>
                  </a:lnTo>
                  <a:lnTo>
                    <a:pt x="484558" y="1349826"/>
                  </a:lnTo>
                  <a:lnTo>
                    <a:pt x="485357" y="1350972"/>
                  </a:lnTo>
                  <a:lnTo>
                    <a:pt x="486155" y="1352146"/>
                  </a:lnTo>
                  <a:lnTo>
                    <a:pt x="486953" y="1353292"/>
                  </a:lnTo>
                  <a:lnTo>
                    <a:pt x="487751" y="1354438"/>
                  </a:lnTo>
                  <a:lnTo>
                    <a:pt x="488550" y="1355612"/>
                  </a:lnTo>
                  <a:lnTo>
                    <a:pt x="489348" y="1356758"/>
                  </a:lnTo>
                  <a:lnTo>
                    <a:pt x="490146" y="1357932"/>
                  </a:lnTo>
                  <a:lnTo>
                    <a:pt x="490945" y="1359078"/>
                  </a:lnTo>
                  <a:lnTo>
                    <a:pt x="491743" y="1360224"/>
                  </a:lnTo>
                  <a:lnTo>
                    <a:pt x="492541" y="1361398"/>
                  </a:lnTo>
                  <a:lnTo>
                    <a:pt x="493339" y="1362544"/>
                  </a:lnTo>
                  <a:lnTo>
                    <a:pt x="494138" y="1363689"/>
                  </a:lnTo>
                  <a:lnTo>
                    <a:pt x="494936" y="1364864"/>
                  </a:lnTo>
                  <a:lnTo>
                    <a:pt x="495734" y="1366010"/>
                  </a:lnTo>
                  <a:lnTo>
                    <a:pt x="496533" y="1367155"/>
                  </a:lnTo>
                  <a:lnTo>
                    <a:pt x="497331" y="1368330"/>
                  </a:lnTo>
                  <a:lnTo>
                    <a:pt x="498129" y="1369475"/>
                  </a:lnTo>
                  <a:lnTo>
                    <a:pt x="498927" y="1370621"/>
                  </a:lnTo>
                  <a:lnTo>
                    <a:pt x="499726" y="1371796"/>
                  </a:lnTo>
                  <a:lnTo>
                    <a:pt x="500524" y="1372941"/>
                  </a:lnTo>
                  <a:lnTo>
                    <a:pt x="501322" y="1374087"/>
                  </a:lnTo>
                  <a:lnTo>
                    <a:pt x="502121" y="1375261"/>
                  </a:lnTo>
                  <a:lnTo>
                    <a:pt x="502919" y="1376407"/>
                  </a:lnTo>
                  <a:lnTo>
                    <a:pt x="503717" y="1377553"/>
                  </a:lnTo>
                  <a:lnTo>
                    <a:pt x="504515" y="1378699"/>
                  </a:lnTo>
                  <a:lnTo>
                    <a:pt x="505314" y="1379816"/>
                  </a:lnTo>
                  <a:lnTo>
                    <a:pt x="506112" y="1380962"/>
                  </a:lnTo>
                  <a:lnTo>
                    <a:pt x="506910" y="1382079"/>
                  </a:lnTo>
                  <a:lnTo>
                    <a:pt x="507709" y="1383196"/>
                  </a:lnTo>
                  <a:lnTo>
                    <a:pt x="508507" y="1384341"/>
                  </a:lnTo>
                  <a:lnTo>
                    <a:pt x="509305" y="1385459"/>
                  </a:lnTo>
                  <a:lnTo>
                    <a:pt x="510103" y="1386604"/>
                  </a:lnTo>
                  <a:lnTo>
                    <a:pt x="510902" y="1387721"/>
                  </a:lnTo>
                  <a:lnTo>
                    <a:pt x="511700" y="1388839"/>
                  </a:lnTo>
                  <a:lnTo>
                    <a:pt x="512498" y="1389984"/>
                  </a:lnTo>
                  <a:lnTo>
                    <a:pt x="513297" y="1391101"/>
                  </a:lnTo>
                  <a:lnTo>
                    <a:pt x="514095" y="1392247"/>
                  </a:lnTo>
                  <a:lnTo>
                    <a:pt x="514893" y="1393364"/>
                  </a:lnTo>
                  <a:lnTo>
                    <a:pt x="515691" y="1394481"/>
                  </a:lnTo>
                  <a:lnTo>
                    <a:pt x="516490" y="1395627"/>
                  </a:lnTo>
                  <a:lnTo>
                    <a:pt x="517288" y="1396744"/>
                  </a:lnTo>
                  <a:lnTo>
                    <a:pt x="518086" y="1397890"/>
                  </a:lnTo>
                  <a:lnTo>
                    <a:pt x="518885" y="1399007"/>
                  </a:lnTo>
                  <a:lnTo>
                    <a:pt x="519683" y="1400124"/>
                  </a:lnTo>
                  <a:lnTo>
                    <a:pt x="520481" y="1401270"/>
                  </a:lnTo>
                  <a:lnTo>
                    <a:pt x="521279" y="1402387"/>
                  </a:lnTo>
                  <a:lnTo>
                    <a:pt x="522078" y="1403504"/>
                  </a:lnTo>
                  <a:lnTo>
                    <a:pt x="522876" y="1404650"/>
                  </a:lnTo>
                  <a:lnTo>
                    <a:pt x="523674" y="1405767"/>
                  </a:lnTo>
                  <a:lnTo>
                    <a:pt x="524473" y="1406913"/>
                  </a:lnTo>
                  <a:lnTo>
                    <a:pt x="525271" y="1408030"/>
                  </a:lnTo>
                  <a:lnTo>
                    <a:pt x="526069" y="1409147"/>
                  </a:lnTo>
                  <a:lnTo>
                    <a:pt x="526867" y="1410293"/>
                  </a:lnTo>
                  <a:lnTo>
                    <a:pt x="527666" y="1411410"/>
                  </a:lnTo>
                  <a:lnTo>
                    <a:pt x="528464" y="1412527"/>
                  </a:lnTo>
                  <a:lnTo>
                    <a:pt x="529262" y="1413615"/>
                  </a:lnTo>
                  <a:lnTo>
                    <a:pt x="530061" y="1414732"/>
                  </a:lnTo>
                  <a:lnTo>
                    <a:pt x="530859" y="1415821"/>
                  </a:lnTo>
                  <a:lnTo>
                    <a:pt x="531657" y="1416938"/>
                  </a:lnTo>
                  <a:lnTo>
                    <a:pt x="532455" y="1418026"/>
                  </a:lnTo>
                  <a:lnTo>
                    <a:pt x="533254" y="1419143"/>
                  </a:lnTo>
                  <a:lnTo>
                    <a:pt x="534052" y="1420232"/>
                  </a:lnTo>
                  <a:lnTo>
                    <a:pt x="534850" y="1421349"/>
                  </a:lnTo>
                  <a:lnTo>
                    <a:pt x="535649" y="1422437"/>
                  </a:lnTo>
                  <a:lnTo>
                    <a:pt x="536447" y="1423554"/>
                  </a:lnTo>
                  <a:lnTo>
                    <a:pt x="537245" y="1424643"/>
                  </a:lnTo>
                  <a:lnTo>
                    <a:pt x="538043" y="1425760"/>
                  </a:lnTo>
                  <a:lnTo>
                    <a:pt x="538842" y="1426848"/>
                  </a:lnTo>
                  <a:lnTo>
                    <a:pt x="539640" y="1427966"/>
                  </a:lnTo>
                  <a:lnTo>
                    <a:pt x="540438" y="1429054"/>
                  </a:lnTo>
                  <a:lnTo>
                    <a:pt x="541237" y="1430171"/>
                  </a:lnTo>
                  <a:lnTo>
                    <a:pt x="542035" y="1431260"/>
                  </a:lnTo>
                  <a:lnTo>
                    <a:pt x="542833" y="1432377"/>
                  </a:lnTo>
                  <a:lnTo>
                    <a:pt x="543631" y="1433465"/>
                  </a:lnTo>
                  <a:lnTo>
                    <a:pt x="544430" y="1434582"/>
                  </a:lnTo>
                  <a:lnTo>
                    <a:pt x="545228" y="1435671"/>
                  </a:lnTo>
                  <a:lnTo>
                    <a:pt x="546026" y="1436788"/>
                  </a:lnTo>
                  <a:lnTo>
                    <a:pt x="546825" y="1437876"/>
                  </a:lnTo>
                  <a:lnTo>
                    <a:pt x="547623" y="1438993"/>
                  </a:lnTo>
                  <a:lnTo>
                    <a:pt x="548421" y="1440082"/>
                  </a:lnTo>
                  <a:lnTo>
                    <a:pt x="549219" y="1441199"/>
                  </a:lnTo>
                  <a:lnTo>
                    <a:pt x="550018" y="1442287"/>
                  </a:lnTo>
                  <a:lnTo>
                    <a:pt x="550816" y="1443404"/>
                  </a:lnTo>
                  <a:lnTo>
                    <a:pt x="551614" y="1444493"/>
                  </a:lnTo>
                  <a:lnTo>
                    <a:pt x="552413" y="1445581"/>
                  </a:lnTo>
                  <a:lnTo>
                    <a:pt x="553211" y="1446641"/>
                  </a:lnTo>
                  <a:lnTo>
                    <a:pt x="554009" y="1447730"/>
                  </a:lnTo>
                  <a:lnTo>
                    <a:pt x="554807" y="1448818"/>
                  </a:lnTo>
                  <a:lnTo>
                    <a:pt x="555606" y="1449878"/>
                  </a:lnTo>
                  <a:lnTo>
                    <a:pt x="556404" y="1450966"/>
                  </a:lnTo>
                  <a:lnTo>
                    <a:pt x="557202" y="1452055"/>
                  </a:lnTo>
                  <a:lnTo>
                    <a:pt x="558001" y="1453115"/>
                  </a:lnTo>
                  <a:lnTo>
                    <a:pt x="558799" y="1454203"/>
                  </a:lnTo>
                  <a:lnTo>
                    <a:pt x="559597" y="1455292"/>
                  </a:lnTo>
                  <a:lnTo>
                    <a:pt x="560395" y="1456351"/>
                  </a:lnTo>
                  <a:lnTo>
                    <a:pt x="561194" y="1457440"/>
                  </a:lnTo>
                  <a:lnTo>
                    <a:pt x="561992" y="1458528"/>
                  </a:lnTo>
                  <a:lnTo>
                    <a:pt x="562790" y="1459588"/>
                  </a:lnTo>
                  <a:lnTo>
                    <a:pt x="563589" y="1460676"/>
                  </a:lnTo>
                  <a:lnTo>
                    <a:pt x="564387" y="1461765"/>
                  </a:lnTo>
                  <a:lnTo>
                    <a:pt x="565185" y="1462825"/>
                  </a:lnTo>
                  <a:lnTo>
                    <a:pt x="565983" y="1463913"/>
                  </a:lnTo>
                  <a:lnTo>
                    <a:pt x="566782" y="1465002"/>
                  </a:lnTo>
                  <a:lnTo>
                    <a:pt x="567580" y="1466061"/>
                  </a:lnTo>
                  <a:lnTo>
                    <a:pt x="568378" y="1467150"/>
                  </a:lnTo>
                  <a:lnTo>
                    <a:pt x="569177" y="1468238"/>
                  </a:lnTo>
                  <a:lnTo>
                    <a:pt x="569975" y="1469298"/>
                  </a:lnTo>
                  <a:lnTo>
                    <a:pt x="570773" y="1470387"/>
                  </a:lnTo>
                  <a:lnTo>
                    <a:pt x="571571" y="1471475"/>
                  </a:lnTo>
                  <a:lnTo>
                    <a:pt x="572370" y="1472535"/>
                  </a:lnTo>
                  <a:lnTo>
                    <a:pt x="573168" y="1473623"/>
                  </a:lnTo>
                  <a:lnTo>
                    <a:pt x="573966" y="1474712"/>
                  </a:lnTo>
                  <a:lnTo>
                    <a:pt x="574765" y="1475772"/>
                  </a:lnTo>
                  <a:lnTo>
                    <a:pt x="575563" y="1476860"/>
                  </a:lnTo>
                  <a:lnTo>
                    <a:pt x="576361" y="1477920"/>
                  </a:lnTo>
                  <a:lnTo>
                    <a:pt x="577159" y="1478980"/>
                  </a:lnTo>
                  <a:lnTo>
                    <a:pt x="577958" y="1480011"/>
                  </a:lnTo>
                  <a:lnTo>
                    <a:pt x="578756" y="1481071"/>
                  </a:lnTo>
                  <a:lnTo>
                    <a:pt x="579554" y="1482130"/>
                  </a:lnTo>
                  <a:lnTo>
                    <a:pt x="580352" y="1483190"/>
                  </a:lnTo>
                  <a:lnTo>
                    <a:pt x="581151" y="1484250"/>
                  </a:lnTo>
                  <a:lnTo>
                    <a:pt x="581949" y="1485310"/>
                  </a:lnTo>
                  <a:lnTo>
                    <a:pt x="582747" y="1486370"/>
                  </a:lnTo>
                  <a:lnTo>
                    <a:pt x="583546" y="1487430"/>
                  </a:lnTo>
                  <a:lnTo>
                    <a:pt x="584344" y="1488461"/>
                  </a:lnTo>
                  <a:lnTo>
                    <a:pt x="585142" y="1489521"/>
                  </a:lnTo>
                  <a:lnTo>
                    <a:pt x="585940" y="1490580"/>
                  </a:lnTo>
                  <a:lnTo>
                    <a:pt x="586739" y="1491640"/>
                  </a:lnTo>
                  <a:lnTo>
                    <a:pt x="587537" y="1492700"/>
                  </a:lnTo>
                  <a:lnTo>
                    <a:pt x="588335" y="1493760"/>
                  </a:lnTo>
                  <a:lnTo>
                    <a:pt x="589134" y="1494820"/>
                  </a:lnTo>
                  <a:lnTo>
                    <a:pt x="589932" y="1495879"/>
                  </a:lnTo>
                  <a:lnTo>
                    <a:pt x="590730" y="1496911"/>
                  </a:lnTo>
                  <a:lnTo>
                    <a:pt x="591528" y="1497970"/>
                  </a:lnTo>
                  <a:lnTo>
                    <a:pt x="592327" y="1499030"/>
                  </a:lnTo>
                  <a:lnTo>
                    <a:pt x="593125" y="1500090"/>
                  </a:lnTo>
                  <a:lnTo>
                    <a:pt x="593923" y="1501150"/>
                  </a:lnTo>
                  <a:lnTo>
                    <a:pt x="594722" y="1502210"/>
                  </a:lnTo>
                  <a:lnTo>
                    <a:pt x="595520" y="1503269"/>
                  </a:lnTo>
                  <a:lnTo>
                    <a:pt x="596318" y="1504329"/>
                  </a:lnTo>
                  <a:lnTo>
                    <a:pt x="597116" y="1505360"/>
                  </a:lnTo>
                  <a:lnTo>
                    <a:pt x="597915" y="1506420"/>
                  </a:lnTo>
                  <a:lnTo>
                    <a:pt x="598713" y="1507480"/>
                  </a:lnTo>
                  <a:lnTo>
                    <a:pt x="599511" y="1508540"/>
                  </a:lnTo>
                  <a:lnTo>
                    <a:pt x="600310" y="1509571"/>
                  </a:lnTo>
                  <a:lnTo>
                    <a:pt x="601108" y="1510602"/>
                  </a:lnTo>
                  <a:lnTo>
                    <a:pt x="601906" y="1511633"/>
                  </a:lnTo>
                  <a:lnTo>
                    <a:pt x="602704" y="1512693"/>
                  </a:lnTo>
                  <a:lnTo>
                    <a:pt x="603503" y="1513724"/>
                  </a:lnTo>
                  <a:lnTo>
                    <a:pt x="604301" y="1514755"/>
                  </a:lnTo>
                  <a:lnTo>
                    <a:pt x="605099" y="1515787"/>
                  </a:lnTo>
                  <a:lnTo>
                    <a:pt x="605898" y="1516818"/>
                  </a:lnTo>
                  <a:lnTo>
                    <a:pt x="606696" y="1517849"/>
                  </a:lnTo>
                  <a:lnTo>
                    <a:pt x="607494" y="1518880"/>
                  </a:lnTo>
                  <a:lnTo>
                    <a:pt x="608292" y="1519940"/>
                  </a:lnTo>
                  <a:lnTo>
                    <a:pt x="609091" y="1520971"/>
                  </a:lnTo>
                  <a:lnTo>
                    <a:pt x="609889" y="1522002"/>
                  </a:lnTo>
                  <a:lnTo>
                    <a:pt x="610687" y="1523033"/>
                  </a:lnTo>
                  <a:lnTo>
                    <a:pt x="611486" y="1524065"/>
                  </a:lnTo>
                  <a:lnTo>
                    <a:pt x="612284" y="1525096"/>
                  </a:lnTo>
                  <a:lnTo>
                    <a:pt x="613082" y="1526127"/>
                  </a:lnTo>
                  <a:lnTo>
                    <a:pt x="613880" y="1527158"/>
                  </a:lnTo>
                  <a:lnTo>
                    <a:pt x="614679" y="1528218"/>
                  </a:lnTo>
                  <a:lnTo>
                    <a:pt x="615477" y="1529249"/>
                  </a:lnTo>
                  <a:lnTo>
                    <a:pt x="616275" y="1530280"/>
                  </a:lnTo>
                  <a:lnTo>
                    <a:pt x="617074" y="1531311"/>
                  </a:lnTo>
                  <a:lnTo>
                    <a:pt x="617872" y="1532343"/>
                  </a:lnTo>
                  <a:lnTo>
                    <a:pt x="618670" y="1533374"/>
                  </a:lnTo>
                  <a:lnTo>
                    <a:pt x="619468" y="1534405"/>
                  </a:lnTo>
                  <a:lnTo>
                    <a:pt x="620267" y="1535465"/>
                  </a:lnTo>
                  <a:lnTo>
                    <a:pt x="621065" y="1536496"/>
                  </a:lnTo>
                  <a:lnTo>
                    <a:pt x="621863" y="1537527"/>
                  </a:lnTo>
                  <a:lnTo>
                    <a:pt x="622662" y="1538558"/>
                  </a:lnTo>
                  <a:lnTo>
                    <a:pt x="623460" y="1539589"/>
                  </a:lnTo>
                  <a:lnTo>
                    <a:pt x="624258" y="1540621"/>
                  </a:lnTo>
                  <a:lnTo>
                    <a:pt x="625056" y="1541623"/>
                  </a:lnTo>
                  <a:lnTo>
                    <a:pt x="625855" y="1542626"/>
                  </a:lnTo>
                  <a:lnTo>
                    <a:pt x="626653" y="1543657"/>
                  </a:lnTo>
                  <a:lnTo>
                    <a:pt x="627451" y="1544659"/>
                  </a:lnTo>
                  <a:lnTo>
                    <a:pt x="628250" y="1545690"/>
                  </a:lnTo>
                  <a:lnTo>
                    <a:pt x="629048" y="1546693"/>
                  </a:lnTo>
                  <a:lnTo>
                    <a:pt x="629846" y="1547724"/>
                  </a:lnTo>
                  <a:lnTo>
                    <a:pt x="630644" y="1548727"/>
                  </a:lnTo>
                  <a:lnTo>
                    <a:pt x="631443" y="1549729"/>
                  </a:lnTo>
                  <a:lnTo>
                    <a:pt x="632241" y="1550760"/>
                  </a:lnTo>
                  <a:lnTo>
                    <a:pt x="633039" y="1551763"/>
                  </a:lnTo>
                  <a:lnTo>
                    <a:pt x="633838" y="1552794"/>
                  </a:lnTo>
                  <a:lnTo>
                    <a:pt x="634636" y="1553797"/>
                  </a:lnTo>
                  <a:lnTo>
                    <a:pt x="635434" y="1554828"/>
                  </a:lnTo>
                  <a:lnTo>
                    <a:pt x="636232" y="1555830"/>
                  </a:lnTo>
                  <a:lnTo>
                    <a:pt x="637031" y="1556861"/>
                  </a:lnTo>
                  <a:lnTo>
                    <a:pt x="637829" y="1557864"/>
                  </a:lnTo>
                  <a:lnTo>
                    <a:pt x="638627" y="1558867"/>
                  </a:lnTo>
                  <a:lnTo>
                    <a:pt x="639426" y="1559898"/>
                  </a:lnTo>
                  <a:lnTo>
                    <a:pt x="640224" y="1560900"/>
                  </a:lnTo>
                  <a:lnTo>
                    <a:pt x="641022" y="1561931"/>
                  </a:lnTo>
                  <a:lnTo>
                    <a:pt x="641820" y="1562934"/>
                  </a:lnTo>
                  <a:lnTo>
                    <a:pt x="642619" y="1563965"/>
                  </a:lnTo>
                  <a:lnTo>
                    <a:pt x="643417" y="1564968"/>
                  </a:lnTo>
                  <a:lnTo>
                    <a:pt x="644215" y="1565999"/>
                  </a:lnTo>
                  <a:lnTo>
                    <a:pt x="645014" y="1567001"/>
                  </a:lnTo>
                  <a:lnTo>
                    <a:pt x="645812" y="1568004"/>
                  </a:lnTo>
                  <a:lnTo>
                    <a:pt x="646610" y="1569035"/>
                  </a:lnTo>
                  <a:lnTo>
                    <a:pt x="647408" y="1570037"/>
                  </a:lnTo>
                  <a:lnTo>
                    <a:pt x="648207" y="1571040"/>
                  </a:lnTo>
                  <a:lnTo>
                    <a:pt x="649005" y="1572043"/>
                  </a:lnTo>
                  <a:lnTo>
                    <a:pt x="649803" y="1573045"/>
                  </a:lnTo>
                  <a:lnTo>
                    <a:pt x="650602" y="1574019"/>
                  </a:lnTo>
                  <a:lnTo>
                    <a:pt x="651400" y="1575021"/>
                  </a:lnTo>
                  <a:lnTo>
                    <a:pt x="652198" y="1576024"/>
                  </a:lnTo>
                  <a:lnTo>
                    <a:pt x="652996" y="1577027"/>
                  </a:lnTo>
                  <a:lnTo>
                    <a:pt x="653795" y="1578029"/>
                  </a:lnTo>
                  <a:lnTo>
                    <a:pt x="654593" y="1579003"/>
                  </a:lnTo>
                  <a:lnTo>
                    <a:pt x="655391" y="1580005"/>
                  </a:lnTo>
                  <a:lnTo>
                    <a:pt x="656190" y="1581008"/>
                  </a:lnTo>
                  <a:lnTo>
                    <a:pt x="656988" y="1582010"/>
                  </a:lnTo>
                  <a:lnTo>
                    <a:pt x="657786" y="1582984"/>
                  </a:lnTo>
                  <a:lnTo>
                    <a:pt x="658584" y="1583987"/>
                  </a:lnTo>
                  <a:lnTo>
                    <a:pt x="659383" y="1584989"/>
                  </a:lnTo>
                  <a:lnTo>
                    <a:pt x="660181" y="1585992"/>
                  </a:lnTo>
                  <a:lnTo>
                    <a:pt x="660979" y="1586994"/>
                  </a:lnTo>
                  <a:lnTo>
                    <a:pt x="661778" y="1587968"/>
                  </a:lnTo>
                  <a:lnTo>
                    <a:pt x="662576" y="1588971"/>
                  </a:lnTo>
                  <a:lnTo>
                    <a:pt x="663374" y="1589973"/>
                  </a:lnTo>
                  <a:lnTo>
                    <a:pt x="664172" y="1590976"/>
                  </a:lnTo>
                  <a:lnTo>
                    <a:pt x="664971" y="1591950"/>
                  </a:lnTo>
                  <a:lnTo>
                    <a:pt x="665769" y="1592952"/>
                  </a:lnTo>
                  <a:lnTo>
                    <a:pt x="666567" y="1593955"/>
                  </a:lnTo>
                  <a:lnTo>
                    <a:pt x="667366" y="1594957"/>
                  </a:lnTo>
                  <a:lnTo>
                    <a:pt x="668164" y="1595960"/>
                  </a:lnTo>
                  <a:lnTo>
                    <a:pt x="668962" y="1596934"/>
                  </a:lnTo>
                  <a:lnTo>
                    <a:pt x="669760" y="1597936"/>
                  </a:lnTo>
                  <a:lnTo>
                    <a:pt x="670559" y="1598939"/>
                  </a:lnTo>
                  <a:lnTo>
                    <a:pt x="671357" y="1599941"/>
                  </a:lnTo>
                  <a:lnTo>
                    <a:pt x="672155" y="1600915"/>
                  </a:lnTo>
                  <a:lnTo>
                    <a:pt x="672954" y="1601889"/>
                  </a:lnTo>
                  <a:lnTo>
                    <a:pt x="673752" y="1602863"/>
                  </a:lnTo>
                  <a:lnTo>
                    <a:pt x="674550" y="1603837"/>
                  </a:lnTo>
                  <a:lnTo>
                    <a:pt x="675348" y="1604839"/>
                  </a:lnTo>
                  <a:lnTo>
                    <a:pt x="676147" y="1605813"/>
                  </a:lnTo>
                  <a:lnTo>
                    <a:pt x="676945" y="1606787"/>
                  </a:lnTo>
                  <a:lnTo>
                    <a:pt x="677743" y="1607761"/>
                  </a:lnTo>
                  <a:lnTo>
                    <a:pt x="678542" y="1608735"/>
                  </a:lnTo>
                  <a:lnTo>
                    <a:pt x="679340" y="1609709"/>
                  </a:lnTo>
                  <a:lnTo>
                    <a:pt x="680138" y="1610683"/>
                  </a:lnTo>
                  <a:lnTo>
                    <a:pt x="680936" y="1611685"/>
                  </a:lnTo>
                  <a:lnTo>
                    <a:pt x="681735" y="1612659"/>
                  </a:lnTo>
                  <a:lnTo>
                    <a:pt x="682533" y="1613633"/>
                  </a:lnTo>
                  <a:lnTo>
                    <a:pt x="683331" y="1614607"/>
                  </a:lnTo>
                  <a:lnTo>
                    <a:pt x="684130" y="1615581"/>
                  </a:lnTo>
                  <a:lnTo>
                    <a:pt x="684928" y="1616555"/>
                  </a:lnTo>
                  <a:lnTo>
                    <a:pt x="685726" y="1617557"/>
                  </a:lnTo>
                  <a:lnTo>
                    <a:pt x="686524" y="1618531"/>
                  </a:lnTo>
                  <a:lnTo>
                    <a:pt x="687323" y="1619505"/>
                  </a:lnTo>
                  <a:lnTo>
                    <a:pt x="688121" y="1620479"/>
                  </a:lnTo>
                  <a:lnTo>
                    <a:pt x="688919" y="1621453"/>
                  </a:lnTo>
                  <a:lnTo>
                    <a:pt x="689718" y="1622427"/>
                  </a:lnTo>
                  <a:lnTo>
                    <a:pt x="690516" y="1623429"/>
                  </a:lnTo>
                  <a:lnTo>
                    <a:pt x="691314" y="1624403"/>
                  </a:lnTo>
                  <a:lnTo>
                    <a:pt x="692112" y="1625377"/>
                  </a:lnTo>
                  <a:lnTo>
                    <a:pt x="692911" y="1626351"/>
                  </a:lnTo>
                  <a:lnTo>
                    <a:pt x="693709" y="1627325"/>
                  </a:lnTo>
                  <a:lnTo>
                    <a:pt x="694507" y="1628298"/>
                  </a:lnTo>
                  <a:lnTo>
                    <a:pt x="695305" y="1629272"/>
                  </a:lnTo>
                  <a:lnTo>
                    <a:pt x="696104" y="1630246"/>
                  </a:lnTo>
                  <a:lnTo>
                    <a:pt x="696902" y="1631220"/>
                  </a:lnTo>
                  <a:lnTo>
                    <a:pt x="697700" y="1632165"/>
                  </a:lnTo>
                  <a:lnTo>
                    <a:pt x="698499" y="1633139"/>
                  </a:lnTo>
                  <a:lnTo>
                    <a:pt x="699297" y="1634084"/>
                  </a:lnTo>
                  <a:lnTo>
                    <a:pt x="700095" y="1635058"/>
                  </a:lnTo>
                  <a:lnTo>
                    <a:pt x="700893" y="1636004"/>
                  </a:lnTo>
                  <a:lnTo>
                    <a:pt x="701692" y="1636977"/>
                  </a:lnTo>
                  <a:lnTo>
                    <a:pt x="702490" y="1637951"/>
                  </a:lnTo>
                  <a:lnTo>
                    <a:pt x="703288" y="1638897"/>
                  </a:lnTo>
                  <a:lnTo>
                    <a:pt x="704087" y="1639870"/>
                  </a:lnTo>
                  <a:lnTo>
                    <a:pt x="704885" y="1640816"/>
                  </a:lnTo>
                  <a:lnTo>
                    <a:pt x="705683" y="1641790"/>
                  </a:lnTo>
                  <a:lnTo>
                    <a:pt x="706481" y="1642735"/>
                  </a:lnTo>
                  <a:lnTo>
                    <a:pt x="707280" y="1643709"/>
                  </a:lnTo>
                  <a:lnTo>
                    <a:pt x="708078" y="1644683"/>
                  </a:lnTo>
                  <a:lnTo>
                    <a:pt x="708876" y="1645628"/>
                  </a:lnTo>
                  <a:lnTo>
                    <a:pt x="709675" y="1646602"/>
                  </a:lnTo>
                  <a:lnTo>
                    <a:pt x="710473" y="1647547"/>
                  </a:lnTo>
                  <a:lnTo>
                    <a:pt x="711271" y="1648521"/>
                  </a:lnTo>
                  <a:lnTo>
                    <a:pt x="712069" y="1649466"/>
                  </a:lnTo>
                  <a:lnTo>
                    <a:pt x="712868" y="1650440"/>
                  </a:lnTo>
                  <a:lnTo>
                    <a:pt x="713666" y="1651414"/>
                  </a:lnTo>
                  <a:lnTo>
                    <a:pt x="714464" y="1652359"/>
                  </a:lnTo>
                  <a:lnTo>
                    <a:pt x="715263" y="1653333"/>
                  </a:lnTo>
                  <a:lnTo>
                    <a:pt x="716061" y="1654278"/>
                  </a:lnTo>
                  <a:lnTo>
                    <a:pt x="716859" y="1655252"/>
                  </a:lnTo>
                  <a:lnTo>
                    <a:pt x="717657" y="1656197"/>
                  </a:lnTo>
                  <a:lnTo>
                    <a:pt x="718456" y="1657171"/>
                  </a:lnTo>
                  <a:lnTo>
                    <a:pt x="719254" y="1658145"/>
                  </a:lnTo>
                  <a:lnTo>
                    <a:pt x="720052" y="1659090"/>
                  </a:lnTo>
                  <a:lnTo>
                    <a:pt x="720851" y="1660035"/>
                  </a:lnTo>
                  <a:lnTo>
                    <a:pt x="721649" y="1660981"/>
                  </a:lnTo>
                  <a:lnTo>
                    <a:pt x="722447" y="1661926"/>
                  </a:lnTo>
                  <a:lnTo>
                    <a:pt x="723245" y="1662871"/>
                  </a:lnTo>
                  <a:lnTo>
                    <a:pt x="724044" y="1663816"/>
                  </a:lnTo>
                  <a:lnTo>
                    <a:pt x="724842" y="1664762"/>
                  </a:lnTo>
                  <a:lnTo>
                    <a:pt x="725640" y="1665707"/>
                  </a:lnTo>
                  <a:lnTo>
                    <a:pt x="726439" y="1666652"/>
                  </a:lnTo>
                  <a:lnTo>
                    <a:pt x="727237" y="1667597"/>
                  </a:lnTo>
                  <a:lnTo>
                    <a:pt x="728035" y="1668543"/>
                  </a:lnTo>
                  <a:lnTo>
                    <a:pt x="728833" y="1669488"/>
                  </a:lnTo>
                  <a:lnTo>
                    <a:pt x="729632" y="1670433"/>
                  </a:lnTo>
                  <a:lnTo>
                    <a:pt x="730430" y="1671378"/>
                  </a:lnTo>
                  <a:lnTo>
                    <a:pt x="731228" y="1672324"/>
                  </a:lnTo>
                  <a:lnTo>
                    <a:pt x="732027" y="1673269"/>
                  </a:lnTo>
                  <a:lnTo>
                    <a:pt x="732825" y="1674214"/>
                  </a:lnTo>
                  <a:lnTo>
                    <a:pt x="733623" y="1675159"/>
                  </a:lnTo>
                  <a:lnTo>
                    <a:pt x="734421" y="1676105"/>
                  </a:lnTo>
                  <a:lnTo>
                    <a:pt x="735220" y="1677050"/>
                  </a:lnTo>
                  <a:lnTo>
                    <a:pt x="736018" y="1677995"/>
                  </a:lnTo>
                  <a:lnTo>
                    <a:pt x="736816" y="1678940"/>
                  </a:lnTo>
                  <a:lnTo>
                    <a:pt x="737615" y="1679885"/>
                  </a:lnTo>
                  <a:lnTo>
                    <a:pt x="738413" y="1680831"/>
                  </a:lnTo>
                  <a:lnTo>
                    <a:pt x="739211" y="1681776"/>
                  </a:lnTo>
                  <a:lnTo>
                    <a:pt x="740009" y="1682721"/>
                  </a:lnTo>
                  <a:lnTo>
                    <a:pt x="740808" y="1683666"/>
                  </a:lnTo>
                  <a:lnTo>
                    <a:pt x="741606" y="1684612"/>
                  </a:lnTo>
                  <a:lnTo>
                    <a:pt x="742404" y="1685557"/>
                  </a:lnTo>
                  <a:lnTo>
                    <a:pt x="743203" y="1686502"/>
                  </a:lnTo>
                  <a:lnTo>
                    <a:pt x="744001" y="1687419"/>
                  </a:lnTo>
                  <a:lnTo>
                    <a:pt x="744799" y="1688364"/>
                  </a:lnTo>
                  <a:lnTo>
                    <a:pt x="745597" y="1689281"/>
                  </a:lnTo>
                  <a:lnTo>
                    <a:pt x="746396" y="1690226"/>
                  </a:lnTo>
                  <a:lnTo>
                    <a:pt x="747194" y="1691142"/>
                  </a:lnTo>
                  <a:lnTo>
                    <a:pt x="747992" y="1692088"/>
                  </a:lnTo>
                  <a:lnTo>
                    <a:pt x="748791" y="1693004"/>
                  </a:lnTo>
                  <a:lnTo>
                    <a:pt x="749589" y="1693949"/>
                  </a:lnTo>
                  <a:lnTo>
                    <a:pt x="750387" y="1694866"/>
                  </a:lnTo>
                  <a:lnTo>
                    <a:pt x="751185" y="1695811"/>
                  </a:lnTo>
                  <a:lnTo>
                    <a:pt x="751984" y="1696728"/>
                  </a:lnTo>
                  <a:lnTo>
                    <a:pt x="752782" y="1697673"/>
                  </a:lnTo>
                  <a:lnTo>
                    <a:pt x="753580" y="1698590"/>
                  </a:lnTo>
                  <a:lnTo>
                    <a:pt x="754379" y="1699506"/>
                  </a:lnTo>
                  <a:lnTo>
                    <a:pt x="755177" y="1700452"/>
                  </a:lnTo>
                  <a:lnTo>
                    <a:pt x="755975" y="1701368"/>
                  </a:lnTo>
                  <a:lnTo>
                    <a:pt x="756773" y="1702313"/>
                  </a:lnTo>
                  <a:lnTo>
                    <a:pt x="757572" y="1703230"/>
                  </a:lnTo>
                  <a:lnTo>
                    <a:pt x="758370" y="1704175"/>
                  </a:lnTo>
                  <a:lnTo>
                    <a:pt x="759168" y="1705092"/>
                  </a:lnTo>
                  <a:lnTo>
                    <a:pt x="759967" y="1706037"/>
                  </a:lnTo>
                  <a:lnTo>
                    <a:pt x="760765" y="1706954"/>
                  </a:lnTo>
                  <a:lnTo>
                    <a:pt x="761563" y="1707899"/>
                  </a:lnTo>
                  <a:lnTo>
                    <a:pt x="762361" y="1708815"/>
                  </a:lnTo>
                  <a:lnTo>
                    <a:pt x="763160" y="1709761"/>
                  </a:lnTo>
                  <a:lnTo>
                    <a:pt x="763958" y="1710677"/>
                  </a:lnTo>
                  <a:lnTo>
                    <a:pt x="764756" y="1711622"/>
                  </a:lnTo>
                  <a:lnTo>
                    <a:pt x="765555" y="1712539"/>
                  </a:lnTo>
                  <a:lnTo>
                    <a:pt x="766353" y="1713484"/>
                  </a:lnTo>
                  <a:lnTo>
                    <a:pt x="767151" y="1714401"/>
                  </a:lnTo>
                  <a:lnTo>
                    <a:pt x="767949" y="1715317"/>
                  </a:lnTo>
                  <a:lnTo>
                    <a:pt x="768748" y="1716234"/>
                  </a:lnTo>
                  <a:lnTo>
                    <a:pt x="769546" y="1717151"/>
                  </a:lnTo>
                  <a:lnTo>
                    <a:pt x="770344" y="1718067"/>
                  </a:lnTo>
                  <a:lnTo>
                    <a:pt x="771143" y="1718984"/>
                  </a:lnTo>
                  <a:lnTo>
                    <a:pt x="771941" y="1719900"/>
                  </a:lnTo>
                  <a:lnTo>
                    <a:pt x="772739" y="1720817"/>
                  </a:lnTo>
                  <a:lnTo>
                    <a:pt x="773537" y="1721734"/>
                  </a:lnTo>
                  <a:lnTo>
                    <a:pt x="774336" y="1722650"/>
                  </a:lnTo>
                  <a:lnTo>
                    <a:pt x="775134" y="1723567"/>
                  </a:lnTo>
                  <a:lnTo>
                    <a:pt x="775932" y="1724483"/>
                  </a:lnTo>
                  <a:lnTo>
                    <a:pt x="776731" y="1725400"/>
                  </a:lnTo>
                  <a:lnTo>
                    <a:pt x="777529" y="1726317"/>
                  </a:lnTo>
                  <a:lnTo>
                    <a:pt x="778327" y="1727233"/>
                  </a:lnTo>
                  <a:lnTo>
                    <a:pt x="779125" y="1728150"/>
                  </a:lnTo>
                  <a:lnTo>
                    <a:pt x="779924" y="1729066"/>
                  </a:lnTo>
                  <a:lnTo>
                    <a:pt x="780722" y="1729954"/>
                  </a:lnTo>
                  <a:lnTo>
                    <a:pt x="781520" y="1730871"/>
                  </a:lnTo>
                  <a:lnTo>
                    <a:pt x="782319" y="1731788"/>
                  </a:lnTo>
                  <a:lnTo>
                    <a:pt x="783117" y="1732704"/>
                  </a:lnTo>
                  <a:lnTo>
                    <a:pt x="783915" y="1733621"/>
                  </a:lnTo>
                  <a:lnTo>
                    <a:pt x="784713" y="1734537"/>
                  </a:lnTo>
                  <a:lnTo>
                    <a:pt x="785512" y="1735454"/>
                  </a:lnTo>
                  <a:lnTo>
                    <a:pt x="786310" y="1736370"/>
                  </a:lnTo>
                  <a:lnTo>
                    <a:pt x="787108" y="1737287"/>
                  </a:lnTo>
                  <a:lnTo>
                    <a:pt x="787907" y="1738204"/>
                  </a:lnTo>
                  <a:lnTo>
                    <a:pt x="788705" y="1739120"/>
                  </a:lnTo>
                  <a:lnTo>
                    <a:pt x="789503" y="1740037"/>
                  </a:lnTo>
                  <a:lnTo>
                    <a:pt x="790301" y="1740953"/>
                  </a:lnTo>
                  <a:lnTo>
                    <a:pt x="791100" y="1741870"/>
                  </a:lnTo>
                  <a:lnTo>
                    <a:pt x="791898" y="1742787"/>
                  </a:lnTo>
                  <a:lnTo>
                    <a:pt x="792696" y="1743675"/>
                  </a:lnTo>
                  <a:lnTo>
                    <a:pt x="793495" y="1744563"/>
                  </a:lnTo>
                  <a:lnTo>
                    <a:pt x="794293" y="1745479"/>
                  </a:lnTo>
                  <a:lnTo>
                    <a:pt x="795091" y="1746367"/>
                  </a:lnTo>
                  <a:lnTo>
                    <a:pt x="795889" y="1747284"/>
                  </a:lnTo>
                  <a:lnTo>
                    <a:pt x="796688" y="1748172"/>
                  </a:lnTo>
                  <a:lnTo>
                    <a:pt x="797486" y="1749088"/>
                  </a:lnTo>
                  <a:lnTo>
                    <a:pt x="798284" y="1749976"/>
                  </a:lnTo>
                  <a:lnTo>
                    <a:pt x="799083" y="1750893"/>
                  </a:lnTo>
                  <a:lnTo>
                    <a:pt x="799881" y="1751781"/>
                  </a:lnTo>
                  <a:lnTo>
                    <a:pt x="800679" y="1752697"/>
                  </a:lnTo>
                  <a:lnTo>
                    <a:pt x="801477" y="1753585"/>
                  </a:lnTo>
                  <a:lnTo>
                    <a:pt x="802276" y="1754502"/>
                  </a:lnTo>
                  <a:lnTo>
                    <a:pt x="803074" y="1755390"/>
                  </a:lnTo>
                  <a:lnTo>
                    <a:pt x="803872" y="1756306"/>
                  </a:lnTo>
                  <a:lnTo>
                    <a:pt x="804671" y="1757194"/>
                  </a:lnTo>
                  <a:lnTo>
                    <a:pt x="805469" y="1758111"/>
                  </a:lnTo>
                  <a:lnTo>
                    <a:pt x="806267" y="1758999"/>
                  </a:lnTo>
                  <a:lnTo>
                    <a:pt x="807065" y="1759915"/>
                  </a:lnTo>
                  <a:lnTo>
                    <a:pt x="807864" y="1760803"/>
                  </a:lnTo>
                  <a:lnTo>
                    <a:pt x="808662" y="1761720"/>
                  </a:lnTo>
                  <a:lnTo>
                    <a:pt x="809460" y="1762608"/>
                  </a:lnTo>
                  <a:lnTo>
                    <a:pt x="810258" y="1763525"/>
                  </a:lnTo>
                  <a:lnTo>
                    <a:pt x="811057" y="1764413"/>
                  </a:lnTo>
                  <a:lnTo>
                    <a:pt x="811855" y="1765329"/>
                  </a:lnTo>
                  <a:lnTo>
                    <a:pt x="812653" y="1766217"/>
                  </a:lnTo>
                  <a:lnTo>
                    <a:pt x="813452" y="1767105"/>
                  </a:lnTo>
                  <a:lnTo>
                    <a:pt x="814250" y="1768022"/>
                  </a:lnTo>
                  <a:lnTo>
                    <a:pt x="815048" y="1768910"/>
                  </a:lnTo>
                  <a:lnTo>
                    <a:pt x="815846" y="1769798"/>
                  </a:lnTo>
                  <a:lnTo>
                    <a:pt x="816645" y="1770685"/>
                  </a:lnTo>
                  <a:lnTo>
                    <a:pt x="817443" y="1771573"/>
                  </a:lnTo>
                  <a:lnTo>
                    <a:pt x="818241" y="1772490"/>
                  </a:lnTo>
                  <a:lnTo>
                    <a:pt x="819040" y="1773378"/>
                  </a:lnTo>
                  <a:lnTo>
                    <a:pt x="819838" y="1774266"/>
                  </a:lnTo>
                  <a:lnTo>
                    <a:pt x="820636" y="1775154"/>
                  </a:lnTo>
                  <a:lnTo>
                    <a:pt x="821434" y="1776042"/>
                  </a:lnTo>
                  <a:lnTo>
                    <a:pt x="822233" y="1776930"/>
                  </a:lnTo>
                  <a:lnTo>
                    <a:pt x="823031" y="1777818"/>
                  </a:lnTo>
                  <a:lnTo>
                    <a:pt x="823829" y="1778706"/>
                  </a:lnTo>
                  <a:lnTo>
                    <a:pt x="824628" y="1779594"/>
                  </a:lnTo>
                  <a:lnTo>
                    <a:pt x="825426" y="1780482"/>
                  </a:lnTo>
                  <a:lnTo>
                    <a:pt x="826224" y="1781369"/>
                  </a:lnTo>
                  <a:lnTo>
                    <a:pt x="827022" y="1782257"/>
                  </a:lnTo>
                  <a:lnTo>
                    <a:pt x="827821" y="1783145"/>
                  </a:lnTo>
                  <a:lnTo>
                    <a:pt x="828619" y="1784033"/>
                  </a:lnTo>
                  <a:lnTo>
                    <a:pt x="829417" y="1784921"/>
                  </a:lnTo>
                  <a:lnTo>
                    <a:pt x="830216" y="1785809"/>
                  </a:lnTo>
                  <a:lnTo>
                    <a:pt x="831014" y="1786697"/>
                  </a:lnTo>
                  <a:lnTo>
                    <a:pt x="831812" y="1787585"/>
                  </a:lnTo>
                  <a:lnTo>
                    <a:pt x="832610" y="1788473"/>
                  </a:lnTo>
                  <a:lnTo>
                    <a:pt x="833409" y="1789361"/>
                  </a:lnTo>
                  <a:lnTo>
                    <a:pt x="834207" y="1790249"/>
                  </a:lnTo>
                  <a:lnTo>
                    <a:pt x="835005" y="1791137"/>
                  </a:lnTo>
                  <a:lnTo>
                    <a:pt x="835804" y="1792025"/>
                  </a:lnTo>
                  <a:lnTo>
                    <a:pt x="836602" y="1792913"/>
                  </a:lnTo>
                  <a:lnTo>
                    <a:pt x="837400" y="1793801"/>
                  </a:lnTo>
                  <a:lnTo>
                    <a:pt x="838198" y="1794689"/>
                  </a:lnTo>
                  <a:lnTo>
                    <a:pt x="838997" y="1795577"/>
                  </a:lnTo>
                  <a:lnTo>
                    <a:pt x="839795" y="1796436"/>
                  </a:lnTo>
                  <a:lnTo>
                    <a:pt x="840593" y="1797324"/>
                  </a:lnTo>
                  <a:lnTo>
                    <a:pt x="841392" y="1798212"/>
                  </a:lnTo>
                  <a:lnTo>
                    <a:pt x="842190" y="1799071"/>
                  </a:lnTo>
                  <a:lnTo>
                    <a:pt x="842988" y="1799959"/>
                  </a:lnTo>
                  <a:lnTo>
                    <a:pt x="843786" y="1800818"/>
                  </a:lnTo>
                  <a:lnTo>
                    <a:pt x="844585" y="1801706"/>
                  </a:lnTo>
                  <a:lnTo>
                    <a:pt x="845383" y="1802566"/>
                  </a:lnTo>
                  <a:lnTo>
                    <a:pt x="846181" y="1803454"/>
                  </a:lnTo>
                  <a:lnTo>
                    <a:pt x="846980" y="1804342"/>
                  </a:lnTo>
                  <a:lnTo>
                    <a:pt x="847778" y="1805201"/>
                  </a:lnTo>
                  <a:lnTo>
                    <a:pt x="848576" y="1806089"/>
                  </a:lnTo>
                  <a:lnTo>
                    <a:pt x="849374" y="1806948"/>
                  </a:lnTo>
                  <a:lnTo>
                    <a:pt x="850173" y="1807836"/>
                  </a:lnTo>
                  <a:lnTo>
                    <a:pt x="850971" y="1808695"/>
                  </a:lnTo>
                  <a:lnTo>
                    <a:pt x="851769" y="1809583"/>
                  </a:lnTo>
                  <a:lnTo>
                    <a:pt x="852568" y="1810471"/>
                  </a:lnTo>
                  <a:lnTo>
                    <a:pt x="853366" y="1811331"/>
                  </a:lnTo>
                  <a:lnTo>
                    <a:pt x="854164" y="1812219"/>
                  </a:lnTo>
                  <a:lnTo>
                    <a:pt x="854962" y="1813078"/>
                  </a:lnTo>
                  <a:lnTo>
                    <a:pt x="855761" y="1813966"/>
                  </a:lnTo>
                  <a:lnTo>
                    <a:pt x="856559" y="1814825"/>
                  </a:lnTo>
                  <a:lnTo>
                    <a:pt x="857357" y="1815713"/>
                  </a:lnTo>
                  <a:lnTo>
                    <a:pt x="858156" y="1816601"/>
                  </a:lnTo>
                  <a:lnTo>
                    <a:pt x="858954" y="1817460"/>
                  </a:lnTo>
                  <a:lnTo>
                    <a:pt x="859752" y="1818348"/>
                  </a:lnTo>
                  <a:lnTo>
                    <a:pt x="860550" y="1819208"/>
                  </a:lnTo>
                  <a:lnTo>
                    <a:pt x="861349" y="1820096"/>
                  </a:lnTo>
                  <a:lnTo>
                    <a:pt x="862147" y="1820955"/>
                  </a:lnTo>
                  <a:lnTo>
                    <a:pt x="862945" y="1821843"/>
                  </a:lnTo>
                  <a:lnTo>
                    <a:pt x="863744" y="1822702"/>
                  </a:lnTo>
                  <a:lnTo>
                    <a:pt x="864542" y="1823561"/>
                  </a:lnTo>
                  <a:lnTo>
                    <a:pt x="865340" y="1824421"/>
                  </a:lnTo>
                  <a:lnTo>
                    <a:pt x="866138" y="1825309"/>
                  </a:lnTo>
                  <a:lnTo>
                    <a:pt x="866937" y="1826168"/>
                  </a:lnTo>
                  <a:lnTo>
                    <a:pt x="867735" y="1827027"/>
                  </a:lnTo>
                  <a:lnTo>
                    <a:pt x="868533" y="1827887"/>
                  </a:lnTo>
                  <a:lnTo>
                    <a:pt x="869332" y="1828746"/>
                  </a:lnTo>
                  <a:lnTo>
                    <a:pt x="870130" y="1829605"/>
                  </a:lnTo>
                  <a:lnTo>
                    <a:pt x="870928" y="1830493"/>
                  </a:lnTo>
                  <a:lnTo>
                    <a:pt x="871726" y="1831352"/>
                  </a:lnTo>
                  <a:lnTo>
                    <a:pt x="872525" y="1832212"/>
                  </a:lnTo>
                  <a:lnTo>
                    <a:pt x="873323" y="1833071"/>
                  </a:lnTo>
                  <a:lnTo>
                    <a:pt x="874121" y="1833930"/>
                  </a:lnTo>
                  <a:lnTo>
                    <a:pt x="874920" y="1834790"/>
                  </a:lnTo>
                  <a:lnTo>
                    <a:pt x="875718" y="1835649"/>
                  </a:lnTo>
                  <a:lnTo>
                    <a:pt x="876516" y="1836537"/>
                  </a:lnTo>
                  <a:lnTo>
                    <a:pt x="877314" y="1837396"/>
                  </a:lnTo>
                  <a:lnTo>
                    <a:pt x="878113" y="1838256"/>
                  </a:lnTo>
                  <a:lnTo>
                    <a:pt x="878911" y="1839115"/>
                  </a:lnTo>
                  <a:lnTo>
                    <a:pt x="879709" y="1839974"/>
                  </a:lnTo>
                  <a:lnTo>
                    <a:pt x="880508" y="1840833"/>
                  </a:lnTo>
                  <a:lnTo>
                    <a:pt x="881306" y="1841693"/>
                  </a:lnTo>
                  <a:lnTo>
                    <a:pt x="882104" y="1842581"/>
                  </a:lnTo>
                  <a:lnTo>
                    <a:pt x="882902" y="1843440"/>
                  </a:lnTo>
                  <a:lnTo>
                    <a:pt x="883701" y="1844299"/>
                  </a:lnTo>
                  <a:lnTo>
                    <a:pt x="884499" y="1845159"/>
                  </a:lnTo>
                  <a:lnTo>
                    <a:pt x="885297" y="1846018"/>
                  </a:lnTo>
                  <a:lnTo>
                    <a:pt x="886096" y="1846877"/>
                  </a:lnTo>
                  <a:lnTo>
                    <a:pt x="886894" y="1847737"/>
                  </a:lnTo>
                  <a:lnTo>
                    <a:pt x="887692" y="1848596"/>
                  </a:lnTo>
                  <a:lnTo>
                    <a:pt x="888490" y="1849455"/>
                  </a:lnTo>
                  <a:lnTo>
                    <a:pt x="889289" y="1850314"/>
                  </a:lnTo>
                  <a:lnTo>
                    <a:pt x="890087" y="1851145"/>
                  </a:lnTo>
                  <a:lnTo>
                    <a:pt x="890885" y="1852004"/>
                  </a:lnTo>
                  <a:lnTo>
                    <a:pt x="891684" y="1852864"/>
                  </a:lnTo>
                  <a:lnTo>
                    <a:pt x="892482" y="1853723"/>
                  </a:lnTo>
                  <a:lnTo>
                    <a:pt x="893280" y="1854554"/>
                  </a:lnTo>
                  <a:lnTo>
                    <a:pt x="894078" y="1855413"/>
                  </a:lnTo>
                  <a:lnTo>
                    <a:pt x="894877" y="1856272"/>
                  </a:lnTo>
                  <a:lnTo>
                    <a:pt x="895675" y="1857132"/>
                  </a:lnTo>
                  <a:lnTo>
                    <a:pt x="896473" y="1857962"/>
                  </a:lnTo>
                  <a:lnTo>
                    <a:pt x="897272" y="1858822"/>
                  </a:lnTo>
                  <a:lnTo>
                    <a:pt x="898070" y="1859681"/>
                  </a:lnTo>
                  <a:lnTo>
                    <a:pt x="898868" y="1860512"/>
                  </a:lnTo>
                  <a:lnTo>
                    <a:pt x="899666" y="1861371"/>
                  </a:lnTo>
                  <a:lnTo>
                    <a:pt x="900465" y="1862230"/>
                  </a:lnTo>
                  <a:lnTo>
                    <a:pt x="901263" y="1863089"/>
                  </a:lnTo>
                  <a:lnTo>
                    <a:pt x="902061" y="1863920"/>
                  </a:lnTo>
                  <a:lnTo>
                    <a:pt x="902860" y="1864779"/>
                  </a:lnTo>
                  <a:lnTo>
                    <a:pt x="903658" y="1865639"/>
                  </a:lnTo>
                  <a:lnTo>
                    <a:pt x="904456" y="1866498"/>
                  </a:lnTo>
                  <a:lnTo>
                    <a:pt x="905254" y="1867329"/>
                  </a:lnTo>
                  <a:lnTo>
                    <a:pt x="906053" y="1868188"/>
                  </a:lnTo>
                  <a:lnTo>
                    <a:pt x="906851" y="1869047"/>
                  </a:lnTo>
                  <a:lnTo>
                    <a:pt x="907649" y="1869907"/>
                  </a:lnTo>
                  <a:lnTo>
                    <a:pt x="908448" y="1870737"/>
                  </a:lnTo>
                  <a:lnTo>
                    <a:pt x="909246" y="1871597"/>
                  </a:lnTo>
                  <a:lnTo>
                    <a:pt x="910044" y="1872456"/>
                  </a:lnTo>
                  <a:lnTo>
                    <a:pt x="910842" y="1873315"/>
                  </a:lnTo>
                  <a:lnTo>
                    <a:pt x="911641" y="1874146"/>
                  </a:lnTo>
                  <a:lnTo>
                    <a:pt x="912439" y="1874977"/>
                  </a:lnTo>
                  <a:lnTo>
                    <a:pt x="913237" y="1875836"/>
                  </a:lnTo>
                  <a:lnTo>
                    <a:pt x="914036" y="1876667"/>
                  </a:lnTo>
                  <a:lnTo>
                    <a:pt x="914834" y="1877497"/>
                  </a:lnTo>
                  <a:lnTo>
                    <a:pt x="915632" y="1878356"/>
                  </a:lnTo>
                  <a:lnTo>
                    <a:pt x="916430" y="1879187"/>
                  </a:lnTo>
                  <a:lnTo>
                    <a:pt x="917229" y="1880018"/>
                  </a:lnTo>
                  <a:lnTo>
                    <a:pt x="918027" y="1880877"/>
                  </a:lnTo>
                  <a:lnTo>
                    <a:pt x="918825" y="1881708"/>
                  </a:lnTo>
                  <a:lnTo>
                    <a:pt x="919624" y="1882538"/>
                  </a:lnTo>
                  <a:lnTo>
                    <a:pt x="920422" y="1883398"/>
                  </a:lnTo>
                  <a:lnTo>
                    <a:pt x="921220" y="1884228"/>
                  </a:lnTo>
                  <a:lnTo>
                    <a:pt x="922018" y="1885059"/>
                  </a:lnTo>
                  <a:lnTo>
                    <a:pt x="922817" y="1885918"/>
                  </a:lnTo>
                  <a:lnTo>
                    <a:pt x="923615" y="1886749"/>
                  </a:lnTo>
                  <a:lnTo>
                    <a:pt x="924413" y="1887580"/>
                  </a:lnTo>
                  <a:lnTo>
                    <a:pt x="925211" y="1888439"/>
                  </a:lnTo>
                  <a:lnTo>
                    <a:pt x="926010" y="1889270"/>
                  </a:lnTo>
                  <a:lnTo>
                    <a:pt x="926808" y="1890100"/>
                  </a:lnTo>
                  <a:lnTo>
                    <a:pt x="927606" y="1890960"/>
                  </a:lnTo>
                  <a:lnTo>
                    <a:pt x="928405" y="1891790"/>
                  </a:lnTo>
                  <a:lnTo>
                    <a:pt x="929203" y="1892621"/>
                  </a:lnTo>
                  <a:lnTo>
                    <a:pt x="930001" y="1893480"/>
                  </a:lnTo>
                  <a:lnTo>
                    <a:pt x="930799" y="1894311"/>
                  </a:lnTo>
                  <a:lnTo>
                    <a:pt x="931598" y="1895142"/>
                  </a:lnTo>
                  <a:lnTo>
                    <a:pt x="932396" y="1896001"/>
                  </a:lnTo>
                  <a:lnTo>
                    <a:pt x="933194" y="1896832"/>
                  </a:lnTo>
                  <a:lnTo>
                    <a:pt x="933993" y="1897691"/>
                  </a:lnTo>
                  <a:lnTo>
                    <a:pt x="934791" y="1898522"/>
                  </a:lnTo>
                  <a:lnTo>
                    <a:pt x="935589" y="1899352"/>
                  </a:lnTo>
                  <a:lnTo>
                    <a:pt x="936387" y="1900183"/>
                  </a:lnTo>
                  <a:lnTo>
                    <a:pt x="937186" y="1901014"/>
                  </a:lnTo>
                  <a:lnTo>
                    <a:pt x="937984" y="1901844"/>
                  </a:lnTo>
                  <a:lnTo>
                    <a:pt x="938782" y="1902675"/>
                  </a:lnTo>
                  <a:lnTo>
                    <a:pt x="939581" y="1903506"/>
                  </a:lnTo>
                  <a:lnTo>
                    <a:pt x="940379" y="1904336"/>
                  </a:lnTo>
                  <a:lnTo>
                    <a:pt x="941177" y="1905167"/>
                  </a:lnTo>
                  <a:lnTo>
                    <a:pt x="941975" y="1905998"/>
                  </a:lnTo>
                  <a:lnTo>
                    <a:pt x="942774" y="1906828"/>
                  </a:lnTo>
                  <a:lnTo>
                    <a:pt x="943572" y="1907630"/>
                  </a:lnTo>
                  <a:lnTo>
                    <a:pt x="944370" y="1908461"/>
                  </a:lnTo>
                  <a:lnTo>
                    <a:pt x="945169" y="1909292"/>
                  </a:lnTo>
                  <a:lnTo>
                    <a:pt x="945967" y="1910122"/>
                  </a:lnTo>
                  <a:lnTo>
                    <a:pt x="946765" y="1910953"/>
                  </a:lnTo>
                  <a:lnTo>
                    <a:pt x="947563" y="1911783"/>
                  </a:lnTo>
                  <a:lnTo>
                    <a:pt x="948362" y="1912614"/>
                  </a:lnTo>
                  <a:lnTo>
                    <a:pt x="949160" y="1913445"/>
                  </a:lnTo>
                  <a:lnTo>
                    <a:pt x="949958" y="1914275"/>
                  </a:lnTo>
                  <a:lnTo>
                    <a:pt x="950757" y="1915106"/>
                  </a:lnTo>
                  <a:lnTo>
                    <a:pt x="951555" y="1915937"/>
                  </a:lnTo>
                  <a:lnTo>
                    <a:pt x="952353" y="1916767"/>
                  </a:lnTo>
                  <a:lnTo>
                    <a:pt x="953151" y="1917598"/>
                  </a:lnTo>
                  <a:lnTo>
                    <a:pt x="953950" y="1918429"/>
                  </a:lnTo>
                  <a:lnTo>
                    <a:pt x="954748" y="1919259"/>
                  </a:lnTo>
                  <a:lnTo>
                    <a:pt x="955546" y="1920090"/>
                  </a:lnTo>
                  <a:lnTo>
                    <a:pt x="956345" y="1920921"/>
                  </a:lnTo>
                  <a:lnTo>
                    <a:pt x="957143" y="1921751"/>
                  </a:lnTo>
                  <a:lnTo>
                    <a:pt x="957941" y="1922582"/>
                  </a:lnTo>
                  <a:lnTo>
                    <a:pt x="958739" y="1923413"/>
                  </a:lnTo>
                  <a:lnTo>
                    <a:pt x="959538" y="1924215"/>
                  </a:lnTo>
                  <a:lnTo>
                    <a:pt x="960336" y="1925045"/>
                  </a:lnTo>
                  <a:lnTo>
                    <a:pt x="961134" y="1925876"/>
                  </a:lnTo>
                  <a:lnTo>
                    <a:pt x="961933" y="1926678"/>
                  </a:lnTo>
                  <a:lnTo>
                    <a:pt x="962731" y="1927509"/>
                  </a:lnTo>
                  <a:lnTo>
                    <a:pt x="963529" y="1928311"/>
                  </a:lnTo>
                  <a:lnTo>
                    <a:pt x="964327" y="1929141"/>
                  </a:lnTo>
                  <a:lnTo>
                    <a:pt x="965126" y="1929972"/>
                  </a:lnTo>
                  <a:lnTo>
                    <a:pt x="965924" y="1930774"/>
                  </a:lnTo>
                  <a:lnTo>
                    <a:pt x="966722" y="1931605"/>
                  </a:lnTo>
                  <a:lnTo>
                    <a:pt x="967521" y="1932435"/>
                  </a:lnTo>
                  <a:lnTo>
                    <a:pt x="968319" y="1933238"/>
                  </a:lnTo>
                  <a:lnTo>
                    <a:pt x="969117" y="1934068"/>
                  </a:lnTo>
                  <a:lnTo>
                    <a:pt x="969915" y="1934870"/>
                  </a:lnTo>
                  <a:lnTo>
                    <a:pt x="970714" y="1935701"/>
                  </a:lnTo>
                  <a:lnTo>
                    <a:pt x="971512" y="1936532"/>
                  </a:lnTo>
                  <a:lnTo>
                    <a:pt x="972310" y="1937334"/>
                  </a:lnTo>
                  <a:lnTo>
                    <a:pt x="973109" y="1938164"/>
                  </a:lnTo>
                  <a:lnTo>
                    <a:pt x="973907" y="1938966"/>
                  </a:lnTo>
                  <a:lnTo>
                    <a:pt x="974705" y="1939797"/>
                  </a:lnTo>
                  <a:lnTo>
                    <a:pt x="975503" y="1940628"/>
                  </a:lnTo>
                  <a:lnTo>
                    <a:pt x="976302" y="1941430"/>
                  </a:lnTo>
                  <a:lnTo>
                    <a:pt x="977100" y="1942260"/>
                  </a:lnTo>
                  <a:lnTo>
                    <a:pt x="977898" y="1943062"/>
                  </a:lnTo>
                  <a:lnTo>
                    <a:pt x="978697" y="1943893"/>
                  </a:lnTo>
                  <a:lnTo>
                    <a:pt x="979495" y="1944724"/>
                  </a:lnTo>
                  <a:lnTo>
                    <a:pt x="980293" y="1945526"/>
                  </a:lnTo>
                  <a:lnTo>
                    <a:pt x="981091" y="1946356"/>
                  </a:lnTo>
                  <a:lnTo>
                    <a:pt x="981890" y="1947158"/>
                  </a:lnTo>
                  <a:lnTo>
                    <a:pt x="982688" y="1947989"/>
                  </a:lnTo>
                  <a:lnTo>
                    <a:pt x="983486" y="1948791"/>
                  </a:lnTo>
                  <a:lnTo>
                    <a:pt x="984285" y="1949593"/>
                  </a:lnTo>
                  <a:lnTo>
                    <a:pt x="985083" y="1950424"/>
                  </a:lnTo>
                  <a:lnTo>
                    <a:pt x="985881" y="1951226"/>
                  </a:lnTo>
                  <a:lnTo>
                    <a:pt x="986679" y="1952028"/>
                  </a:lnTo>
                  <a:lnTo>
                    <a:pt x="987478" y="1952858"/>
                  </a:lnTo>
                  <a:lnTo>
                    <a:pt x="988276" y="1953660"/>
                  </a:lnTo>
                  <a:lnTo>
                    <a:pt x="989074" y="1954462"/>
                  </a:lnTo>
                  <a:lnTo>
                    <a:pt x="989873" y="1955264"/>
                  </a:lnTo>
                  <a:lnTo>
                    <a:pt x="990671" y="1956095"/>
                  </a:lnTo>
                  <a:lnTo>
                    <a:pt x="991469" y="1956897"/>
                  </a:lnTo>
                  <a:lnTo>
                    <a:pt x="992267" y="1957699"/>
                  </a:lnTo>
                  <a:lnTo>
                    <a:pt x="993066" y="1958501"/>
                  </a:lnTo>
                  <a:lnTo>
                    <a:pt x="993864" y="1959332"/>
                  </a:lnTo>
                  <a:lnTo>
                    <a:pt x="994662" y="1960134"/>
                  </a:lnTo>
                  <a:lnTo>
                    <a:pt x="995461" y="1960936"/>
                  </a:lnTo>
                  <a:lnTo>
                    <a:pt x="996259" y="1961738"/>
                  </a:lnTo>
                  <a:lnTo>
                    <a:pt x="997057" y="1962568"/>
                  </a:lnTo>
                  <a:lnTo>
                    <a:pt x="997855" y="1963370"/>
                  </a:lnTo>
                  <a:lnTo>
                    <a:pt x="998654" y="1964173"/>
                  </a:lnTo>
                  <a:lnTo>
                    <a:pt x="999452" y="1964975"/>
                  </a:lnTo>
                  <a:lnTo>
                    <a:pt x="1000250" y="1965805"/>
                  </a:lnTo>
                  <a:lnTo>
                    <a:pt x="1001049" y="1966607"/>
                  </a:lnTo>
                  <a:lnTo>
                    <a:pt x="1001847" y="1967409"/>
                  </a:lnTo>
                  <a:lnTo>
                    <a:pt x="1002645" y="1968211"/>
                  </a:lnTo>
                  <a:lnTo>
                    <a:pt x="1003443" y="1969042"/>
                  </a:lnTo>
                  <a:lnTo>
                    <a:pt x="1004242" y="1969844"/>
                  </a:lnTo>
                  <a:lnTo>
                    <a:pt x="1005040" y="1970646"/>
                  </a:lnTo>
                  <a:lnTo>
                    <a:pt x="1005838" y="1971448"/>
                  </a:lnTo>
                  <a:lnTo>
                    <a:pt x="1006637" y="1972279"/>
                  </a:lnTo>
                  <a:lnTo>
                    <a:pt x="1007435" y="1973081"/>
                  </a:lnTo>
                  <a:lnTo>
                    <a:pt x="1008233" y="1973854"/>
                  </a:lnTo>
                  <a:lnTo>
                    <a:pt x="1009031" y="1974656"/>
                  </a:lnTo>
                  <a:lnTo>
                    <a:pt x="1009830" y="1975458"/>
                  </a:lnTo>
                  <a:lnTo>
                    <a:pt x="1010628" y="1976260"/>
                  </a:lnTo>
                  <a:lnTo>
                    <a:pt x="1011426" y="1977062"/>
                  </a:lnTo>
                  <a:lnTo>
                    <a:pt x="1012225" y="1977864"/>
                  </a:lnTo>
                  <a:lnTo>
                    <a:pt x="1013023" y="1978666"/>
                  </a:lnTo>
                  <a:lnTo>
                    <a:pt x="1013821" y="1979468"/>
                  </a:lnTo>
                  <a:lnTo>
                    <a:pt x="1014619" y="1980270"/>
                  </a:lnTo>
                  <a:lnTo>
                    <a:pt x="1015418" y="1981072"/>
                  </a:lnTo>
                  <a:lnTo>
                    <a:pt x="1016216" y="1981874"/>
                  </a:lnTo>
                  <a:lnTo>
                    <a:pt x="1017014" y="1982676"/>
                  </a:lnTo>
                  <a:lnTo>
                    <a:pt x="1017813" y="1983450"/>
                  </a:lnTo>
                  <a:lnTo>
                    <a:pt x="1018611" y="1984252"/>
                  </a:lnTo>
                  <a:lnTo>
                    <a:pt x="1019409" y="1985054"/>
                  </a:lnTo>
                  <a:lnTo>
                    <a:pt x="1020207" y="1985856"/>
                  </a:lnTo>
                  <a:lnTo>
                    <a:pt x="1021006" y="1986658"/>
                  </a:lnTo>
                  <a:lnTo>
                    <a:pt x="1021804" y="1987460"/>
                  </a:lnTo>
                  <a:lnTo>
                    <a:pt x="1022602" y="1988262"/>
                  </a:lnTo>
                  <a:lnTo>
                    <a:pt x="1023401" y="1989064"/>
                  </a:lnTo>
                  <a:lnTo>
                    <a:pt x="1024199" y="1989866"/>
                  </a:lnTo>
                  <a:lnTo>
                    <a:pt x="1024997" y="1990668"/>
                  </a:lnTo>
                  <a:lnTo>
                    <a:pt x="1025795" y="1991470"/>
                  </a:lnTo>
                  <a:lnTo>
                    <a:pt x="1026594" y="1992272"/>
                  </a:lnTo>
                  <a:lnTo>
                    <a:pt x="1027392" y="1993045"/>
                  </a:lnTo>
                  <a:lnTo>
                    <a:pt x="1028190" y="1993847"/>
                  </a:lnTo>
                  <a:lnTo>
                    <a:pt x="1028989" y="1994649"/>
                  </a:lnTo>
                  <a:lnTo>
                    <a:pt x="1029787" y="1995451"/>
                  </a:lnTo>
                  <a:lnTo>
                    <a:pt x="1030585" y="1996253"/>
                  </a:lnTo>
                  <a:lnTo>
                    <a:pt x="1031383" y="1997055"/>
                  </a:lnTo>
                  <a:lnTo>
                    <a:pt x="1032182" y="1997829"/>
                  </a:lnTo>
                  <a:lnTo>
                    <a:pt x="1032980" y="1998631"/>
                  </a:lnTo>
                  <a:lnTo>
                    <a:pt x="1033778" y="1999433"/>
                  </a:lnTo>
                  <a:lnTo>
                    <a:pt x="1034577" y="2000206"/>
                  </a:lnTo>
                  <a:lnTo>
                    <a:pt x="1035375" y="2001008"/>
                  </a:lnTo>
                  <a:lnTo>
                    <a:pt x="1036173" y="2001781"/>
                  </a:lnTo>
                  <a:lnTo>
                    <a:pt x="1036971" y="2002583"/>
                  </a:lnTo>
                  <a:lnTo>
                    <a:pt x="1037770" y="2003357"/>
                  </a:lnTo>
                  <a:lnTo>
                    <a:pt x="1038568" y="2004159"/>
                  </a:lnTo>
                  <a:lnTo>
                    <a:pt x="1039366" y="2004961"/>
                  </a:lnTo>
                  <a:lnTo>
                    <a:pt x="1040165" y="2005734"/>
                  </a:lnTo>
                  <a:lnTo>
                    <a:pt x="1040963" y="2006536"/>
                  </a:lnTo>
                  <a:lnTo>
                    <a:pt x="1041761" y="2007310"/>
                  </a:lnTo>
                  <a:lnTo>
                    <a:pt x="1042559" y="2008112"/>
                  </a:lnTo>
                  <a:lnTo>
                    <a:pt x="1043358" y="2008914"/>
                  </a:lnTo>
                  <a:lnTo>
                    <a:pt x="1044156" y="2009687"/>
                  </a:lnTo>
                  <a:lnTo>
                    <a:pt x="1044954" y="2010489"/>
                  </a:lnTo>
                  <a:lnTo>
                    <a:pt x="1045752" y="2011262"/>
                  </a:lnTo>
                  <a:lnTo>
                    <a:pt x="1046551" y="2012065"/>
                  </a:lnTo>
                  <a:lnTo>
                    <a:pt x="1047349" y="2012867"/>
                  </a:lnTo>
                  <a:lnTo>
                    <a:pt x="1048147" y="2013640"/>
                  </a:lnTo>
                  <a:lnTo>
                    <a:pt x="1048946" y="2014442"/>
                  </a:lnTo>
                  <a:lnTo>
                    <a:pt x="1049744" y="2015215"/>
                  </a:lnTo>
                  <a:lnTo>
                    <a:pt x="1050542" y="2016017"/>
                  </a:lnTo>
                  <a:lnTo>
                    <a:pt x="1051340" y="2016819"/>
                  </a:lnTo>
                  <a:lnTo>
                    <a:pt x="1052139" y="2017593"/>
                  </a:lnTo>
                  <a:lnTo>
                    <a:pt x="1052937" y="2018395"/>
                  </a:lnTo>
                  <a:lnTo>
                    <a:pt x="1053735" y="2019168"/>
                  </a:lnTo>
                  <a:lnTo>
                    <a:pt x="1054534" y="2019970"/>
                  </a:lnTo>
                  <a:lnTo>
                    <a:pt x="1055332" y="2020743"/>
                  </a:lnTo>
                  <a:lnTo>
                    <a:pt x="1056130" y="2021517"/>
                  </a:lnTo>
                  <a:lnTo>
                    <a:pt x="1056928" y="2022319"/>
                  </a:lnTo>
                  <a:lnTo>
                    <a:pt x="1057727" y="2023092"/>
                  </a:lnTo>
                  <a:lnTo>
                    <a:pt x="1058525" y="2023866"/>
                  </a:lnTo>
                  <a:lnTo>
                    <a:pt x="1059323" y="2024668"/>
                  </a:lnTo>
                  <a:lnTo>
                    <a:pt x="1060122" y="2025441"/>
                  </a:lnTo>
                  <a:lnTo>
                    <a:pt x="1060920" y="2026214"/>
                  </a:lnTo>
                  <a:lnTo>
                    <a:pt x="1061718" y="2026988"/>
                  </a:lnTo>
                  <a:lnTo>
                    <a:pt x="1062516" y="2027790"/>
                  </a:lnTo>
                  <a:lnTo>
                    <a:pt x="1063315" y="2028563"/>
                  </a:lnTo>
                  <a:lnTo>
                    <a:pt x="1064113" y="2029337"/>
                  </a:lnTo>
                  <a:lnTo>
                    <a:pt x="1064911" y="2030139"/>
                  </a:lnTo>
                  <a:lnTo>
                    <a:pt x="1065710" y="2030912"/>
                  </a:lnTo>
                  <a:lnTo>
                    <a:pt x="1066508" y="2031685"/>
                  </a:lnTo>
                  <a:lnTo>
                    <a:pt x="1067306" y="2032459"/>
                  </a:lnTo>
                  <a:lnTo>
                    <a:pt x="1068104" y="2033261"/>
                  </a:lnTo>
                  <a:lnTo>
                    <a:pt x="1068903" y="2034034"/>
                  </a:lnTo>
                  <a:lnTo>
                    <a:pt x="1069701" y="2034807"/>
                  </a:lnTo>
                  <a:lnTo>
                    <a:pt x="1070499" y="2035581"/>
                  </a:lnTo>
                  <a:lnTo>
                    <a:pt x="1071298" y="2036383"/>
                  </a:lnTo>
                  <a:lnTo>
                    <a:pt x="1072096" y="2037156"/>
                  </a:lnTo>
                  <a:lnTo>
                    <a:pt x="1072894" y="2037930"/>
                  </a:lnTo>
                  <a:lnTo>
                    <a:pt x="1073692" y="2038732"/>
                  </a:lnTo>
                  <a:lnTo>
                    <a:pt x="1074491" y="2039505"/>
                  </a:lnTo>
                  <a:lnTo>
                    <a:pt x="1075289" y="2040278"/>
                  </a:lnTo>
                  <a:lnTo>
                    <a:pt x="1076087" y="2041052"/>
                  </a:lnTo>
                  <a:lnTo>
                    <a:pt x="1076886" y="2041854"/>
                  </a:lnTo>
                  <a:lnTo>
                    <a:pt x="1077684" y="2042627"/>
                  </a:lnTo>
                  <a:lnTo>
                    <a:pt x="1078482" y="2043401"/>
                  </a:lnTo>
                  <a:lnTo>
                    <a:pt x="1079280" y="2044174"/>
                  </a:lnTo>
                  <a:lnTo>
                    <a:pt x="1080079" y="2044947"/>
                  </a:lnTo>
                  <a:lnTo>
                    <a:pt x="1080877" y="2045721"/>
                  </a:lnTo>
                  <a:lnTo>
                    <a:pt x="1081675" y="2046494"/>
                  </a:lnTo>
                  <a:lnTo>
                    <a:pt x="1082474" y="2047267"/>
                  </a:lnTo>
                  <a:lnTo>
                    <a:pt x="1083272" y="2048041"/>
                  </a:lnTo>
                  <a:lnTo>
                    <a:pt x="1084070" y="2048814"/>
                  </a:lnTo>
                  <a:lnTo>
                    <a:pt x="1084868" y="2049588"/>
                  </a:lnTo>
                  <a:lnTo>
                    <a:pt x="1085667" y="2050361"/>
                  </a:lnTo>
                  <a:lnTo>
                    <a:pt x="1086465" y="2051134"/>
                  </a:lnTo>
                  <a:lnTo>
                    <a:pt x="1087263" y="2051908"/>
                  </a:lnTo>
                  <a:lnTo>
                    <a:pt x="1088062" y="2052681"/>
                  </a:lnTo>
                  <a:lnTo>
                    <a:pt x="1088860" y="2053454"/>
                  </a:lnTo>
                  <a:lnTo>
                    <a:pt x="1089658" y="2054228"/>
                  </a:lnTo>
                  <a:lnTo>
                    <a:pt x="1090456" y="2055001"/>
                  </a:lnTo>
                  <a:lnTo>
                    <a:pt x="1091255" y="2055775"/>
                  </a:lnTo>
                  <a:lnTo>
                    <a:pt x="1092053" y="2056548"/>
                  </a:lnTo>
                  <a:lnTo>
                    <a:pt x="1092851" y="2057321"/>
                  </a:lnTo>
                  <a:lnTo>
                    <a:pt x="1093650" y="2058095"/>
                  </a:lnTo>
                  <a:lnTo>
                    <a:pt x="1094448" y="2058868"/>
                  </a:lnTo>
                  <a:lnTo>
                    <a:pt x="1095246" y="2059641"/>
                  </a:lnTo>
                  <a:lnTo>
                    <a:pt x="1096044" y="2060415"/>
                  </a:lnTo>
                  <a:lnTo>
                    <a:pt x="1096843" y="2061188"/>
                  </a:lnTo>
                  <a:lnTo>
                    <a:pt x="1097641" y="2061962"/>
                  </a:lnTo>
                  <a:lnTo>
                    <a:pt x="1098439" y="2062735"/>
                  </a:lnTo>
                  <a:lnTo>
                    <a:pt x="1099238" y="2063508"/>
                  </a:lnTo>
                  <a:lnTo>
                    <a:pt x="1100036" y="2064282"/>
                  </a:lnTo>
                  <a:lnTo>
                    <a:pt x="1100834" y="2065055"/>
                  </a:lnTo>
                  <a:lnTo>
                    <a:pt x="1101632" y="2065828"/>
                  </a:lnTo>
                  <a:lnTo>
                    <a:pt x="1102431" y="2066602"/>
                  </a:lnTo>
                  <a:lnTo>
                    <a:pt x="1103229" y="2067347"/>
                  </a:lnTo>
                  <a:lnTo>
                    <a:pt x="1104027" y="2068120"/>
                  </a:lnTo>
                  <a:lnTo>
                    <a:pt x="1104826" y="2068893"/>
                  </a:lnTo>
                  <a:lnTo>
                    <a:pt x="1105624" y="2069638"/>
                  </a:lnTo>
                  <a:lnTo>
                    <a:pt x="1106422" y="2070411"/>
                  </a:lnTo>
                  <a:lnTo>
                    <a:pt x="1107220" y="2071185"/>
                  </a:lnTo>
                  <a:lnTo>
                    <a:pt x="1108019" y="2071929"/>
                  </a:lnTo>
                  <a:lnTo>
                    <a:pt x="1108817" y="2072703"/>
                  </a:lnTo>
                  <a:lnTo>
                    <a:pt x="1109615" y="2073476"/>
                  </a:lnTo>
                  <a:lnTo>
                    <a:pt x="1110414" y="2074221"/>
                  </a:lnTo>
                  <a:lnTo>
                    <a:pt x="1111212" y="2074994"/>
                  </a:lnTo>
                  <a:lnTo>
                    <a:pt x="1112010" y="2075768"/>
                  </a:lnTo>
                  <a:lnTo>
                    <a:pt x="1112808" y="2076512"/>
                  </a:lnTo>
                  <a:lnTo>
                    <a:pt x="1113607" y="2077286"/>
                  </a:lnTo>
                  <a:lnTo>
                    <a:pt x="1114405" y="2078059"/>
                  </a:lnTo>
                  <a:lnTo>
                    <a:pt x="1115203" y="2078804"/>
                  </a:lnTo>
                  <a:lnTo>
                    <a:pt x="1116002" y="2079577"/>
                  </a:lnTo>
                  <a:lnTo>
                    <a:pt x="1116800" y="2080351"/>
                  </a:lnTo>
                  <a:lnTo>
                    <a:pt x="1117598" y="2081095"/>
                  </a:lnTo>
                  <a:lnTo>
                    <a:pt x="1118396" y="2081869"/>
                  </a:lnTo>
                  <a:lnTo>
                    <a:pt x="1119195" y="2082642"/>
                  </a:lnTo>
                  <a:lnTo>
                    <a:pt x="1119993" y="2083416"/>
                  </a:lnTo>
                  <a:lnTo>
                    <a:pt x="1120791" y="2084160"/>
                  </a:lnTo>
                  <a:lnTo>
                    <a:pt x="1121590" y="2084934"/>
                  </a:lnTo>
                  <a:lnTo>
                    <a:pt x="1122388" y="2085707"/>
                  </a:lnTo>
                  <a:lnTo>
                    <a:pt x="1123186" y="2086452"/>
                  </a:lnTo>
                  <a:lnTo>
                    <a:pt x="1123984" y="2087225"/>
                  </a:lnTo>
                  <a:lnTo>
                    <a:pt x="1124783" y="2087999"/>
                  </a:lnTo>
                  <a:lnTo>
                    <a:pt x="1125581" y="2088743"/>
                  </a:lnTo>
                  <a:lnTo>
                    <a:pt x="1126379" y="2089517"/>
                  </a:lnTo>
                  <a:lnTo>
                    <a:pt x="1127178" y="2090261"/>
                  </a:lnTo>
                  <a:lnTo>
                    <a:pt x="1127976" y="2091035"/>
                  </a:lnTo>
                  <a:lnTo>
                    <a:pt x="1128774" y="2091779"/>
                  </a:lnTo>
                  <a:lnTo>
                    <a:pt x="1129572" y="2092553"/>
                  </a:lnTo>
                  <a:lnTo>
                    <a:pt x="1130371" y="2093298"/>
                  </a:lnTo>
                  <a:lnTo>
                    <a:pt x="1131169" y="2094042"/>
                  </a:lnTo>
                  <a:lnTo>
                    <a:pt x="1131967" y="2094816"/>
                  </a:lnTo>
                  <a:lnTo>
                    <a:pt x="1132766" y="2095560"/>
                  </a:lnTo>
                  <a:lnTo>
                    <a:pt x="1133564" y="2096334"/>
                  </a:lnTo>
                  <a:lnTo>
                    <a:pt x="1134362" y="2097079"/>
                  </a:lnTo>
                  <a:lnTo>
                    <a:pt x="1135160" y="2097823"/>
                  </a:lnTo>
                  <a:lnTo>
                    <a:pt x="1135959" y="2098597"/>
                  </a:lnTo>
                  <a:lnTo>
                    <a:pt x="1136757" y="2099341"/>
                  </a:lnTo>
                  <a:lnTo>
                    <a:pt x="1137555" y="2100115"/>
                  </a:lnTo>
                  <a:lnTo>
                    <a:pt x="1138354" y="2100859"/>
                  </a:lnTo>
                  <a:lnTo>
                    <a:pt x="1139152" y="2101604"/>
                  </a:lnTo>
                  <a:lnTo>
                    <a:pt x="1139950" y="2102378"/>
                  </a:lnTo>
                  <a:lnTo>
                    <a:pt x="1140748" y="2103122"/>
                  </a:lnTo>
                  <a:lnTo>
                    <a:pt x="1141547" y="2103896"/>
                  </a:lnTo>
                  <a:lnTo>
                    <a:pt x="1142345" y="2104640"/>
                  </a:lnTo>
                  <a:lnTo>
                    <a:pt x="1143143" y="2105385"/>
                  </a:lnTo>
                  <a:lnTo>
                    <a:pt x="1143942" y="2106159"/>
                  </a:lnTo>
                  <a:lnTo>
                    <a:pt x="1144740" y="2106903"/>
                  </a:lnTo>
                  <a:lnTo>
                    <a:pt x="1145538" y="2107677"/>
                  </a:lnTo>
                  <a:lnTo>
                    <a:pt x="1146336" y="2108421"/>
                  </a:lnTo>
                  <a:lnTo>
                    <a:pt x="1147135" y="2109166"/>
                  </a:lnTo>
                  <a:lnTo>
                    <a:pt x="1147933" y="2109939"/>
                  </a:lnTo>
                  <a:lnTo>
                    <a:pt x="1148731" y="2110684"/>
                  </a:lnTo>
                  <a:lnTo>
                    <a:pt x="1149530" y="2111458"/>
                  </a:lnTo>
                  <a:lnTo>
                    <a:pt x="1150328" y="2112202"/>
                  </a:lnTo>
                  <a:lnTo>
                    <a:pt x="1151126" y="2112947"/>
                  </a:lnTo>
                  <a:lnTo>
                    <a:pt x="1151924" y="2113692"/>
                  </a:lnTo>
                  <a:lnTo>
                    <a:pt x="1152723" y="2114436"/>
                  </a:lnTo>
                  <a:lnTo>
                    <a:pt x="1153521" y="2115181"/>
                  </a:lnTo>
                  <a:lnTo>
                    <a:pt x="1154319" y="2115955"/>
                  </a:lnTo>
                  <a:lnTo>
                    <a:pt x="1155118" y="2116699"/>
                  </a:lnTo>
                  <a:lnTo>
                    <a:pt x="1155916" y="2117444"/>
                  </a:lnTo>
                  <a:lnTo>
                    <a:pt x="1156714" y="2118189"/>
                  </a:lnTo>
                  <a:lnTo>
                    <a:pt x="1157512" y="2118934"/>
                  </a:lnTo>
                  <a:lnTo>
                    <a:pt x="1158311" y="2119678"/>
                  </a:lnTo>
                  <a:lnTo>
                    <a:pt x="1159109" y="2120423"/>
                  </a:lnTo>
                  <a:lnTo>
                    <a:pt x="1159907" y="2121168"/>
                  </a:lnTo>
                  <a:lnTo>
                    <a:pt x="1160705" y="2121941"/>
                  </a:lnTo>
                  <a:lnTo>
                    <a:pt x="1161504" y="2122686"/>
                  </a:lnTo>
                  <a:lnTo>
                    <a:pt x="1162302" y="2123431"/>
                  </a:lnTo>
                  <a:lnTo>
                    <a:pt x="1163100" y="2124175"/>
                  </a:lnTo>
                  <a:lnTo>
                    <a:pt x="1163899" y="2124920"/>
                  </a:lnTo>
                  <a:lnTo>
                    <a:pt x="1164697" y="2125665"/>
                  </a:lnTo>
                  <a:lnTo>
                    <a:pt x="1165495" y="2126409"/>
                  </a:lnTo>
                  <a:lnTo>
                    <a:pt x="1166293" y="2127154"/>
                  </a:lnTo>
                  <a:lnTo>
                    <a:pt x="1167092" y="2127899"/>
                  </a:lnTo>
                  <a:lnTo>
                    <a:pt x="1167890" y="2128672"/>
                  </a:lnTo>
                  <a:lnTo>
                    <a:pt x="1168688" y="2129417"/>
                  </a:lnTo>
                  <a:lnTo>
                    <a:pt x="1169487" y="2130162"/>
                  </a:lnTo>
                  <a:lnTo>
                    <a:pt x="1170285" y="2130907"/>
                  </a:lnTo>
                  <a:lnTo>
                    <a:pt x="1171083" y="2131651"/>
                  </a:lnTo>
                  <a:lnTo>
                    <a:pt x="1171881" y="2132396"/>
                  </a:lnTo>
                  <a:lnTo>
                    <a:pt x="1172680" y="2133141"/>
                  </a:lnTo>
                  <a:lnTo>
                    <a:pt x="1173478" y="2133885"/>
                  </a:lnTo>
                  <a:lnTo>
                    <a:pt x="1174276" y="2134659"/>
                  </a:lnTo>
                  <a:lnTo>
                    <a:pt x="1175075" y="2135375"/>
                  </a:lnTo>
                  <a:lnTo>
                    <a:pt x="1175873" y="2136120"/>
                  </a:lnTo>
                  <a:lnTo>
                    <a:pt x="1176671" y="2136864"/>
                  </a:lnTo>
                  <a:lnTo>
                    <a:pt x="1177469" y="2137609"/>
                  </a:lnTo>
                  <a:lnTo>
                    <a:pt x="1178268" y="2138354"/>
                  </a:lnTo>
                  <a:lnTo>
                    <a:pt x="1179066" y="2139099"/>
                  </a:lnTo>
                  <a:lnTo>
                    <a:pt x="1179864" y="2139843"/>
                  </a:lnTo>
                  <a:lnTo>
                    <a:pt x="1180663" y="2140559"/>
                  </a:lnTo>
                  <a:lnTo>
                    <a:pt x="1181461" y="2141304"/>
                  </a:lnTo>
                  <a:lnTo>
                    <a:pt x="1182259" y="2142049"/>
                  </a:lnTo>
                  <a:lnTo>
                    <a:pt x="1183057" y="2142794"/>
                  </a:lnTo>
                  <a:lnTo>
                    <a:pt x="1183856" y="2143538"/>
                  </a:lnTo>
                  <a:lnTo>
                    <a:pt x="1184654" y="2144283"/>
                  </a:lnTo>
                  <a:lnTo>
                    <a:pt x="1185452" y="2145028"/>
                  </a:lnTo>
                  <a:lnTo>
                    <a:pt x="1186251" y="2145744"/>
                  </a:lnTo>
                  <a:lnTo>
                    <a:pt x="1187049" y="2146489"/>
                  </a:lnTo>
                  <a:lnTo>
                    <a:pt x="1187847" y="2147233"/>
                  </a:lnTo>
                  <a:lnTo>
                    <a:pt x="1188645" y="2147978"/>
                  </a:lnTo>
                  <a:lnTo>
                    <a:pt x="1189444" y="2148723"/>
                  </a:lnTo>
                  <a:lnTo>
                    <a:pt x="1190242" y="2149468"/>
                  </a:lnTo>
                  <a:lnTo>
                    <a:pt x="1191040" y="2150212"/>
                  </a:lnTo>
                  <a:lnTo>
                    <a:pt x="1191839" y="2150928"/>
                  </a:lnTo>
                  <a:lnTo>
                    <a:pt x="1192637" y="2151673"/>
                  </a:lnTo>
                  <a:lnTo>
                    <a:pt x="1193435" y="2152418"/>
                  </a:lnTo>
                  <a:lnTo>
                    <a:pt x="1194233" y="2153163"/>
                  </a:lnTo>
                  <a:lnTo>
                    <a:pt x="1195032" y="2153907"/>
                  </a:lnTo>
                  <a:lnTo>
                    <a:pt x="1195830" y="2154652"/>
                  </a:lnTo>
                  <a:lnTo>
                    <a:pt x="1196628" y="2155397"/>
                  </a:lnTo>
                  <a:lnTo>
                    <a:pt x="1197427" y="2156113"/>
                  </a:lnTo>
                  <a:lnTo>
                    <a:pt x="1198225" y="2156858"/>
                  </a:lnTo>
                  <a:lnTo>
                    <a:pt x="1199023" y="2157602"/>
                  </a:lnTo>
                  <a:lnTo>
                    <a:pt x="1199821" y="2158318"/>
                  </a:lnTo>
                  <a:lnTo>
                    <a:pt x="1200620" y="2159063"/>
                  </a:lnTo>
                  <a:lnTo>
                    <a:pt x="1201418" y="2159808"/>
                  </a:lnTo>
                  <a:lnTo>
                    <a:pt x="1202216" y="2160524"/>
                  </a:lnTo>
                  <a:lnTo>
                    <a:pt x="1203015" y="2161269"/>
                  </a:lnTo>
                  <a:lnTo>
                    <a:pt x="1203813" y="2161985"/>
                  </a:lnTo>
                  <a:lnTo>
                    <a:pt x="1204611" y="2162729"/>
                  </a:lnTo>
                  <a:lnTo>
                    <a:pt x="1205409" y="2163474"/>
                  </a:lnTo>
                  <a:lnTo>
                    <a:pt x="1206208" y="2164190"/>
                  </a:lnTo>
                  <a:lnTo>
                    <a:pt x="1207006" y="2164935"/>
                  </a:lnTo>
                  <a:lnTo>
                    <a:pt x="1207804" y="2165651"/>
                  </a:lnTo>
                  <a:lnTo>
                    <a:pt x="1208603" y="2166396"/>
                  </a:lnTo>
                  <a:lnTo>
                    <a:pt x="1209401" y="2167141"/>
                  </a:lnTo>
                  <a:lnTo>
                    <a:pt x="1210199" y="2167857"/>
                  </a:lnTo>
                  <a:lnTo>
                    <a:pt x="1210997" y="2168601"/>
                  </a:lnTo>
                  <a:lnTo>
                    <a:pt x="1211796" y="2169318"/>
                  </a:lnTo>
                  <a:lnTo>
                    <a:pt x="1212594" y="2170062"/>
                  </a:lnTo>
                  <a:lnTo>
                    <a:pt x="1213392" y="2170807"/>
                  </a:lnTo>
                  <a:lnTo>
                    <a:pt x="1214191" y="2171523"/>
                  </a:lnTo>
                  <a:lnTo>
                    <a:pt x="1214989" y="2172268"/>
                  </a:lnTo>
                  <a:lnTo>
                    <a:pt x="1215787" y="2172984"/>
                  </a:lnTo>
                  <a:lnTo>
                    <a:pt x="1216585" y="2173729"/>
                  </a:lnTo>
                  <a:lnTo>
                    <a:pt x="1217384" y="2174473"/>
                  </a:lnTo>
                  <a:lnTo>
                    <a:pt x="1218182" y="2175189"/>
                  </a:lnTo>
                  <a:lnTo>
                    <a:pt x="1218980" y="2175934"/>
                  </a:lnTo>
                  <a:lnTo>
                    <a:pt x="1219779" y="2176650"/>
                  </a:lnTo>
                  <a:lnTo>
                    <a:pt x="1220577" y="2177395"/>
                  </a:lnTo>
                  <a:lnTo>
                    <a:pt x="1221375" y="2178140"/>
                  </a:lnTo>
                  <a:lnTo>
                    <a:pt x="1222173" y="2178856"/>
                  </a:lnTo>
                  <a:lnTo>
                    <a:pt x="1222972" y="2179601"/>
                  </a:lnTo>
                  <a:lnTo>
                    <a:pt x="1223770" y="2180317"/>
                  </a:lnTo>
                  <a:lnTo>
                    <a:pt x="1224568" y="2181033"/>
                  </a:lnTo>
                  <a:lnTo>
                    <a:pt x="1225367" y="2181777"/>
                  </a:lnTo>
                  <a:lnTo>
                    <a:pt x="1226165" y="2182494"/>
                  </a:lnTo>
                  <a:lnTo>
                    <a:pt x="1226963" y="2183210"/>
                  </a:lnTo>
                  <a:lnTo>
                    <a:pt x="1227761" y="2183954"/>
                  </a:lnTo>
                  <a:lnTo>
                    <a:pt x="1228560" y="2184670"/>
                  </a:lnTo>
                  <a:lnTo>
                    <a:pt x="1229358" y="2185387"/>
                  </a:lnTo>
                  <a:lnTo>
                    <a:pt x="1230156" y="2186131"/>
                  </a:lnTo>
                  <a:lnTo>
                    <a:pt x="1230955" y="2186847"/>
                  </a:lnTo>
                  <a:lnTo>
                    <a:pt x="1231753" y="2187563"/>
                  </a:lnTo>
                  <a:lnTo>
                    <a:pt x="1232551" y="2188308"/>
                  </a:lnTo>
                  <a:lnTo>
                    <a:pt x="1233349" y="2189024"/>
                  </a:lnTo>
                  <a:lnTo>
                    <a:pt x="1234148" y="2189740"/>
                  </a:lnTo>
                  <a:lnTo>
                    <a:pt x="1234946" y="2190485"/>
                  </a:lnTo>
                  <a:lnTo>
                    <a:pt x="1235744" y="2191201"/>
                  </a:lnTo>
                  <a:lnTo>
                    <a:pt x="1236543" y="2191946"/>
                  </a:lnTo>
                  <a:lnTo>
                    <a:pt x="1237341" y="2192662"/>
                  </a:lnTo>
                  <a:lnTo>
                    <a:pt x="1238139" y="2193378"/>
                  </a:lnTo>
                  <a:lnTo>
                    <a:pt x="1238937" y="2194123"/>
                  </a:lnTo>
                  <a:lnTo>
                    <a:pt x="1239736" y="2194839"/>
                  </a:lnTo>
                  <a:lnTo>
                    <a:pt x="1240534" y="2195555"/>
                  </a:lnTo>
                  <a:lnTo>
                    <a:pt x="1241332" y="2196300"/>
                  </a:lnTo>
                  <a:lnTo>
                    <a:pt x="1242131" y="2197016"/>
                  </a:lnTo>
                  <a:lnTo>
                    <a:pt x="1242929" y="2197732"/>
                  </a:lnTo>
                  <a:lnTo>
                    <a:pt x="1243727" y="2198477"/>
                  </a:lnTo>
                  <a:lnTo>
                    <a:pt x="1244525" y="2199193"/>
                  </a:lnTo>
                  <a:lnTo>
                    <a:pt x="1245324" y="2199909"/>
                  </a:lnTo>
                  <a:lnTo>
                    <a:pt x="1246122" y="2200654"/>
                  </a:lnTo>
                  <a:lnTo>
                    <a:pt x="1246920" y="2201370"/>
                  </a:lnTo>
                  <a:lnTo>
                    <a:pt x="1247719" y="2202086"/>
                  </a:lnTo>
                  <a:lnTo>
                    <a:pt x="1248517" y="2202802"/>
                  </a:lnTo>
                  <a:lnTo>
                    <a:pt x="1249315" y="2203518"/>
                  </a:lnTo>
                  <a:lnTo>
                    <a:pt x="1250113" y="2204234"/>
                  </a:lnTo>
                  <a:lnTo>
                    <a:pt x="1250912" y="2204950"/>
                  </a:lnTo>
                  <a:lnTo>
                    <a:pt x="1251710" y="2205666"/>
                  </a:lnTo>
                  <a:lnTo>
                    <a:pt x="1252508" y="2206411"/>
                  </a:lnTo>
                  <a:lnTo>
                    <a:pt x="1253307" y="2207127"/>
                  </a:lnTo>
                  <a:lnTo>
                    <a:pt x="1254105" y="2207843"/>
                  </a:lnTo>
                  <a:lnTo>
                    <a:pt x="1254903" y="2208559"/>
                  </a:lnTo>
                  <a:lnTo>
                    <a:pt x="1255701" y="2209275"/>
                  </a:lnTo>
                  <a:lnTo>
                    <a:pt x="1256500" y="2209991"/>
                  </a:lnTo>
                  <a:lnTo>
                    <a:pt x="1257298" y="2210707"/>
                  </a:lnTo>
                  <a:lnTo>
                    <a:pt x="1258096" y="2211423"/>
                  </a:lnTo>
                  <a:lnTo>
                    <a:pt x="1258895" y="2212140"/>
                  </a:lnTo>
                  <a:lnTo>
                    <a:pt x="1259693" y="2212884"/>
                  </a:lnTo>
                  <a:lnTo>
                    <a:pt x="1260491" y="2213600"/>
                  </a:lnTo>
                  <a:lnTo>
                    <a:pt x="1261289" y="2214316"/>
                  </a:lnTo>
                  <a:lnTo>
                    <a:pt x="1262088" y="2215033"/>
                  </a:lnTo>
                  <a:lnTo>
                    <a:pt x="1262886" y="2215749"/>
                  </a:lnTo>
                  <a:lnTo>
                    <a:pt x="1263684" y="2216465"/>
                  </a:lnTo>
                  <a:lnTo>
                    <a:pt x="1264483" y="2217181"/>
                  </a:lnTo>
                  <a:lnTo>
                    <a:pt x="1265281" y="2217897"/>
                  </a:lnTo>
                  <a:lnTo>
                    <a:pt x="1266079" y="2218613"/>
                  </a:lnTo>
                  <a:lnTo>
                    <a:pt x="1266877" y="2219329"/>
                  </a:lnTo>
                  <a:lnTo>
                    <a:pt x="1267676" y="2220074"/>
                  </a:lnTo>
                  <a:lnTo>
                    <a:pt x="1268474" y="2220790"/>
                  </a:lnTo>
                  <a:lnTo>
                    <a:pt x="1269272" y="2221506"/>
                  </a:lnTo>
                  <a:lnTo>
                    <a:pt x="1270071" y="2222222"/>
                  </a:lnTo>
                  <a:lnTo>
                    <a:pt x="1270869" y="2222938"/>
                  </a:lnTo>
                  <a:lnTo>
                    <a:pt x="1271667" y="2223654"/>
                  </a:lnTo>
                  <a:lnTo>
                    <a:pt x="1272465" y="2224342"/>
                  </a:lnTo>
                  <a:lnTo>
                    <a:pt x="1273264" y="2225058"/>
                  </a:lnTo>
                  <a:lnTo>
                    <a:pt x="1274062" y="2225774"/>
                  </a:lnTo>
                  <a:lnTo>
                    <a:pt x="1274860" y="2226490"/>
                  </a:lnTo>
                  <a:lnTo>
                    <a:pt x="1275658" y="2227206"/>
                  </a:lnTo>
                  <a:lnTo>
                    <a:pt x="1276457" y="2227922"/>
                  </a:lnTo>
                  <a:lnTo>
                    <a:pt x="1277255" y="2228638"/>
                  </a:lnTo>
                  <a:lnTo>
                    <a:pt x="1278053" y="2229354"/>
                  </a:lnTo>
                  <a:lnTo>
                    <a:pt x="1278852" y="2230042"/>
                  </a:lnTo>
                  <a:lnTo>
                    <a:pt x="1279650" y="2230758"/>
                  </a:lnTo>
                  <a:lnTo>
                    <a:pt x="1280448" y="2231474"/>
                  </a:lnTo>
                  <a:lnTo>
                    <a:pt x="1281246" y="2232190"/>
                  </a:lnTo>
                  <a:lnTo>
                    <a:pt x="1282045" y="2232906"/>
                  </a:lnTo>
                  <a:lnTo>
                    <a:pt x="1282843" y="2233622"/>
                  </a:lnTo>
                  <a:lnTo>
                    <a:pt x="1283641" y="2234338"/>
                  </a:lnTo>
                  <a:lnTo>
                    <a:pt x="1284440" y="2235054"/>
                  </a:lnTo>
                  <a:lnTo>
                    <a:pt x="1285238" y="2235742"/>
                  </a:lnTo>
                  <a:lnTo>
                    <a:pt x="1286036" y="2236458"/>
                  </a:lnTo>
                  <a:lnTo>
                    <a:pt x="1286834" y="2237174"/>
                  </a:lnTo>
                  <a:lnTo>
                    <a:pt x="1287633" y="2237890"/>
                  </a:lnTo>
                  <a:lnTo>
                    <a:pt x="1288431" y="2238606"/>
                  </a:lnTo>
                  <a:lnTo>
                    <a:pt x="1289229" y="2239322"/>
                  </a:lnTo>
                  <a:lnTo>
                    <a:pt x="1290028" y="2240038"/>
                  </a:lnTo>
                  <a:lnTo>
                    <a:pt x="1290826" y="2240754"/>
                  </a:lnTo>
                  <a:lnTo>
                    <a:pt x="1291624" y="2241442"/>
                  </a:lnTo>
                  <a:lnTo>
                    <a:pt x="1292422" y="2242158"/>
                  </a:lnTo>
                  <a:lnTo>
                    <a:pt x="1293221" y="2242874"/>
                  </a:lnTo>
                  <a:lnTo>
                    <a:pt x="1294019" y="2243590"/>
                  </a:lnTo>
                  <a:lnTo>
                    <a:pt x="1294817" y="2244306"/>
                  </a:lnTo>
                  <a:lnTo>
                    <a:pt x="1295616" y="2244994"/>
                  </a:lnTo>
                  <a:lnTo>
                    <a:pt x="1296414" y="2245710"/>
                  </a:lnTo>
                  <a:lnTo>
                    <a:pt x="1297212" y="2246426"/>
                  </a:lnTo>
                  <a:lnTo>
                    <a:pt x="1298010" y="2247113"/>
                  </a:lnTo>
                  <a:lnTo>
                    <a:pt x="1298809" y="2247829"/>
                  </a:lnTo>
                  <a:lnTo>
                    <a:pt x="1299607" y="2248517"/>
                  </a:lnTo>
                  <a:lnTo>
                    <a:pt x="1300405" y="2249233"/>
                  </a:lnTo>
                  <a:lnTo>
                    <a:pt x="1301204" y="2249949"/>
                  </a:lnTo>
                  <a:lnTo>
                    <a:pt x="1302002" y="2250636"/>
                  </a:lnTo>
                  <a:lnTo>
                    <a:pt x="1302800" y="2251353"/>
                  </a:lnTo>
                  <a:lnTo>
                    <a:pt x="1303598" y="2252069"/>
                  </a:lnTo>
                  <a:lnTo>
                    <a:pt x="1304397" y="2252756"/>
                  </a:lnTo>
                  <a:lnTo>
                    <a:pt x="1305195" y="2253472"/>
                  </a:lnTo>
                  <a:lnTo>
                    <a:pt x="1305993" y="2254188"/>
                  </a:lnTo>
                  <a:lnTo>
                    <a:pt x="1306792" y="2254876"/>
                  </a:lnTo>
                  <a:lnTo>
                    <a:pt x="1307590" y="2255592"/>
                  </a:lnTo>
                  <a:lnTo>
                    <a:pt x="1308388" y="2256308"/>
                  </a:lnTo>
                  <a:lnTo>
                    <a:pt x="1309186" y="2256995"/>
                  </a:lnTo>
                  <a:lnTo>
                    <a:pt x="1309985" y="2257711"/>
                  </a:lnTo>
                  <a:lnTo>
                    <a:pt x="1310783" y="2258399"/>
                  </a:lnTo>
                  <a:lnTo>
                    <a:pt x="1311581" y="2259115"/>
                  </a:lnTo>
                  <a:lnTo>
                    <a:pt x="1312380" y="2259831"/>
                  </a:lnTo>
                  <a:lnTo>
                    <a:pt x="1313178" y="2260519"/>
                  </a:lnTo>
                  <a:lnTo>
                    <a:pt x="1313976" y="2261235"/>
                  </a:lnTo>
                  <a:lnTo>
                    <a:pt x="1314774" y="2261951"/>
                  </a:lnTo>
                  <a:lnTo>
                    <a:pt x="1315573" y="2262638"/>
                  </a:lnTo>
                  <a:lnTo>
                    <a:pt x="1316371" y="2263354"/>
                  </a:lnTo>
                  <a:lnTo>
                    <a:pt x="1317169" y="2264070"/>
                  </a:lnTo>
                  <a:lnTo>
                    <a:pt x="1317968" y="2264758"/>
                  </a:lnTo>
                  <a:lnTo>
                    <a:pt x="1318766" y="2265474"/>
                  </a:lnTo>
                  <a:lnTo>
                    <a:pt x="1319564" y="2266161"/>
                  </a:lnTo>
                  <a:lnTo>
                    <a:pt x="1320362" y="2266849"/>
                  </a:lnTo>
                  <a:lnTo>
                    <a:pt x="1321161" y="2267565"/>
                  </a:lnTo>
                  <a:lnTo>
                    <a:pt x="1321959" y="2268252"/>
                  </a:lnTo>
                  <a:lnTo>
                    <a:pt x="1322757" y="2268968"/>
                  </a:lnTo>
                  <a:lnTo>
                    <a:pt x="1323556" y="2269656"/>
                  </a:lnTo>
                  <a:lnTo>
                    <a:pt x="1324354" y="2270372"/>
                  </a:lnTo>
                  <a:lnTo>
                    <a:pt x="1325152" y="2271059"/>
                  </a:lnTo>
                  <a:lnTo>
                    <a:pt x="1325950" y="2271747"/>
                  </a:lnTo>
                  <a:lnTo>
                    <a:pt x="1326749" y="2272463"/>
                  </a:lnTo>
                  <a:lnTo>
                    <a:pt x="1327547" y="2273150"/>
                  </a:lnTo>
                  <a:lnTo>
                    <a:pt x="1328345" y="2273866"/>
                  </a:lnTo>
                  <a:lnTo>
                    <a:pt x="1329144" y="2274554"/>
                  </a:lnTo>
                  <a:lnTo>
                    <a:pt x="1329942" y="2275270"/>
                  </a:lnTo>
                  <a:lnTo>
                    <a:pt x="1330740" y="2275957"/>
                  </a:lnTo>
                  <a:lnTo>
                    <a:pt x="1331538" y="2276645"/>
                  </a:lnTo>
                  <a:lnTo>
                    <a:pt x="1332337" y="2277361"/>
                  </a:lnTo>
                  <a:lnTo>
                    <a:pt x="1333135" y="2278048"/>
                  </a:lnTo>
                  <a:lnTo>
                    <a:pt x="1333933" y="2278764"/>
                  </a:lnTo>
                  <a:lnTo>
                    <a:pt x="1334732" y="2279452"/>
                  </a:lnTo>
                  <a:lnTo>
                    <a:pt x="1335530" y="2280139"/>
                  </a:lnTo>
                  <a:lnTo>
                    <a:pt x="1336328" y="2280855"/>
                  </a:lnTo>
                  <a:lnTo>
                    <a:pt x="1337126" y="2281543"/>
                  </a:lnTo>
                  <a:lnTo>
                    <a:pt x="1337925" y="2282259"/>
                  </a:lnTo>
                  <a:lnTo>
                    <a:pt x="1338723" y="2282946"/>
                  </a:lnTo>
                  <a:lnTo>
                    <a:pt x="1339521" y="2283662"/>
                  </a:lnTo>
                  <a:lnTo>
                    <a:pt x="1340320" y="2284350"/>
                  </a:lnTo>
                  <a:lnTo>
                    <a:pt x="1341118" y="2285037"/>
                  </a:lnTo>
                  <a:lnTo>
                    <a:pt x="1341916" y="2285753"/>
                  </a:lnTo>
                  <a:lnTo>
                    <a:pt x="1342714" y="2286441"/>
                  </a:lnTo>
                  <a:lnTo>
                    <a:pt x="1343513" y="2287128"/>
                  </a:lnTo>
                  <a:lnTo>
                    <a:pt x="1344311" y="2287816"/>
                  </a:lnTo>
                  <a:lnTo>
                    <a:pt x="1345109" y="2288532"/>
                  </a:lnTo>
                  <a:lnTo>
                    <a:pt x="1345908" y="2289219"/>
                  </a:lnTo>
                  <a:lnTo>
                    <a:pt x="1346706" y="2289907"/>
                  </a:lnTo>
                  <a:lnTo>
                    <a:pt x="1347504" y="2290594"/>
                  </a:lnTo>
                  <a:lnTo>
                    <a:pt x="1348302" y="2291282"/>
                  </a:lnTo>
                  <a:lnTo>
                    <a:pt x="1349101" y="2291998"/>
                  </a:lnTo>
                  <a:lnTo>
                    <a:pt x="1349899" y="2292685"/>
                  </a:lnTo>
                  <a:lnTo>
                    <a:pt x="1350697" y="2293373"/>
                  </a:lnTo>
                  <a:lnTo>
                    <a:pt x="1351496" y="2294060"/>
                  </a:lnTo>
                  <a:lnTo>
                    <a:pt x="1352294" y="2294748"/>
                  </a:lnTo>
                  <a:lnTo>
                    <a:pt x="1353092" y="2295464"/>
                  </a:lnTo>
                  <a:lnTo>
                    <a:pt x="1353890" y="2296151"/>
                  </a:lnTo>
                  <a:lnTo>
                    <a:pt x="1354689" y="2296839"/>
                  </a:lnTo>
                  <a:lnTo>
                    <a:pt x="1355487" y="2297526"/>
                  </a:lnTo>
                  <a:lnTo>
                    <a:pt x="1356285" y="2298213"/>
                  </a:lnTo>
                  <a:lnTo>
                    <a:pt x="1357084" y="2298929"/>
                  </a:lnTo>
                  <a:lnTo>
                    <a:pt x="1357882" y="2299617"/>
                  </a:lnTo>
                  <a:lnTo>
                    <a:pt x="1358680" y="2300304"/>
                  </a:lnTo>
                  <a:lnTo>
                    <a:pt x="1359478" y="2300992"/>
                  </a:lnTo>
                  <a:lnTo>
                    <a:pt x="1360277" y="2301679"/>
                  </a:lnTo>
                  <a:lnTo>
                    <a:pt x="1361075" y="2302395"/>
                  </a:lnTo>
                  <a:lnTo>
                    <a:pt x="1361873" y="2303083"/>
                  </a:lnTo>
                  <a:lnTo>
                    <a:pt x="1362672" y="2303770"/>
                  </a:lnTo>
                  <a:lnTo>
                    <a:pt x="1363470" y="2304458"/>
                  </a:lnTo>
                  <a:lnTo>
                    <a:pt x="1364268" y="2305145"/>
                  </a:lnTo>
                  <a:lnTo>
                    <a:pt x="1365066" y="2305861"/>
                  </a:lnTo>
                  <a:lnTo>
                    <a:pt x="1365865" y="2306549"/>
                  </a:lnTo>
                  <a:lnTo>
                    <a:pt x="1366663" y="2307236"/>
                  </a:lnTo>
                  <a:lnTo>
                    <a:pt x="1367461" y="2307924"/>
                  </a:lnTo>
                  <a:lnTo>
                    <a:pt x="1368260" y="2308611"/>
                  </a:lnTo>
                  <a:lnTo>
                    <a:pt x="1369058" y="2309298"/>
                  </a:lnTo>
                  <a:lnTo>
                    <a:pt x="1369856" y="2309986"/>
                  </a:lnTo>
                  <a:lnTo>
                    <a:pt x="1370654" y="2310673"/>
                  </a:lnTo>
                  <a:lnTo>
                    <a:pt x="1371453" y="2311361"/>
                  </a:lnTo>
                  <a:lnTo>
                    <a:pt x="1372251" y="2312048"/>
                  </a:lnTo>
                  <a:lnTo>
                    <a:pt x="1373049" y="2312736"/>
                  </a:lnTo>
                  <a:lnTo>
                    <a:pt x="1373848" y="2313423"/>
                  </a:lnTo>
                  <a:lnTo>
                    <a:pt x="1374646" y="2314111"/>
                  </a:lnTo>
                  <a:lnTo>
                    <a:pt x="1375444" y="2314798"/>
                  </a:lnTo>
                  <a:lnTo>
                    <a:pt x="1376242" y="2315485"/>
                  </a:lnTo>
                  <a:lnTo>
                    <a:pt x="1377041" y="2316173"/>
                  </a:lnTo>
                  <a:lnTo>
                    <a:pt x="1377839" y="2316860"/>
                  </a:lnTo>
                  <a:lnTo>
                    <a:pt x="1378637" y="2317548"/>
                  </a:lnTo>
                  <a:lnTo>
                    <a:pt x="1379436" y="2318235"/>
                  </a:lnTo>
                  <a:lnTo>
                    <a:pt x="1380234" y="2318923"/>
                  </a:lnTo>
                  <a:lnTo>
                    <a:pt x="1381032" y="2319610"/>
                  </a:lnTo>
                  <a:lnTo>
                    <a:pt x="1381830" y="2320298"/>
                  </a:lnTo>
                  <a:lnTo>
                    <a:pt x="1382629" y="2320985"/>
                  </a:lnTo>
                  <a:lnTo>
                    <a:pt x="1383427" y="2321672"/>
                  </a:lnTo>
                  <a:lnTo>
                    <a:pt x="1384225" y="2322360"/>
                  </a:lnTo>
                  <a:lnTo>
                    <a:pt x="1385024" y="2323047"/>
                  </a:lnTo>
                  <a:lnTo>
                    <a:pt x="1385822" y="2323735"/>
                  </a:lnTo>
                  <a:lnTo>
                    <a:pt x="1386620" y="2324422"/>
                  </a:lnTo>
                  <a:lnTo>
                    <a:pt x="1387418" y="2325110"/>
                  </a:lnTo>
                  <a:lnTo>
                    <a:pt x="1388217" y="2325797"/>
                  </a:lnTo>
                  <a:lnTo>
                    <a:pt x="1389015" y="2326485"/>
                  </a:lnTo>
                  <a:lnTo>
                    <a:pt x="1389813" y="2327172"/>
                  </a:lnTo>
                  <a:lnTo>
                    <a:pt x="1390611" y="2327831"/>
                  </a:lnTo>
                  <a:lnTo>
                    <a:pt x="1391410" y="2328518"/>
                  </a:lnTo>
                  <a:lnTo>
                    <a:pt x="1392208" y="2329206"/>
                  </a:lnTo>
                  <a:lnTo>
                    <a:pt x="1393006" y="2329893"/>
                  </a:lnTo>
                  <a:lnTo>
                    <a:pt x="1393805" y="2330581"/>
                  </a:lnTo>
                  <a:lnTo>
                    <a:pt x="1394603" y="2331239"/>
                  </a:lnTo>
                  <a:lnTo>
                    <a:pt x="1395401" y="2331927"/>
                  </a:lnTo>
                  <a:lnTo>
                    <a:pt x="1396199" y="2332614"/>
                  </a:lnTo>
                  <a:lnTo>
                    <a:pt x="1396998" y="2333302"/>
                  </a:lnTo>
                  <a:lnTo>
                    <a:pt x="1397796" y="2333989"/>
                  </a:lnTo>
                  <a:lnTo>
                    <a:pt x="1398594" y="2334648"/>
                  </a:lnTo>
                  <a:lnTo>
                    <a:pt x="1399393" y="2335335"/>
                  </a:lnTo>
                  <a:lnTo>
                    <a:pt x="1400191" y="2336023"/>
                  </a:lnTo>
                  <a:lnTo>
                    <a:pt x="1400989" y="2336710"/>
                  </a:lnTo>
                  <a:lnTo>
                    <a:pt x="1401787" y="2337369"/>
                  </a:lnTo>
                  <a:lnTo>
                    <a:pt x="1402586" y="2338057"/>
                  </a:lnTo>
                  <a:lnTo>
                    <a:pt x="1403384" y="2338744"/>
                  </a:lnTo>
                  <a:lnTo>
                    <a:pt x="1404182" y="2339431"/>
                  </a:lnTo>
                  <a:lnTo>
                    <a:pt x="1404981" y="2340119"/>
                  </a:lnTo>
                  <a:lnTo>
                    <a:pt x="1405779" y="2340778"/>
                  </a:lnTo>
                  <a:lnTo>
                    <a:pt x="1406577" y="2341465"/>
                  </a:lnTo>
                  <a:lnTo>
                    <a:pt x="1407375" y="2342153"/>
                  </a:lnTo>
                  <a:lnTo>
                    <a:pt x="1408174" y="2342840"/>
                  </a:lnTo>
                  <a:lnTo>
                    <a:pt x="1408972" y="2343527"/>
                  </a:lnTo>
                  <a:lnTo>
                    <a:pt x="1409770" y="2344186"/>
                  </a:lnTo>
                  <a:lnTo>
                    <a:pt x="1410569" y="2344874"/>
                  </a:lnTo>
                  <a:lnTo>
                    <a:pt x="1411367" y="2345561"/>
                  </a:lnTo>
                  <a:lnTo>
                    <a:pt x="1412165" y="2346249"/>
                  </a:lnTo>
                  <a:lnTo>
                    <a:pt x="1412963" y="2346907"/>
                  </a:lnTo>
                  <a:lnTo>
                    <a:pt x="1413762" y="2347595"/>
                  </a:lnTo>
                  <a:lnTo>
                    <a:pt x="1414560" y="2348282"/>
                  </a:lnTo>
                  <a:lnTo>
                    <a:pt x="1415358" y="2348941"/>
                  </a:lnTo>
                  <a:lnTo>
                    <a:pt x="1416157" y="2349629"/>
                  </a:lnTo>
                  <a:lnTo>
                    <a:pt x="1416955" y="2350316"/>
                  </a:lnTo>
                  <a:lnTo>
                    <a:pt x="1417753" y="2350975"/>
                  </a:lnTo>
                  <a:lnTo>
                    <a:pt x="1418551" y="2351662"/>
                  </a:lnTo>
                  <a:lnTo>
                    <a:pt x="1419350" y="2352321"/>
                  </a:lnTo>
                  <a:lnTo>
                    <a:pt x="1420148" y="2353008"/>
                  </a:lnTo>
                  <a:lnTo>
                    <a:pt x="1420946" y="2353696"/>
                  </a:lnTo>
                  <a:lnTo>
                    <a:pt x="1421745" y="2354355"/>
                  </a:lnTo>
                  <a:lnTo>
                    <a:pt x="1422543" y="2355042"/>
                  </a:lnTo>
                  <a:lnTo>
                    <a:pt x="1423341" y="2355701"/>
                  </a:lnTo>
                  <a:lnTo>
                    <a:pt x="1424139" y="2356388"/>
                  </a:lnTo>
                  <a:lnTo>
                    <a:pt x="1424938" y="2357076"/>
                  </a:lnTo>
                  <a:lnTo>
                    <a:pt x="1425736" y="2357735"/>
                  </a:lnTo>
                  <a:lnTo>
                    <a:pt x="1426534" y="2358422"/>
                  </a:lnTo>
                  <a:lnTo>
                    <a:pt x="1427333" y="2359081"/>
                  </a:lnTo>
                  <a:lnTo>
                    <a:pt x="1428131" y="2359768"/>
                  </a:lnTo>
                  <a:lnTo>
                    <a:pt x="1428929" y="2360427"/>
                  </a:lnTo>
                  <a:lnTo>
                    <a:pt x="1429727" y="2361115"/>
                  </a:lnTo>
                  <a:lnTo>
                    <a:pt x="1430526" y="2361802"/>
                  </a:lnTo>
                  <a:lnTo>
                    <a:pt x="1431324" y="2362461"/>
                  </a:lnTo>
                  <a:lnTo>
                    <a:pt x="1432122" y="2363148"/>
                  </a:lnTo>
                  <a:lnTo>
                    <a:pt x="1432921" y="2363807"/>
                  </a:lnTo>
                  <a:lnTo>
                    <a:pt x="1433719" y="2364495"/>
                  </a:lnTo>
                  <a:lnTo>
                    <a:pt x="1434517" y="2365182"/>
                  </a:lnTo>
                  <a:lnTo>
                    <a:pt x="1435315" y="2365841"/>
                  </a:lnTo>
                  <a:lnTo>
                    <a:pt x="1436114" y="2366528"/>
                  </a:lnTo>
                  <a:lnTo>
                    <a:pt x="1436912" y="2367187"/>
                  </a:lnTo>
                  <a:lnTo>
                    <a:pt x="1437710" y="2367874"/>
                  </a:lnTo>
                  <a:lnTo>
                    <a:pt x="1438509" y="2368533"/>
                  </a:lnTo>
                  <a:lnTo>
                    <a:pt x="1439307" y="2369221"/>
                  </a:lnTo>
                  <a:lnTo>
                    <a:pt x="1440105" y="2369880"/>
                  </a:lnTo>
                  <a:lnTo>
                    <a:pt x="1440903" y="2370567"/>
                  </a:lnTo>
                  <a:lnTo>
                    <a:pt x="1441702" y="2371226"/>
                  </a:lnTo>
                  <a:lnTo>
                    <a:pt x="1442500" y="2371885"/>
                  </a:lnTo>
                  <a:lnTo>
                    <a:pt x="1443298" y="2372572"/>
                  </a:lnTo>
                  <a:lnTo>
                    <a:pt x="1444097" y="2373231"/>
                  </a:lnTo>
                  <a:lnTo>
                    <a:pt x="1444895" y="2373890"/>
                  </a:lnTo>
                  <a:lnTo>
                    <a:pt x="1445693" y="2374577"/>
                  </a:lnTo>
                  <a:lnTo>
                    <a:pt x="1446491" y="2375236"/>
                  </a:lnTo>
                  <a:lnTo>
                    <a:pt x="1447290" y="2375923"/>
                  </a:lnTo>
                  <a:lnTo>
                    <a:pt x="1448088" y="2376582"/>
                  </a:lnTo>
                  <a:lnTo>
                    <a:pt x="1448886" y="2377241"/>
                  </a:lnTo>
                  <a:lnTo>
                    <a:pt x="1449685" y="2377928"/>
                  </a:lnTo>
                  <a:lnTo>
                    <a:pt x="1450483" y="2378587"/>
                  </a:lnTo>
                  <a:lnTo>
                    <a:pt x="1451281" y="2379275"/>
                  </a:lnTo>
                  <a:lnTo>
                    <a:pt x="1452079" y="2379933"/>
                  </a:lnTo>
                  <a:lnTo>
                    <a:pt x="1452878" y="2380592"/>
                  </a:lnTo>
                  <a:lnTo>
                    <a:pt x="1453676" y="2381280"/>
                  </a:lnTo>
                  <a:lnTo>
                    <a:pt x="1454474" y="2381938"/>
                  </a:lnTo>
                  <a:lnTo>
                    <a:pt x="1455273" y="2382626"/>
                  </a:lnTo>
                  <a:lnTo>
                    <a:pt x="1456071" y="2383285"/>
                  </a:lnTo>
                  <a:lnTo>
                    <a:pt x="1456869" y="2383944"/>
                  </a:lnTo>
                  <a:lnTo>
                    <a:pt x="1457667" y="2384631"/>
                  </a:lnTo>
                  <a:lnTo>
                    <a:pt x="1458466" y="2385290"/>
                  </a:lnTo>
                  <a:lnTo>
                    <a:pt x="1459264" y="2385977"/>
                  </a:lnTo>
                  <a:lnTo>
                    <a:pt x="1460062" y="2386636"/>
                  </a:lnTo>
                  <a:lnTo>
                    <a:pt x="1460861" y="2387295"/>
                  </a:lnTo>
                  <a:lnTo>
                    <a:pt x="1461659" y="2387982"/>
                  </a:lnTo>
                  <a:lnTo>
                    <a:pt x="1462457" y="2388641"/>
                  </a:lnTo>
                  <a:lnTo>
                    <a:pt x="1463255" y="2389300"/>
                  </a:lnTo>
                  <a:lnTo>
                    <a:pt x="1464054" y="2389959"/>
                  </a:lnTo>
                  <a:lnTo>
                    <a:pt x="1464852" y="2390646"/>
                  </a:lnTo>
                  <a:lnTo>
                    <a:pt x="1465650" y="2391305"/>
                  </a:lnTo>
                  <a:lnTo>
                    <a:pt x="1466449" y="2391964"/>
                  </a:lnTo>
                  <a:lnTo>
                    <a:pt x="1467247" y="2392622"/>
                  </a:lnTo>
                  <a:lnTo>
                    <a:pt x="1468045" y="2393281"/>
                  </a:lnTo>
                  <a:lnTo>
                    <a:pt x="1468843" y="2393969"/>
                  </a:lnTo>
                  <a:lnTo>
                    <a:pt x="1469642" y="2394628"/>
                  </a:lnTo>
                  <a:lnTo>
                    <a:pt x="1470440" y="2395286"/>
                  </a:lnTo>
                  <a:lnTo>
                    <a:pt x="1471238" y="2395945"/>
                  </a:lnTo>
                  <a:lnTo>
                    <a:pt x="1472037" y="2396604"/>
                  </a:lnTo>
                  <a:lnTo>
                    <a:pt x="1472835" y="2397291"/>
                  </a:lnTo>
                  <a:lnTo>
                    <a:pt x="1473633" y="2397950"/>
                  </a:lnTo>
                  <a:lnTo>
                    <a:pt x="1474431" y="2398609"/>
                  </a:lnTo>
                  <a:lnTo>
                    <a:pt x="1475230" y="2399268"/>
                  </a:lnTo>
                  <a:lnTo>
                    <a:pt x="1476028" y="2399955"/>
                  </a:lnTo>
                  <a:lnTo>
                    <a:pt x="1476826" y="2400614"/>
                  </a:lnTo>
                  <a:lnTo>
                    <a:pt x="1477625" y="2401273"/>
                  </a:lnTo>
                  <a:lnTo>
                    <a:pt x="1478423" y="2401932"/>
                  </a:lnTo>
                  <a:lnTo>
                    <a:pt x="1479221" y="2402590"/>
                  </a:lnTo>
                  <a:lnTo>
                    <a:pt x="1480019" y="2403278"/>
                  </a:lnTo>
                  <a:lnTo>
                    <a:pt x="1480818" y="2403937"/>
                  </a:lnTo>
                  <a:lnTo>
                    <a:pt x="1481616" y="2404595"/>
                  </a:lnTo>
                  <a:lnTo>
                    <a:pt x="1482414" y="2405254"/>
                  </a:lnTo>
                  <a:lnTo>
                    <a:pt x="1483213" y="2405913"/>
                  </a:lnTo>
                  <a:lnTo>
                    <a:pt x="1484011" y="2406601"/>
                  </a:lnTo>
                  <a:lnTo>
                    <a:pt x="1484809" y="2407259"/>
                  </a:lnTo>
                  <a:lnTo>
                    <a:pt x="1485607" y="2407918"/>
                  </a:lnTo>
                  <a:lnTo>
                    <a:pt x="1486406" y="2408577"/>
                  </a:lnTo>
                  <a:lnTo>
                    <a:pt x="1487204" y="2409236"/>
                  </a:lnTo>
                  <a:lnTo>
                    <a:pt x="1488002" y="2409895"/>
                  </a:lnTo>
                  <a:lnTo>
                    <a:pt x="1488801" y="2410553"/>
                  </a:lnTo>
                  <a:lnTo>
                    <a:pt x="1489599" y="2411212"/>
                  </a:lnTo>
                  <a:lnTo>
                    <a:pt x="1490397" y="2411871"/>
                  </a:lnTo>
                  <a:lnTo>
                    <a:pt x="1491195" y="2412530"/>
                  </a:lnTo>
                  <a:lnTo>
                    <a:pt x="1491994" y="2413189"/>
                  </a:lnTo>
                  <a:lnTo>
                    <a:pt x="1492792" y="2413847"/>
                  </a:lnTo>
                  <a:lnTo>
                    <a:pt x="1493590" y="2414506"/>
                  </a:lnTo>
                  <a:lnTo>
                    <a:pt x="1494389" y="2415165"/>
                  </a:lnTo>
                  <a:lnTo>
                    <a:pt x="1495187" y="2415824"/>
                  </a:lnTo>
                  <a:lnTo>
                    <a:pt x="1495985" y="2416483"/>
                  </a:lnTo>
                  <a:lnTo>
                    <a:pt x="1496783" y="2417141"/>
                  </a:lnTo>
                  <a:lnTo>
                    <a:pt x="1497582" y="2417800"/>
                  </a:lnTo>
                  <a:lnTo>
                    <a:pt x="1498380" y="2418459"/>
                  </a:lnTo>
                  <a:lnTo>
                    <a:pt x="1499178" y="2419118"/>
                  </a:lnTo>
                  <a:lnTo>
                    <a:pt x="1499977" y="2419777"/>
                  </a:lnTo>
                  <a:lnTo>
                    <a:pt x="1500775" y="2420435"/>
                  </a:lnTo>
                  <a:lnTo>
                    <a:pt x="1501573" y="2421094"/>
                  </a:lnTo>
                  <a:lnTo>
                    <a:pt x="1502371" y="2421753"/>
                  </a:lnTo>
                  <a:lnTo>
                    <a:pt x="1503170" y="2422440"/>
                  </a:lnTo>
                  <a:lnTo>
                    <a:pt x="1503968" y="2423099"/>
                  </a:lnTo>
                  <a:lnTo>
                    <a:pt x="1504766" y="2423758"/>
                  </a:lnTo>
                  <a:lnTo>
                    <a:pt x="1505564" y="2424417"/>
                  </a:lnTo>
                  <a:lnTo>
                    <a:pt x="1506363" y="2425076"/>
                  </a:lnTo>
                  <a:lnTo>
                    <a:pt x="1507161" y="2425734"/>
                  </a:lnTo>
                  <a:lnTo>
                    <a:pt x="1507959" y="2426393"/>
                  </a:lnTo>
                  <a:lnTo>
                    <a:pt x="1508758" y="2427052"/>
                  </a:lnTo>
                  <a:lnTo>
                    <a:pt x="1509556" y="2427711"/>
                  </a:lnTo>
                  <a:lnTo>
                    <a:pt x="1510354" y="2428370"/>
                  </a:lnTo>
                  <a:lnTo>
                    <a:pt x="1511152" y="2429000"/>
                  </a:lnTo>
                  <a:lnTo>
                    <a:pt x="1511951" y="2429659"/>
                  </a:lnTo>
                  <a:lnTo>
                    <a:pt x="1512749" y="2430317"/>
                  </a:lnTo>
                  <a:lnTo>
                    <a:pt x="1513547" y="2430976"/>
                  </a:lnTo>
                  <a:lnTo>
                    <a:pt x="1514346" y="2431635"/>
                  </a:lnTo>
                  <a:lnTo>
                    <a:pt x="1515144" y="2432294"/>
                  </a:lnTo>
                  <a:lnTo>
                    <a:pt x="1515942" y="2432924"/>
                  </a:lnTo>
                  <a:lnTo>
                    <a:pt x="1516740" y="2433583"/>
                  </a:lnTo>
                  <a:lnTo>
                    <a:pt x="1517539" y="2434242"/>
                  </a:lnTo>
                  <a:lnTo>
                    <a:pt x="1518337" y="2434900"/>
                  </a:lnTo>
                  <a:lnTo>
                    <a:pt x="1519135" y="2435559"/>
                  </a:lnTo>
                  <a:lnTo>
                    <a:pt x="1519934" y="2436218"/>
                  </a:lnTo>
                  <a:lnTo>
                    <a:pt x="1520732" y="2436877"/>
                  </a:lnTo>
                  <a:lnTo>
                    <a:pt x="1521530" y="2437507"/>
                  </a:lnTo>
                  <a:lnTo>
                    <a:pt x="1522328" y="2438166"/>
                  </a:lnTo>
                  <a:lnTo>
                    <a:pt x="1523127" y="2438825"/>
                  </a:lnTo>
                  <a:lnTo>
                    <a:pt x="1523925" y="2439483"/>
                  </a:lnTo>
                  <a:lnTo>
                    <a:pt x="1524723" y="2440142"/>
                  </a:lnTo>
                  <a:lnTo>
                    <a:pt x="1525522" y="2440801"/>
                  </a:lnTo>
                  <a:lnTo>
                    <a:pt x="1526320" y="2441431"/>
                  </a:lnTo>
                  <a:lnTo>
                    <a:pt x="1527118" y="2442090"/>
                  </a:lnTo>
                  <a:lnTo>
                    <a:pt x="1527916" y="2442749"/>
                  </a:lnTo>
                  <a:lnTo>
                    <a:pt x="1528715" y="2443407"/>
                  </a:lnTo>
                  <a:lnTo>
                    <a:pt x="1529513" y="2444066"/>
                  </a:lnTo>
                  <a:lnTo>
                    <a:pt x="1530311" y="2444725"/>
                  </a:lnTo>
                  <a:lnTo>
                    <a:pt x="1531110" y="2445355"/>
                  </a:lnTo>
                  <a:lnTo>
                    <a:pt x="1531908" y="2446014"/>
                  </a:lnTo>
                  <a:lnTo>
                    <a:pt x="1532706" y="2446673"/>
                  </a:lnTo>
                  <a:lnTo>
                    <a:pt x="1533504" y="2447332"/>
                  </a:lnTo>
                  <a:lnTo>
                    <a:pt x="1534303" y="2447990"/>
                  </a:lnTo>
                  <a:lnTo>
                    <a:pt x="1535101" y="2448621"/>
                  </a:lnTo>
                  <a:lnTo>
                    <a:pt x="1535899" y="2449279"/>
                  </a:lnTo>
                  <a:lnTo>
                    <a:pt x="1536698" y="2449938"/>
                  </a:lnTo>
                  <a:lnTo>
                    <a:pt x="1537496" y="2450568"/>
                  </a:lnTo>
                  <a:lnTo>
                    <a:pt x="1538294" y="2451227"/>
                  </a:lnTo>
                  <a:lnTo>
                    <a:pt x="1539092" y="2451886"/>
                  </a:lnTo>
                  <a:lnTo>
                    <a:pt x="1539891" y="2452516"/>
                  </a:lnTo>
                  <a:lnTo>
                    <a:pt x="1540689" y="2453175"/>
                  </a:lnTo>
                  <a:lnTo>
                    <a:pt x="1541487" y="2453834"/>
                  </a:lnTo>
                  <a:lnTo>
                    <a:pt x="1542286" y="2454464"/>
                  </a:lnTo>
                  <a:lnTo>
                    <a:pt x="1543084" y="2455123"/>
                  </a:lnTo>
                  <a:lnTo>
                    <a:pt x="1543882" y="2455781"/>
                  </a:lnTo>
                  <a:lnTo>
                    <a:pt x="1544680" y="2456412"/>
                  </a:lnTo>
                  <a:lnTo>
                    <a:pt x="1545479" y="2457070"/>
                  </a:lnTo>
                  <a:lnTo>
                    <a:pt x="1546277" y="2457729"/>
                  </a:lnTo>
                  <a:lnTo>
                    <a:pt x="1547075" y="2458359"/>
                  </a:lnTo>
                  <a:lnTo>
                    <a:pt x="1547874" y="2459018"/>
                  </a:lnTo>
                  <a:lnTo>
                    <a:pt x="1548672" y="2459677"/>
                  </a:lnTo>
                  <a:lnTo>
                    <a:pt x="1549470" y="2460307"/>
                  </a:lnTo>
                  <a:lnTo>
                    <a:pt x="1550268" y="2460966"/>
                  </a:lnTo>
                  <a:lnTo>
                    <a:pt x="1551067" y="2461625"/>
                  </a:lnTo>
                  <a:lnTo>
                    <a:pt x="1551865" y="2462255"/>
                  </a:lnTo>
                  <a:lnTo>
                    <a:pt x="1552663" y="2462914"/>
                  </a:lnTo>
                  <a:lnTo>
                    <a:pt x="1553462" y="2463573"/>
                  </a:lnTo>
                  <a:lnTo>
                    <a:pt x="1554260" y="2464203"/>
                  </a:lnTo>
                  <a:lnTo>
                    <a:pt x="1555058" y="2464861"/>
                  </a:lnTo>
                  <a:lnTo>
                    <a:pt x="1555856" y="2465520"/>
                  </a:lnTo>
                  <a:lnTo>
                    <a:pt x="1556655" y="2466150"/>
                  </a:lnTo>
                  <a:lnTo>
                    <a:pt x="1557453" y="2466809"/>
                  </a:lnTo>
                  <a:lnTo>
                    <a:pt x="1558251" y="2467468"/>
                  </a:lnTo>
                  <a:lnTo>
                    <a:pt x="1559050" y="2468098"/>
                  </a:lnTo>
                  <a:lnTo>
                    <a:pt x="1559848" y="2468757"/>
                  </a:lnTo>
                  <a:lnTo>
                    <a:pt x="1560646" y="2469387"/>
                  </a:lnTo>
                  <a:lnTo>
                    <a:pt x="1561444" y="2470046"/>
                  </a:lnTo>
                  <a:lnTo>
                    <a:pt x="1562243" y="2470676"/>
                  </a:lnTo>
                  <a:lnTo>
                    <a:pt x="1563041" y="2471335"/>
                  </a:lnTo>
                  <a:lnTo>
                    <a:pt x="1563839" y="2471965"/>
                  </a:lnTo>
                  <a:lnTo>
                    <a:pt x="1564638" y="2472624"/>
                  </a:lnTo>
                  <a:lnTo>
                    <a:pt x="1565436" y="2473254"/>
                  </a:lnTo>
                  <a:lnTo>
                    <a:pt x="1566234" y="2473913"/>
                  </a:lnTo>
                  <a:lnTo>
                    <a:pt x="1567032" y="2474543"/>
                  </a:lnTo>
                  <a:lnTo>
                    <a:pt x="1567831" y="2475202"/>
                  </a:lnTo>
                  <a:lnTo>
                    <a:pt x="1568629" y="2475832"/>
                  </a:lnTo>
                  <a:lnTo>
                    <a:pt x="1569427" y="2476491"/>
                  </a:lnTo>
                  <a:lnTo>
                    <a:pt x="1570226" y="2477121"/>
                  </a:lnTo>
                  <a:lnTo>
                    <a:pt x="1571024" y="2477780"/>
                  </a:lnTo>
                  <a:lnTo>
                    <a:pt x="1571822" y="2478410"/>
                  </a:lnTo>
                  <a:lnTo>
                    <a:pt x="1572620" y="2479069"/>
                  </a:lnTo>
                  <a:lnTo>
                    <a:pt x="1573419" y="2479699"/>
                  </a:lnTo>
                  <a:lnTo>
                    <a:pt x="1574217" y="2480358"/>
                  </a:lnTo>
                  <a:lnTo>
                    <a:pt x="1575015" y="2480988"/>
                  </a:lnTo>
                  <a:lnTo>
                    <a:pt x="1575814" y="2481647"/>
                  </a:lnTo>
                  <a:lnTo>
                    <a:pt x="1576612" y="2482277"/>
                  </a:lnTo>
                  <a:lnTo>
                    <a:pt x="1577410" y="2482936"/>
                  </a:lnTo>
                  <a:lnTo>
                    <a:pt x="1578208" y="2483566"/>
                  </a:lnTo>
                  <a:lnTo>
                    <a:pt x="1579007" y="2484225"/>
                  </a:lnTo>
                  <a:lnTo>
                    <a:pt x="1579805" y="2484855"/>
                  </a:lnTo>
                  <a:lnTo>
                    <a:pt x="1580603" y="2485513"/>
                  </a:lnTo>
                  <a:lnTo>
                    <a:pt x="1581402" y="2486144"/>
                  </a:lnTo>
                  <a:lnTo>
                    <a:pt x="1582200" y="2486774"/>
                  </a:lnTo>
                  <a:lnTo>
                    <a:pt x="1582998" y="2487433"/>
                  </a:lnTo>
                  <a:lnTo>
                    <a:pt x="1583796" y="2488063"/>
                  </a:lnTo>
                  <a:lnTo>
                    <a:pt x="1584595" y="2488693"/>
                  </a:lnTo>
                  <a:lnTo>
                    <a:pt x="1585393" y="2489352"/>
                  </a:lnTo>
                  <a:lnTo>
                    <a:pt x="1586191" y="2489982"/>
                  </a:lnTo>
                  <a:lnTo>
                    <a:pt x="1586990" y="2490612"/>
                  </a:lnTo>
                  <a:lnTo>
                    <a:pt x="1587788" y="2491271"/>
                  </a:lnTo>
                  <a:lnTo>
                    <a:pt x="1588586" y="2491901"/>
                  </a:lnTo>
                  <a:lnTo>
                    <a:pt x="1589384" y="2492531"/>
                  </a:lnTo>
                  <a:lnTo>
                    <a:pt x="1590183" y="2493190"/>
                  </a:lnTo>
                  <a:lnTo>
                    <a:pt x="1590981" y="2493820"/>
                  </a:lnTo>
                  <a:lnTo>
                    <a:pt x="1591779" y="2494450"/>
                  </a:lnTo>
                  <a:lnTo>
                    <a:pt x="1592578" y="2495109"/>
                  </a:lnTo>
                  <a:lnTo>
                    <a:pt x="1593376" y="2495739"/>
                  </a:lnTo>
                  <a:lnTo>
                    <a:pt x="1594174" y="2496369"/>
                  </a:lnTo>
                  <a:lnTo>
                    <a:pt x="1594972" y="2497028"/>
                  </a:lnTo>
                  <a:lnTo>
                    <a:pt x="1595771" y="2497658"/>
                  </a:lnTo>
                  <a:lnTo>
                    <a:pt x="1596569" y="2498288"/>
                  </a:lnTo>
                  <a:lnTo>
                    <a:pt x="1597367" y="2498947"/>
                  </a:lnTo>
                  <a:lnTo>
                    <a:pt x="1598166" y="2499577"/>
                  </a:lnTo>
                  <a:lnTo>
                    <a:pt x="1598964" y="2500208"/>
                  </a:lnTo>
                  <a:lnTo>
                    <a:pt x="1599762" y="2500866"/>
                  </a:lnTo>
                  <a:lnTo>
                    <a:pt x="1600560" y="2501497"/>
                  </a:lnTo>
                  <a:lnTo>
                    <a:pt x="1601359" y="2502127"/>
                  </a:lnTo>
                  <a:lnTo>
                    <a:pt x="1602157" y="2502786"/>
                  </a:lnTo>
                  <a:lnTo>
                    <a:pt x="1602955" y="2503416"/>
                  </a:lnTo>
                  <a:lnTo>
                    <a:pt x="1603754" y="2504046"/>
                  </a:lnTo>
                  <a:lnTo>
                    <a:pt x="1604552" y="2504705"/>
                  </a:lnTo>
                  <a:lnTo>
                    <a:pt x="1605350" y="2505335"/>
                  </a:lnTo>
                  <a:lnTo>
                    <a:pt x="1606148" y="2505965"/>
                  </a:lnTo>
                  <a:lnTo>
                    <a:pt x="1606947" y="2506595"/>
                  </a:lnTo>
                  <a:lnTo>
                    <a:pt x="1607745" y="2507254"/>
                  </a:lnTo>
                  <a:lnTo>
                    <a:pt x="1608543" y="2507884"/>
                  </a:lnTo>
                  <a:lnTo>
                    <a:pt x="1609342" y="2508514"/>
                  </a:lnTo>
                  <a:lnTo>
                    <a:pt x="1610140" y="2509144"/>
                  </a:lnTo>
                  <a:lnTo>
                    <a:pt x="1610938" y="2509775"/>
                  </a:lnTo>
                  <a:lnTo>
                    <a:pt x="1611736" y="2510433"/>
                  </a:lnTo>
                  <a:lnTo>
                    <a:pt x="1612535" y="2511064"/>
                  </a:lnTo>
                  <a:lnTo>
                    <a:pt x="1613333" y="2511694"/>
                  </a:lnTo>
                  <a:lnTo>
                    <a:pt x="1614131" y="2512324"/>
                  </a:lnTo>
                  <a:lnTo>
                    <a:pt x="1614930" y="2512954"/>
                  </a:lnTo>
                  <a:lnTo>
                    <a:pt x="1615728" y="2513584"/>
                  </a:lnTo>
                  <a:lnTo>
                    <a:pt x="1616526" y="2514243"/>
                  </a:lnTo>
                  <a:lnTo>
                    <a:pt x="1617324" y="2514873"/>
                  </a:lnTo>
                  <a:lnTo>
                    <a:pt x="1618123" y="2515503"/>
                  </a:lnTo>
                  <a:lnTo>
                    <a:pt x="1618921" y="2516133"/>
                  </a:lnTo>
                  <a:lnTo>
                    <a:pt x="1619719" y="2516764"/>
                  </a:lnTo>
                  <a:lnTo>
                    <a:pt x="1620517" y="2517394"/>
                  </a:lnTo>
                  <a:lnTo>
                    <a:pt x="1621316" y="2518053"/>
                  </a:lnTo>
                  <a:lnTo>
                    <a:pt x="1622114" y="2518683"/>
                  </a:lnTo>
                  <a:lnTo>
                    <a:pt x="1622912" y="2519313"/>
                  </a:lnTo>
                  <a:lnTo>
                    <a:pt x="1623711" y="2519943"/>
                  </a:lnTo>
                  <a:lnTo>
                    <a:pt x="1624509" y="2520573"/>
                  </a:lnTo>
                  <a:lnTo>
                    <a:pt x="1625307" y="2521203"/>
                  </a:lnTo>
                  <a:lnTo>
                    <a:pt x="1626105" y="2521862"/>
                  </a:lnTo>
                  <a:lnTo>
                    <a:pt x="1626904" y="2522492"/>
                  </a:lnTo>
                  <a:lnTo>
                    <a:pt x="1627702" y="2523122"/>
                  </a:lnTo>
                  <a:lnTo>
                    <a:pt x="1628500" y="2523753"/>
                  </a:lnTo>
                  <a:lnTo>
                    <a:pt x="1629299" y="2524383"/>
                  </a:lnTo>
                  <a:lnTo>
                    <a:pt x="1630097" y="2525013"/>
                  </a:lnTo>
                  <a:lnTo>
                    <a:pt x="1630895" y="2525643"/>
                  </a:lnTo>
                  <a:lnTo>
                    <a:pt x="1631693" y="2526273"/>
                  </a:lnTo>
                  <a:lnTo>
                    <a:pt x="1632492" y="2526903"/>
                  </a:lnTo>
                  <a:lnTo>
                    <a:pt x="1633290" y="2527534"/>
                  </a:lnTo>
                  <a:lnTo>
                    <a:pt x="1634088" y="2528164"/>
                  </a:lnTo>
                  <a:lnTo>
                    <a:pt x="1634887" y="2528794"/>
                  </a:lnTo>
                  <a:lnTo>
                    <a:pt x="1635685" y="2529424"/>
                  </a:lnTo>
                  <a:lnTo>
                    <a:pt x="1636483" y="2530054"/>
                  </a:lnTo>
                  <a:lnTo>
                    <a:pt x="1637281" y="2530684"/>
                  </a:lnTo>
                  <a:lnTo>
                    <a:pt x="1638080" y="2531314"/>
                  </a:lnTo>
                  <a:lnTo>
                    <a:pt x="1638878" y="2531945"/>
                  </a:lnTo>
                  <a:lnTo>
                    <a:pt x="1639676" y="2532575"/>
                  </a:lnTo>
                  <a:lnTo>
                    <a:pt x="1640475" y="2533234"/>
                  </a:lnTo>
                  <a:lnTo>
                    <a:pt x="1641273" y="2533864"/>
                  </a:lnTo>
                  <a:lnTo>
                    <a:pt x="1642071" y="2534494"/>
                  </a:lnTo>
                  <a:lnTo>
                    <a:pt x="1642869" y="2535124"/>
                  </a:lnTo>
                  <a:lnTo>
                    <a:pt x="1643668" y="2535754"/>
                  </a:lnTo>
                  <a:lnTo>
                    <a:pt x="1644466" y="2536384"/>
                  </a:lnTo>
                  <a:lnTo>
                    <a:pt x="1645264" y="2537015"/>
                  </a:lnTo>
                  <a:lnTo>
                    <a:pt x="1646063" y="2537645"/>
                  </a:lnTo>
                  <a:lnTo>
                    <a:pt x="1646861" y="2538275"/>
                  </a:lnTo>
                  <a:lnTo>
                    <a:pt x="1647659" y="2538905"/>
                  </a:lnTo>
                  <a:lnTo>
                    <a:pt x="1648457" y="2539535"/>
                  </a:lnTo>
                  <a:lnTo>
                    <a:pt x="1649256" y="2540165"/>
                  </a:lnTo>
                  <a:lnTo>
                    <a:pt x="1650054" y="2540795"/>
                  </a:lnTo>
                  <a:lnTo>
                    <a:pt x="1650852" y="2541426"/>
                  </a:lnTo>
                  <a:lnTo>
                    <a:pt x="1651651" y="2542056"/>
                  </a:lnTo>
                  <a:lnTo>
                    <a:pt x="1652449" y="2542686"/>
                  </a:lnTo>
                  <a:lnTo>
                    <a:pt x="1653247" y="2543316"/>
                  </a:lnTo>
                  <a:lnTo>
                    <a:pt x="1654045" y="2543946"/>
                  </a:lnTo>
                  <a:lnTo>
                    <a:pt x="1654844" y="2544548"/>
                  </a:lnTo>
                  <a:lnTo>
                    <a:pt x="1655642" y="2545178"/>
                  </a:lnTo>
                  <a:lnTo>
                    <a:pt x="1656440" y="2545808"/>
                  </a:lnTo>
                  <a:lnTo>
                    <a:pt x="1657239" y="2546438"/>
                  </a:lnTo>
                  <a:lnTo>
                    <a:pt x="1658037" y="2547068"/>
                  </a:lnTo>
                  <a:lnTo>
                    <a:pt x="1658835" y="2547699"/>
                  </a:lnTo>
                  <a:lnTo>
                    <a:pt x="1659633" y="2548329"/>
                  </a:lnTo>
                  <a:lnTo>
                    <a:pt x="1660432" y="2548930"/>
                  </a:lnTo>
                  <a:lnTo>
                    <a:pt x="1661230" y="2549560"/>
                  </a:lnTo>
                  <a:lnTo>
                    <a:pt x="1662028" y="2550191"/>
                  </a:lnTo>
                  <a:lnTo>
                    <a:pt x="1662827" y="2550821"/>
                  </a:lnTo>
                  <a:lnTo>
                    <a:pt x="1663625" y="2551451"/>
                  </a:lnTo>
                  <a:lnTo>
                    <a:pt x="1664423" y="2552081"/>
                  </a:lnTo>
                  <a:lnTo>
                    <a:pt x="1665221" y="2552711"/>
                  </a:lnTo>
                  <a:lnTo>
                    <a:pt x="1666020" y="2553341"/>
                  </a:lnTo>
                  <a:lnTo>
                    <a:pt x="1666818" y="2553943"/>
                  </a:lnTo>
                  <a:lnTo>
                    <a:pt x="1667616" y="2554573"/>
                  </a:lnTo>
                  <a:lnTo>
                    <a:pt x="1668415" y="2555203"/>
                  </a:lnTo>
                  <a:lnTo>
                    <a:pt x="1669213" y="2555833"/>
                  </a:lnTo>
                  <a:lnTo>
                    <a:pt x="1670011" y="2556464"/>
                  </a:lnTo>
                  <a:lnTo>
                    <a:pt x="1670809" y="2557094"/>
                  </a:lnTo>
                  <a:lnTo>
                    <a:pt x="1671608" y="2557724"/>
                  </a:lnTo>
                  <a:lnTo>
                    <a:pt x="1672406" y="2558325"/>
                  </a:lnTo>
                  <a:lnTo>
                    <a:pt x="1673204" y="2558955"/>
                  </a:lnTo>
                  <a:lnTo>
                    <a:pt x="1674003" y="2559586"/>
                  </a:lnTo>
                  <a:lnTo>
                    <a:pt x="1674801" y="2560216"/>
                  </a:lnTo>
                  <a:lnTo>
                    <a:pt x="1675599" y="2560846"/>
                  </a:lnTo>
                  <a:lnTo>
                    <a:pt x="1676397" y="2561476"/>
                  </a:lnTo>
                  <a:lnTo>
                    <a:pt x="1677196" y="2562106"/>
                  </a:lnTo>
                  <a:lnTo>
                    <a:pt x="1677994" y="2562708"/>
                  </a:lnTo>
                  <a:lnTo>
                    <a:pt x="1678792" y="2563338"/>
                  </a:lnTo>
                  <a:lnTo>
                    <a:pt x="1679591" y="2563968"/>
                  </a:lnTo>
                  <a:lnTo>
                    <a:pt x="1680389" y="2564570"/>
                  </a:lnTo>
                  <a:lnTo>
                    <a:pt x="1681187" y="2565200"/>
                  </a:lnTo>
                  <a:lnTo>
                    <a:pt x="1681985" y="2565830"/>
                  </a:lnTo>
                  <a:lnTo>
                    <a:pt x="1682784" y="2566460"/>
                  </a:lnTo>
                  <a:lnTo>
                    <a:pt x="1683582" y="2567062"/>
                  </a:lnTo>
                  <a:lnTo>
                    <a:pt x="1684380" y="2567692"/>
                  </a:lnTo>
                  <a:lnTo>
                    <a:pt x="1685179" y="2568322"/>
                  </a:lnTo>
                  <a:lnTo>
                    <a:pt x="1685977" y="2568923"/>
                  </a:lnTo>
                  <a:lnTo>
                    <a:pt x="1686775" y="2569554"/>
                  </a:lnTo>
                  <a:lnTo>
                    <a:pt x="1687573" y="2570184"/>
                  </a:lnTo>
                  <a:lnTo>
                    <a:pt x="1688372" y="2570814"/>
                  </a:lnTo>
                  <a:lnTo>
                    <a:pt x="1689170" y="2571415"/>
                  </a:lnTo>
                  <a:lnTo>
                    <a:pt x="1689968" y="2572046"/>
                  </a:lnTo>
                  <a:lnTo>
                    <a:pt x="1690767" y="2572676"/>
                  </a:lnTo>
                  <a:lnTo>
                    <a:pt x="1691565" y="2573277"/>
                  </a:lnTo>
                  <a:lnTo>
                    <a:pt x="1692363" y="2573907"/>
                  </a:lnTo>
                  <a:lnTo>
                    <a:pt x="1693161" y="2574538"/>
                  </a:lnTo>
                  <a:lnTo>
                    <a:pt x="1693960" y="2575139"/>
                  </a:lnTo>
                  <a:lnTo>
                    <a:pt x="1694758" y="2575769"/>
                  </a:lnTo>
                  <a:lnTo>
                    <a:pt x="1695556" y="2576399"/>
                  </a:lnTo>
                  <a:lnTo>
                    <a:pt x="1696355" y="2577030"/>
                  </a:lnTo>
                  <a:lnTo>
                    <a:pt x="1697153" y="2577631"/>
                  </a:lnTo>
                  <a:lnTo>
                    <a:pt x="1697951" y="2578261"/>
                  </a:lnTo>
                  <a:lnTo>
                    <a:pt x="1698749" y="2578891"/>
                  </a:lnTo>
                  <a:lnTo>
                    <a:pt x="1699548" y="2579493"/>
                  </a:lnTo>
                  <a:lnTo>
                    <a:pt x="1700346" y="2580123"/>
                  </a:lnTo>
                  <a:lnTo>
                    <a:pt x="1701144" y="2580753"/>
                  </a:lnTo>
                  <a:lnTo>
                    <a:pt x="1701943" y="2581355"/>
                  </a:lnTo>
                  <a:lnTo>
                    <a:pt x="1702741" y="2581985"/>
                  </a:lnTo>
                  <a:lnTo>
                    <a:pt x="1703539" y="2582615"/>
                  </a:lnTo>
                  <a:lnTo>
                    <a:pt x="1704337" y="2583217"/>
                  </a:lnTo>
                  <a:lnTo>
                    <a:pt x="1705136" y="2583847"/>
                  </a:lnTo>
                  <a:lnTo>
                    <a:pt x="1705934" y="2584448"/>
                  </a:lnTo>
                  <a:lnTo>
                    <a:pt x="1706732" y="2585078"/>
                  </a:lnTo>
                  <a:lnTo>
                    <a:pt x="1707531" y="2585680"/>
                  </a:lnTo>
                  <a:lnTo>
                    <a:pt x="1708329" y="2586310"/>
                  </a:lnTo>
                  <a:lnTo>
                    <a:pt x="1709127" y="2586940"/>
                  </a:lnTo>
                  <a:lnTo>
                    <a:pt x="1709925" y="2587542"/>
                  </a:lnTo>
                  <a:lnTo>
                    <a:pt x="1710724" y="2588172"/>
                  </a:lnTo>
                  <a:lnTo>
                    <a:pt x="1711522" y="2588773"/>
                  </a:lnTo>
                  <a:lnTo>
                    <a:pt x="1712320" y="2589404"/>
                  </a:lnTo>
                  <a:lnTo>
                    <a:pt x="1713119" y="2590005"/>
                  </a:lnTo>
                  <a:lnTo>
                    <a:pt x="1713917" y="2590635"/>
                  </a:lnTo>
                  <a:lnTo>
                    <a:pt x="1714715" y="2591237"/>
                  </a:lnTo>
                  <a:lnTo>
                    <a:pt x="1715513" y="2591867"/>
                  </a:lnTo>
                  <a:lnTo>
                    <a:pt x="1716312" y="2592497"/>
                  </a:lnTo>
                  <a:lnTo>
                    <a:pt x="1717110" y="2593099"/>
                  </a:lnTo>
                  <a:lnTo>
                    <a:pt x="1717908" y="2593729"/>
                  </a:lnTo>
                  <a:lnTo>
                    <a:pt x="1718707" y="2594330"/>
                  </a:lnTo>
                  <a:lnTo>
                    <a:pt x="1719505" y="2594960"/>
                  </a:lnTo>
                  <a:lnTo>
                    <a:pt x="1720303" y="2595562"/>
                  </a:lnTo>
                  <a:lnTo>
                    <a:pt x="1721101" y="2596192"/>
                  </a:lnTo>
                  <a:lnTo>
                    <a:pt x="1721900" y="2596822"/>
                  </a:lnTo>
                  <a:lnTo>
                    <a:pt x="1722698" y="2597424"/>
                  </a:lnTo>
                  <a:lnTo>
                    <a:pt x="1723496" y="2598054"/>
                  </a:lnTo>
                  <a:lnTo>
                    <a:pt x="1724295" y="2598655"/>
                  </a:lnTo>
                  <a:lnTo>
                    <a:pt x="1725093" y="2599286"/>
                  </a:lnTo>
                  <a:lnTo>
                    <a:pt x="1725891" y="2599887"/>
                  </a:lnTo>
                  <a:lnTo>
                    <a:pt x="1726689" y="2600517"/>
                  </a:lnTo>
                  <a:lnTo>
                    <a:pt x="1727488" y="2601119"/>
                  </a:lnTo>
                  <a:lnTo>
                    <a:pt x="1728286" y="2601749"/>
                  </a:lnTo>
                  <a:lnTo>
                    <a:pt x="1729084" y="2602350"/>
                  </a:lnTo>
                  <a:lnTo>
                    <a:pt x="1729883" y="2602952"/>
                  </a:lnTo>
                  <a:lnTo>
                    <a:pt x="1730681" y="2603582"/>
                  </a:lnTo>
                  <a:lnTo>
                    <a:pt x="1731479" y="2604184"/>
                  </a:lnTo>
                  <a:lnTo>
                    <a:pt x="1732277" y="2604814"/>
                  </a:lnTo>
                  <a:lnTo>
                    <a:pt x="1733076" y="2605415"/>
                  </a:lnTo>
                  <a:lnTo>
                    <a:pt x="1733874" y="2606017"/>
                  </a:lnTo>
                  <a:lnTo>
                    <a:pt x="1734672" y="2606647"/>
                  </a:lnTo>
                  <a:lnTo>
                    <a:pt x="1735470" y="2607248"/>
                  </a:lnTo>
                  <a:lnTo>
                    <a:pt x="1736269" y="2607879"/>
                  </a:lnTo>
                  <a:lnTo>
                    <a:pt x="1737067" y="2608480"/>
                  </a:lnTo>
                  <a:lnTo>
                    <a:pt x="1737865" y="2609110"/>
                  </a:lnTo>
                  <a:lnTo>
                    <a:pt x="1738664" y="2609712"/>
                  </a:lnTo>
                  <a:lnTo>
                    <a:pt x="1739462" y="2610313"/>
                  </a:lnTo>
                  <a:lnTo>
                    <a:pt x="1740260" y="2610944"/>
                  </a:lnTo>
                  <a:lnTo>
                    <a:pt x="1741058" y="2611545"/>
                  </a:lnTo>
                  <a:lnTo>
                    <a:pt x="1741857" y="2612175"/>
                  </a:lnTo>
                  <a:lnTo>
                    <a:pt x="1742655" y="2612777"/>
                  </a:lnTo>
                  <a:lnTo>
                    <a:pt x="1743453" y="2613407"/>
                  </a:lnTo>
                  <a:lnTo>
                    <a:pt x="1744252" y="2614008"/>
                  </a:lnTo>
                  <a:lnTo>
                    <a:pt x="1745050" y="2614610"/>
                  </a:lnTo>
                  <a:lnTo>
                    <a:pt x="1745848" y="2615240"/>
                  </a:lnTo>
                  <a:lnTo>
                    <a:pt x="1746646" y="2615842"/>
                  </a:lnTo>
                  <a:lnTo>
                    <a:pt x="1747445" y="2616472"/>
                  </a:lnTo>
                  <a:lnTo>
                    <a:pt x="1748243" y="2617073"/>
                  </a:lnTo>
                  <a:lnTo>
                    <a:pt x="1749041" y="2617675"/>
                  </a:lnTo>
                  <a:lnTo>
                    <a:pt x="1749840" y="2618305"/>
                  </a:lnTo>
                  <a:lnTo>
                    <a:pt x="1750638" y="2618906"/>
                  </a:lnTo>
                  <a:lnTo>
                    <a:pt x="1751436" y="2619508"/>
                  </a:lnTo>
                  <a:lnTo>
                    <a:pt x="1752234" y="2620138"/>
                  </a:lnTo>
                  <a:lnTo>
                    <a:pt x="1753033" y="2620740"/>
                  </a:lnTo>
                  <a:lnTo>
                    <a:pt x="1753831" y="2621341"/>
                  </a:lnTo>
                  <a:lnTo>
                    <a:pt x="1754629" y="2621943"/>
                  </a:lnTo>
                  <a:lnTo>
                    <a:pt x="1755428" y="2622573"/>
                  </a:lnTo>
                  <a:lnTo>
                    <a:pt x="1756226" y="2623174"/>
                  </a:lnTo>
                  <a:lnTo>
                    <a:pt x="1757024" y="2623776"/>
                  </a:lnTo>
                  <a:lnTo>
                    <a:pt x="1757822" y="2624406"/>
                  </a:lnTo>
                  <a:lnTo>
                    <a:pt x="1758621" y="2625007"/>
                  </a:lnTo>
                  <a:lnTo>
                    <a:pt x="1759419" y="2625609"/>
                  </a:lnTo>
                  <a:lnTo>
                    <a:pt x="1760217" y="2626211"/>
                  </a:lnTo>
                  <a:lnTo>
                    <a:pt x="1761016" y="2626841"/>
                  </a:lnTo>
                  <a:lnTo>
                    <a:pt x="1761814" y="2627442"/>
                  </a:lnTo>
                  <a:lnTo>
                    <a:pt x="1762612" y="2628044"/>
                  </a:lnTo>
                  <a:lnTo>
                    <a:pt x="1763410" y="2628674"/>
                  </a:lnTo>
                  <a:lnTo>
                    <a:pt x="1764209" y="2629275"/>
                  </a:lnTo>
                  <a:lnTo>
                    <a:pt x="1765007" y="2629877"/>
                  </a:lnTo>
                  <a:lnTo>
                    <a:pt x="1765805" y="2630478"/>
                  </a:lnTo>
                  <a:lnTo>
                    <a:pt x="1766604" y="2631109"/>
                  </a:lnTo>
                  <a:lnTo>
                    <a:pt x="1767402" y="2631710"/>
                  </a:lnTo>
                  <a:lnTo>
                    <a:pt x="1768200" y="2632312"/>
                  </a:lnTo>
                  <a:lnTo>
                    <a:pt x="1768998" y="2632942"/>
                  </a:lnTo>
                  <a:lnTo>
                    <a:pt x="1769797" y="2633543"/>
                  </a:lnTo>
                  <a:lnTo>
                    <a:pt x="1770595" y="2634145"/>
                  </a:lnTo>
                  <a:lnTo>
                    <a:pt x="1771393" y="2634746"/>
                  </a:lnTo>
                  <a:lnTo>
                    <a:pt x="1772192" y="2635376"/>
                  </a:lnTo>
                  <a:lnTo>
                    <a:pt x="1772990" y="2635978"/>
                  </a:lnTo>
                  <a:lnTo>
                    <a:pt x="1773788" y="2636579"/>
                  </a:lnTo>
                  <a:lnTo>
                    <a:pt x="1774586" y="2637181"/>
                  </a:lnTo>
                  <a:lnTo>
                    <a:pt x="1775385" y="2637782"/>
                  </a:lnTo>
                  <a:lnTo>
                    <a:pt x="1776183" y="2638384"/>
                  </a:lnTo>
                  <a:lnTo>
                    <a:pt x="1776981" y="2639014"/>
                  </a:lnTo>
                  <a:lnTo>
                    <a:pt x="1777780" y="2639616"/>
                  </a:lnTo>
                  <a:lnTo>
                    <a:pt x="1778578" y="2640217"/>
                  </a:lnTo>
                  <a:lnTo>
                    <a:pt x="1779376" y="2640819"/>
                  </a:lnTo>
                  <a:lnTo>
                    <a:pt x="1780174" y="2641420"/>
                  </a:lnTo>
                  <a:lnTo>
                    <a:pt x="1780973" y="2642022"/>
                  </a:lnTo>
                  <a:lnTo>
                    <a:pt x="1781771" y="2642652"/>
                  </a:lnTo>
                  <a:lnTo>
                    <a:pt x="1782569" y="2643253"/>
                  </a:lnTo>
                  <a:lnTo>
                    <a:pt x="1783368" y="2643855"/>
                  </a:lnTo>
                  <a:lnTo>
                    <a:pt x="1784166" y="2644456"/>
                  </a:lnTo>
                  <a:lnTo>
                    <a:pt x="1784964" y="2645058"/>
                  </a:lnTo>
                  <a:lnTo>
                    <a:pt x="1785762" y="2645659"/>
                  </a:lnTo>
                  <a:lnTo>
                    <a:pt x="1786561" y="2646261"/>
                  </a:lnTo>
                  <a:lnTo>
                    <a:pt x="1787359" y="2646891"/>
                  </a:lnTo>
                  <a:lnTo>
                    <a:pt x="1788157" y="2647493"/>
                  </a:lnTo>
                  <a:lnTo>
                    <a:pt x="1788956" y="2648094"/>
                  </a:lnTo>
                  <a:lnTo>
                    <a:pt x="1789754" y="2648696"/>
                  </a:lnTo>
                  <a:lnTo>
                    <a:pt x="1790552" y="2649297"/>
                  </a:lnTo>
                  <a:lnTo>
                    <a:pt x="1791350" y="2649899"/>
                  </a:lnTo>
                  <a:lnTo>
                    <a:pt x="1792149" y="2650500"/>
                  </a:lnTo>
                  <a:lnTo>
                    <a:pt x="1792947" y="2651130"/>
                  </a:lnTo>
                  <a:lnTo>
                    <a:pt x="1793745" y="2651732"/>
                  </a:lnTo>
                  <a:lnTo>
                    <a:pt x="1794544" y="2652333"/>
                  </a:lnTo>
                  <a:lnTo>
                    <a:pt x="1795342" y="2652935"/>
                  </a:lnTo>
                  <a:lnTo>
                    <a:pt x="1796140" y="2653536"/>
                  </a:lnTo>
                  <a:lnTo>
                    <a:pt x="1796938" y="2654138"/>
                  </a:lnTo>
                  <a:lnTo>
                    <a:pt x="1797737" y="2654739"/>
                  </a:lnTo>
                  <a:lnTo>
                    <a:pt x="1798535" y="2655341"/>
                  </a:lnTo>
                  <a:lnTo>
                    <a:pt x="1799333" y="2655942"/>
                  </a:lnTo>
                  <a:lnTo>
                    <a:pt x="1800132" y="2656544"/>
                  </a:lnTo>
                  <a:lnTo>
                    <a:pt x="1800930" y="2657146"/>
                  </a:lnTo>
                  <a:lnTo>
                    <a:pt x="1801728" y="2657747"/>
                  </a:lnTo>
                  <a:lnTo>
                    <a:pt x="1802526" y="2658349"/>
                  </a:lnTo>
                  <a:lnTo>
                    <a:pt x="1803325" y="2658950"/>
                  </a:lnTo>
                  <a:lnTo>
                    <a:pt x="1804123" y="2659552"/>
                  </a:lnTo>
                  <a:lnTo>
                    <a:pt x="1804921" y="2660153"/>
                  </a:lnTo>
                  <a:lnTo>
                    <a:pt x="1805720" y="2660755"/>
                  </a:lnTo>
                  <a:lnTo>
                    <a:pt x="1806518" y="2661356"/>
                  </a:lnTo>
                  <a:lnTo>
                    <a:pt x="1807316" y="2661958"/>
                  </a:lnTo>
                  <a:lnTo>
                    <a:pt x="1808114" y="2662559"/>
                  </a:lnTo>
                  <a:lnTo>
                    <a:pt x="1808913" y="2663161"/>
                  </a:lnTo>
                  <a:lnTo>
                    <a:pt x="1809711" y="2663762"/>
                  </a:lnTo>
                  <a:lnTo>
                    <a:pt x="1810509" y="2664364"/>
                  </a:lnTo>
                  <a:lnTo>
                    <a:pt x="1811308" y="2664965"/>
                  </a:lnTo>
                  <a:lnTo>
                    <a:pt x="1812106" y="2665595"/>
                  </a:lnTo>
                  <a:lnTo>
                    <a:pt x="1812904" y="2666197"/>
                  </a:lnTo>
                  <a:lnTo>
                    <a:pt x="1813702" y="2666798"/>
                  </a:lnTo>
                  <a:lnTo>
                    <a:pt x="1814501" y="2667400"/>
                  </a:lnTo>
                  <a:lnTo>
                    <a:pt x="1815299" y="2668001"/>
                  </a:lnTo>
                  <a:lnTo>
                    <a:pt x="1816097" y="2668603"/>
                  </a:lnTo>
                  <a:lnTo>
                    <a:pt x="1816896" y="2669204"/>
                  </a:lnTo>
                  <a:lnTo>
                    <a:pt x="1817694" y="2669806"/>
                  </a:lnTo>
                  <a:lnTo>
                    <a:pt x="1818492" y="2670407"/>
                  </a:lnTo>
                  <a:lnTo>
                    <a:pt x="1819290" y="2671009"/>
                  </a:lnTo>
                  <a:lnTo>
                    <a:pt x="1820089" y="2671611"/>
                  </a:lnTo>
                  <a:lnTo>
                    <a:pt x="1820887" y="2672212"/>
                  </a:lnTo>
                  <a:lnTo>
                    <a:pt x="1821685" y="2672814"/>
                  </a:lnTo>
                  <a:lnTo>
                    <a:pt x="1822484" y="2673386"/>
                  </a:lnTo>
                  <a:lnTo>
                    <a:pt x="1823282" y="2673988"/>
                  </a:lnTo>
                  <a:lnTo>
                    <a:pt x="1824080" y="2674589"/>
                  </a:lnTo>
                  <a:lnTo>
                    <a:pt x="1824878" y="2675191"/>
                  </a:lnTo>
                  <a:lnTo>
                    <a:pt x="1825677" y="2675792"/>
                  </a:lnTo>
                  <a:lnTo>
                    <a:pt x="1826475" y="2676394"/>
                  </a:lnTo>
                  <a:lnTo>
                    <a:pt x="1827273" y="2676995"/>
                  </a:lnTo>
                  <a:lnTo>
                    <a:pt x="1828072" y="2677597"/>
                  </a:lnTo>
                  <a:lnTo>
                    <a:pt x="1828870" y="2678170"/>
                  </a:lnTo>
                  <a:lnTo>
                    <a:pt x="1829668" y="2678771"/>
                  </a:lnTo>
                  <a:lnTo>
                    <a:pt x="1830466" y="2679373"/>
                  </a:lnTo>
                  <a:lnTo>
                    <a:pt x="1831265" y="2679974"/>
                  </a:lnTo>
                  <a:lnTo>
                    <a:pt x="1832063" y="2680576"/>
                  </a:lnTo>
                  <a:lnTo>
                    <a:pt x="1832861" y="2681177"/>
                  </a:lnTo>
                  <a:lnTo>
                    <a:pt x="1833660" y="2681779"/>
                  </a:lnTo>
                  <a:lnTo>
                    <a:pt x="1834458" y="2682380"/>
                  </a:lnTo>
                  <a:lnTo>
                    <a:pt x="1835256" y="2682982"/>
                  </a:lnTo>
                  <a:lnTo>
                    <a:pt x="1836054" y="2683555"/>
                  </a:lnTo>
                  <a:lnTo>
                    <a:pt x="1836853" y="2684156"/>
                  </a:lnTo>
                  <a:lnTo>
                    <a:pt x="1837651" y="2684758"/>
                  </a:lnTo>
                  <a:lnTo>
                    <a:pt x="1838449" y="2685359"/>
                  </a:lnTo>
                  <a:lnTo>
                    <a:pt x="1839248" y="2685961"/>
                  </a:lnTo>
                  <a:lnTo>
                    <a:pt x="1840046" y="2686562"/>
                  </a:lnTo>
                  <a:lnTo>
                    <a:pt x="1840844" y="2687164"/>
                  </a:lnTo>
                  <a:lnTo>
                    <a:pt x="1841642" y="2687765"/>
                  </a:lnTo>
                  <a:lnTo>
                    <a:pt x="1842441" y="2688338"/>
                  </a:lnTo>
                  <a:lnTo>
                    <a:pt x="1843239" y="2688940"/>
                  </a:lnTo>
                  <a:lnTo>
                    <a:pt x="1844037" y="2689541"/>
                  </a:lnTo>
                  <a:lnTo>
                    <a:pt x="1844836" y="2690143"/>
                  </a:lnTo>
                  <a:lnTo>
                    <a:pt x="1845634" y="2690744"/>
                  </a:lnTo>
                  <a:lnTo>
                    <a:pt x="1846432" y="2691346"/>
                  </a:lnTo>
                  <a:lnTo>
                    <a:pt x="1847230" y="2691919"/>
                  </a:lnTo>
                  <a:lnTo>
                    <a:pt x="1848029" y="2692520"/>
                  </a:lnTo>
                  <a:lnTo>
                    <a:pt x="1848827" y="2693122"/>
                  </a:lnTo>
                  <a:lnTo>
                    <a:pt x="1849625" y="2693723"/>
                  </a:lnTo>
                  <a:lnTo>
                    <a:pt x="1850423" y="2694296"/>
                  </a:lnTo>
                  <a:lnTo>
                    <a:pt x="1851222" y="2694898"/>
                  </a:lnTo>
                  <a:lnTo>
                    <a:pt x="1852020" y="2695499"/>
                  </a:lnTo>
                  <a:lnTo>
                    <a:pt x="1852818" y="2696101"/>
                  </a:lnTo>
                  <a:lnTo>
                    <a:pt x="1853617" y="2696674"/>
                  </a:lnTo>
                  <a:lnTo>
                    <a:pt x="1854415" y="2697275"/>
                  </a:lnTo>
                  <a:lnTo>
                    <a:pt x="1855213" y="2697877"/>
                  </a:lnTo>
                  <a:lnTo>
                    <a:pt x="1856011" y="2698478"/>
                  </a:lnTo>
                  <a:lnTo>
                    <a:pt x="1856810" y="2699051"/>
                  </a:lnTo>
                  <a:lnTo>
                    <a:pt x="1857608" y="2699653"/>
                  </a:lnTo>
                  <a:lnTo>
                    <a:pt x="1858406" y="2700254"/>
                  </a:lnTo>
                  <a:lnTo>
                    <a:pt x="1859205" y="2700856"/>
                  </a:lnTo>
                  <a:lnTo>
                    <a:pt x="1860003" y="2701428"/>
                  </a:lnTo>
                  <a:lnTo>
                    <a:pt x="1860801" y="2702030"/>
                  </a:lnTo>
                  <a:lnTo>
                    <a:pt x="1861599" y="2702631"/>
                  </a:lnTo>
                  <a:lnTo>
                    <a:pt x="1862398" y="2703233"/>
                  </a:lnTo>
                  <a:lnTo>
                    <a:pt x="1863196" y="2703806"/>
                  </a:lnTo>
                  <a:lnTo>
                    <a:pt x="1863994" y="2704407"/>
                  </a:lnTo>
                  <a:lnTo>
                    <a:pt x="1864793" y="2705009"/>
                  </a:lnTo>
                  <a:lnTo>
                    <a:pt x="1865591" y="2705610"/>
                  </a:lnTo>
                  <a:lnTo>
                    <a:pt x="1866389" y="2706212"/>
                  </a:lnTo>
                  <a:lnTo>
                    <a:pt x="1867187" y="2706785"/>
                  </a:lnTo>
                  <a:lnTo>
                    <a:pt x="1867986" y="2707386"/>
                  </a:lnTo>
                  <a:lnTo>
                    <a:pt x="1868784" y="2707988"/>
                  </a:lnTo>
                  <a:lnTo>
                    <a:pt x="1869582" y="2708561"/>
                  </a:lnTo>
                  <a:lnTo>
                    <a:pt x="1870381" y="2709162"/>
                  </a:lnTo>
                  <a:lnTo>
                    <a:pt x="1871179" y="2709764"/>
                  </a:lnTo>
                  <a:lnTo>
                    <a:pt x="1871977" y="2710337"/>
                  </a:lnTo>
                  <a:lnTo>
                    <a:pt x="1872775" y="2710938"/>
                  </a:lnTo>
                  <a:lnTo>
                    <a:pt x="1873574" y="2711540"/>
                  </a:lnTo>
                  <a:lnTo>
                    <a:pt x="1874372" y="2712112"/>
                  </a:lnTo>
                  <a:lnTo>
                    <a:pt x="1875170" y="2712714"/>
                  </a:lnTo>
                  <a:lnTo>
                    <a:pt x="1875969" y="2713287"/>
                  </a:lnTo>
                  <a:lnTo>
                    <a:pt x="1876767" y="2713888"/>
                  </a:lnTo>
                  <a:lnTo>
                    <a:pt x="1877565" y="2714490"/>
                  </a:lnTo>
                  <a:lnTo>
                    <a:pt x="1878363" y="2715063"/>
                  </a:lnTo>
                  <a:lnTo>
                    <a:pt x="1879162" y="2715664"/>
                  </a:lnTo>
                  <a:lnTo>
                    <a:pt x="1879960" y="2716266"/>
                  </a:lnTo>
                  <a:lnTo>
                    <a:pt x="1880758" y="2716839"/>
                  </a:lnTo>
                  <a:lnTo>
                    <a:pt x="1881557" y="2717440"/>
                  </a:lnTo>
                  <a:lnTo>
                    <a:pt x="1882355" y="2718013"/>
                  </a:lnTo>
                  <a:lnTo>
                    <a:pt x="1883153" y="2718615"/>
                  </a:lnTo>
                  <a:lnTo>
                    <a:pt x="1883951" y="2719216"/>
                  </a:lnTo>
                  <a:lnTo>
                    <a:pt x="1884750" y="2719789"/>
                  </a:lnTo>
                  <a:lnTo>
                    <a:pt x="1885548" y="2720390"/>
                  </a:lnTo>
                  <a:lnTo>
                    <a:pt x="1886346" y="2720992"/>
                  </a:lnTo>
                  <a:lnTo>
                    <a:pt x="1887145" y="2721565"/>
                  </a:lnTo>
                  <a:lnTo>
                    <a:pt x="1887943" y="2722166"/>
                  </a:lnTo>
                  <a:lnTo>
                    <a:pt x="1888741" y="2722768"/>
                  </a:lnTo>
                  <a:lnTo>
                    <a:pt x="1889539" y="2723341"/>
                  </a:lnTo>
                  <a:lnTo>
                    <a:pt x="1890338" y="2723942"/>
                  </a:lnTo>
                  <a:lnTo>
                    <a:pt x="1891136" y="2724515"/>
                  </a:lnTo>
                  <a:lnTo>
                    <a:pt x="1891934" y="2725117"/>
                  </a:lnTo>
                  <a:lnTo>
                    <a:pt x="1892733" y="2725718"/>
                  </a:lnTo>
                  <a:lnTo>
                    <a:pt x="1893531" y="2726291"/>
                  </a:lnTo>
                  <a:lnTo>
                    <a:pt x="1894329" y="2726893"/>
                  </a:lnTo>
                  <a:lnTo>
                    <a:pt x="1895127" y="2727465"/>
                  </a:lnTo>
                  <a:lnTo>
                    <a:pt x="1895926" y="2728067"/>
                  </a:lnTo>
                  <a:lnTo>
                    <a:pt x="1896724" y="2728640"/>
                  </a:lnTo>
                  <a:lnTo>
                    <a:pt x="1897522" y="2729241"/>
                  </a:lnTo>
                  <a:lnTo>
                    <a:pt x="1898321" y="2729814"/>
                  </a:lnTo>
                  <a:lnTo>
                    <a:pt x="1899119" y="2730416"/>
                  </a:lnTo>
                  <a:lnTo>
                    <a:pt x="1899917" y="2730989"/>
                  </a:lnTo>
                  <a:lnTo>
                    <a:pt x="1900715" y="2731590"/>
                  </a:lnTo>
                  <a:lnTo>
                    <a:pt x="1901514" y="2732163"/>
                  </a:lnTo>
                  <a:lnTo>
                    <a:pt x="1902312" y="2732764"/>
                  </a:lnTo>
                  <a:lnTo>
                    <a:pt x="1903110" y="2733337"/>
                  </a:lnTo>
                  <a:lnTo>
                    <a:pt x="1903909" y="2733939"/>
                  </a:lnTo>
                  <a:lnTo>
                    <a:pt x="1904707" y="2734512"/>
                  </a:lnTo>
                  <a:lnTo>
                    <a:pt x="1905505" y="2735113"/>
                  </a:lnTo>
                  <a:lnTo>
                    <a:pt x="1906303" y="2735686"/>
                  </a:lnTo>
                  <a:lnTo>
                    <a:pt x="1907102" y="2736288"/>
                  </a:lnTo>
                  <a:lnTo>
                    <a:pt x="1907900" y="2736860"/>
                  </a:lnTo>
                  <a:lnTo>
                    <a:pt x="1908698" y="2737462"/>
                  </a:lnTo>
                  <a:lnTo>
                    <a:pt x="1909497" y="2738035"/>
                  </a:lnTo>
                  <a:lnTo>
                    <a:pt x="1910295" y="2738636"/>
                  </a:lnTo>
                  <a:lnTo>
                    <a:pt x="1911093" y="2739209"/>
                  </a:lnTo>
                  <a:lnTo>
                    <a:pt x="1911891" y="2739811"/>
                  </a:lnTo>
                  <a:lnTo>
                    <a:pt x="1912690" y="2740384"/>
                  </a:lnTo>
                  <a:lnTo>
                    <a:pt x="1913488" y="2740985"/>
                  </a:lnTo>
                  <a:lnTo>
                    <a:pt x="1914286" y="2741558"/>
                  </a:lnTo>
                  <a:lnTo>
                    <a:pt x="1915085" y="2742160"/>
                  </a:lnTo>
                  <a:lnTo>
                    <a:pt x="1915883" y="2742732"/>
                  </a:lnTo>
                  <a:lnTo>
                    <a:pt x="1916681" y="2743334"/>
                  </a:lnTo>
                  <a:lnTo>
                    <a:pt x="1917479" y="2743907"/>
                  </a:lnTo>
                  <a:lnTo>
                    <a:pt x="1918278" y="2744508"/>
                  </a:lnTo>
                  <a:lnTo>
                    <a:pt x="1919076" y="2745081"/>
                  </a:lnTo>
                  <a:lnTo>
                    <a:pt x="1919874" y="2745683"/>
                  </a:lnTo>
                  <a:lnTo>
                    <a:pt x="1920673" y="2746256"/>
                  </a:lnTo>
                  <a:lnTo>
                    <a:pt x="1921471" y="2746828"/>
                  </a:lnTo>
                  <a:lnTo>
                    <a:pt x="1922269" y="2747430"/>
                  </a:lnTo>
                  <a:lnTo>
                    <a:pt x="1923067" y="2748003"/>
                  </a:lnTo>
                  <a:lnTo>
                    <a:pt x="1923866" y="2748604"/>
                  </a:lnTo>
                  <a:lnTo>
                    <a:pt x="1924664" y="2749177"/>
                  </a:lnTo>
                  <a:lnTo>
                    <a:pt x="1925462" y="2749750"/>
                  </a:lnTo>
                  <a:lnTo>
                    <a:pt x="1926261" y="2750352"/>
                  </a:lnTo>
                  <a:lnTo>
                    <a:pt x="1927059" y="2750924"/>
                  </a:lnTo>
                  <a:lnTo>
                    <a:pt x="1927857" y="2751497"/>
                  </a:lnTo>
                  <a:lnTo>
                    <a:pt x="1928655" y="2752099"/>
                  </a:lnTo>
                  <a:lnTo>
                    <a:pt x="1929454" y="2752672"/>
                  </a:lnTo>
                  <a:lnTo>
                    <a:pt x="1930252" y="2753273"/>
                  </a:lnTo>
                  <a:lnTo>
                    <a:pt x="1931050" y="2753846"/>
                  </a:lnTo>
                  <a:lnTo>
                    <a:pt x="1931849" y="2754419"/>
                  </a:lnTo>
                  <a:lnTo>
                    <a:pt x="1932647" y="2755020"/>
                  </a:lnTo>
                  <a:lnTo>
                    <a:pt x="1933445" y="2755593"/>
                  </a:lnTo>
                  <a:lnTo>
                    <a:pt x="1934243" y="2756195"/>
                  </a:lnTo>
                  <a:lnTo>
                    <a:pt x="1935042" y="2756768"/>
                  </a:lnTo>
                  <a:lnTo>
                    <a:pt x="1935840" y="2757341"/>
                  </a:lnTo>
                  <a:lnTo>
                    <a:pt x="1936638" y="2757942"/>
                  </a:lnTo>
                  <a:lnTo>
                    <a:pt x="1937437" y="2758515"/>
                  </a:lnTo>
                  <a:lnTo>
                    <a:pt x="1938235" y="2759117"/>
                  </a:lnTo>
                  <a:lnTo>
                    <a:pt x="1939033" y="2759689"/>
                  </a:lnTo>
                  <a:lnTo>
                    <a:pt x="1939831" y="2760262"/>
                  </a:lnTo>
                  <a:lnTo>
                    <a:pt x="1940630" y="2760864"/>
                  </a:lnTo>
                  <a:lnTo>
                    <a:pt x="1941428" y="2761437"/>
                  </a:lnTo>
                  <a:lnTo>
                    <a:pt x="1942226" y="2762009"/>
                  </a:lnTo>
                  <a:lnTo>
                    <a:pt x="1943025" y="2762611"/>
                  </a:lnTo>
                  <a:lnTo>
                    <a:pt x="1943823" y="2763184"/>
                  </a:lnTo>
                  <a:lnTo>
                    <a:pt x="1944621" y="2763757"/>
                  </a:lnTo>
                  <a:lnTo>
                    <a:pt x="1945419" y="2764330"/>
                  </a:lnTo>
                  <a:lnTo>
                    <a:pt x="1946218" y="2764931"/>
                  </a:lnTo>
                  <a:lnTo>
                    <a:pt x="1947016" y="2765504"/>
                  </a:lnTo>
                  <a:lnTo>
                    <a:pt x="1947814" y="2766077"/>
                  </a:lnTo>
                  <a:lnTo>
                    <a:pt x="1948613" y="2766650"/>
                  </a:lnTo>
                  <a:lnTo>
                    <a:pt x="1949411" y="2767251"/>
                  </a:lnTo>
                  <a:lnTo>
                    <a:pt x="1950209" y="2767824"/>
                  </a:lnTo>
                  <a:lnTo>
                    <a:pt x="1951007" y="2768397"/>
                  </a:lnTo>
                  <a:lnTo>
                    <a:pt x="1951806" y="2768999"/>
                  </a:lnTo>
                  <a:lnTo>
                    <a:pt x="1952604" y="2769571"/>
                  </a:lnTo>
                  <a:lnTo>
                    <a:pt x="1953402" y="2770144"/>
                  </a:lnTo>
                  <a:lnTo>
                    <a:pt x="1954201" y="2770717"/>
                  </a:lnTo>
                  <a:lnTo>
                    <a:pt x="1954999" y="2771319"/>
                  </a:lnTo>
                  <a:lnTo>
                    <a:pt x="1955797" y="2771892"/>
                  </a:lnTo>
                  <a:lnTo>
                    <a:pt x="1956595" y="2772464"/>
                  </a:lnTo>
                  <a:lnTo>
                    <a:pt x="1957394" y="2773066"/>
                  </a:lnTo>
                  <a:lnTo>
                    <a:pt x="1958192" y="2773639"/>
                  </a:lnTo>
                  <a:lnTo>
                    <a:pt x="1958990" y="2774212"/>
                  </a:lnTo>
                  <a:lnTo>
                    <a:pt x="1959789" y="2774785"/>
                  </a:lnTo>
                  <a:lnTo>
                    <a:pt x="1960587" y="2775386"/>
                  </a:lnTo>
                  <a:lnTo>
                    <a:pt x="1961385" y="2775959"/>
                  </a:lnTo>
                  <a:lnTo>
                    <a:pt x="1962183" y="2776532"/>
                  </a:lnTo>
                  <a:lnTo>
                    <a:pt x="1962982" y="2777105"/>
                  </a:lnTo>
                  <a:lnTo>
                    <a:pt x="1963780" y="2777706"/>
                  </a:lnTo>
                  <a:lnTo>
                    <a:pt x="1964578" y="2778279"/>
                  </a:lnTo>
                  <a:lnTo>
                    <a:pt x="1965377" y="2778852"/>
                  </a:lnTo>
                  <a:lnTo>
                    <a:pt x="1966175" y="2779425"/>
                  </a:lnTo>
                  <a:lnTo>
                    <a:pt x="1966973" y="2779998"/>
                  </a:lnTo>
                  <a:lnTo>
                    <a:pt x="1967771" y="2780599"/>
                  </a:lnTo>
                  <a:lnTo>
                    <a:pt x="1968570" y="2781172"/>
                  </a:lnTo>
                  <a:lnTo>
                    <a:pt x="1969368" y="2781745"/>
                  </a:lnTo>
                  <a:lnTo>
                    <a:pt x="1970166" y="2782318"/>
                  </a:lnTo>
                  <a:lnTo>
                    <a:pt x="1970964" y="2782891"/>
                  </a:lnTo>
                  <a:lnTo>
                    <a:pt x="1971763" y="2783464"/>
                  </a:lnTo>
                  <a:lnTo>
                    <a:pt x="1972561" y="2784065"/>
                  </a:lnTo>
                  <a:lnTo>
                    <a:pt x="1973359" y="2784638"/>
                  </a:lnTo>
                  <a:lnTo>
                    <a:pt x="1974158" y="2785211"/>
                  </a:lnTo>
                  <a:lnTo>
                    <a:pt x="1974956" y="2785784"/>
                  </a:lnTo>
                  <a:lnTo>
                    <a:pt x="1975754" y="2786357"/>
                  </a:lnTo>
                  <a:lnTo>
                    <a:pt x="1976552" y="2786929"/>
                  </a:lnTo>
                  <a:lnTo>
                    <a:pt x="1977351" y="2787531"/>
                  </a:lnTo>
                  <a:lnTo>
                    <a:pt x="1978149" y="2788104"/>
                  </a:lnTo>
                  <a:lnTo>
                    <a:pt x="1978947" y="2788677"/>
                  </a:lnTo>
                  <a:lnTo>
                    <a:pt x="1979746" y="2789249"/>
                  </a:lnTo>
                  <a:lnTo>
                    <a:pt x="1980544" y="2789822"/>
                  </a:lnTo>
                  <a:lnTo>
                    <a:pt x="1981342" y="2790395"/>
                  </a:lnTo>
                  <a:lnTo>
                    <a:pt x="1982140" y="2790997"/>
                  </a:lnTo>
                  <a:lnTo>
                    <a:pt x="1982939" y="2791570"/>
                  </a:lnTo>
                  <a:lnTo>
                    <a:pt x="1983737" y="2792142"/>
                  </a:lnTo>
                  <a:lnTo>
                    <a:pt x="1984535" y="2792715"/>
                  </a:lnTo>
                  <a:lnTo>
                    <a:pt x="1985334" y="2793288"/>
                  </a:lnTo>
                  <a:lnTo>
                    <a:pt x="1986132" y="2793861"/>
                  </a:lnTo>
                  <a:lnTo>
                    <a:pt x="1986930" y="2794463"/>
                  </a:lnTo>
                  <a:lnTo>
                    <a:pt x="1987728" y="2795035"/>
                  </a:lnTo>
                  <a:lnTo>
                    <a:pt x="1988527" y="2795608"/>
                  </a:lnTo>
                  <a:lnTo>
                    <a:pt x="1989325" y="2796181"/>
                  </a:lnTo>
                  <a:lnTo>
                    <a:pt x="1990123" y="2796754"/>
                  </a:lnTo>
                  <a:lnTo>
                    <a:pt x="1990922" y="2797327"/>
                  </a:lnTo>
                  <a:lnTo>
                    <a:pt x="1991720" y="2797900"/>
                  </a:lnTo>
                  <a:lnTo>
                    <a:pt x="1992518" y="2798473"/>
                  </a:lnTo>
                  <a:lnTo>
                    <a:pt x="1993316" y="2799046"/>
                  </a:lnTo>
                  <a:lnTo>
                    <a:pt x="1994115" y="2799618"/>
                  </a:lnTo>
                  <a:lnTo>
                    <a:pt x="1994913" y="2800191"/>
                  </a:lnTo>
                  <a:lnTo>
                    <a:pt x="1995711" y="2800764"/>
                  </a:lnTo>
                  <a:lnTo>
                    <a:pt x="1996510" y="2801337"/>
                  </a:lnTo>
                  <a:lnTo>
                    <a:pt x="1997308" y="2801910"/>
                  </a:lnTo>
                  <a:lnTo>
                    <a:pt x="1998106" y="2802483"/>
                  </a:lnTo>
                  <a:lnTo>
                    <a:pt x="1998904" y="2803084"/>
                  </a:lnTo>
                  <a:lnTo>
                    <a:pt x="1999703" y="2803657"/>
                  </a:lnTo>
                  <a:lnTo>
                    <a:pt x="2000501" y="2804230"/>
                  </a:lnTo>
                  <a:lnTo>
                    <a:pt x="2001299" y="2804803"/>
                  </a:lnTo>
                  <a:lnTo>
                    <a:pt x="2002098" y="2805376"/>
                  </a:lnTo>
                  <a:lnTo>
                    <a:pt x="2002896" y="2805949"/>
                  </a:lnTo>
                  <a:lnTo>
                    <a:pt x="2003694" y="2806522"/>
                  </a:lnTo>
                  <a:lnTo>
                    <a:pt x="2004492" y="2807094"/>
                  </a:lnTo>
                  <a:lnTo>
                    <a:pt x="2005291" y="2807667"/>
                  </a:lnTo>
                  <a:lnTo>
                    <a:pt x="2006089" y="2808240"/>
                  </a:lnTo>
                  <a:lnTo>
                    <a:pt x="2006887" y="2808813"/>
                  </a:lnTo>
                  <a:lnTo>
                    <a:pt x="2007686" y="2809386"/>
                  </a:lnTo>
                  <a:lnTo>
                    <a:pt x="2008484" y="2809959"/>
                  </a:lnTo>
                  <a:lnTo>
                    <a:pt x="2009282" y="2810532"/>
                  </a:lnTo>
                  <a:lnTo>
                    <a:pt x="2010080" y="2811105"/>
                  </a:lnTo>
                  <a:lnTo>
                    <a:pt x="2010879" y="2811677"/>
                  </a:lnTo>
                  <a:lnTo>
                    <a:pt x="2011677" y="2812250"/>
                  </a:lnTo>
                  <a:lnTo>
                    <a:pt x="2012475" y="2812823"/>
                  </a:lnTo>
                  <a:lnTo>
                    <a:pt x="2013274" y="2813396"/>
                  </a:lnTo>
                  <a:lnTo>
                    <a:pt x="2014072" y="2813969"/>
                  </a:lnTo>
                  <a:lnTo>
                    <a:pt x="2014870" y="2814542"/>
                  </a:lnTo>
                  <a:lnTo>
                    <a:pt x="2015668" y="2815115"/>
                  </a:lnTo>
                  <a:lnTo>
                    <a:pt x="2016467" y="2815687"/>
                  </a:lnTo>
                  <a:lnTo>
                    <a:pt x="2017265" y="2816260"/>
                  </a:lnTo>
                  <a:lnTo>
                    <a:pt x="2018063" y="2816833"/>
                  </a:lnTo>
                  <a:lnTo>
                    <a:pt x="2018862" y="2817406"/>
                  </a:lnTo>
                  <a:lnTo>
                    <a:pt x="2019660" y="2817979"/>
                  </a:lnTo>
                  <a:lnTo>
                    <a:pt x="2020458" y="2818552"/>
                  </a:lnTo>
                  <a:lnTo>
                    <a:pt x="2021256" y="2819125"/>
                  </a:lnTo>
                  <a:lnTo>
                    <a:pt x="2022055" y="2819698"/>
                  </a:lnTo>
                  <a:lnTo>
                    <a:pt x="2022853" y="2820270"/>
                  </a:lnTo>
                  <a:lnTo>
                    <a:pt x="2023651" y="2820843"/>
                  </a:lnTo>
                  <a:lnTo>
                    <a:pt x="2024450" y="2821416"/>
                  </a:lnTo>
                  <a:lnTo>
                    <a:pt x="2025248" y="2821989"/>
                  </a:lnTo>
                  <a:lnTo>
                    <a:pt x="2026046" y="2822533"/>
                  </a:lnTo>
                  <a:lnTo>
                    <a:pt x="2026844" y="2823106"/>
                  </a:lnTo>
                  <a:lnTo>
                    <a:pt x="2027643" y="2823679"/>
                  </a:lnTo>
                  <a:lnTo>
                    <a:pt x="2028441" y="2824252"/>
                  </a:lnTo>
                  <a:lnTo>
                    <a:pt x="2029239" y="2824825"/>
                  </a:lnTo>
                  <a:lnTo>
                    <a:pt x="2030038" y="2825398"/>
                  </a:lnTo>
                  <a:lnTo>
                    <a:pt x="2030836" y="2825971"/>
                  </a:lnTo>
                  <a:lnTo>
                    <a:pt x="2031634" y="2826543"/>
                  </a:lnTo>
                  <a:lnTo>
                    <a:pt x="2032432" y="2827116"/>
                  </a:lnTo>
                  <a:lnTo>
                    <a:pt x="2033231" y="2827689"/>
                  </a:lnTo>
                  <a:lnTo>
                    <a:pt x="2034029" y="2828262"/>
                  </a:lnTo>
                  <a:lnTo>
                    <a:pt x="2034827" y="2828835"/>
                  </a:lnTo>
                  <a:lnTo>
                    <a:pt x="2035626" y="2829408"/>
                  </a:lnTo>
                  <a:lnTo>
                    <a:pt x="2036424" y="2829981"/>
                  </a:lnTo>
                  <a:lnTo>
                    <a:pt x="2037222" y="2830553"/>
                  </a:lnTo>
                  <a:lnTo>
                    <a:pt x="2038020" y="2831098"/>
                  </a:lnTo>
                  <a:lnTo>
                    <a:pt x="2038819" y="2831671"/>
                  </a:lnTo>
                  <a:lnTo>
                    <a:pt x="2039617" y="2832243"/>
                  </a:lnTo>
                  <a:lnTo>
                    <a:pt x="2040415" y="2832816"/>
                  </a:lnTo>
                  <a:lnTo>
                    <a:pt x="2041214" y="2833389"/>
                  </a:lnTo>
                  <a:lnTo>
                    <a:pt x="2042012" y="2833962"/>
                  </a:lnTo>
                  <a:lnTo>
                    <a:pt x="2042810" y="2834506"/>
                  </a:lnTo>
                  <a:lnTo>
                    <a:pt x="2043608" y="2835079"/>
                  </a:lnTo>
                  <a:lnTo>
                    <a:pt x="2044407" y="2835652"/>
                  </a:lnTo>
                  <a:lnTo>
                    <a:pt x="2045205" y="2836225"/>
                  </a:lnTo>
                  <a:lnTo>
                    <a:pt x="2046003" y="2836798"/>
                  </a:lnTo>
                  <a:lnTo>
                    <a:pt x="2046802" y="2837371"/>
                  </a:lnTo>
                  <a:lnTo>
                    <a:pt x="2047600" y="2837915"/>
                  </a:lnTo>
                  <a:lnTo>
                    <a:pt x="2048398" y="2838488"/>
                  </a:lnTo>
                  <a:lnTo>
                    <a:pt x="2049196" y="2839061"/>
                  </a:lnTo>
                  <a:lnTo>
                    <a:pt x="2049995" y="2839633"/>
                  </a:lnTo>
                  <a:lnTo>
                    <a:pt x="2050793" y="2840206"/>
                  </a:lnTo>
                  <a:lnTo>
                    <a:pt x="2051591" y="2840779"/>
                  </a:lnTo>
                  <a:lnTo>
                    <a:pt x="2052390" y="2841323"/>
                  </a:lnTo>
                  <a:lnTo>
                    <a:pt x="2053188" y="2841896"/>
                  </a:lnTo>
                  <a:lnTo>
                    <a:pt x="2053986" y="2842469"/>
                  </a:lnTo>
                  <a:lnTo>
                    <a:pt x="2054784" y="2843042"/>
                  </a:lnTo>
                  <a:lnTo>
                    <a:pt x="2055583" y="2843615"/>
                  </a:lnTo>
                  <a:lnTo>
                    <a:pt x="2056381" y="2844188"/>
                  </a:lnTo>
                  <a:lnTo>
                    <a:pt x="2057179" y="2844732"/>
                  </a:lnTo>
                  <a:lnTo>
                    <a:pt x="2057978" y="2845305"/>
                  </a:lnTo>
                  <a:lnTo>
                    <a:pt x="2058776" y="2845878"/>
                  </a:lnTo>
                  <a:lnTo>
                    <a:pt x="2059574" y="2846451"/>
                  </a:lnTo>
                  <a:lnTo>
                    <a:pt x="2060372" y="2847024"/>
                  </a:lnTo>
                  <a:lnTo>
                    <a:pt x="2061171" y="2847596"/>
                  </a:lnTo>
                  <a:lnTo>
                    <a:pt x="2061969" y="2848141"/>
                  </a:lnTo>
                  <a:lnTo>
                    <a:pt x="2062767" y="2848713"/>
                  </a:lnTo>
                  <a:lnTo>
                    <a:pt x="2063566" y="2849286"/>
                  </a:lnTo>
                  <a:lnTo>
                    <a:pt x="2064364" y="2849859"/>
                  </a:lnTo>
                  <a:lnTo>
                    <a:pt x="2065162" y="2850403"/>
                  </a:lnTo>
                  <a:lnTo>
                    <a:pt x="2065960" y="2850976"/>
                  </a:lnTo>
                  <a:lnTo>
                    <a:pt x="2066759" y="2851549"/>
                  </a:lnTo>
                  <a:lnTo>
                    <a:pt x="2067557" y="2852093"/>
                  </a:lnTo>
                  <a:lnTo>
                    <a:pt x="2068355" y="2852666"/>
                  </a:lnTo>
                  <a:lnTo>
                    <a:pt x="2069154" y="2853239"/>
                  </a:lnTo>
                  <a:lnTo>
                    <a:pt x="2069952" y="2853812"/>
                  </a:lnTo>
                  <a:lnTo>
                    <a:pt x="2070750" y="2854356"/>
                  </a:lnTo>
                  <a:lnTo>
                    <a:pt x="2071548" y="2854929"/>
                  </a:lnTo>
                  <a:lnTo>
                    <a:pt x="2072347" y="2855502"/>
                  </a:lnTo>
                  <a:lnTo>
                    <a:pt x="2073145" y="2856075"/>
                  </a:lnTo>
                  <a:lnTo>
                    <a:pt x="2073943" y="2856619"/>
                  </a:lnTo>
                  <a:lnTo>
                    <a:pt x="2074742" y="2857192"/>
                  </a:lnTo>
                  <a:lnTo>
                    <a:pt x="2075540" y="2857765"/>
                  </a:lnTo>
                  <a:lnTo>
                    <a:pt x="2076338" y="2858338"/>
                  </a:lnTo>
                  <a:lnTo>
                    <a:pt x="2077136" y="2858882"/>
                  </a:lnTo>
                  <a:lnTo>
                    <a:pt x="2077935" y="2859455"/>
                  </a:lnTo>
                  <a:lnTo>
                    <a:pt x="2078733" y="2860028"/>
                  </a:lnTo>
                  <a:lnTo>
                    <a:pt x="2079531" y="2860572"/>
                  </a:lnTo>
                  <a:lnTo>
                    <a:pt x="2080330" y="2861145"/>
                  </a:lnTo>
                  <a:lnTo>
                    <a:pt x="2081128" y="2861718"/>
                  </a:lnTo>
                  <a:lnTo>
                    <a:pt x="2081926" y="2862291"/>
                  </a:lnTo>
                  <a:lnTo>
                    <a:pt x="2082724" y="2862835"/>
                  </a:lnTo>
                  <a:lnTo>
                    <a:pt x="2083523" y="2863408"/>
                  </a:lnTo>
                  <a:lnTo>
                    <a:pt x="2084321" y="2863980"/>
                  </a:lnTo>
                  <a:lnTo>
                    <a:pt x="2085119" y="2864525"/>
                  </a:lnTo>
                  <a:lnTo>
                    <a:pt x="2085917" y="2865098"/>
                  </a:lnTo>
                  <a:lnTo>
                    <a:pt x="2086716" y="2865670"/>
                  </a:lnTo>
                  <a:lnTo>
                    <a:pt x="2087514" y="2866215"/>
                  </a:lnTo>
                  <a:lnTo>
                    <a:pt x="2088312" y="2866788"/>
                  </a:lnTo>
                  <a:lnTo>
                    <a:pt x="2089111" y="2867360"/>
                  </a:lnTo>
                  <a:lnTo>
                    <a:pt x="2089909" y="2867905"/>
                  </a:lnTo>
                  <a:lnTo>
                    <a:pt x="2090707" y="2868478"/>
                  </a:lnTo>
                  <a:lnTo>
                    <a:pt x="2091505" y="2869050"/>
                  </a:lnTo>
                  <a:lnTo>
                    <a:pt x="2092304" y="2869595"/>
                  </a:lnTo>
                  <a:lnTo>
                    <a:pt x="2093102" y="2870167"/>
                  </a:lnTo>
                  <a:lnTo>
                    <a:pt x="2093900" y="2870712"/>
                  </a:lnTo>
                  <a:lnTo>
                    <a:pt x="2094699" y="2871285"/>
                  </a:lnTo>
                  <a:lnTo>
                    <a:pt x="2095497" y="2871857"/>
                  </a:lnTo>
                  <a:lnTo>
                    <a:pt x="2096295" y="2872402"/>
                  </a:lnTo>
                  <a:lnTo>
                    <a:pt x="2097093" y="2872975"/>
                  </a:lnTo>
                  <a:lnTo>
                    <a:pt x="2097892" y="2873547"/>
                  </a:lnTo>
                  <a:lnTo>
                    <a:pt x="2098690" y="2874092"/>
                  </a:lnTo>
                  <a:lnTo>
                    <a:pt x="2099488" y="2874665"/>
                  </a:lnTo>
                  <a:lnTo>
                    <a:pt x="2100287" y="2875237"/>
                  </a:lnTo>
                  <a:lnTo>
                    <a:pt x="2101085" y="2875782"/>
                  </a:lnTo>
                  <a:lnTo>
                    <a:pt x="2101883" y="2876354"/>
                  </a:lnTo>
                  <a:lnTo>
                    <a:pt x="2102681" y="2876899"/>
                  </a:lnTo>
                  <a:lnTo>
                    <a:pt x="2103480" y="2877472"/>
                  </a:lnTo>
                  <a:lnTo>
                    <a:pt x="2104278" y="2878044"/>
                  </a:lnTo>
                  <a:lnTo>
                    <a:pt x="2105076" y="2878589"/>
                  </a:lnTo>
                  <a:lnTo>
                    <a:pt x="2105875" y="2879162"/>
                  </a:lnTo>
                  <a:lnTo>
                    <a:pt x="2106673" y="2879734"/>
                  </a:lnTo>
                  <a:lnTo>
                    <a:pt x="2107471" y="2880279"/>
                  </a:lnTo>
                  <a:lnTo>
                    <a:pt x="2108269" y="2880852"/>
                  </a:lnTo>
                  <a:lnTo>
                    <a:pt x="2109068" y="2881396"/>
                  </a:lnTo>
                  <a:lnTo>
                    <a:pt x="2109866" y="2881969"/>
                  </a:lnTo>
                  <a:lnTo>
                    <a:pt x="2110664" y="2882513"/>
                  </a:lnTo>
                  <a:lnTo>
                    <a:pt x="2111463" y="2883086"/>
                  </a:lnTo>
                  <a:lnTo>
                    <a:pt x="2112261" y="2883659"/>
                  </a:lnTo>
                  <a:lnTo>
                    <a:pt x="2113059" y="2884203"/>
                  </a:lnTo>
                  <a:lnTo>
                    <a:pt x="2113857" y="2884776"/>
                  </a:lnTo>
                  <a:lnTo>
                    <a:pt x="2114656" y="2885320"/>
                  </a:lnTo>
                  <a:lnTo>
                    <a:pt x="2115454" y="2885893"/>
                  </a:lnTo>
                  <a:lnTo>
                    <a:pt x="2116252" y="2886437"/>
                  </a:lnTo>
                  <a:lnTo>
                    <a:pt x="2117051" y="2887010"/>
                  </a:lnTo>
                  <a:lnTo>
                    <a:pt x="2117849" y="2887554"/>
                  </a:lnTo>
                  <a:lnTo>
                    <a:pt x="2118647" y="2888127"/>
                  </a:lnTo>
                  <a:lnTo>
                    <a:pt x="2119445" y="2888671"/>
                  </a:lnTo>
                  <a:lnTo>
                    <a:pt x="2120244" y="2889244"/>
                  </a:lnTo>
                  <a:lnTo>
                    <a:pt x="2121042" y="2889788"/>
                  </a:lnTo>
                  <a:lnTo>
                    <a:pt x="2121840" y="2890361"/>
                  </a:lnTo>
                  <a:lnTo>
                    <a:pt x="2122639" y="2890905"/>
                  </a:lnTo>
                  <a:lnTo>
                    <a:pt x="2123437" y="2891478"/>
                  </a:lnTo>
                  <a:lnTo>
                    <a:pt x="2124235" y="2892051"/>
                  </a:lnTo>
                  <a:lnTo>
                    <a:pt x="2125033" y="2892595"/>
                  </a:lnTo>
                  <a:lnTo>
                    <a:pt x="2125832" y="2893168"/>
                  </a:lnTo>
                  <a:lnTo>
                    <a:pt x="2126630" y="2893712"/>
                  </a:lnTo>
                  <a:lnTo>
                    <a:pt x="2127428" y="2894285"/>
                  </a:lnTo>
                  <a:lnTo>
                    <a:pt x="2128227" y="2894830"/>
                  </a:lnTo>
                  <a:lnTo>
                    <a:pt x="2129025" y="2895402"/>
                  </a:lnTo>
                  <a:lnTo>
                    <a:pt x="2129823" y="2895947"/>
                  </a:lnTo>
                  <a:lnTo>
                    <a:pt x="2130621" y="2896520"/>
                  </a:lnTo>
                  <a:lnTo>
                    <a:pt x="2131420" y="2897064"/>
                  </a:lnTo>
                  <a:lnTo>
                    <a:pt x="2132218" y="2897637"/>
                  </a:lnTo>
                  <a:lnTo>
                    <a:pt x="2133016" y="2898181"/>
                  </a:lnTo>
                  <a:lnTo>
                    <a:pt x="2133815" y="2898754"/>
                  </a:lnTo>
                  <a:lnTo>
                    <a:pt x="2134613" y="2899298"/>
                  </a:lnTo>
                  <a:lnTo>
                    <a:pt x="2135411" y="2899871"/>
                  </a:lnTo>
                  <a:lnTo>
                    <a:pt x="2136209" y="2900415"/>
                  </a:lnTo>
                  <a:lnTo>
                    <a:pt x="2137008" y="2900988"/>
                  </a:lnTo>
                  <a:lnTo>
                    <a:pt x="2137806" y="2901532"/>
                  </a:lnTo>
                  <a:lnTo>
                    <a:pt x="2138604" y="2902076"/>
                  </a:lnTo>
                  <a:lnTo>
                    <a:pt x="2139403" y="2902649"/>
                  </a:lnTo>
                  <a:lnTo>
                    <a:pt x="2140201" y="2903193"/>
                  </a:lnTo>
                  <a:lnTo>
                    <a:pt x="2140999" y="2903766"/>
                  </a:lnTo>
                  <a:lnTo>
                    <a:pt x="2141797" y="2904311"/>
                  </a:lnTo>
                  <a:lnTo>
                    <a:pt x="2142596" y="2904883"/>
                  </a:lnTo>
                  <a:lnTo>
                    <a:pt x="2143394" y="2905428"/>
                  </a:lnTo>
                  <a:lnTo>
                    <a:pt x="2144192" y="2905972"/>
                  </a:lnTo>
                  <a:lnTo>
                    <a:pt x="2144991" y="2906545"/>
                  </a:lnTo>
                  <a:lnTo>
                    <a:pt x="2145789" y="2907089"/>
                  </a:lnTo>
                  <a:lnTo>
                    <a:pt x="2146587" y="2907662"/>
                  </a:lnTo>
                  <a:lnTo>
                    <a:pt x="2147385" y="2908206"/>
                  </a:lnTo>
                  <a:lnTo>
                    <a:pt x="2148184" y="2908779"/>
                  </a:lnTo>
                  <a:lnTo>
                    <a:pt x="2148982" y="2909323"/>
                  </a:lnTo>
                  <a:lnTo>
                    <a:pt x="2149780" y="2909896"/>
                  </a:lnTo>
                  <a:lnTo>
                    <a:pt x="2150579" y="2910440"/>
                  </a:lnTo>
                  <a:lnTo>
                    <a:pt x="2151377" y="2910985"/>
                  </a:lnTo>
                  <a:lnTo>
                    <a:pt x="2152175" y="2911557"/>
                  </a:lnTo>
                  <a:lnTo>
                    <a:pt x="2152973" y="2912102"/>
                  </a:lnTo>
                  <a:lnTo>
                    <a:pt x="2153772" y="2912674"/>
                  </a:lnTo>
                  <a:lnTo>
                    <a:pt x="2154570" y="2913219"/>
                  </a:lnTo>
                  <a:lnTo>
                    <a:pt x="2155368" y="2913792"/>
                  </a:lnTo>
                  <a:lnTo>
                    <a:pt x="2156167" y="2914336"/>
                  </a:lnTo>
                  <a:lnTo>
                    <a:pt x="2156965" y="2914880"/>
                  </a:lnTo>
                  <a:lnTo>
                    <a:pt x="2157763" y="2915453"/>
                  </a:lnTo>
                  <a:lnTo>
                    <a:pt x="2158561" y="2915997"/>
                  </a:lnTo>
                  <a:lnTo>
                    <a:pt x="2159360" y="2916541"/>
                  </a:lnTo>
                  <a:lnTo>
                    <a:pt x="2160158" y="2917114"/>
                  </a:lnTo>
                  <a:lnTo>
                    <a:pt x="2160956" y="2917658"/>
                  </a:lnTo>
                  <a:lnTo>
                    <a:pt x="2161755" y="2918203"/>
                  </a:lnTo>
                  <a:lnTo>
                    <a:pt x="2162553" y="2918776"/>
                  </a:lnTo>
                  <a:lnTo>
                    <a:pt x="2163351" y="2919320"/>
                  </a:lnTo>
                  <a:lnTo>
                    <a:pt x="2164149" y="2919864"/>
                  </a:lnTo>
                  <a:lnTo>
                    <a:pt x="2164948" y="2920437"/>
                  </a:lnTo>
                  <a:lnTo>
                    <a:pt x="2165746" y="2920981"/>
                  </a:lnTo>
                  <a:lnTo>
                    <a:pt x="2166544" y="2921525"/>
                  </a:lnTo>
                  <a:lnTo>
                    <a:pt x="2167343" y="2922098"/>
                  </a:lnTo>
                  <a:lnTo>
                    <a:pt x="2168141" y="2922642"/>
                  </a:lnTo>
                  <a:lnTo>
                    <a:pt x="2168939" y="2923215"/>
                  </a:lnTo>
                  <a:lnTo>
                    <a:pt x="2169737" y="2923760"/>
                  </a:lnTo>
                  <a:lnTo>
                    <a:pt x="2170536" y="2924304"/>
                  </a:lnTo>
                  <a:lnTo>
                    <a:pt x="2171334" y="2924877"/>
                  </a:lnTo>
                  <a:lnTo>
                    <a:pt x="2172132" y="2925421"/>
                  </a:lnTo>
                  <a:lnTo>
                    <a:pt x="2172931" y="2925965"/>
                  </a:lnTo>
                  <a:lnTo>
                    <a:pt x="2173729" y="2926538"/>
                  </a:lnTo>
                  <a:lnTo>
                    <a:pt x="2174527" y="2927082"/>
                  </a:lnTo>
                  <a:lnTo>
                    <a:pt x="2175325" y="2927626"/>
                  </a:lnTo>
                  <a:lnTo>
                    <a:pt x="2176124" y="2928199"/>
                  </a:lnTo>
                  <a:lnTo>
                    <a:pt x="2176922" y="2928744"/>
                  </a:lnTo>
                  <a:lnTo>
                    <a:pt x="2177720" y="2929288"/>
                  </a:lnTo>
                  <a:lnTo>
                    <a:pt x="2178519" y="2929861"/>
                  </a:lnTo>
                  <a:lnTo>
                    <a:pt x="2179317" y="2930405"/>
                  </a:lnTo>
                  <a:lnTo>
                    <a:pt x="2180115" y="2930949"/>
                  </a:lnTo>
                  <a:lnTo>
                    <a:pt x="2180913" y="2931522"/>
                  </a:lnTo>
                  <a:lnTo>
                    <a:pt x="2181712" y="2932066"/>
                  </a:lnTo>
                  <a:lnTo>
                    <a:pt x="2182510" y="2932610"/>
                  </a:lnTo>
                  <a:lnTo>
                    <a:pt x="2183308" y="2933155"/>
                  </a:lnTo>
                  <a:lnTo>
                    <a:pt x="2184107" y="2933727"/>
                  </a:lnTo>
                  <a:lnTo>
                    <a:pt x="2184905" y="2934272"/>
                  </a:lnTo>
                  <a:lnTo>
                    <a:pt x="2185703" y="2934816"/>
                  </a:lnTo>
                  <a:lnTo>
                    <a:pt x="2186501" y="2935360"/>
                  </a:lnTo>
                  <a:lnTo>
                    <a:pt x="2187300" y="2935933"/>
                  </a:lnTo>
                  <a:lnTo>
                    <a:pt x="2188098" y="2936477"/>
                  </a:lnTo>
                  <a:lnTo>
                    <a:pt x="2188896" y="2937021"/>
                  </a:lnTo>
                  <a:lnTo>
                    <a:pt x="2189695" y="2937566"/>
                  </a:lnTo>
                  <a:lnTo>
                    <a:pt x="2190493" y="2938139"/>
                  </a:lnTo>
                  <a:lnTo>
                    <a:pt x="2191291" y="2938683"/>
                  </a:lnTo>
                  <a:lnTo>
                    <a:pt x="2192089" y="2939227"/>
                  </a:lnTo>
                  <a:lnTo>
                    <a:pt x="2192888" y="2939771"/>
                  </a:lnTo>
                  <a:lnTo>
                    <a:pt x="2193686" y="2940344"/>
                  </a:lnTo>
                  <a:lnTo>
                    <a:pt x="2194484" y="2940888"/>
                  </a:lnTo>
                  <a:lnTo>
                    <a:pt x="2195283" y="2941433"/>
                  </a:lnTo>
                  <a:lnTo>
                    <a:pt x="2196081" y="2941977"/>
                  </a:lnTo>
                  <a:lnTo>
                    <a:pt x="2196879" y="2942550"/>
                  </a:lnTo>
                  <a:lnTo>
                    <a:pt x="2197677" y="2943094"/>
                  </a:lnTo>
                  <a:lnTo>
                    <a:pt x="2198476" y="2943638"/>
                  </a:lnTo>
                  <a:lnTo>
                    <a:pt x="2199274" y="2944182"/>
                  </a:lnTo>
                  <a:lnTo>
                    <a:pt x="2200072" y="2944755"/>
                  </a:lnTo>
                  <a:lnTo>
                    <a:pt x="2200870" y="2945299"/>
                  </a:lnTo>
                  <a:lnTo>
                    <a:pt x="2201669" y="2945844"/>
                  </a:lnTo>
                  <a:lnTo>
                    <a:pt x="2202467" y="2946388"/>
                  </a:lnTo>
                  <a:lnTo>
                    <a:pt x="2203265" y="2946961"/>
                  </a:lnTo>
                  <a:lnTo>
                    <a:pt x="2204064" y="2947505"/>
                  </a:lnTo>
                  <a:lnTo>
                    <a:pt x="2204862" y="2948049"/>
                  </a:lnTo>
                  <a:lnTo>
                    <a:pt x="2205660" y="2948593"/>
                  </a:lnTo>
                  <a:lnTo>
                    <a:pt x="2206458" y="2949138"/>
                  </a:lnTo>
                  <a:lnTo>
                    <a:pt x="2207257" y="2949682"/>
                  </a:lnTo>
                  <a:lnTo>
                    <a:pt x="2208055" y="2950255"/>
                  </a:lnTo>
                  <a:lnTo>
                    <a:pt x="2208853" y="2950799"/>
                  </a:lnTo>
                  <a:lnTo>
                    <a:pt x="2209652" y="2951343"/>
                  </a:lnTo>
                  <a:lnTo>
                    <a:pt x="2210450" y="2951887"/>
                  </a:lnTo>
                  <a:lnTo>
                    <a:pt x="2211248" y="2952432"/>
                  </a:lnTo>
                  <a:lnTo>
                    <a:pt x="2212046" y="2952976"/>
                  </a:lnTo>
                  <a:lnTo>
                    <a:pt x="2212845" y="2953549"/>
                  </a:lnTo>
                  <a:lnTo>
                    <a:pt x="2213643" y="2954093"/>
                  </a:lnTo>
                  <a:lnTo>
                    <a:pt x="2214441" y="2954637"/>
                  </a:lnTo>
                  <a:lnTo>
                    <a:pt x="2215240" y="2955181"/>
                  </a:lnTo>
                  <a:lnTo>
                    <a:pt x="2216038" y="2955726"/>
                  </a:lnTo>
                  <a:lnTo>
                    <a:pt x="2216836" y="2956270"/>
                  </a:lnTo>
                  <a:lnTo>
                    <a:pt x="2217634" y="2956843"/>
                  </a:lnTo>
                  <a:lnTo>
                    <a:pt x="2218433" y="2957387"/>
                  </a:lnTo>
                  <a:lnTo>
                    <a:pt x="2219231" y="2957931"/>
                  </a:lnTo>
                  <a:lnTo>
                    <a:pt x="2220029" y="2958475"/>
                  </a:lnTo>
                  <a:lnTo>
                    <a:pt x="2220828" y="2959020"/>
                  </a:lnTo>
                  <a:lnTo>
                    <a:pt x="2221626" y="2959564"/>
                  </a:lnTo>
                  <a:lnTo>
                    <a:pt x="2222424" y="2960108"/>
                  </a:lnTo>
                  <a:lnTo>
                    <a:pt x="2223222" y="2960681"/>
                  </a:lnTo>
                  <a:lnTo>
                    <a:pt x="2224021" y="2961225"/>
                  </a:lnTo>
                  <a:lnTo>
                    <a:pt x="2224819" y="2961770"/>
                  </a:lnTo>
                  <a:lnTo>
                    <a:pt x="2225617" y="2962314"/>
                  </a:lnTo>
                  <a:lnTo>
                    <a:pt x="2226416" y="2962858"/>
                  </a:lnTo>
                  <a:lnTo>
                    <a:pt x="2227214" y="2963402"/>
                  </a:lnTo>
                  <a:lnTo>
                    <a:pt x="2228012" y="2963975"/>
                  </a:lnTo>
                  <a:lnTo>
                    <a:pt x="2228810" y="2964519"/>
                  </a:lnTo>
                  <a:lnTo>
                    <a:pt x="2229609" y="2965064"/>
                  </a:lnTo>
                  <a:lnTo>
                    <a:pt x="2230407" y="2965608"/>
                  </a:lnTo>
                  <a:lnTo>
                    <a:pt x="2231205" y="2966152"/>
                  </a:lnTo>
                  <a:lnTo>
                    <a:pt x="2232004" y="2966696"/>
                  </a:lnTo>
                  <a:lnTo>
                    <a:pt x="2232802" y="2967240"/>
                  </a:lnTo>
                  <a:lnTo>
                    <a:pt x="2233600" y="2967785"/>
                  </a:lnTo>
                  <a:lnTo>
                    <a:pt x="2234398" y="2968329"/>
                  </a:lnTo>
                  <a:lnTo>
                    <a:pt x="2235197" y="2968873"/>
                  </a:lnTo>
                  <a:lnTo>
                    <a:pt x="2235995" y="2969417"/>
                  </a:lnTo>
                  <a:lnTo>
                    <a:pt x="2236793" y="2969962"/>
                  </a:lnTo>
                  <a:lnTo>
                    <a:pt x="2237592" y="2970506"/>
                  </a:lnTo>
                  <a:lnTo>
                    <a:pt x="2238390" y="2971079"/>
                  </a:lnTo>
                  <a:lnTo>
                    <a:pt x="2239188" y="2971623"/>
                  </a:lnTo>
                  <a:lnTo>
                    <a:pt x="2239986" y="2972167"/>
                  </a:lnTo>
                  <a:lnTo>
                    <a:pt x="2240785" y="2972711"/>
                  </a:lnTo>
                  <a:lnTo>
                    <a:pt x="2241583" y="2973256"/>
                  </a:lnTo>
                  <a:lnTo>
                    <a:pt x="2242381" y="2973800"/>
                  </a:lnTo>
                  <a:lnTo>
                    <a:pt x="2243180" y="2974344"/>
                  </a:lnTo>
                  <a:lnTo>
                    <a:pt x="2243978" y="2974888"/>
                  </a:lnTo>
                  <a:lnTo>
                    <a:pt x="2244776" y="2975432"/>
                  </a:lnTo>
                  <a:lnTo>
                    <a:pt x="2245574" y="2975977"/>
                  </a:lnTo>
                  <a:lnTo>
                    <a:pt x="2246373" y="2976521"/>
                  </a:lnTo>
                  <a:lnTo>
                    <a:pt x="2247171" y="2977065"/>
                  </a:lnTo>
                  <a:lnTo>
                    <a:pt x="2247969" y="2977609"/>
                  </a:lnTo>
                  <a:lnTo>
                    <a:pt x="2248768" y="2978154"/>
                  </a:lnTo>
                  <a:lnTo>
                    <a:pt x="2249566" y="2978726"/>
                  </a:lnTo>
                  <a:lnTo>
                    <a:pt x="2250364" y="2979271"/>
                  </a:lnTo>
                  <a:lnTo>
                    <a:pt x="2251162" y="2979815"/>
                  </a:lnTo>
                  <a:lnTo>
                    <a:pt x="2251961" y="2980359"/>
                  </a:lnTo>
                  <a:lnTo>
                    <a:pt x="2252759" y="2980903"/>
                  </a:lnTo>
                  <a:lnTo>
                    <a:pt x="2253557" y="2981448"/>
                  </a:lnTo>
                  <a:lnTo>
                    <a:pt x="2254356" y="2981992"/>
                  </a:lnTo>
                  <a:lnTo>
                    <a:pt x="2255154" y="2982536"/>
                  </a:lnTo>
                  <a:lnTo>
                    <a:pt x="2255952" y="2983080"/>
                  </a:lnTo>
                  <a:lnTo>
                    <a:pt x="2256750" y="2983625"/>
                  </a:lnTo>
                  <a:lnTo>
                    <a:pt x="2257549" y="2984169"/>
                  </a:lnTo>
                  <a:lnTo>
                    <a:pt x="2258347" y="2984713"/>
                  </a:lnTo>
                  <a:lnTo>
                    <a:pt x="2259145" y="2985257"/>
                  </a:lnTo>
                  <a:lnTo>
                    <a:pt x="2259944" y="2985801"/>
                  </a:lnTo>
                  <a:lnTo>
                    <a:pt x="2260742" y="2986346"/>
                  </a:lnTo>
                  <a:lnTo>
                    <a:pt x="2261540" y="2986890"/>
                  </a:lnTo>
                  <a:lnTo>
                    <a:pt x="2262338" y="2987434"/>
                  </a:lnTo>
                  <a:lnTo>
                    <a:pt x="2263137" y="2987978"/>
                  </a:lnTo>
                  <a:lnTo>
                    <a:pt x="2263935" y="2988523"/>
                  </a:lnTo>
                  <a:lnTo>
                    <a:pt x="2264733" y="2989067"/>
                  </a:lnTo>
                  <a:lnTo>
                    <a:pt x="2265532" y="2989611"/>
                  </a:lnTo>
                  <a:lnTo>
                    <a:pt x="2266330" y="2990127"/>
                  </a:lnTo>
                  <a:lnTo>
                    <a:pt x="2267128" y="2990671"/>
                  </a:lnTo>
                  <a:lnTo>
                    <a:pt x="2267926" y="2991215"/>
                  </a:lnTo>
                  <a:lnTo>
                    <a:pt x="2268725" y="2991759"/>
                  </a:lnTo>
                  <a:lnTo>
                    <a:pt x="2269523" y="2992304"/>
                  </a:lnTo>
                  <a:lnTo>
                    <a:pt x="2270321" y="2992848"/>
                  </a:lnTo>
                  <a:lnTo>
                    <a:pt x="2271120" y="2993392"/>
                  </a:lnTo>
                  <a:lnTo>
                    <a:pt x="2271918" y="2993936"/>
                  </a:lnTo>
                  <a:lnTo>
                    <a:pt x="2272716" y="2994480"/>
                  </a:lnTo>
                  <a:lnTo>
                    <a:pt x="2273514" y="2995025"/>
                  </a:lnTo>
                  <a:lnTo>
                    <a:pt x="2274313" y="2995569"/>
                  </a:lnTo>
                  <a:lnTo>
                    <a:pt x="2275111" y="2996113"/>
                  </a:lnTo>
                  <a:lnTo>
                    <a:pt x="2275909" y="2996657"/>
                  </a:lnTo>
                  <a:lnTo>
                    <a:pt x="2276708" y="2997202"/>
                  </a:lnTo>
                  <a:lnTo>
                    <a:pt x="2277506" y="2997746"/>
                  </a:lnTo>
                  <a:lnTo>
                    <a:pt x="2278304" y="2998290"/>
                  </a:lnTo>
                  <a:lnTo>
                    <a:pt x="2279102" y="2998834"/>
                  </a:lnTo>
                  <a:lnTo>
                    <a:pt x="2279901" y="2999378"/>
                  </a:lnTo>
                  <a:lnTo>
                    <a:pt x="2280699" y="2999923"/>
                  </a:lnTo>
                  <a:lnTo>
                    <a:pt x="2281497" y="3000467"/>
                  </a:lnTo>
                  <a:lnTo>
                    <a:pt x="2282296" y="3001011"/>
                  </a:lnTo>
                  <a:lnTo>
                    <a:pt x="2283094" y="3001527"/>
                  </a:lnTo>
                  <a:lnTo>
                    <a:pt x="2283892" y="3002071"/>
                  </a:lnTo>
                  <a:lnTo>
                    <a:pt x="2284690" y="3002615"/>
                  </a:lnTo>
                  <a:lnTo>
                    <a:pt x="2285489" y="3003159"/>
                  </a:lnTo>
                  <a:lnTo>
                    <a:pt x="2286287" y="3003704"/>
                  </a:lnTo>
                  <a:lnTo>
                    <a:pt x="2287085" y="3004248"/>
                  </a:lnTo>
                  <a:lnTo>
                    <a:pt x="2287884" y="3004792"/>
                  </a:lnTo>
                  <a:lnTo>
                    <a:pt x="2288682" y="3005336"/>
                  </a:lnTo>
                  <a:lnTo>
                    <a:pt x="2289480" y="3005881"/>
                  </a:lnTo>
                  <a:lnTo>
                    <a:pt x="2290278" y="3006425"/>
                  </a:lnTo>
                  <a:lnTo>
                    <a:pt x="2291077" y="3006940"/>
                  </a:lnTo>
                  <a:lnTo>
                    <a:pt x="2291875" y="3007485"/>
                  </a:lnTo>
                  <a:lnTo>
                    <a:pt x="2292673" y="3008029"/>
                  </a:lnTo>
                  <a:lnTo>
                    <a:pt x="2293472" y="3008573"/>
                  </a:lnTo>
                  <a:lnTo>
                    <a:pt x="2294270" y="3009117"/>
                  </a:lnTo>
                  <a:lnTo>
                    <a:pt x="2295068" y="3009661"/>
                  </a:lnTo>
                  <a:lnTo>
                    <a:pt x="2295866" y="3010206"/>
                  </a:lnTo>
                  <a:lnTo>
                    <a:pt x="2296665" y="3010750"/>
                  </a:lnTo>
                  <a:lnTo>
                    <a:pt x="2297463" y="3011294"/>
                  </a:lnTo>
                  <a:lnTo>
                    <a:pt x="2298261" y="3011838"/>
                  </a:lnTo>
                  <a:lnTo>
                    <a:pt x="2299060" y="3012354"/>
                  </a:lnTo>
                  <a:lnTo>
                    <a:pt x="2299858" y="3012898"/>
                  </a:lnTo>
                  <a:lnTo>
                    <a:pt x="2300656" y="3013442"/>
                  </a:lnTo>
                  <a:lnTo>
                    <a:pt x="2301454" y="3013987"/>
                  </a:lnTo>
                  <a:lnTo>
                    <a:pt x="2302253" y="3014531"/>
                  </a:lnTo>
                  <a:lnTo>
                    <a:pt x="2303051" y="3015075"/>
                  </a:lnTo>
                  <a:lnTo>
                    <a:pt x="2303849" y="3015591"/>
                  </a:lnTo>
                  <a:lnTo>
                    <a:pt x="2304648" y="3016135"/>
                  </a:lnTo>
                  <a:lnTo>
                    <a:pt x="2305446" y="3016679"/>
                  </a:lnTo>
                  <a:lnTo>
                    <a:pt x="2306244" y="3017223"/>
                  </a:lnTo>
                  <a:lnTo>
                    <a:pt x="2307042" y="3017768"/>
                  </a:lnTo>
                  <a:lnTo>
                    <a:pt x="2307841" y="3018283"/>
                  </a:lnTo>
                  <a:lnTo>
                    <a:pt x="2308639" y="3018827"/>
                  </a:lnTo>
                  <a:lnTo>
                    <a:pt x="2309437" y="3019372"/>
                  </a:lnTo>
                  <a:lnTo>
                    <a:pt x="2310236" y="3019916"/>
                  </a:lnTo>
                  <a:lnTo>
                    <a:pt x="2311034" y="3020460"/>
                  </a:lnTo>
                  <a:lnTo>
                    <a:pt x="2311832" y="3021004"/>
                  </a:lnTo>
                  <a:lnTo>
                    <a:pt x="2312630" y="3021520"/>
                  </a:lnTo>
                  <a:lnTo>
                    <a:pt x="2313429" y="3022064"/>
                  </a:lnTo>
                  <a:lnTo>
                    <a:pt x="2314227" y="3022608"/>
                  </a:lnTo>
                  <a:lnTo>
                    <a:pt x="2315025" y="3023153"/>
                  </a:lnTo>
                  <a:lnTo>
                    <a:pt x="2315823" y="3023697"/>
                  </a:lnTo>
                  <a:lnTo>
                    <a:pt x="2316622" y="3024212"/>
                  </a:lnTo>
                  <a:lnTo>
                    <a:pt x="2317420" y="3024757"/>
                  </a:lnTo>
                  <a:lnTo>
                    <a:pt x="2318218" y="3025301"/>
                  </a:lnTo>
                  <a:lnTo>
                    <a:pt x="2319017" y="3025845"/>
                  </a:lnTo>
                  <a:lnTo>
                    <a:pt x="2319815" y="3026389"/>
                  </a:lnTo>
                  <a:lnTo>
                    <a:pt x="2320613" y="3026934"/>
                  </a:lnTo>
                  <a:lnTo>
                    <a:pt x="2321411" y="3027449"/>
                  </a:lnTo>
                  <a:lnTo>
                    <a:pt x="2322210" y="3027993"/>
                  </a:lnTo>
                  <a:lnTo>
                    <a:pt x="2323008" y="3028538"/>
                  </a:lnTo>
                  <a:lnTo>
                    <a:pt x="2323806" y="3029082"/>
                  </a:lnTo>
                  <a:lnTo>
                    <a:pt x="2324605" y="3029626"/>
                  </a:lnTo>
                  <a:lnTo>
                    <a:pt x="2325403" y="3030142"/>
                  </a:lnTo>
                  <a:lnTo>
                    <a:pt x="2326201" y="3030686"/>
                  </a:lnTo>
                  <a:lnTo>
                    <a:pt x="2326999" y="3031230"/>
                  </a:lnTo>
                  <a:lnTo>
                    <a:pt x="2327798" y="3031774"/>
                  </a:lnTo>
                  <a:lnTo>
                    <a:pt x="2328596" y="3032290"/>
                  </a:lnTo>
                  <a:lnTo>
                    <a:pt x="2329394" y="3032834"/>
                  </a:lnTo>
                  <a:lnTo>
                    <a:pt x="2330193" y="3033378"/>
                  </a:lnTo>
                  <a:lnTo>
                    <a:pt x="2330991" y="3033894"/>
                  </a:lnTo>
                  <a:lnTo>
                    <a:pt x="2331789" y="3034438"/>
                  </a:lnTo>
                  <a:lnTo>
                    <a:pt x="2332587" y="3034982"/>
                  </a:lnTo>
                  <a:lnTo>
                    <a:pt x="2333386" y="3035527"/>
                  </a:lnTo>
                  <a:lnTo>
                    <a:pt x="2334184" y="3036042"/>
                  </a:lnTo>
                  <a:lnTo>
                    <a:pt x="2334982" y="3036586"/>
                  </a:lnTo>
                  <a:lnTo>
                    <a:pt x="2335781" y="3037131"/>
                  </a:lnTo>
                  <a:lnTo>
                    <a:pt x="2336579" y="3037675"/>
                  </a:lnTo>
                  <a:lnTo>
                    <a:pt x="2337377" y="3038190"/>
                  </a:lnTo>
                  <a:lnTo>
                    <a:pt x="2338175" y="3038735"/>
                  </a:lnTo>
                  <a:lnTo>
                    <a:pt x="2338974" y="3039279"/>
                  </a:lnTo>
                  <a:lnTo>
                    <a:pt x="2339772" y="3039823"/>
                  </a:lnTo>
                  <a:lnTo>
                    <a:pt x="2340570" y="3040339"/>
                  </a:lnTo>
                  <a:lnTo>
                    <a:pt x="2341369" y="3040883"/>
                  </a:lnTo>
                  <a:lnTo>
                    <a:pt x="2342167" y="3041427"/>
                  </a:lnTo>
                  <a:lnTo>
                    <a:pt x="2342965" y="3041971"/>
                  </a:lnTo>
                  <a:lnTo>
                    <a:pt x="2343763" y="3042487"/>
                  </a:lnTo>
                  <a:lnTo>
                    <a:pt x="2344562" y="3043031"/>
                  </a:lnTo>
                  <a:lnTo>
                    <a:pt x="2345360" y="3043575"/>
                  </a:lnTo>
                  <a:lnTo>
                    <a:pt x="2346158" y="3044091"/>
                  </a:lnTo>
                  <a:lnTo>
                    <a:pt x="2346957" y="3044635"/>
                  </a:lnTo>
                  <a:lnTo>
                    <a:pt x="2347755" y="3045179"/>
                  </a:lnTo>
                  <a:lnTo>
                    <a:pt x="2348553" y="3045724"/>
                  </a:lnTo>
                  <a:lnTo>
                    <a:pt x="2349351" y="3046239"/>
                  </a:lnTo>
                  <a:lnTo>
                    <a:pt x="2350150" y="3046784"/>
                  </a:lnTo>
                  <a:lnTo>
                    <a:pt x="2350948" y="3047328"/>
                  </a:lnTo>
                  <a:lnTo>
                    <a:pt x="2351746" y="3047843"/>
                  </a:lnTo>
                  <a:lnTo>
                    <a:pt x="2352545" y="3048388"/>
                  </a:lnTo>
                  <a:lnTo>
                    <a:pt x="2353343" y="3048932"/>
                  </a:lnTo>
                  <a:lnTo>
                    <a:pt x="2354141" y="3049447"/>
                  </a:lnTo>
                  <a:lnTo>
                    <a:pt x="2354939" y="3049992"/>
                  </a:lnTo>
                  <a:lnTo>
                    <a:pt x="2355738" y="3050507"/>
                  </a:lnTo>
                  <a:lnTo>
                    <a:pt x="2356536" y="3051051"/>
                  </a:lnTo>
                  <a:lnTo>
                    <a:pt x="2357334" y="3051596"/>
                  </a:lnTo>
                  <a:lnTo>
                    <a:pt x="2358133" y="3052111"/>
                  </a:lnTo>
                  <a:lnTo>
                    <a:pt x="2358931" y="3052655"/>
                  </a:lnTo>
                  <a:lnTo>
                    <a:pt x="2359729" y="3053200"/>
                  </a:lnTo>
                  <a:lnTo>
                    <a:pt x="2360527" y="3053715"/>
                  </a:lnTo>
                  <a:lnTo>
                    <a:pt x="2361326" y="3054259"/>
                  </a:lnTo>
                  <a:lnTo>
                    <a:pt x="2362124" y="3054804"/>
                  </a:lnTo>
                  <a:lnTo>
                    <a:pt x="2362922" y="3055319"/>
                  </a:lnTo>
                  <a:lnTo>
                    <a:pt x="2363721" y="3055864"/>
                  </a:lnTo>
                  <a:lnTo>
                    <a:pt x="2364519" y="3056408"/>
                  </a:lnTo>
                  <a:lnTo>
                    <a:pt x="2365317" y="3056923"/>
                  </a:lnTo>
                  <a:lnTo>
                    <a:pt x="2366115" y="3057468"/>
                  </a:lnTo>
                  <a:lnTo>
                    <a:pt x="2366914" y="3058012"/>
                  </a:lnTo>
                  <a:lnTo>
                    <a:pt x="2367712" y="3058527"/>
                  </a:lnTo>
                  <a:lnTo>
                    <a:pt x="2368510" y="3059072"/>
                  </a:lnTo>
                  <a:lnTo>
                    <a:pt x="2369309" y="3059616"/>
                  </a:lnTo>
                  <a:lnTo>
                    <a:pt x="2370107" y="3060131"/>
                  </a:lnTo>
                  <a:lnTo>
                    <a:pt x="2370905" y="3060676"/>
                  </a:lnTo>
                  <a:lnTo>
                    <a:pt x="2371703" y="3061220"/>
                  </a:lnTo>
                  <a:lnTo>
                    <a:pt x="2372502" y="3061735"/>
                  </a:lnTo>
                  <a:lnTo>
                    <a:pt x="2373300" y="3062280"/>
                  </a:lnTo>
                  <a:lnTo>
                    <a:pt x="2374098" y="3062795"/>
                  </a:lnTo>
                  <a:lnTo>
                    <a:pt x="2374897" y="3063339"/>
                  </a:lnTo>
                  <a:lnTo>
                    <a:pt x="2375695" y="3063884"/>
                  </a:lnTo>
                  <a:lnTo>
                    <a:pt x="2376493" y="3064399"/>
                  </a:lnTo>
                  <a:lnTo>
                    <a:pt x="2377291" y="3064944"/>
                  </a:lnTo>
                  <a:lnTo>
                    <a:pt x="2378090" y="3065459"/>
                  </a:lnTo>
                  <a:lnTo>
                    <a:pt x="2378888" y="3066003"/>
                  </a:lnTo>
                  <a:lnTo>
                    <a:pt x="2379686" y="3066519"/>
                  </a:lnTo>
                  <a:lnTo>
                    <a:pt x="2380485" y="3067063"/>
                  </a:lnTo>
                  <a:lnTo>
                    <a:pt x="2381283" y="3067607"/>
                  </a:lnTo>
                  <a:lnTo>
                    <a:pt x="2382081" y="3068123"/>
                  </a:lnTo>
                  <a:lnTo>
                    <a:pt x="2382879" y="3068667"/>
                  </a:lnTo>
                  <a:lnTo>
                    <a:pt x="2383678" y="3069183"/>
                  </a:lnTo>
                  <a:lnTo>
                    <a:pt x="2384476" y="3069727"/>
                  </a:lnTo>
                  <a:lnTo>
                    <a:pt x="2385274" y="3070243"/>
                  </a:lnTo>
                  <a:lnTo>
                    <a:pt x="2386073" y="3070787"/>
                  </a:lnTo>
                  <a:lnTo>
                    <a:pt x="2386871" y="3071331"/>
                  </a:lnTo>
                  <a:lnTo>
                    <a:pt x="2387669" y="3071847"/>
                  </a:lnTo>
                  <a:lnTo>
                    <a:pt x="2388467" y="3072391"/>
                  </a:lnTo>
                  <a:lnTo>
                    <a:pt x="2389266" y="3072906"/>
                  </a:lnTo>
                  <a:lnTo>
                    <a:pt x="2390064" y="3073451"/>
                  </a:lnTo>
                  <a:lnTo>
                    <a:pt x="2390862" y="3073995"/>
                  </a:lnTo>
                  <a:lnTo>
                    <a:pt x="2391661" y="3074510"/>
                  </a:lnTo>
                  <a:lnTo>
                    <a:pt x="2392459" y="3075055"/>
                  </a:lnTo>
                  <a:lnTo>
                    <a:pt x="2393257" y="3075570"/>
                  </a:lnTo>
                  <a:lnTo>
                    <a:pt x="2394055" y="3076114"/>
                  </a:lnTo>
                  <a:lnTo>
                    <a:pt x="2394854" y="3076630"/>
                  </a:lnTo>
                  <a:lnTo>
                    <a:pt x="2395652" y="3077174"/>
                  </a:lnTo>
                  <a:lnTo>
                    <a:pt x="2396450" y="3077719"/>
                  </a:lnTo>
                  <a:lnTo>
                    <a:pt x="2397249" y="3078234"/>
                  </a:lnTo>
                  <a:lnTo>
                    <a:pt x="2398047" y="3078778"/>
                  </a:lnTo>
                  <a:lnTo>
                    <a:pt x="2398845" y="3079294"/>
                  </a:lnTo>
                  <a:lnTo>
                    <a:pt x="2399643" y="3079838"/>
                  </a:lnTo>
                  <a:lnTo>
                    <a:pt x="2400442" y="3080354"/>
                  </a:lnTo>
                  <a:lnTo>
                    <a:pt x="2401240" y="3080898"/>
                  </a:lnTo>
                  <a:lnTo>
                    <a:pt x="2402038" y="3081414"/>
                  </a:lnTo>
                  <a:lnTo>
                    <a:pt x="2402837" y="3081958"/>
                  </a:lnTo>
                  <a:lnTo>
                    <a:pt x="2403635" y="3082473"/>
                  </a:lnTo>
                  <a:lnTo>
                    <a:pt x="2404433" y="3083018"/>
                  </a:lnTo>
                  <a:lnTo>
                    <a:pt x="2405231" y="3083533"/>
                  </a:lnTo>
                  <a:lnTo>
                    <a:pt x="2406030" y="3084077"/>
                  </a:lnTo>
                  <a:lnTo>
                    <a:pt x="2406828" y="3084593"/>
                  </a:lnTo>
                  <a:lnTo>
                    <a:pt x="2407626" y="3085137"/>
                  </a:lnTo>
                  <a:lnTo>
                    <a:pt x="2408425" y="3085653"/>
                  </a:lnTo>
                  <a:lnTo>
                    <a:pt x="2409223" y="3086197"/>
                  </a:lnTo>
                  <a:lnTo>
                    <a:pt x="2410021" y="3086713"/>
                  </a:lnTo>
                  <a:lnTo>
                    <a:pt x="2410819" y="3087257"/>
                  </a:lnTo>
                  <a:lnTo>
                    <a:pt x="2411618" y="3087772"/>
                  </a:lnTo>
                  <a:lnTo>
                    <a:pt x="2412416" y="3088317"/>
                  </a:lnTo>
                  <a:lnTo>
                    <a:pt x="2413214" y="3088832"/>
                  </a:lnTo>
                  <a:lnTo>
                    <a:pt x="2414013" y="3089376"/>
                  </a:lnTo>
                  <a:lnTo>
                    <a:pt x="2414811" y="3089892"/>
                  </a:lnTo>
                  <a:lnTo>
                    <a:pt x="2415609" y="3090436"/>
                  </a:lnTo>
                  <a:lnTo>
                    <a:pt x="2416407" y="3090952"/>
                  </a:lnTo>
                  <a:lnTo>
                    <a:pt x="2417206" y="3091496"/>
                  </a:lnTo>
                  <a:lnTo>
                    <a:pt x="2418004" y="3092012"/>
                  </a:lnTo>
                  <a:lnTo>
                    <a:pt x="2418802" y="3092556"/>
                  </a:lnTo>
                  <a:lnTo>
                    <a:pt x="2419601" y="3093071"/>
                  </a:lnTo>
                  <a:lnTo>
                    <a:pt x="2420399" y="3093616"/>
                  </a:lnTo>
                  <a:lnTo>
                    <a:pt x="2421197" y="3094131"/>
                  </a:lnTo>
                  <a:lnTo>
                    <a:pt x="2421995" y="3094647"/>
                  </a:lnTo>
                  <a:lnTo>
                    <a:pt x="2422794" y="3095191"/>
                  </a:lnTo>
                  <a:lnTo>
                    <a:pt x="2423592" y="3095707"/>
                  </a:lnTo>
                  <a:lnTo>
                    <a:pt x="2424390" y="3096251"/>
                  </a:lnTo>
                  <a:lnTo>
                    <a:pt x="2425189" y="3096766"/>
                  </a:lnTo>
                  <a:lnTo>
                    <a:pt x="2425987" y="3097311"/>
                  </a:lnTo>
                  <a:lnTo>
                    <a:pt x="2426785" y="3097826"/>
                  </a:lnTo>
                  <a:lnTo>
                    <a:pt x="2427583" y="3098342"/>
                  </a:lnTo>
                  <a:lnTo>
                    <a:pt x="2428382" y="3098886"/>
                  </a:lnTo>
                  <a:lnTo>
                    <a:pt x="2429180" y="3099402"/>
                  </a:lnTo>
                  <a:lnTo>
                    <a:pt x="2429978" y="3099946"/>
                  </a:lnTo>
                  <a:lnTo>
                    <a:pt x="2430776" y="3100461"/>
                  </a:lnTo>
                  <a:lnTo>
                    <a:pt x="2431575" y="3101006"/>
                  </a:lnTo>
                  <a:lnTo>
                    <a:pt x="2432373" y="3101521"/>
                  </a:lnTo>
                  <a:lnTo>
                    <a:pt x="2433171" y="3102037"/>
                  </a:lnTo>
                  <a:lnTo>
                    <a:pt x="2433970" y="3102581"/>
                  </a:lnTo>
                  <a:lnTo>
                    <a:pt x="2434768" y="3103097"/>
                  </a:lnTo>
                  <a:lnTo>
                    <a:pt x="2435566" y="3103641"/>
                  </a:lnTo>
                  <a:lnTo>
                    <a:pt x="2436364" y="3104157"/>
                  </a:lnTo>
                  <a:lnTo>
                    <a:pt x="2437163" y="3104701"/>
                  </a:lnTo>
                  <a:lnTo>
                    <a:pt x="2437961" y="3105216"/>
                  </a:lnTo>
                  <a:lnTo>
                    <a:pt x="2438759" y="3105732"/>
                  </a:lnTo>
                  <a:lnTo>
                    <a:pt x="2439558" y="3106276"/>
                  </a:lnTo>
                  <a:lnTo>
                    <a:pt x="2440356" y="3106792"/>
                  </a:lnTo>
                  <a:lnTo>
                    <a:pt x="2441154" y="3107336"/>
                  </a:lnTo>
                  <a:lnTo>
                    <a:pt x="2441952" y="3107852"/>
                  </a:lnTo>
                  <a:lnTo>
                    <a:pt x="2442751" y="3108396"/>
                  </a:lnTo>
                  <a:lnTo>
                    <a:pt x="2443549" y="3108911"/>
                  </a:lnTo>
                  <a:lnTo>
                    <a:pt x="2444347" y="3109427"/>
                  </a:lnTo>
                  <a:lnTo>
                    <a:pt x="2445146" y="3109971"/>
                  </a:lnTo>
                  <a:lnTo>
                    <a:pt x="2445944" y="3110487"/>
                  </a:lnTo>
                  <a:lnTo>
                    <a:pt x="2446742" y="3111002"/>
                  </a:lnTo>
                  <a:lnTo>
                    <a:pt x="2447540" y="3111547"/>
                  </a:lnTo>
                  <a:lnTo>
                    <a:pt x="2448339" y="3112062"/>
                  </a:lnTo>
                  <a:lnTo>
                    <a:pt x="2449137" y="3112606"/>
                  </a:lnTo>
                  <a:lnTo>
                    <a:pt x="2449935" y="3113122"/>
                  </a:lnTo>
                  <a:lnTo>
                    <a:pt x="2450734" y="3113638"/>
                  </a:lnTo>
                  <a:lnTo>
                    <a:pt x="2451532" y="3114182"/>
                  </a:lnTo>
                  <a:lnTo>
                    <a:pt x="2452330" y="3114697"/>
                  </a:lnTo>
                  <a:lnTo>
                    <a:pt x="2453128" y="3115213"/>
                  </a:lnTo>
                  <a:lnTo>
                    <a:pt x="2453927" y="3115757"/>
                  </a:lnTo>
                  <a:lnTo>
                    <a:pt x="2454725" y="3116273"/>
                  </a:lnTo>
                  <a:lnTo>
                    <a:pt x="2455523" y="3116788"/>
                  </a:lnTo>
                  <a:lnTo>
                    <a:pt x="2456322" y="3117333"/>
                  </a:lnTo>
                  <a:lnTo>
                    <a:pt x="2457120" y="3117848"/>
                  </a:lnTo>
                  <a:lnTo>
                    <a:pt x="2457918" y="3118364"/>
                  </a:lnTo>
                  <a:lnTo>
                    <a:pt x="2458716" y="3118908"/>
                  </a:lnTo>
                  <a:lnTo>
                    <a:pt x="2459515" y="3119424"/>
                  </a:lnTo>
                  <a:lnTo>
                    <a:pt x="2460313" y="3119939"/>
                  </a:lnTo>
                  <a:lnTo>
                    <a:pt x="2461111" y="3120483"/>
                  </a:lnTo>
                  <a:lnTo>
                    <a:pt x="2461910" y="3120999"/>
                  </a:lnTo>
                  <a:lnTo>
                    <a:pt x="2462708" y="3121543"/>
                  </a:lnTo>
                  <a:lnTo>
                    <a:pt x="2463506" y="3122059"/>
                  </a:lnTo>
                  <a:lnTo>
                    <a:pt x="2464304" y="3122574"/>
                  </a:lnTo>
                  <a:lnTo>
                    <a:pt x="2465103" y="3123119"/>
                  </a:lnTo>
                  <a:lnTo>
                    <a:pt x="2465901" y="3123634"/>
                  </a:lnTo>
                  <a:lnTo>
                    <a:pt x="2466699" y="3124150"/>
                  </a:lnTo>
                  <a:lnTo>
                    <a:pt x="2467498" y="3124694"/>
                  </a:lnTo>
                  <a:lnTo>
                    <a:pt x="2468296" y="3125210"/>
                  </a:lnTo>
                  <a:lnTo>
                    <a:pt x="2469094" y="3125725"/>
                  </a:lnTo>
                  <a:lnTo>
                    <a:pt x="2469892" y="3126269"/>
                  </a:lnTo>
                  <a:lnTo>
                    <a:pt x="2470691" y="3126785"/>
                  </a:lnTo>
                  <a:lnTo>
                    <a:pt x="2471489" y="3127300"/>
                  </a:lnTo>
                  <a:lnTo>
                    <a:pt x="2472287" y="3127816"/>
                  </a:lnTo>
                  <a:lnTo>
                    <a:pt x="2473086" y="3128360"/>
                  </a:lnTo>
                  <a:lnTo>
                    <a:pt x="2473884" y="3128876"/>
                  </a:lnTo>
                  <a:lnTo>
                    <a:pt x="2474682" y="3129391"/>
                  </a:lnTo>
                  <a:lnTo>
                    <a:pt x="2475480" y="3129936"/>
                  </a:lnTo>
                  <a:lnTo>
                    <a:pt x="2476279" y="3130451"/>
                  </a:lnTo>
                  <a:lnTo>
                    <a:pt x="2477077" y="3130967"/>
                  </a:lnTo>
                  <a:lnTo>
                    <a:pt x="2477875" y="3131482"/>
                  </a:lnTo>
                  <a:lnTo>
                    <a:pt x="2478674" y="3132027"/>
                  </a:lnTo>
                  <a:lnTo>
                    <a:pt x="2479472" y="3132542"/>
                  </a:lnTo>
                  <a:lnTo>
                    <a:pt x="2480270" y="3133058"/>
                  </a:lnTo>
                  <a:lnTo>
                    <a:pt x="2481068" y="3133602"/>
                  </a:lnTo>
                  <a:lnTo>
                    <a:pt x="2481867" y="3134118"/>
                  </a:lnTo>
                  <a:lnTo>
                    <a:pt x="2482665" y="3134633"/>
                  </a:lnTo>
                  <a:lnTo>
                    <a:pt x="2483463" y="3135149"/>
                  </a:lnTo>
                  <a:lnTo>
                    <a:pt x="2484262" y="3135693"/>
                  </a:lnTo>
                  <a:lnTo>
                    <a:pt x="2485060" y="3136209"/>
                  </a:lnTo>
                  <a:lnTo>
                    <a:pt x="2485858" y="3136724"/>
                  </a:lnTo>
                  <a:lnTo>
                    <a:pt x="2486656" y="3137268"/>
                  </a:lnTo>
                  <a:lnTo>
                    <a:pt x="2487455" y="3137784"/>
                  </a:lnTo>
                  <a:lnTo>
                    <a:pt x="2488253" y="3138300"/>
                  </a:lnTo>
                  <a:lnTo>
                    <a:pt x="2489051" y="3138815"/>
                  </a:lnTo>
                  <a:lnTo>
                    <a:pt x="2489850" y="3139359"/>
                  </a:lnTo>
                  <a:lnTo>
                    <a:pt x="2490648" y="3139875"/>
                  </a:lnTo>
                  <a:lnTo>
                    <a:pt x="2491446" y="3140391"/>
                  </a:lnTo>
                  <a:lnTo>
                    <a:pt x="2492244" y="3140906"/>
                  </a:lnTo>
                  <a:lnTo>
                    <a:pt x="2493043" y="3141450"/>
                  </a:lnTo>
                  <a:lnTo>
                    <a:pt x="2493841" y="3141966"/>
                  </a:lnTo>
                  <a:lnTo>
                    <a:pt x="2494639" y="3142482"/>
                  </a:lnTo>
                  <a:lnTo>
                    <a:pt x="2495438" y="3142997"/>
                  </a:lnTo>
                  <a:lnTo>
                    <a:pt x="2496236" y="3143541"/>
                  </a:lnTo>
                  <a:lnTo>
                    <a:pt x="2497034" y="3144057"/>
                  </a:lnTo>
                  <a:lnTo>
                    <a:pt x="2497832" y="3144573"/>
                  </a:lnTo>
                  <a:lnTo>
                    <a:pt x="2498631" y="3145088"/>
                  </a:lnTo>
                  <a:lnTo>
                    <a:pt x="2499429" y="3145604"/>
                  </a:lnTo>
                  <a:lnTo>
                    <a:pt x="2500227" y="3146148"/>
                  </a:lnTo>
                  <a:lnTo>
                    <a:pt x="2501026" y="3146664"/>
                  </a:lnTo>
                  <a:lnTo>
                    <a:pt x="2501824" y="3147179"/>
                  </a:lnTo>
                  <a:lnTo>
                    <a:pt x="2502622" y="3147695"/>
                  </a:lnTo>
                  <a:lnTo>
                    <a:pt x="2503420" y="3148239"/>
                  </a:lnTo>
                  <a:lnTo>
                    <a:pt x="2504219" y="3148754"/>
                  </a:lnTo>
                  <a:lnTo>
                    <a:pt x="2505017" y="3149270"/>
                  </a:lnTo>
                  <a:lnTo>
                    <a:pt x="2505815" y="3149786"/>
                  </a:lnTo>
                  <a:lnTo>
                    <a:pt x="2506614" y="3150301"/>
                  </a:lnTo>
                  <a:lnTo>
                    <a:pt x="2507412" y="3150845"/>
                  </a:lnTo>
                  <a:lnTo>
                    <a:pt x="2508210" y="3151361"/>
                  </a:lnTo>
                  <a:lnTo>
                    <a:pt x="2509008" y="3151877"/>
                  </a:lnTo>
                  <a:lnTo>
                    <a:pt x="2509807" y="3152392"/>
                  </a:lnTo>
                  <a:lnTo>
                    <a:pt x="2510605" y="3152908"/>
                  </a:lnTo>
                  <a:lnTo>
                    <a:pt x="2511403" y="3153452"/>
                  </a:lnTo>
                  <a:lnTo>
                    <a:pt x="2512202" y="3153968"/>
                  </a:lnTo>
                  <a:lnTo>
                    <a:pt x="2513000" y="3154483"/>
                  </a:lnTo>
                  <a:lnTo>
                    <a:pt x="2513798" y="3154999"/>
                  </a:lnTo>
                  <a:lnTo>
                    <a:pt x="2514596" y="3155543"/>
                  </a:lnTo>
                  <a:lnTo>
                    <a:pt x="2515395" y="3156059"/>
                  </a:lnTo>
                  <a:lnTo>
                    <a:pt x="2516193" y="3156574"/>
                  </a:lnTo>
                  <a:lnTo>
                    <a:pt x="2516991" y="3157090"/>
                  </a:lnTo>
                  <a:lnTo>
                    <a:pt x="2517790" y="3157605"/>
                  </a:lnTo>
                  <a:lnTo>
                    <a:pt x="2518588" y="3158121"/>
                  </a:lnTo>
                  <a:lnTo>
                    <a:pt x="2519386" y="3158637"/>
                  </a:lnTo>
                  <a:lnTo>
                    <a:pt x="2520184" y="3159181"/>
                  </a:lnTo>
                  <a:lnTo>
                    <a:pt x="2520983" y="3159696"/>
                  </a:lnTo>
                  <a:lnTo>
                    <a:pt x="2521781" y="3160212"/>
                  </a:lnTo>
                  <a:lnTo>
                    <a:pt x="2522579" y="3160727"/>
                  </a:lnTo>
                  <a:lnTo>
                    <a:pt x="2523378" y="3161243"/>
                  </a:lnTo>
                  <a:lnTo>
                    <a:pt x="2524176" y="3161759"/>
                  </a:lnTo>
                  <a:lnTo>
                    <a:pt x="2524974" y="3162303"/>
                  </a:lnTo>
                  <a:lnTo>
                    <a:pt x="2525772" y="3162818"/>
                  </a:lnTo>
                  <a:lnTo>
                    <a:pt x="2526571" y="3163334"/>
                  </a:lnTo>
                  <a:lnTo>
                    <a:pt x="2527369" y="3163850"/>
                  </a:lnTo>
                  <a:lnTo>
                    <a:pt x="2528167" y="3164365"/>
                  </a:lnTo>
                  <a:lnTo>
                    <a:pt x="2528966" y="3164881"/>
                  </a:lnTo>
                  <a:lnTo>
                    <a:pt x="2529764" y="3165396"/>
                  </a:lnTo>
                  <a:lnTo>
                    <a:pt x="2530562" y="3165941"/>
                  </a:lnTo>
                  <a:lnTo>
                    <a:pt x="2531360" y="3166456"/>
                  </a:lnTo>
                  <a:lnTo>
                    <a:pt x="2532159" y="3166972"/>
                  </a:lnTo>
                  <a:lnTo>
                    <a:pt x="2532957" y="3167487"/>
                  </a:lnTo>
                  <a:lnTo>
                    <a:pt x="2533755" y="3168003"/>
                  </a:lnTo>
                  <a:lnTo>
                    <a:pt x="2534554" y="3168519"/>
                  </a:lnTo>
                  <a:lnTo>
                    <a:pt x="2535352" y="3169034"/>
                  </a:lnTo>
                  <a:lnTo>
                    <a:pt x="2536150" y="3169578"/>
                  </a:lnTo>
                  <a:lnTo>
                    <a:pt x="2536948" y="3170094"/>
                  </a:lnTo>
                  <a:lnTo>
                    <a:pt x="2537747" y="3170610"/>
                  </a:lnTo>
                  <a:lnTo>
                    <a:pt x="2538545" y="3171125"/>
                  </a:lnTo>
                  <a:lnTo>
                    <a:pt x="2539343" y="3171641"/>
                  </a:lnTo>
                  <a:lnTo>
                    <a:pt x="2540142" y="3172156"/>
                  </a:lnTo>
                  <a:lnTo>
                    <a:pt x="2540940" y="3172672"/>
                  </a:lnTo>
                  <a:lnTo>
                    <a:pt x="2541738" y="3173187"/>
                  </a:lnTo>
                  <a:lnTo>
                    <a:pt x="2542536" y="3173703"/>
                  </a:lnTo>
                  <a:lnTo>
                    <a:pt x="2543335" y="3174247"/>
                  </a:lnTo>
                  <a:lnTo>
                    <a:pt x="2544133" y="3174763"/>
                  </a:lnTo>
                  <a:lnTo>
                    <a:pt x="2544931" y="3175278"/>
                  </a:lnTo>
                  <a:lnTo>
                    <a:pt x="2545729" y="3175794"/>
                  </a:lnTo>
                  <a:lnTo>
                    <a:pt x="2546528" y="3176310"/>
                  </a:lnTo>
                  <a:lnTo>
                    <a:pt x="2547326" y="3176825"/>
                  </a:lnTo>
                  <a:lnTo>
                    <a:pt x="2548124" y="3177341"/>
                  </a:lnTo>
                  <a:lnTo>
                    <a:pt x="2548923" y="3177856"/>
                  </a:lnTo>
                  <a:lnTo>
                    <a:pt x="2549721" y="3178372"/>
                  </a:lnTo>
                  <a:lnTo>
                    <a:pt x="2550519" y="3178887"/>
                  </a:lnTo>
                  <a:lnTo>
                    <a:pt x="2551317" y="3179403"/>
                  </a:lnTo>
                  <a:lnTo>
                    <a:pt x="2552116" y="3179919"/>
                  </a:lnTo>
                  <a:lnTo>
                    <a:pt x="2552914" y="3180463"/>
                  </a:lnTo>
                  <a:lnTo>
                    <a:pt x="2553712" y="3180978"/>
                  </a:lnTo>
                  <a:lnTo>
                    <a:pt x="2554511" y="3181494"/>
                  </a:lnTo>
                  <a:lnTo>
                    <a:pt x="2555309" y="3182010"/>
                  </a:lnTo>
                  <a:lnTo>
                    <a:pt x="2556107" y="3182525"/>
                  </a:lnTo>
                  <a:lnTo>
                    <a:pt x="2556905" y="3183041"/>
                  </a:lnTo>
                  <a:lnTo>
                    <a:pt x="2557704" y="3183556"/>
                  </a:lnTo>
                  <a:lnTo>
                    <a:pt x="2558502" y="3184072"/>
                  </a:lnTo>
                  <a:lnTo>
                    <a:pt x="2559300" y="3184588"/>
                  </a:lnTo>
                  <a:lnTo>
                    <a:pt x="2560099" y="3185103"/>
                  </a:lnTo>
                  <a:lnTo>
                    <a:pt x="2560897" y="3185619"/>
                  </a:lnTo>
                  <a:lnTo>
                    <a:pt x="2561695" y="3186134"/>
                  </a:lnTo>
                  <a:lnTo>
                    <a:pt x="2562493" y="3186679"/>
                  </a:lnTo>
                  <a:lnTo>
                    <a:pt x="2563292" y="3187194"/>
                  </a:lnTo>
                  <a:lnTo>
                    <a:pt x="2564090" y="3187710"/>
                  </a:lnTo>
                  <a:lnTo>
                    <a:pt x="2564888" y="3188225"/>
                  </a:lnTo>
                  <a:lnTo>
                    <a:pt x="2565687" y="3188741"/>
                  </a:lnTo>
                  <a:lnTo>
                    <a:pt x="2566485" y="3189256"/>
                  </a:lnTo>
                  <a:lnTo>
                    <a:pt x="2567283" y="3189772"/>
                  </a:lnTo>
                  <a:lnTo>
                    <a:pt x="2568081" y="3190288"/>
                  </a:lnTo>
                  <a:lnTo>
                    <a:pt x="2568880" y="3190803"/>
                  </a:lnTo>
                  <a:lnTo>
                    <a:pt x="2569678" y="3191319"/>
                  </a:lnTo>
                  <a:lnTo>
                    <a:pt x="2570476" y="3191834"/>
                  </a:lnTo>
                  <a:lnTo>
                    <a:pt x="2571275" y="3192350"/>
                  </a:lnTo>
                  <a:lnTo>
                    <a:pt x="2572073" y="3192866"/>
                  </a:lnTo>
                  <a:lnTo>
                    <a:pt x="2572871" y="3193381"/>
                  </a:lnTo>
                  <a:lnTo>
                    <a:pt x="2573669" y="3193897"/>
                  </a:lnTo>
                  <a:lnTo>
                    <a:pt x="2574468" y="3194412"/>
                  </a:lnTo>
                  <a:lnTo>
                    <a:pt x="2575266" y="3194928"/>
                  </a:lnTo>
                  <a:lnTo>
                    <a:pt x="2576064" y="3195443"/>
                  </a:lnTo>
                  <a:lnTo>
                    <a:pt x="2576863" y="3195959"/>
                  </a:lnTo>
                  <a:lnTo>
                    <a:pt x="2577661" y="3196475"/>
                  </a:lnTo>
                  <a:lnTo>
                    <a:pt x="2578459" y="3196990"/>
                  </a:lnTo>
                  <a:lnTo>
                    <a:pt x="2579257" y="3197506"/>
                  </a:lnTo>
                  <a:lnTo>
                    <a:pt x="2580056" y="3198021"/>
                  </a:lnTo>
                  <a:lnTo>
                    <a:pt x="2580854" y="3198537"/>
                  </a:lnTo>
                  <a:lnTo>
                    <a:pt x="2581652" y="3199053"/>
                  </a:lnTo>
                  <a:lnTo>
                    <a:pt x="2582451" y="3199568"/>
                  </a:lnTo>
                  <a:lnTo>
                    <a:pt x="2583249" y="3200084"/>
                  </a:lnTo>
                  <a:lnTo>
                    <a:pt x="2584047" y="3200599"/>
                  </a:lnTo>
                  <a:lnTo>
                    <a:pt x="2584845" y="3201115"/>
                  </a:lnTo>
                  <a:lnTo>
                    <a:pt x="2585644" y="3201630"/>
                  </a:lnTo>
                  <a:lnTo>
                    <a:pt x="2586442" y="3202146"/>
                  </a:lnTo>
                  <a:lnTo>
                    <a:pt x="2587240" y="3202662"/>
                  </a:lnTo>
                  <a:lnTo>
                    <a:pt x="2588039" y="3203177"/>
                  </a:lnTo>
                  <a:lnTo>
                    <a:pt x="2588837" y="3203693"/>
                  </a:lnTo>
                  <a:lnTo>
                    <a:pt x="2589635" y="3204208"/>
                  </a:lnTo>
                  <a:lnTo>
                    <a:pt x="2590433" y="3204724"/>
                  </a:lnTo>
                  <a:lnTo>
                    <a:pt x="2591232" y="3205240"/>
                  </a:lnTo>
                  <a:lnTo>
                    <a:pt x="2592030" y="3205755"/>
                  </a:lnTo>
                  <a:lnTo>
                    <a:pt x="2592828" y="3206271"/>
                  </a:lnTo>
                  <a:lnTo>
                    <a:pt x="2593627" y="3206786"/>
                  </a:lnTo>
                  <a:lnTo>
                    <a:pt x="2594425" y="3207302"/>
                  </a:lnTo>
                  <a:lnTo>
                    <a:pt x="2595223" y="3207817"/>
                  </a:lnTo>
                  <a:lnTo>
                    <a:pt x="2596021" y="3208333"/>
                  </a:lnTo>
                  <a:lnTo>
                    <a:pt x="2596820" y="3208820"/>
                  </a:lnTo>
                  <a:lnTo>
                    <a:pt x="2597618" y="3209336"/>
                  </a:lnTo>
                  <a:lnTo>
                    <a:pt x="2598416" y="3209851"/>
                  </a:lnTo>
                  <a:lnTo>
                    <a:pt x="2599215" y="3210367"/>
                  </a:lnTo>
                  <a:lnTo>
                    <a:pt x="2600013" y="3210882"/>
                  </a:lnTo>
                  <a:lnTo>
                    <a:pt x="2600811" y="3211398"/>
                  </a:lnTo>
                  <a:lnTo>
                    <a:pt x="2601609" y="3211913"/>
                  </a:lnTo>
                  <a:lnTo>
                    <a:pt x="2602408" y="3212429"/>
                  </a:lnTo>
                  <a:lnTo>
                    <a:pt x="2603206" y="3212945"/>
                  </a:lnTo>
                  <a:lnTo>
                    <a:pt x="2604004" y="3213460"/>
                  </a:lnTo>
                  <a:lnTo>
                    <a:pt x="2604803" y="3213976"/>
                  </a:lnTo>
                  <a:lnTo>
                    <a:pt x="2605601" y="3214491"/>
                  </a:lnTo>
                  <a:lnTo>
                    <a:pt x="2606399" y="3215007"/>
                  </a:lnTo>
                  <a:lnTo>
                    <a:pt x="2607197" y="3215523"/>
                  </a:lnTo>
                  <a:lnTo>
                    <a:pt x="2607996" y="3216038"/>
                  </a:lnTo>
                  <a:lnTo>
                    <a:pt x="2608794" y="3216554"/>
                  </a:lnTo>
                  <a:lnTo>
                    <a:pt x="2609592" y="3217069"/>
                  </a:lnTo>
                  <a:lnTo>
                    <a:pt x="2610391" y="3217585"/>
                  </a:lnTo>
                  <a:lnTo>
                    <a:pt x="2611189" y="3218100"/>
                  </a:lnTo>
                  <a:lnTo>
                    <a:pt x="2611987" y="3218616"/>
                  </a:lnTo>
                  <a:lnTo>
                    <a:pt x="2612785" y="3219103"/>
                  </a:lnTo>
                  <a:lnTo>
                    <a:pt x="2613584" y="3219619"/>
                  </a:lnTo>
                  <a:lnTo>
                    <a:pt x="2614382" y="3220134"/>
                  </a:lnTo>
                  <a:lnTo>
                    <a:pt x="2615180" y="3220650"/>
                  </a:lnTo>
                  <a:lnTo>
                    <a:pt x="2615979" y="3221165"/>
                  </a:lnTo>
                  <a:lnTo>
                    <a:pt x="2616777" y="3221681"/>
                  </a:lnTo>
                  <a:lnTo>
                    <a:pt x="2617575" y="3222197"/>
                  </a:lnTo>
                  <a:lnTo>
                    <a:pt x="2618373" y="3222712"/>
                  </a:lnTo>
                  <a:lnTo>
                    <a:pt x="2619172" y="3223228"/>
                  </a:lnTo>
                  <a:lnTo>
                    <a:pt x="2619970" y="3223715"/>
                  </a:lnTo>
                  <a:lnTo>
                    <a:pt x="2620768" y="3224230"/>
                  </a:lnTo>
                  <a:lnTo>
                    <a:pt x="2621567" y="3224746"/>
                  </a:lnTo>
                  <a:lnTo>
                    <a:pt x="2622365" y="3225261"/>
                  </a:lnTo>
                  <a:lnTo>
                    <a:pt x="2623163" y="3225777"/>
                  </a:lnTo>
                  <a:lnTo>
                    <a:pt x="2623961" y="3226293"/>
                  </a:lnTo>
                  <a:lnTo>
                    <a:pt x="2624760" y="3226808"/>
                  </a:lnTo>
                  <a:lnTo>
                    <a:pt x="2625558" y="3227324"/>
                  </a:lnTo>
                  <a:lnTo>
                    <a:pt x="2626356" y="3227839"/>
                  </a:lnTo>
                  <a:lnTo>
                    <a:pt x="2627155" y="3228326"/>
                  </a:lnTo>
                  <a:lnTo>
                    <a:pt x="2627953" y="3228842"/>
                  </a:lnTo>
                  <a:lnTo>
                    <a:pt x="2628751" y="3229357"/>
                  </a:lnTo>
                  <a:lnTo>
                    <a:pt x="2629549" y="3229873"/>
                  </a:lnTo>
                  <a:lnTo>
                    <a:pt x="2630348" y="3230389"/>
                  </a:lnTo>
                  <a:lnTo>
                    <a:pt x="2631146" y="3230904"/>
                  </a:lnTo>
                  <a:lnTo>
                    <a:pt x="2631944" y="3231420"/>
                  </a:lnTo>
                  <a:lnTo>
                    <a:pt x="2632743" y="3231935"/>
                  </a:lnTo>
                  <a:lnTo>
                    <a:pt x="2633541" y="3232451"/>
                  </a:lnTo>
                  <a:lnTo>
                    <a:pt x="2634339" y="3232938"/>
                  </a:lnTo>
                  <a:lnTo>
                    <a:pt x="2635137" y="3233453"/>
                  </a:lnTo>
                  <a:lnTo>
                    <a:pt x="2635936" y="3233969"/>
                  </a:lnTo>
                  <a:lnTo>
                    <a:pt x="2636734" y="3234485"/>
                  </a:lnTo>
                  <a:lnTo>
                    <a:pt x="2637532" y="3235000"/>
                  </a:lnTo>
                  <a:lnTo>
                    <a:pt x="2638331" y="3235516"/>
                  </a:lnTo>
                  <a:lnTo>
                    <a:pt x="2639129" y="3236003"/>
                  </a:lnTo>
                  <a:lnTo>
                    <a:pt x="2639927" y="3236518"/>
                  </a:lnTo>
                  <a:lnTo>
                    <a:pt x="2640725" y="3237034"/>
                  </a:lnTo>
                  <a:lnTo>
                    <a:pt x="2641524" y="3237549"/>
                  </a:lnTo>
                  <a:lnTo>
                    <a:pt x="2642322" y="3238065"/>
                  </a:lnTo>
                  <a:lnTo>
                    <a:pt x="2643120" y="3238581"/>
                  </a:lnTo>
                  <a:lnTo>
                    <a:pt x="2643919" y="3239068"/>
                  </a:lnTo>
                  <a:lnTo>
                    <a:pt x="2644717" y="3239583"/>
                  </a:lnTo>
                  <a:lnTo>
                    <a:pt x="2645515" y="3240099"/>
                  </a:lnTo>
                  <a:lnTo>
                    <a:pt x="2646313" y="3240614"/>
                  </a:lnTo>
                  <a:lnTo>
                    <a:pt x="2647112" y="3241130"/>
                  </a:lnTo>
                  <a:lnTo>
                    <a:pt x="2647910" y="3241645"/>
                  </a:lnTo>
                  <a:lnTo>
                    <a:pt x="2648708" y="3242132"/>
                  </a:lnTo>
                  <a:lnTo>
                    <a:pt x="2649507" y="3242648"/>
                  </a:lnTo>
                  <a:lnTo>
                    <a:pt x="2650305" y="3243164"/>
                  </a:lnTo>
                  <a:lnTo>
                    <a:pt x="2651103" y="3243679"/>
                  </a:lnTo>
                  <a:lnTo>
                    <a:pt x="2651901" y="3244195"/>
                  </a:lnTo>
                  <a:lnTo>
                    <a:pt x="2652700" y="3244710"/>
                  </a:lnTo>
                  <a:lnTo>
                    <a:pt x="2653498" y="3245197"/>
                  </a:lnTo>
                  <a:lnTo>
                    <a:pt x="2654296" y="3245713"/>
                  </a:lnTo>
                  <a:lnTo>
                    <a:pt x="2655095" y="3246228"/>
                  </a:lnTo>
                  <a:lnTo>
                    <a:pt x="2655893" y="3246744"/>
                  </a:lnTo>
                  <a:lnTo>
                    <a:pt x="2656691" y="3247260"/>
                  </a:lnTo>
                  <a:lnTo>
                    <a:pt x="2657489" y="3247775"/>
                  </a:lnTo>
                  <a:lnTo>
                    <a:pt x="2658288" y="3248262"/>
                  </a:lnTo>
                  <a:lnTo>
                    <a:pt x="2659086" y="3248778"/>
                  </a:lnTo>
                  <a:lnTo>
                    <a:pt x="2659884" y="3249293"/>
                  </a:lnTo>
                  <a:lnTo>
                    <a:pt x="2660682" y="3249809"/>
                  </a:lnTo>
                  <a:lnTo>
                    <a:pt x="2661481" y="3250296"/>
                  </a:lnTo>
                  <a:lnTo>
                    <a:pt x="2662279" y="3250811"/>
                  </a:lnTo>
                  <a:lnTo>
                    <a:pt x="2663077" y="3251327"/>
                  </a:lnTo>
                  <a:lnTo>
                    <a:pt x="2663876" y="3251843"/>
                  </a:lnTo>
                  <a:lnTo>
                    <a:pt x="2664674" y="3252358"/>
                  </a:lnTo>
                  <a:lnTo>
                    <a:pt x="2665472" y="3252845"/>
                  </a:lnTo>
                  <a:lnTo>
                    <a:pt x="2666270" y="3253361"/>
                  </a:lnTo>
                  <a:lnTo>
                    <a:pt x="2667069" y="3253876"/>
                  </a:lnTo>
                  <a:lnTo>
                    <a:pt x="2667867" y="3254392"/>
                  </a:lnTo>
                  <a:lnTo>
                    <a:pt x="2668665" y="3254879"/>
                  </a:lnTo>
                  <a:lnTo>
                    <a:pt x="2669464" y="3255394"/>
                  </a:lnTo>
                  <a:lnTo>
                    <a:pt x="2670262" y="3255910"/>
                  </a:lnTo>
                  <a:lnTo>
                    <a:pt x="2671060" y="3256426"/>
                  </a:lnTo>
                  <a:lnTo>
                    <a:pt x="2671858" y="3256912"/>
                  </a:lnTo>
                  <a:lnTo>
                    <a:pt x="2672657" y="3257428"/>
                  </a:lnTo>
                  <a:lnTo>
                    <a:pt x="2673455" y="3257944"/>
                  </a:lnTo>
                  <a:lnTo>
                    <a:pt x="2674253" y="3258459"/>
                  </a:lnTo>
                  <a:lnTo>
                    <a:pt x="2675052" y="3258975"/>
                  </a:lnTo>
                  <a:lnTo>
                    <a:pt x="2675850" y="3259462"/>
                  </a:lnTo>
                  <a:lnTo>
                    <a:pt x="2676648" y="3259977"/>
                  </a:lnTo>
                  <a:lnTo>
                    <a:pt x="2677446" y="3260493"/>
                  </a:lnTo>
                  <a:lnTo>
                    <a:pt x="2678245" y="3261008"/>
                  </a:lnTo>
                  <a:lnTo>
                    <a:pt x="2679043" y="3261495"/>
                  </a:lnTo>
                  <a:lnTo>
                    <a:pt x="2679841" y="3262011"/>
                  </a:lnTo>
                  <a:lnTo>
                    <a:pt x="2680640" y="3262527"/>
                  </a:lnTo>
                  <a:lnTo>
                    <a:pt x="2681438" y="3263042"/>
                  </a:lnTo>
                  <a:lnTo>
                    <a:pt x="2682236" y="3263529"/>
                  </a:lnTo>
                  <a:lnTo>
                    <a:pt x="2683034" y="3264045"/>
                  </a:lnTo>
                  <a:lnTo>
                    <a:pt x="2683833" y="3264560"/>
                  </a:lnTo>
                  <a:lnTo>
                    <a:pt x="2684631" y="3265076"/>
                  </a:lnTo>
                  <a:lnTo>
                    <a:pt x="2685429" y="3265563"/>
                  </a:lnTo>
                  <a:lnTo>
                    <a:pt x="2686228" y="3266078"/>
                  </a:lnTo>
                  <a:lnTo>
                    <a:pt x="2687026" y="3266594"/>
                  </a:lnTo>
                  <a:lnTo>
                    <a:pt x="2687824" y="3267081"/>
                  </a:lnTo>
                  <a:lnTo>
                    <a:pt x="2688622" y="3267597"/>
                  </a:lnTo>
                  <a:lnTo>
                    <a:pt x="2689421" y="3268112"/>
                  </a:lnTo>
                  <a:lnTo>
                    <a:pt x="2690219" y="3268628"/>
                  </a:lnTo>
                  <a:lnTo>
                    <a:pt x="2691017" y="3269115"/>
                  </a:lnTo>
                  <a:lnTo>
                    <a:pt x="2691816" y="3269630"/>
                  </a:lnTo>
                  <a:lnTo>
                    <a:pt x="2692614" y="3270146"/>
                  </a:lnTo>
                  <a:lnTo>
                    <a:pt x="2693412" y="3270633"/>
                  </a:lnTo>
                  <a:lnTo>
                    <a:pt x="2694210" y="3271148"/>
                  </a:lnTo>
                  <a:lnTo>
                    <a:pt x="2695009" y="3271664"/>
                  </a:lnTo>
                  <a:lnTo>
                    <a:pt x="2695807" y="3272179"/>
                  </a:lnTo>
                  <a:lnTo>
                    <a:pt x="2696605" y="3272666"/>
                  </a:lnTo>
                  <a:lnTo>
                    <a:pt x="2697404" y="3273182"/>
                  </a:lnTo>
                  <a:lnTo>
                    <a:pt x="2698202" y="3273698"/>
                  </a:lnTo>
                  <a:lnTo>
                    <a:pt x="2699000" y="3274185"/>
                  </a:lnTo>
                  <a:lnTo>
                    <a:pt x="2699798" y="3274700"/>
                  </a:lnTo>
                  <a:lnTo>
                    <a:pt x="2700597" y="3275216"/>
                  </a:lnTo>
                  <a:lnTo>
                    <a:pt x="2701395" y="3275731"/>
                  </a:lnTo>
                  <a:lnTo>
                    <a:pt x="2702193" y="3276218"/>
                  </a:lnTo>
                  <a:lnTo>
                    <a:pt x="2702992" y="3276734"/>
                  </a:lnTo>
                  <a:lnTo>
                    <a:pt x="2703790" y="3277249"/>
                  </a:lnTo>
                  <a:lnTo>
                    <a:pt x="2704588" y="3277736"/>
                  </a:lnTo>
                  <a:lnTo>
                    <a:pt x="2705386" y="3278252"/>
                  </a:lnTo>
                  <a:lnTo>
                    <a:pt x="2706185" y="3278767"/>
                  </a:lnTo>
                  <a:lnTo>
                    <a:pt x="2706983" y="3279283"/>
                  </a:lnTo>
                  <a:lnTo>
                    <a:pt x="2707781" y="3279770"/>
                  </a:lnTo>
                  <a:lnTo>
                    <a:pt x="2708580" y="3280286"/>
                  </a:lnTo>
                  <a:lnTo>
                    <a:pt x="2709378" y="3280773"/>
                  </a:lnTo>
                  <a:lnTo>
                    <a:pt x="2710176" y="3281288"/>
                  </a:lnTo>
                  <a:lnTo>
                    <a:pt x="2710974" y="3281804"/>
                  </a:lnTo>
                  <a:lnTo>
                    <a:pt x="2711773" y="3282291"/>
                  </a:lnTo>
                  <a:lnTo>
                    <a:pt x="2712571" y="3282806"/>
                  </a:lnTo>
                  <a:lnTo>
                    <a:pt x="2713369" y="3283322"/>
                  </a:lnTo>
                  <a:lnTo>
                    <a:pt x="2714168" y="3283809"/>
                  </a:lnTo>
                  <a:lnTo>
                    <a:pt x="2714966" y="3284324"/>
                  </a:lnTo>
                  <a:lnTo>
                    <a:pt x="2715764" y="3284840"/>
                  </a:lnTo>
                  <a:lnTo>
                    <a:pt x="2716562" y="3285327"/>
                  </a:lnTo>
                  <a:lnTo>
                    <a:pt x="2717361" y="3285842"/>
                  </a:lnTo>
                  <a:lnTo>
                    <a:pt x="2718159" y="3286358"/>
                  </a:lnTo>
                  <a:lnTo>
                    <a:pt x="2718957" y="3286845"/>
                  </a:lnTo>
                  <a:lnTo>
                    <a:pt x="2719756" y="3287361"/>
                  </a:lnTo>
                  <a:lnTo>
                    <a:pt x="2720554" y="3287876"/>
                  </a:lnTo>
                  <a:lnTo>
                    <a:pt x="2721352" y="3288363"/>
                  </a:lnTo>
                  <a:lnTo>
                    <a:pt x="2722150" y="3288879"/>
                  </a:lnTo>
                  <a:lnTo>
                    <a:pt x="2722949" y="3289394"/>
                  </a:lnTo>
                  <a:lnTo>
                    <a:pt x="2723747" y="3289881"/>
                  </a:lnTo>
                  <a:lnTo>
                    <a:pt x="2724545" y="3290397"/>
                  </a:lnTo>
                  <a:lnTo>
                    <a:pt x="2725344" y="3290912"/>
                  </a:lnTo>
                  <a:lnTo>
                    <a:pt x="2726142" y="3291399"/>
                  </a:lnTo>
                  <a:lnTo>
                    <a:pt x="2726940" y="3291915"/>
                  </a:lnTo>
                  <a:lnTo>
                    <a:pt x="2727738" y="3292402"/>
                  </a:lnTo>
                  <a:lnTo>
                    <a:pt x="2728537" y="3292917"/>
                  </a:lnTo>
                  <a:lnTo>
                    <a:pt x="2729335" y="3293433"/>
                  </a:lnTo>
                  <a:lnTo>
                    <a:pt x="2730133" y="3293920"/>
                  </a:lnTo>
                  <a:lnTo>
                    <a:pt x="2730932" y="3294435"/>
                  </a:lnTo>
                  <a:lnTo>
                    <a:pt x="2731730" y="3294951"/>
                  </a:lnTo>
                  <a:lnTo>
                    <a:pt x="2732528" y="3295438"/>
                  </a:lnTo>
                  <a:lnTo>
                    <a:pt x="2733326" y="3295954"/>
                  </a:lnTo>
                  <a:lnTo>
                    <a:pt x="2734125" y="3296441"/>
                  </a:lnTo>
                  <a:lnTo>
                    <a:pt x="2734923" y="3296956"/>
                  </a:lnTo>
                  <a:lnTo>
                    <a:pt x="2735721" y="3297472"/>
                  </a:lnTo>
                  <a:lnTo>
                    <a:pt x="2736520" y="3297959"/>
                  </a:lnTo>
                  <a:lnTo>
                    <a:pt x="2737318" y="3298474"/>
                  </a:lnTo>
                  <a:lnTo>
                    <a:pt x="2738116" y="3298961"/>
                  </a:lnTo>
                  <a:lnTo>
                    <a:pt x="2738914" y="3299477"/>
                  </a:lnTo>
                  <a:lnTo>
                    <a:pt x="2739713" y="3299992"/>
                  </a:lnTo>
                  <a:lnTo>
                    <a:pt x="2740511" y="3300479"/>
                  </a:lnTo>
                  <a:lnTo>
                    <a:pt x="2741309" y="3300995"/>
                  </a:lnTo>
                  <a:lnTo>
                    <a:pt x="2742108" y="3301482"/>
                  </a:lnTo>
                  <a:lnTo>
                    <a:pt x="2742906" y="3301997"/>
                  </a:lnTo>
                  <a:lnTo>
                    <a:pt x="2743704" y="3302513"/>
                  </a:lnTo>
                  <a:lnTo>
                    <a:pt x="2744502" y="3303000"/>
                  </a:lnTo>
                  <a:lnTo>
                    <a:pt x="2745301" y="3303515"/>
                  </a:lnTo>
                  <a:lnTo>
                    <a:pt x="2746099" y="3304002"/>
                  </a:lnTo>
                  <a:lnTo>
                    <a:pt x="2746897" y="3304518"/>
                  </a:lnTo>
                  <a:lnTo>
                    <a:pt x="2747696" y="3305034"/>
                  </a:lnTo>
                  <a:lnTo>
                    <a:pt x="2748494" y="3305521"/>
                  </a:lnTo>
                  <a:lnTo>
                    <a:pt x="2749292" y="3306036"/>
                  </a:lnTo>
                  <a:lnTo>
                    <a:pt x="2750090" y="3306523"/>
                  </a:lnTo>
                  <a:lnTo>
                    <a:pt x="2750889" y="3307039"/>
                  </a:lnTo>
                  <a:lnTo>
                    <a:pt x="2751687" y="3307554"/>
                  </a:lnTo>
                  <a:lnTo>
                    <a:pt x="2752485" y="3308041"/>
                  </a:lnTo>
                  <a:lnTo>
                    <a:pt x="2753284" y="3308557"/>
                  </a:lnTo>
                  <a:lnTo>
                    <a:pt x="2754082" y="3309044"/>
                  </a:lnTo>
                  <a:lnTo>
                    <a:pt x="2754880" y="3309559"/>
                  </a:lnTo>
                  <a:lnTo>
                    <a:pt x="2755678" y="3310075"/>
                  </a:lnTo>
                  <a:lnTo>
                    <a:pt x="2756477" y="3310562"/>
                  </a:lnTo>
                  <a:lnTo>
                    <a:pt x="2757275" y="3311077"/>
                  </a:lnTo>
                  <a:lnTo>
                    <a:pt x="2758073" y="3311564"/>
                  </a:lnTo>
                  <a:lnTo>
                    <a:pt x="2758872" y="3312080"/>
                  </a:lnTo>
                  <a:lnTo>
                    <a:pt x="2759670" y="3312567"/>
                  </a:lnTo>
                  <a:lnTo>
                    <a:pt x="2760468" y="3313082"/>
                  </a:lnTo>
                  <a:lnTo>
                    <a:pt x="2761266" y="3313569"/>
                  </a:lnTo>
                  <a:lnTo>
                    <a:pt x="2762065" y="3314085"/>
                  </a:lnTo>
                  <a:lnTo>
                    <a:pt x="2762863" y="3314572"/>
                  </a:lnTo>
                  <a:lnTo>
                    <a:pt x="2763661" y="3315087"/>
                  </a:lnTo>
                  <a:lnTo>
                    <a:pt x="2764460" y="3315574"/>
                  </a:lnTo>
                  <a:lnTo>
                    <a:pt x="2765258" y="3316090"/>
                  </a:lnTo>
                  <a:lnTo>
                    <a:pt x="2766056" y="3316606"/>
                  </a:lnTo>
                  <a:lnTo>
                    <a:pt x="2766854" y="3317093"/>
                  </a:lnTo>
                  <a:lnTo>
                    <a:pt x="2767653" y="3317608"/>
                  </a:lnTo>
                  <a:lnTo>
                    <a:pt x="2768451" y="3318095"/>
                  </a:lnTo>
                  <a:lnTo>
                    <a:pt x="2769249" y="3318611"/>
                  </a:lnTo>
                  <a:lnTo>
                    <a:pt x="2770048" y="3319098"/>
                  </a:lnTo>
                  <a:lnTo>
                    <a:pt x="2770846" y="3319613"/>
                  </a:lnTo>
                  <a:lnTo>
                    <a:pt x="2771644" y="3320100"/>
                  </a:lnTo>
                  <a:lnTo>
                    <a:pt x="2772442" y="3320616"/>
                  </a:lnTo>
                  <a:lnTo>
                    <a:pt x="2773241" y="3321103"/>
                  </a:lnTo>
                  <a:lnTo>
                    <a:pt x="2774039" y="3321618"/>
                  </a:lnTo>
                  <a:lnTo>
                    <a:pt x="2774837" y="3322134"/>
                  </a:lnTo>
                  <a:lnTo>
                    <a:pt x="2775635" y="3322621"/>
                  </a:lnTo>
                  <a:lnTo>
                    <a:pt x="2776434" y="3323136"/>
                  </a:lnTo>
                  <a:lnTo>
                    <a:pt x="2777232" y="3323623"/>
                  </a:lnTo>
                  <a:lnTo>
                    <a:pt x="2778030" y="3324139"/>
                  </a:lnTo>
                  <a:lnTo>
                    <a:pt x="2778829" y="3324626"/>
                  </a:lnTo>
                  <a:lnTo>
                    <a:pt x="2779627" y="3325141"/>
                  </a:lnTo>
                  <a:lnTo>
                    <a:pt x="2780425" y="3325628"/>
                  </a:lnTo>
                  <a:lnTo>
                    <a:pt x="2781223" y="3326144"/>
                  </a:lnTo>
                  <a:lnTo>
                    <a:pt x="2782022" y="3326631"/>
                  </a:lnTo>
                  <a:lnTo>
                    <a:pt x="2782820" y="3327146"/>
                  </a:lnTo>
                  <a:lnTo>
                    <a:pt x="2783618" y="3327633"/>
                  </a:lnTo>
                  <a:lnTo>
                    <a:pt x="2784417" y="3328149"/>
                  </a:lnTo>
                  <a:lnTo>
                    <a:pt x="2785215" y="3328636"/>
                  </a:lnTo>
                  <a:lnTo>
                    <a:pt x="2786013" y="3329151"/>
                  </a:lnTo>
                  <a:lnTo>
                    <a:pt x="2786811" y="3329638"/>
                  </a:lnTo>
                  <a:lnTo>
                    <a:pt x="2787610" y="3330154"/>
                  </a:lnTo>
                  <a:lnTo>
                    <a:pt x="2788408" y="3330641"/>
                  </a:lnTo>
                  <a:lnTo>
                    <a:pt x="2789206" y="3331157"/>
                  </a:lnTo>
                  <a:lnTo>
                    <a:pt x="2790005" y="3331643"/>
                  </a:lnTo>
                  <a:lnTo>
                    <a:pt x="2790803" y="3332159"/>
                  </a:lnTo>
                  <a:lnTo>
                    <a:pt x="2791601" y="3332646"/>
                  </a:lnTo>
                  <a:lnTo>
                    <a:pt x="2792399" y="3333162"/>
                  </a:lnTo>
                  <a:lnTo>
                    <a:pt x="2793198" y="3333648"/>
                  </a:lnTo>
                  <a:lnTo>
                    <a:pt x="2793996" y="3334164"/>
                  </a:lnTo>
                  <a:lnTo>
                    <a:pt x="2794794" y="3334651"/>
                  </a:lnTo>
                  <a:lnTo>
                    <a:pt x="2795593" y="3335138"/>
                  </a:lnTo>
                  <a:lnTo>
                    <a:pt x="2796391" y="3335654"/>
                  </a:lnTo>
                  <a:lnTo>
                    <a:pt x="2797189" y="3336140"/>
                  </a:lnTo>
                  <a:lnTo>
                    <a:pt x="2797987" y="3336656"/>
                  </a:lnTo>
                  <a:lnTo>
                    <a:pt x="2798786" y="3337143"/>
                  </a:lnTo>
                  <a:lnTo>
                    <a:pt x="2799584" y="3337659"/>
                  </a:lnTo>
                  <a:lnTo>
                    <a:pt x="2800382" y="3338146"/>
                  </a:lnTo>
                  <a:lnTo>
                    <a:pt x="2801181" y="3338661"/>
                  </a:lnTo>
                  <a:lnTo>
                    <a:pt x="2801979" y="3339148"/>
                  </a:lnTo>
                  <a:lnTo>
                    <a:pt x="2802777" y="3339664"/>
                  </a:lnTo>
                  <a:lnTo>
                    <a:pt x="2803575" y="3340151"/>
                  </a:lnTo>
                  <a:lnTo>
                    <a:pt x="2804374" y="3340666"/>
                  </a:lnTo>
                  <a:lnTo>
                    <a:pt x="2805172" y="3341153"/>
                  </a:lnTo>
                  <a:lnTo>
                    <a:pt x="2805970" y="3341669"/>
                  </a:lnTo>
                  <a:lnTo>
                    <a:pt x="2806769" y="3342156"/>
                  </a:lnTo>
                  <a:lnTo>
                    <a:pt x="2807567" y="3342643"/>
                  </a:lnTo>
                  <a:lnTo>
                    <a:pt x="2808365" y="3343158"/>
                  </a:lnTo>
                  <a:lnTo>
                    <a:pt x="2809163" y="3343645"/>
                  </a:lnTo>
                  <a:lnTo>
                    <a:pt x="2809962" y="3344161"/>
                  </a:lnTo>
                  <a:lnTo>
                    <a:pt x="2810760" y="3344648"/>
                  </a:lnTo>
                  <a:lnTo>
                    <a:pt x="2811558" y="3345163"/>
                  </a:lnTo>
                  <a:lnTo>
                    <a:pt x="2812357" y="3345650"/>
                  </a:lnTo>
                  <a:lnTo>
                    <a:pt x="2813155" y="3346166"/>
                  </a:lnTo>
                  <a:lnTo>
                    <a:pt x="2813953" y="3346653"/>
                  </a:lnTo>
                  <a:lnTo>
                    <a:pt x="2814751" y="3347140"/>
                  </a:lnTo>
                  <a:lnTo>
                    <a:pt x="2815550" y="3347655"/>
                  </a:lnTo>
                  <a:lnTo>
                    <a:pt x="2816348" y="3348142"/>
                  </a:lnTo>
                  <a:lnTo>
                    <a:pt x="2817146" y="3348658"/>
                  </a:lnTo>
                  <a:lnTo>
                    <a:pt x="2817945" y="3349145"/>
                  </a:lnTo>
                  <a:lnTo>
                    <a:pt x="2818743" y="3349660"/>
                  </a:lnTo>
                  <a:lnTo>
                    <a:pt x="2819541" y="3350147"/>
                  </a:lnTo>
                  <a:lnTo>
                    <a:pt x="2820339" y="3350634"/>
                  </a:lnTo>
                  <a:lnTo>
                    <a:pt x="2821138" y="3351150"/>
                  </a:lnTo>
                  <a:lnTo>
                    <a:pt x="2821936" y="3351637"/>
                  </a:lnTo>
                  <a:lnTo>
                    <a:pt x="2822734" y="3352152"/>
                  </a:lnTo>
                  <a:lnTo>
                    <a:pt x="2823533" y="3352639"/>
                  </a:lnTo>
                  <a:lnTo>
                    <a:pt x="2824331" y="3353155"/>
                  </a:lnTo>
                  <a:lnTo>
                    <a:pt x="2825129" y="3353642"/>
                  </a:lnTo>
                  <a:lnTo>
                    <a:pt x="2825927" y="3354129"/>
                  </a:lnTo>
                  <a:lnTo>
                    <a:pt x="2826726" y="3354644"/>
                  </a:lnTo>
                  <a:lnTo>
                    <a:pt x="2827524" y="3355131"/>
                  </a:lnTo>
                  <a:lnTo>
                    <a:pt x="2828322" y="3355647"/>
                  </a:lnTo>
                  <a:lnTo>
                    <a:pt x="2829121" y="3356134"/>
                  </a:lnTo>
                  <a:lnTo>
                    <a:pt x="2829919" y="3356621"/>
                  </a:lnTo>
                  <a:lnTo>
                    <a:pt x="2830717" y="3357136"/>
                  </a:lnTo>
                  <a:lnTo>
                    <a:pt x="2831515" y="3357623"/>
                  </a:lnTo>
                  <a:lnTo>
                    <a:pt x="2832314" y="3358139"/>
                  </a:lnTo>
                  <a:lnTo>
                    <a:pt x="2833112" y="3358626"/>
                  </a:lnTo>
                  <a:lnTo>
                    <a:pt x="2833910" y="3359113"/>
                  </a:lnTo>
                  <a:lnTo>
                    <a:pt x="2834709" y="3359628"/>
                  </a:lnTo>
                  <a:lnTo>
                    <a:pt x="2835507" y="3360115"/>
                  </a:lnTo>
                  <a:lnTo>
                    <a:pt x="2836305" y="3360631"/>
                  </a:lnTo>
                  <a:lnTo>
                    <a:pt x="2837103" y="3361118"/>
                  </a:lnTo>
                  <a:lnTo>
                    <a:pt x="2837902" y="3361605"/>
                  </a:lnTo>
                  <a:lnTo>
                    <a:pt x="2838700" y="3362120"/>
                  </a:lnTo>
                  <a:lnTo>
                    <a:pt x="2839498" y="3362607"/>
                  </a:lnTo>
                  <a:lnTo>
                    <a:pt x="2840297" y="3363094"/>
                  </a:lnTo>
                  <a:lnTo>
                    <a:pt x="2841095" y="3363610"/>
                  </a:lnTo>
                  <a:lnTo>
                    <a:pt x="2841893" y="3364097"/>
                  </a:lnTo>
                  <a:lnTo>
                    <a:pt x="2842691" y="3364612"/>
                  </a:lnTo>
                  <a:lnTo>
                    <a:pt x="2843490" y="3365099"/>
                  </a:lnTo>
                  <a:lnTo>
                    <a:pt x="2844288" y="3365586"/>
                  </a:lnTo>
                  <a:lnTo>
                    <a:pt x="2845086" y="3366102"/>
                  </a:lnTo>
                  <a:lnTo>
                    <a:pt x="2845885" y="3366589"/>
                  </a:lnTo>
                  <a:lnTo>
                    <a:pt x="2846683" y="3367104"/>
                  </a:lnTo>
                  <a:lnTo>
                    <a:pt x="2847481" y="3367591"/>
                  </a:lnTo>
                  <a:lnTo>
                    <a:pt x="2848279" y="3368078"/>
                  </a:lnTo>
                  <a:lnTo>
                    <a:pt x="2849078" y="3368594"/>
                  </a:lnTo>
                  <a:lnTo>
                    <a:pt x="2849876" y="3369081"/>
                  </a:lnTo>
                  <a:lnTo>
                    <a:pt x="2850674" y="3369567"/>
                  </a:lnTo>
                  <a:lnTo>
                    <a:pt x="2851473" y="3370083"/>
                  </a:lnTo>
                  <a:lnTo>
                    <a:pt x="2852271" y="3370570"/>
                  </a:lnTo>
                  <a:lnTo>
                    <a:pt x="2853069" y="3371057"/>
                  </a:lnTo>
                  <a:lnTo>
                    <a:pt x="2853867" y="3371573"/>
                  </a:lnTo>
                  <a:lnTo>
                    <a:pt x="2854666" y="3372059"/>
                  </a:lnTo>
                  <a:lnTo>
                    <a:pt x="2855464" y="3372546"/>
                  </a:lnTo>
                  <a:lnTo>
                    <a:pt x="2856262" y="3373062"/>
                  </a:lnTo>
                  <a:lnTo>
                    <a:pt x="2857061" y="3373549"/>
                  </a:lnTo>
                  <a:lnTo>
                    <a:pt x="2857859" y="3374036"/>
                  </a:lnTo>
                  <a:lnTo>
                    <a:pt x="2858657" y="3374551"/>
                  </a:lnTo>
                  <a:lnTo>
                    <a:pt x="2859455" y="3375038"/>
                  </a:lnTo>
                  <a:lnTo>
                    <a:pt x="2860254" y="3375525"/>
                  </a:lnTo>
                  <a:lnTo>
                    <a:pt x="2861052" y="3376041"/>
                  </a:lnTo>
                  <a:lnTo>
                    <a:pt x="2861850" y="3376528"/>
                  </a:lnTo>
                  <a:lnTo>
                    <a:pt x="2862649" y="3377015"/>
                  </a:lnTo>
                  <a:lnTo>
                    <a:pt x="2863447" y="3377530"/>
                  </a:lnTo>
                  <a:lnTo>
                    <a:pt x="2864245" y="3378017"/>
                  </a:lnTo>
                  <a:lnTo>
                    <a:pt x="2865043" y="3378504"/>
                  </a:lnTo>
                  <a:lnTo>
                    <a:pt x="2865842" y="3379020"/>
                  </a:lnTo>
                  <a:lnTo>
                    <a:pt x="2866640" y="3379507"/>
                  </a:lnTo>
                  <a:lnTo>
                    <a:pt x="2867438" y="3379994"/>
                  </a:lnTo>
                  <a:lnTo>
                    <a:pt x="2868237" y="3380509"/>
                  </a:lnTo>
                  <a:lnTo>
                    <a:pt x="2869035" y="3380996"/>
                  </a:lnTo>
                  <a:lnTo>
                    <a:pt x="2869833" y="3381483"/>
                  </a:lnTo>
                  <a:lnTo>
                    <a:pt x="2870631" y="3381999"/>
                  </a:lnTo>
                  <a:lnTo>
                    <a:pt x="2871430" y="3382486"/>
                  </a:lnTo>
                  <a:lnTo>
                    <a:pt x="2872228" y="3382973"/>
                  </a:lnTo>
                  <a:lnTo>
                    <a:pt x="2873026" y="3383488"/>
                  </a:lnTo>
                  <a:lnTo>
                    <a:pt x="2873825" y="3383975"/>
                  </a:lnTo>
                  <a:lnTo>
                    <a:pt x="2874623" y="3384462"/>
                  </a:lnTo>
                  <a:lnTo>
                    <a:pt x="2875421" y="3384978"/>
                  </a:lnTo>
                  <a:lnTo>
                    <a:pt x="2876219" y="3385465"/>
                  </a:lnTo>
                  <a:lnTo>
                    <a:pt x="2877018" y="3385952"/>
                  </a:lnTo>
                  <a:lnTo>
                    <a:pt x="2877816" y="3386467"/>
                  </a:lnTo>
                  <a:lnTo>
                    <a:pt x="2878614" y="3386954"/>
                  </a:lnTo>
                  <a:lnTo>
                    <a:pt x="2879413" y="3387441"/>
                  </a:lnTo>
                  <a:lnTo>
                    <a:pt x="2880211" y="3387928"/>
                  </a:lnTo>
                  <a:lnTo>
                    <a:pt x="2881009" y="3388444"/>
                  </a:lnTo>
                  <a:lnTo>
                    <a:pt x="2881807" y="3388931"/>
                  </a:lnTo>
                  <a:lnTo>
                    <a:pt x="2882606" y="3389417"/>
                  </a:lnTo>
                  <a:lnTo>
                    <a:pt x="2883404" y="3389933"/>
                  </a:lnTo>
                  <a:lnTo>
                    <a:pt x="2884202" y="3390420"/>
                  </a:lnTo>
                  <a:lnTo>
                    <a:pt x="2885001" y="3390907"/>
                  </a:lnTo>
                  <a:lnTo>
                    <a:pt x="2885799" y="3391394"/>
                  </a:lnTo>
                  <a:lnTo>
                    <a:pt x="2886597" y="3391909"/>
                  </a:lnTo>
                  <a:lnTo>
                    <a:pt x="2887395" y="3392396"/>
                  </a:lnTo>
                  <a:lnTo>
                    <a:pt x="2888194" y="3392883"/>
                  </a:lnTo>
                  <a:lnTo>
                    <a:pt x="2888992" y="3393399"/>
                  </a:lnTo>
                  <a:lnTo>
                    <a:pt x="2889790" y="3393886"/>
                  </a:lnTo>
                  <a:lnTo>
                    <a:pt x="2890589" y="3394373"/>
                  </a:lnTo>
                  <a:lnTo>
                    <a:pt x="2891387" y="3394860"/>
                  </a:lnTo>
                  <a:lnTo>
                    <a:pt x="2892185" y="3395375"/>
                  </a:lnTo>
                  <a:lnTo>
                    <a:pt x="2892983" y="3395862"/>
                  </a:lnTo>
                  <a:lnTo>
                    <a:pt x="2893782" y="3396349"/>
                  </a:lnTo>
                  <a:lnTo>
                    <a:pt x="2894580" y="3396865"/>
                  </a:lnTo>
                  <a:lnTo>
                    <a:pt x="2895378" y="3397352"/>
                  </a:lnTo>
                  <a:lnTo>
                    <a:pt x="2896176" y="3397839"/>
                  </a:lnTo>
                  <a:lnTo>
                    <a:pt x="2896975" y="3398326"/>
                  </a:lnTo>
                  <a:lnTo>
                    <a:pt x="2897773" y="3398841"/>
                  </a:lnTo>
                  <a:lnTo>
                    <a:pt x="2898571" y="3399328"/>
                  </a:lnTo>
                  <a:lnTo>
                    <a:pt x="2899370" y="3399815"/>
                  </a:lnTo>
                  <a:lnTo>
                    <a:pt x="2900168" y="3400302"/>
                  </a:lnTo>
                  <a:lnTo>
                    <a:pt x="2900966" y="3400818"/>
                  </a:lnTo>
                  <a:lnTo>
                    <a:pt x="2901764" y="3401305"/>
                  </a:lnTo>
                  <a:lnTo>
                    <a:pt x="2902563" y="3401791"/>
                  </a:lnTo>
                  <a:lnTo>
                    <a:pt x="2903361" y="3402278"/>
                  </a:lnTo>
                  <a:lnTo>
                    <a:pt x="2904159" y="3402794"/>
                  </a:lnTo>
                  <a:lnTo>
                    <a:pt x="2904958" y="3403281"/>
                  </a:lnTo>
                  <a:lnTo>
                    <a:pt x="2905756" y="3403768"/>
                  </a:lnTo>
                  <a:lnTo>
                    <a:pt x="2906554" y="3404255"/>
                  </a:lnTo>
                  <a:lnTo>
                    <a:pt x="2907352" y="3404770"/>
                  </a:lnTo>
                  <a:lnTo>
                    <a:pt x="2908151" y="3405257"/>
                  </a:lnTo>
                  <a:lnTo>
                    <a:pt x="2908949" y="3405744"/>
                  </a:lnTo>
                  <a:lnTo>
                    <a:pt x="2909747" y="3406231"/>
                  </a:lnTo>
                  <a:lnTo>
                    <a:pt x="2910546" y="3406718"/>
                  </a:lnTo>
                  <a:lnTo>
                    <a:pt x="2911344" y="3407234"/>
                  </a:lnTo>
                  <a:lnTo>
                    <a:pt x="2912142" y="3407721"/>
                  </a:lnTo>
                  <a:lnTo>
                    <a:pt x="2912940" y="3408208"/>
                  </a:lnTo>
                  <a:lnTo>
                    <a:pt x="2913739" y="3408695"/>
                  </a:lnTo>
                  <a:lnTo>
                    <a:pt x="2914537" y="3409210"/>
                  </a:lnTo>
                  <a:lnTo>
                    <a:pt x="2915335" y="3409697"/>
                  </a:lnTo>
                  <a:lnTo>
                    <a:pt x="2916134" y="3410184"/>
                  </a:lnTo>
                  <a:lnTo>
                    <a:pt x="2916932" y="3410671"/>
                  </a:lnTo>
                  <a:lnTo>
                    <a:pt x="2917730" y="3411187"/>
                  </a:lnTo>
                  <a:lnTo>
                    <a:pt x="2918528" y="3411673"/>
                  </a:lnTo>
                  <a:lnTo>
                    <a:pt x="2919327" y="3412160"/>
                  </a:lnTo>
                  <a:lnTo>
                    <a:pt x="2920125" y="3412647"/>
                  </a:lnTo>
                  <a:lnTo>
                    <a:pt x="2920923" y="3413163"/>
                  </a:lnTo>
                  <a:lnTo>
                    <a:pt x="2921722" y="3413650"/>
                  </a:lnTo>
                  <a:lnTo>
                    <a:pt x="2922520" y="3414137"/>
                  </a:lnTo>
                  <a:lnTo>
                    <a:pt x="2923318" y="3414624"/>
                  </a:lnTo>
                  <a:lnTo>
                    <a:pt x="2924116" y="3415111"/>
                  </a:lnTo>
                  <a:lnTo>
                    <a:pt x="2924915" y="3415626"/>
                  </a:lnTo>
                  <a:lnTo>
                    <a:pt x="2925713" y="3416113"/>
                  </a:lnTo>
                  <a:lnTo>
                    <a:pt x="2926511" y="3416600"/>
                  </a:lnTo>
                  <a:lnTo>
                    <a:pt x="2927310" y="3417087"/>
                  </a:lnTo>
                  <a:lnTo>
                    <a:pt x="2928108" y="3417574"/>
                  </a:lnTo>
                  <a:lnTo>
                    <a:pt x="2928906" y="3418090"/>
                  </a:lnTo>
                  <a:lnTo>
                    <a:pt x="2929704" y="3418577"/>
                  </a:lnTo>
                  <a:lnTo>
                    <a:pt x="2930503" y="3419064"/>
                  </a:lnTo>
                  <a:lnTo>
                    <a:pt x="2931301" y="3419550"/>
                  </a:lnTo>
                  <a:lnTo>
                    <a:pt x="2932099" y="3420037"/>
                  </a:lnTo>
                  <a:lnTo>
                    <a:pt x="2932898" y="3420524"/>
                  </a:lnTo>
                  <a:lnTo>
                    <a:pt x="2933696" y="3421040"/>
                  </a:lnTo>
                  <a:lnTo>
                    <a:pt x="2934494" y="3421527"/>
                  </a:lnTo>
                  <a:lnTo>
                    <a:pt x="2935292" y="3422014"/>
                  </a:lnTo>
                  <a:lnTo>
                    <a:pt x="2936091" y="3422501"/>
                  </a:lnTo>
                  <a:lnTo>
                    <a:pt x="2936889" y="3422988"/>
                  </a:lnTo>
                  <a:lnTo>
                    <a:pt x="2937687" y="3423503"/>
                  </a:lnTo>
                  <a:lnTo>
                    <a:pt x="2938486" y="3423990"/>
                  </a:lnTo>
                  <a:lnTo>
                    <a:pt x="2939284" y="3424477"/>
                  </a:lnTo>
                  <a:lnTo>
                    <a:pt x="2940082" y="3424964"/>
                  </a:lnTo>
                  <a:lnTo>
                    <a:pt x="2940880" y="3425451"/>
                  </a:lnTo>
                  <a:lnTo>
                    <a:pt x="2941679" y="3425967"/>
                  </a:lnTo>
                  <a:lnTo>
                    <a:pt x="2942477" y="3426454"/>
                  </a:lnTo>
                  <a:lnTo>
                    <a:pt x="2943275" y="3426940"/>
                  </a:lnTo>
                  <a:lnTo>
                    <a:pt x="2944074" y="3427427"/>
                  </a:lnTo>
                  <a:lnTo>
                    <a:pt x="2944872" y="3427914"/>
                  </a:lnTo>
                  <a:lnTo>
                    <a:pt x="2945670" y="3428401"/>
                  </a:lnTo>
                  <a:lnTo>
                    <a:pt x="2946468" y="3428917"/>
                  </a:lnTo>
                  <a:lnTo>
                    <a:pt x="2947267" y="3429404"/>
                  </a:lnTo>
                  <a:lnTo>
                    <a:pt x="2948065" y="3429891"/>
                  </a:lnTo>
                  <a:lnTo>
                    <a:pt x="2948863" y="3430378"/>
                  </a:lnTo>
                  <a:lnTo>
                    <a:pt x="2949662" y="3430865"/>
                  </a:lnTo>
                  <a:lnTo>
                    <a:pt x="2950460" y="3431352"/>
                  </a:lnTo>
                  <a:lnTo>
                    <a:pt x="2951258" y="3431867"/>
                  </a:lnTo>
                  <a:lnTo>
                    <a:pt x="2952056" y="3432354"/>
                  </a:lnTo>
                  <a:lnTo>
                    <a:pt x="2952855" y="3432841"/>
                  </a:lnTo>
                  <a:lnTo>
                    <a:pt x="2953653" y="3433328"/>
                  </a:lnTo>
                  <a:lnTo>
                    <a:pt x="2954451" y="3433815"/>
                  </a:lnTo>
                  <a:lnTo>
                    <a:pt x="2955250" y="3434302"/>
                  </a:lnTo>
                  <a:lnTo>
                    <a:pt x="2956048" y="3434789"/>
                  </a:lnTo>
                  <a:lnTo>
                    <a:pt x="2956846" y="3435304"/>
                  </a:lnTo>
                  <a:lnTo>
                    <a:pt x="2957644" y="3435791"/>
                  </a:lnTo>
                  <a:lnTo>
                    <a:pt x="2958443" y="3436278"/>
                  </a:lnTo>
                  <a:lnTo>
                    <a:pt x="2959241" y="3436765"/>
                  </a:lnTo>
                  <a:lnTo>
                    <a:pt x="2960039" y="3437252"/>
                  </a:lnTo>
                  <a:lnTo>
                    <a:pt x="2960838" y="3437739"/>
                  </a:lnTo>
                  <a:lnTo>
                    <a:pt x="2961636" y="3438226"/>
                  </a:lnTo>
                  <a:lnTo>
                    <a:pt x="2962434" y="3438742"/>
                  </a:lnTo>
                  <a:lnTo>
                    <a:pt x="2963232" y="3439229"/>
                  </a:lnTo>
                  <a:lnTo>
                    <a:pt x="2964031" y="3439715"/>
                  </a:lnTo>
                  <a:lnTo>
                    <a:pt x="2964829" y="3440202"/>
                  </a:lnTo>
                  <a:lnTo>
                    <a:pt x="2965627" y="3440689"/>
                  </a:lnTo>
                  <a:lnTo>
                    <a:pt x="2966426" y="3441176"/>
                  </a:lnTo>
                  <a:lnTo>
                    <a:pt x="2967224" y="3441663"/>
                  </a:lnTo>
                  <a:lnTo>
                    <a:pt x="2968022" y="3442179"/>
                  </a:lnTo>
                  <a:lnTo>
                    <a:pt x="2968820" y="3442666"/>
                  </a:lnTo>
                  <a:lnTo>
                    <a:pt x="2969619" y="3443153"/>
                  </a:lnTo>
                  <a:lnTo>
                    <a:pt x="2970417" y="3443640"/>
                  </a:lnTo>
                  <a:lnTo>
                    <a:pt x="2971215" y="3444127"/>
                  </a:lnTo>
                  <a:lnTo>
                    <a:pt x="2972014" y="3444614"/>
                  </a:lnTo>
                  <a:lnTo>
                    <a:pt x="2972812" y="3445100"/>
                  </a:lnTo>
                  <a:lnTo>
                    <a:pt x="2973610" y="3445587"/>
                  </a:lnTo>
                  <a:lnTo>
                    <a:pt x="2974408" y="3446074"/>
                  </a:lnTo>
                  <a:lnTo>
                    <a:pt x="2975207" y="3446590"/>
                  </a:lnTo>
                  <a:lnTo>
                    <a:pt x="2976005" y="3447077"/>
                  </a:lnTo>
                  <a:lnTo>
                    <a:pt x="2976803" y="3447564"/>
                  </a:lnTo>
                  <a:lnTo>
                    <a:pt x="2977602" y="3448051"/>
                  </a:lnTo>
                  <a:lnTo>
                    <a:pt x="2978400" y="3448538"/>
                  </a:lnTo>
                  <a:lnTo>
                    <a:pt x="2979198" y="3449025"/>
                  </a:lnTo>
                  <a:lnTo>
                    <a:pt x="2979996" y="3449512"/>
                  </a:lnTo>
                  <a:lnTo>
                    <a:pt x="2980795" y="3449999"/>
                  </a:lnTo>
                  <a:lnTo>
                    <a:pt x="2981593" y="3450485"/>
                  </a:lnTo>
                  <a:lnTo>
                    <a:pt x="2982391" y="3450972"/>
                  </a:lnTo>
                  <a:lnTo>
                    <a:pt x="2983190" y="3451459"/>
                  </a:lnTo>
                  <a:lnTo>
                    <a:pt x="2983988" y="3451975"/>
                  </a:lnTo>
                  <a:lnTo>
                    <a:pt x="2984786" y="3452462"/>
                  </a:lnTo>
                  <a:lnTo>
                    <a:pt x="2985584" y="3452949"/>
                  </a:lnTo>
                  <a:lnTo>
                    <a:pt x="2986383" y="3453436"/>
                  </a:lnTo>
                  <a:lnTo>
                    <a:pt x="2987181" y="3453923"/>
                  </a:lnTo>
                  <a:lnTo>
                    <a:pt x="2987979" y="3454410"/>
                  </a:lnTo>
                  <a:lnTo>
                    <a:pt x="2988778" y="3454897"/>
                  </a:lnTo>
                  <a:lnTo>
                    <a:pt x="2989576" y="3455384"/>
                  </a:lnTo>
                  <a:lnTo>
                    <a:pt x="2990374" y="3455870"/>
                  </a:lnTo>
                  <a:lnTo>
                    <a:pt x="2991172" y="3456357"/>
                  </a:lnTo>
                  <a:lnTo>
                    <a:pt x="2991971" y="3456873"/>
                  </a:lnTo>
                  <a:lnTo>
                    <a:pt x="2992769" y="3457360"/>
                  </a:lnTo>
                  <a:lnTo>
                    <a:pt x="2993567" y="3457847"/>
                  </a:lnTo>
                  <a:lnTo>
                    <a:pt x="2994366" y="3458334"/>
                  </a:lnTo>
                  <a:lnTo>
                    <a:pt x="2995164" y="3458821"/>
                  </a:lnTo>
                  <a:lnTo>
                    <a:pt x="2995962" y="3459308"/>
                  </a:lnTo>
                  <a:lnTo>
                    <a:pt x="2996760" y="3459795"/>
                  </a:lnTo>
                  <a:lnTo>
                    <a:pt x="2997559" y="3460282"/>
                  </a:lnTo>
                  <a:lnTo>
                    <a:pt x="2998357" y="3460768"/>
                  </a:lnTo>
                  <a:lnTo>
                    <a:pt x="2999155" y="3461255"/>
                  </a:lnTo>
                  <a:lnTo>
                    <a:pt x="2999954" y="3461742"/>
                  </a:lnTo>
                  <a:lnTo>
                    <a:pt x="3000752" y="3462229"/>
                  </a:lnTo>
                  <a:lnTo>
                    <a:pt x="3001550" y="3462716"/>
                  </a:lnTo>
                  <a:lnTo>
                    <a:pt x="3002348" y="3463203"/>
                  </a:lnTo>
                  <a:lnTo>
                    <a:pt x="3003147" y="3463690"/>
                  </a:lnTo>
                  <a:lnTo>
                    <a:pt x="3003945" y="3464177"/>
                  </a:lnTo>
                  <a:lnTo>
                    <a:pt x="3004743" y="3464693"/>
                  </a:lnTo>
                  <a:lnTo>
                    <a:pt x="3005542" y="3465180"/>
                  </a:lnTo>
                  <a:lnTo>
                    <a:pt x="3006340" y="3465667"/>
                  </a:lnTo>
                  <a:lnTo>
                    <a:pt x="3007138" y="3466153"/>
                  </a:lnTo>
                  <a:lnTo>
                    <a:pt x="3007936" y="3466640"/>
                  </a:lnTo>
                  <a:lnTo>
                    <a:pt x="3008735" y="3467127"/>
                  </a:lnTo>
                  <a:lnTo>
                    <a:pt x="3009533" y="3467614"/>
                  </a:lnTo>
                  <a:lnTo>
                    <a:pt x="3010331" y="3468101"/>
                  </a:lnTo>
                  <a:lnTo>
                    <a:pt x="3011129" y="3468588"/>
                  </a:lnTo>
                  <a:lnTo>
                    <a:pt x="3011928" y="3469075"/>
                  </a:lnTo>
                  <a:lnTo>
                    <a:pt x="3012726" y="3469562"/>
                  </a:lnTo>
                  <a:lnTo>
                    <a:pt x="3013524" y="3470049"/>
                  </a:lnTo>
                  <a:lnTo>
                    <a:pt x="3014323" y="3470536"/>
                  </a:lnTo>
                  <a:lnTo>
                    <a:pt x="3015121" y="3471023"/>
                  </a:lnTo>
                  <a:lnTo>
                    <a:pt x="3015919" y="3471510"/>
                  </a:lnTo>
                  <a:lnTo>
                    <a:pt x="3016717" y="3471997"/>
                  </a:lnTo>
                  <a:lnTo>
                    <a:pt x="3017516" y="3472484"/>
                  </a:lnTo>
                  <a:lnTo>
                    <a:pt x="3018314" y="3472971"/>
                  </a:lnTo>
                  <a:lnTo>
                    <a:pt x="3019112" y="3473458"/>
                  </a:lnTo>
                  <a:lnTo>
                    <a:pt x="3019911" y="3473945"/>
                  </a:lnTo>
                  <a:lnTo>
                    <a:pt x="3020709" y="3474431"/>
                  </a:lnTo>
                  <a:lnTo>
                    <a:pt x="3021507" y="3474918"/>
                  </a:lnTo>
                  <a:lnTo>
                    <a:pt x="3022305" y="3475405"/>
                  </a:lnTo>
                  <a:lnTo>
                    <a:pt x="3023104" y="3475892"/>
                  </a:lnTo>
                  <a:lnTo>
                    <a:pt x="3023902" y="3476379"/>
                  </a:lnTo>
                  <a:lnTo>
                    <a:pt x="3024700" y="3476866"/>
                  </a:lnTo>
                  <a:lnTo>
                    <a:pt x="3025499" y="3477353"/>
                  </a:lnTo>
                  <a:lnTo>
                    <a:pt x="3026297" y="3477869"/>
                  </a:lnTo>
                  <a:lnTo>
                    <a:pt x="3027095" y="3478356"/>
                  </a:lnTo>
                  <a:lnTo>
                    <a:pt x="3027893" y="3478843"/>
                  </a:lnTo>
                  <a:lnTo>
                    <a:pt x="3028692" y="3479330"/>
                  </a:lnTo>
                  <a:lnTo>
                    <a:pt x="3029490" y="3479816"/>
                  </a:lnTo>
                  <a:lnTo>
                    <a:pt x="3030288" y="3480303"/>
                  </a:lnTo>
                  <a:lnTo>
                    <a:pt x="3031087" y="3480790"/>
                  </a:lnTo>
                  <a:lnTo>
                    <a:pt x="3031885" y="3481277"/>
                  </a:lnTo>
                  <a:lnTo>
                    <a:pt x="3032683" y="3481764"/>
                  </a:lnTo>
                  <a:lnTo>
                    <a:pt x="3033481" y="3482251"/>
                  </a:lnTo>
                  <a:lnTo>
                    <a:pt x="3034280" y="3482738"/>
                  </a:lnTo>
                  <a:lnTo>
                    <a:pt x="3035078" y="3483225"/>
                  </a:lnTo>
                  <a:lnTo>
                    <a:pt x="3035876" y="3483712"/>
                  </a:lnTo>
                  <a:lnTo>
                    <a:pt x="3036675" y="3484199"/>
                  </a:lnTo>
                  <a:lnTo>
                    <a:pt x="3037473" y="3484686"/>
                  </a:lnTo>
                  <a:lnTo>
                    <a:pt x="3038271" y="3485173"/>
                  </a:lnTo>
                  <a:lnTo>
                    <a:pt x="3039069" y="3485660"/>
                  </a:lnTo>
                  <a:lnTo>
                    <a:pt x="3039868" y="3486147"/>
                  </a:lnTo>
                  <a:lnTo>
                    <a:pt x="3040666" y="3486634"/>
                  </a:lnTo>
                  <a:lnTo>
                    <a:pt x="3041464" y="3487121"/>
                  </a:lnTo>
                  <a:lnTo>
                    <a:pt x="3042263" y="3487607"/>
                  </a:lnTo>
                  <a:lnTo>
                    <a:pt x="3043061" y="3488094"/>
                  </a:lnTo>
                  <a:lnTo>
                    <a:pt x="3043859" y="3488581"/>
                  </a:lnTo>
                  <a:lnTo>
                    <a:pt x="3044657" y="3489068"/>
                  </a:lnTo>
                  <a:lnTo>
                    <a:pt x="3045456" y="3489555"/>
                  </a:lnTo>
                  <a:lnTo>
                    <a:pt x="3046254" y="3490042"/>
                  </a:lnTo>
                  <a:lnTo>
                    <a:pt x="3047052" y="3490500"/>
                  </a:lnTo>
                  <a:lnTo>
                    <a:pt x="3047851" y="3490987"/>
                  </a:lnTo>
                  <a:lnTo>
                    <a:pt x="3048649" y="3491474"/>
                  </a:lnTo>
                  <a:lnTo>
                    <a:pt x="3049447" y="3491961"/>
                  </a:lnTo>
                  <a:lnTo>
                    <a:pt x="3050245" y="3492448"/>
                  </a:lnTo>
                  <a:lnTo>
                    <a:pt x="3051044" y="3492935"/>
                  </a:lnTo>
                  <a:lnTo>
                    <a:pt x="3051842" y="3493422"/>
                  </a:lnTo>
                  <a:lnTo>
                    <a:pt x="3052640" y="3493909"/>
                  </a:lnTo>
                  <a:lnTo>
                    <a:pt x="3053439" y="3494396"/>
                  </a:lnTo>
                  <a:lnTo>
                    <a:pt x="3054237" y="3494883"/>
                  </a:lnTo>
                  <a:lnTo>
                    <a:pt x="3055035" y="3495370"/>
                  </a:lnTo>
                  <a:lnTo>
                    <a:pt x="3055833" y="3495857"/>
                  </a:lnTo>
                  <a:lnTo>
                    <a:pt x="3056632" y="3496344"/>
                  </a:lnTo>
                  <a:lnTo>
                    <a:pt x="3057430" y="3496831"/>
                  </a:lnTo>
                  <a:lnTo>
                    <a:pt x="3058228" y="3497318"/>
                  </a:lnTo>
                  <a:lnTo>
                    <a:pt x="3059027" y="3497805"/>
                  </a:lnTo>
                  <a:lnTo>
                    <a:pt x="3059825" y="3498292"/>
                  </a:lnTo>
                  <a:lnTo>
                    <a:pt x="3060623" y="3498778"/>
                  </a:lnTo>
                  <a:lnTo>
                    <a:pt x="3061421" y="3499265"/>
                  </a:lnTo>
                  <a:lnTo>
                    <a:pt x="3062220" y="3499752"/>
                  </a:lnTo>
                  <a:lnTo>
                    <a:pt x="3063018" y="3500239"/>
                  </a:lnTo>
                  <a:lnTo>
                    <a:pt x="3063816" y="3500726"/>
                  </a:lnTo>
                  <a:lnTo>
                    <a:pt x="3064615" y="3501213"/>
                  </a:lnTo>
                  <a:lnTo>
                    <a:pt x="3065413" y="3501700"/>
                  </a:lnTo>
                  <a:lnTo>
                    <a:pt x="3066211" y="3502187"/>
                  </a:lnTo>
                  <a:lnTo>
                    <a:pt x="3067009" y="3502674"/>
                  </a:lnTo>
                  <a:lnTo>
                    <a:pt x="3067808" y="3503161"/>
                  </a:lnTo>
                  <a:lnTo>
                    <a:pt x="3068606" y="3503619"/>
                  </a:lnTo>
                  <a:lnTo>
                    <a:pt x="3069404" y="3504106"/>
                  </a:lnTo>
                  <a:lnTo>
                    <a:pt x="3070203" y="3504593"/>
                  </a:lnTo>
                  <a:lnTo>
                    <a:pt x="3071001" y="3505080"/>
                  </a:lnTo>
                  <a:lnTo>
                    <a:pt x="3071799" y="3505567"/>
                  </a:lnTo>
                  <a:lnTo>
                    <a:pt x="3072597" y="3506054"/>
                  </a:lnTo>
                  <a:lnTo>
                    <a:pt x="3073396" y="3506541"/>
                  </a:lnTo>
                  <a:lnTo>
                    <a:pt x="3074194" y="3507028"/>
                  </a:lnTo>
                  <a:lnTo>
                    <a:pt x="3074992" y="3507515"/>
                  </a:lnTo>
                  <a:lnTo>
                    <a:pt x="3075791" y="3508002"/>
                  </a:lnTo>
                  <a:lnTo>
                    <a:pt x="3076589" y="3508489"/>
                  </a:lnTo>
                  <a:lnTo>
                    <a:pt x="3077387" y="3508976"/>
                  </a:lnTo>
                  <a:lnTo>
                    <a:pt x="3078185" y="3509463"/>
                  </a:lnTo>
                  <a:lnTo>
                    <a:pt x="3078984" y="3509921"/>
                  </a:lnTo>
                  <a:lnTo>
                    <a:pt x="3079782" y="3510408"/>
                  </a:lnTo>
                  <a:lnTo>
                    <a:pt x="3080580" y="3510895"/>
                  </a:lnTo>
                  <a:lnTo>
                    <a:pt x="3081379" y="3511382"/>
                  </a:lnTo>
                  <a:lnTo>
                    <a:pt x="3082177" y="3511869"/>
                  </a:lnTo>
                  <a:lnTo>
                    <a:pt x="3082975" y="3512355"/>
                  </a:lnTo>
                  <a:lnTo>
                    <a:pt x="3083773" y="3512842"/>
                  </a:lnTo>
                  <a:lnTo>
                    <a:pt x="3084572" y="3513329"/>
                  </a:lnTo>
                  <a:lnTo>
                    <a:pt x="3085370" y="3513816"/>
                  </a:lnTo>
                  <a:lnTo>
                    <a:pt x="3086168" y="3514303"/>
                  </a:lnTo>
                  <a:lnTo>
                    <a:pt x="3086967" y="3514790"/>
                  </a:lnTo>
                  <a:lnTo>
                    <a:pt x="3087765" y="3515277"/>
                  </a:lnTo>
                  <a:lnTo>
                    <a:pt x="3088563" y="3515764"/>
                  </a:lnTo>
                  <a:lnTo>
                    <a:pt x="3089361" y="3516251"/>
                  </a:lnTo>
                  <a:lnTo>
                    <a:pt x="3090160" y="3516709"/>
                  </a:lnTo>
                  <a:lnTo>
                    <a:pt x="3090958" y="3517196"/>
                  </a:lnTo>
                  <a:lnTo>
                    <a:pt x="3091756" y="3517683"/>
                  </a:lnTo>
                  <a:lnTo>
                    <a:pt x="3092555" y="3518170"/>
                  </a:lnTo>
                  <a:lnTo>
                    <a:pt x="3093353" y="3518657"/>
                  </a:lnTo>
                  <a:lnTo>
                    <a:pt x="3094151" y="3519144"/>
                  </a:lnTo>
                  <a:lnTo>
                    <a:pt x="3094949" y="3519631"/>
                  </a:lnTo>
                  <a:lnTo>
                    <a:pt x="3095748" y="3520118"/>
                  </a:lnTo>
                  <a:lnTo>
                    <a:pt x="3096546" y="3520605"/>
                  </a:lnTo>
                  <a:lnTo>
                    <a:pt x="3097344" y="3521063"/>
                  </a:lnTo>
                  <a:lnTo>
                    <a:pt x="3098143" y="3521550"/>
                  </a:lnTo>
                  <a:lnTo>
                    <a:pt x="3098941" y="3522037"/>
                  </a:lnTo>
                  <a:lnTo>
                    <a:pt x="3099739" y="3522524"/>
                  </a:lnTo>
                  <a:lnTo>
                    <a:pt x="3100537" y="3523011"/>
                  </a:lnTo>
                  <a:lnTo>
                    <a:pt x="3101336" y="3523498"/>
                  </a:lnTo>
                  <a:lnTo>
                    <a:pt x="3102134" y="3523985"/>
                  </a:lnTo>
                  <a:lnTo>
                    <a:pt x="3102932" y="3524472"/>
                  </a:lnTo>
                  <a:lnTo>
                    <a:pt x="3103731" y="3524930"/>
                  </a:lnTo>
                  <a:lnTo>
                    <a:pt x="3104529" y="3525417"/>
                  </a:lnTo>
                  <a:lnTo>
                    <a:pt x="3105327" y="3525904"/>
                  </a:lnTo>
                  <a:lnTo>
                    <a:pt x="3106125" y="3526391"/>
                  </a:lnTo>
                  <a:lnTo>
                    <a:pt x="3106924" y="3526878"/>
                  </a:lnTo>
                  <a:lnTo>
                    <a:pt x="3107722" y="3527365"/>
                  </a:lnTo>
                  <a:lnTo>
                    <a:pt x="3108520" y="3527852"/>
                  </a:lnTo>
                  <a:lnTo>
                    <a:pt x="3109319" y="3528339"/>
                  </a:lnTo>
                  <a:lnTo>
                    <a:pt x="3110117" y="3528826"/>
                  </a:lnTo>
                  <a:lnTo>
                    <a:pt x="3110915" y="3529284"/>
                  </a:lnTo>
                  <a:lnTo>
                    <a:pt x="3111713" y="3529771"/>
                  </a:lnTo>
                  <a:lnTo>
                    <a:pt x="3112512" y="3530258"/>
                  </a:lnTo>
                  <a:lnTo>
                    <a:pt x="3113310" y="3530745"/>
                  </a:lnTo>
                  <a:lnTo>
                    <a:pt x="3114108" y="3531232"/>
                  </a:lnTo>
                  <a:lnTo>
                    <a:pt x="3114907" y="3531719"/>
                  </a:lnTo>
                  <a:lnTo>
                    <a:pt x="3115705" y="3532205"/>
                  </a:lnTo>
                  <a:lnTo>
                    <a:pt x="3116503" y="3532664"/>
                  </a:lnTo>
                  <a:lnTo>
                    <a:pt x="3117301" y="3533151"/>
                  </a:lnTo>
                  <a:lnTo>
                    <a:pt x="3118100" y="3533638"/>
                  </a:lnTo>
                  <a:lnTo>
                    <a:pt x="3118898" y="3534125"/>
                  </a:lnTo>
                  <a:lnTo>
                    <a:pt x="3119696" y="3534612"/>
                  </a:lnTo>
                  <a:lnTo>
                    <a:pt x="3120495" y="3535098"/>
                  </a:lnTo>
                  <a:lnTo>
                    <a:pt x="3121293" y="3535585"/>
                  </a:lnTo>
                  <a:lnTo>
                    <a:pt x="3122091" y="3536044"/>
                  </a:lnTo>
                  <a:lnTo>
                    <a:pt x="3122889" y="3536531"/>
                  </a:lnTo>
                  <a:lnTo>
                    <a:pt x="3123688" y="3537018"/>
                  </a:lnTo>
                  <a:lnTo>
                    <a:pt x="3124486" y="3537505"/>
                  </a:lnTo>
                  <a:lnTo>
                    <a:pt x="3125284" y="3537991"/>
                  </a:lnTo>
                  <a:lnTo>
                    <a:pt x="3126082" y="3538478"/>
                  </a:lnTo>
                  <a:lnTo>
                    <a:pt x="3126881" y="3538937"/>
                  </a:lnTo>
                  <a:lnTo>
                    <a:pt x="3127679" y="3539424"/>
                  </a:lnTo>
                  <a:lnTo>
                    <a:pt x="3128477" y="3539911"/>
                  </a:lnTo>
                  <a:lnTo>
                    <a:pt x="3129276" y="3540398"/>
                  </a:lnTo>
                  <a:lnTo>
                    <a:pt x="3130074" y="3540884"/>
                  </a:lnTo>
                  <a:lnTo>
                    <a:pt x="3130872" y="3541371"/>
                  </a:lnTo>
                  <a:lnTo>
                    <a:pt x="3131670" y="3541858"/>
                  </a:lnTo>
                  <a:lnTo>
                    <a:pt x="3132469" y="3542317"/>
                  </a:lnTo>
                  <a:lnTo>
                    <a:pt x="3133267" y="3542804"/>
                  </a:lnTo>
                  <a:lnTo>
                    <a:pt x="3134065" y="3543291"/>
                  </a:lnTo>
                  <a:lnTo>
                    <a:pt x="3134864" y="3543777"/>
                  </a:lnTo>
                  <a:lnTo>
                    <a:pt x="3135662" y="3544264"/>
                  </a:lnTo>
                  <a:lnTo>
                    <a:pt x="3136460" y="3544751"/>
                  </a:lnTo>
                  <a:lnTo>
                    <a:pt x="3137258" y="3545210"/>
                  </a:lnTo>
                  <a:lnTo>
                    <a:pt x="3138057" y="3545697"/>
                  </a:lnTo>
                  <a:lnTo>
                    <a:pt x="3138855" y="3546184"/>
                  </a:lnTo>
                  <a:lnTo>
                    <a:pt x="3139653" y="3546670"/>
                  </a:lnTo>
                  <a:lnTo>
                    <a:pt x="3140452" y="3547157"/>
                  </a:lnTo>
                  <a:lnTo>
                    <a:pt x="3141250" y="3547644"/>
                  </a:lnTo>
                  <a:lnTo>
                    <a:pt x="3142048" y="3548103"/>
                  </a:lnTo>
                  <a:lnTo>
                    <a:pt x="3142846" y="3548590"/>
                  </a:lnTo>
                  <a:lnTo>
                    <a:pt x="3143645" y="3549077"/>
                  </a:lnTo>
                  <a:lnTo>
                    <a:pt x="3144443" y="3549563"/>
                  </a:lnTo>
                  <a:lnTo>
                    <a:pt x="3145241" y="3550050"/>
                  </a:lnTo>
                  <a:lnTo>
                    <a:pt x="3146040" y="3550509"/>
                  </a:lnTo>
                  <a:lnTo>
                    <a:pt x="3146838" y="3550996"/>
                  </a:lnTo>
                  <a:lnTo>
                    <a:pt x="3147636" y="3551483"/>
                  </a:lnTo>
                  <a:lnTo>
                    <a:pt x="3148434" y="3551970"/>
                  </a:lnTo>
                  <a:lnTo>
                    <a:pt x="3149233" y="3552456"/>
                  </a:lnTo>
                  <a:lnTo>
                    <a:pt x="3150031" y="3552915"/>
                  </a:lnTo>
                  <a:lnTo>
                    <a:pt x="3150829" y="3553402"/>
                  </a:lnTo>
                  <a:lnTo>
                    <a:pt x="3151628" y="3553889"/>
                  </a:lnTo>
                  <a:lnTo>
                    <a:pt x="3152426" y="3554376"/>
                  </a:lnTo>
                  <a:lnTo>
                    <a:pt x="3153224" y="3554863"/>
                  </a:lnTo>
                  <a:lnTo>
                    <a:pt x="3154022" y="3555321"/>
                  </a:lnTo>
                  <a:lnTo>
                    <a:pt x="3154821" y="3555808"/>
                  </a:lnTo>
                  <a:lnTo>
                    <a:pt x="3155619" y="3556295"/>
                  </a:lnTo>
                  <a:lnTo>
                    <a:pt x="3156417" y="3556782"/>
                  </a:lnTo>
                  <a:lnTo>
                    <a:pt x="3157216" y="3557269"/>
                  </a:lnTo>
                  <a:lnTo>
                    <a:pt x="3158014" y="3557727"/>
                  </a:lnTo>
                  <a:lnTo>
                    <a:pt x="3158812" y="3558214"/>
                  </a:lnTo>
                  <a:lnTo>
                    <a:pt x="3159610" y="3558701"/>
                  </a:lnTo>
                  <a:lnTo>
                    <a:pt x="3160409" y="3559188"/>
                  </a:lnTo>
                  <a:lnTo>
                    <a:pt x="3161207" y="3559675"/>
                  </a:lnTo>
                  <a:lnTo>
                    <a:pt x="3162005" y="3560133"/>
                  </a:lnTo>
                  <a:lnTo>
                    <a:pt x="3162804" y="3560620"/>
                  </a:lnTo>
                  <a:lnTo>
                    <a:pt x="3163602" y="3561107"/>
                  </a:lnTo>
                  <a:lnTo>
                    <a:pt x="3164400" y="3561594"/>
                  </a:lnTo>
                  <a:lnTo>
                    <a:pt x="3165198" y="3562081"/>
                  </a:lnTo>
                  <a:lnTo>
                    <a:pt x="3165997" y="3562539"/>
                  </a:lnTo>
                  <a:lnTo>
                    <a:pt x="3166795" y="3563026"/>
                  </a:lnTo>
                  <a:lnTo>
                    <a:pt x="3167593" y="3563513"/>
                  </a:lnTo>
                  <a:lnTo>
                    <a:pt x="3168392" y="3564000"/>
                  </a:lnTo>
                  <a:lnTo>
                    <a:pt x="3169190" y="3564458"/>
                  </a:lnTo>
                  <a:lnTo>
                    <a:pt x="3169988" y="3564945"/>
                  </a:lnTo>
                  <a:lnTo>
                    <a:pt x="3170786" y="3565432"/>
                  </a:lnTo>
                  <a:lnTo>
                    <a:pt x="3171585" y="3565919"/>
                  </a:lnTo>
                  <a:lnTo>
                    <a:pt x="3172383" y="3566377"/>
                  </a:lnTo>
                  <a:lnTo>
                    <a:pt x="3173181" y="3566864"/>
                  </a:lnTo>
                  <a:lnTo>
                    <a:pt x="3173980" y="3567351"/>
                  </a:lnTo>
                  <a:lnTo>
                    <a:pt x="3174778" y="3567838"/>
                  </a:lnTo>
                  <a:lnTo>
                    <a:pt x="3175576" y="3568296"/>
                  </a:lnTo>
                  <a:lnTo>
                    <a:pt x="3176374" y="3568783"/>
                  </a:lnTo>
                  <a:lnTo>
                    <a:pt x="3177173" y="3569270"/>
                  </a:lnTo>
                  <a:lnTo>
                    <a:pt x="3177971" y="3569757"/>
                  </a:lnTo>
                  <a:lnTo>
                    <a:pt x="3178769" y="3570244"/>
                  </a:lnTo>
                  <a:lnTo>
                    <a:pt x="3179568" y="3570702"/>
                  </a:lnTo>
                  <a:lnTo>
                    <a:pt x="3180366" y="3571189"/>
                  </a:lnTo>
                  <a:lnTo>
                    <a:pt x="3181164" y="3571676"/>
                  </a:lnTo>
                  <a:lnTo>
                    <a:pt x="3181962" y="3572163"/>
                  </a:lnTo>
                  <a:lnTo>
                    <a:pt x="3182761" y="3572621"/>
                  </a:lnTo>
                  <a:lnTo>
                    <a:pt x="3183559" y="3573108"/>
                  </a:lnTo>
                  <a:lnTo>
                    <a:pt x="3184357" y="3573595"/>
                  </a:lnTo>
                  <a:lnTo>
                    <a:pt x="3185156" y="3574082"/>
                  </a:lnTo>
                  <a:lnTo>
                    <a:pt x="3185954" y="3574541"/>
                  </a:lnTo>
                  <a:lnTo>
                    <a:pt x="3186752" y="3575028"/>
                  </a:lnTo>
                  <a:lnTo>
                    <a:pt x="3187550" y="3575514"/>
                  </a:lnTo>
                  <a:lnTo>
                    <a:pt x="3188349" y="3576001"/>
                  </a:lnTo>
                  <a:lnTo>
                    <a:pt x="3189147" y="3576460"/>
                  </a:lnTo>
                  <a:lnTo>
                    <a:pt x="3189945" y="3576947"/>
                  </a:lnTo>
                  <a:lnTo>
                    <a:pt x="3190744" y="3577434"/>
                  </a:lnTo>
                  <a:lnTo>
                    <a:pt x="3191542" y="3577921"/>
                  </a:lnTo>
                  <a:lnTo>
                    <a:pt x="3192340" y="3578379"/>
                  </a:lnTo>
                  <a:lnTo>
                    <a:pt x="3193138" y="3578866"/>
                  </a:lnTo>
                  <a:lnTo>
                    <a:pt x="3193937" y="3579353"/>
                  </a:lnTo>
                  <a:lnTo>
                    <a:pt x="3194735" y="3579811"/>
                  </a:lnTo>
                  <a:lnTo>
                    <a:pt x="3195533" y="3580298"/>
                  </a:lnTo>
                  <a:lnTo>
                    <a:pt x="3196332" y="3580785"/>
                  </a:lnTo>
                  <a:lnTo>
                    <a:pt x="3197130" y="3581272"/>
                  </a:lnTo>
                  <a:lnTo>
                    <a:pt x="3197928" y="3581730"/>
                  </a:lnTo>
                  <a:lnTo>
                    <a:pt x="3198726" y="3582217"/>
                  </a:lnTo>
                  <a:lnTo>
                    <a:pt x="3199525" y="3582704"/>
                  </a:lnTo>
                  <a:lnTo>
                    <a:pt x="3200323" y="3583191"/>
                  </a:lnTo>
                  <a:lnTo>
                    <a:pt x="3201121" y="3583649"/>
                  </a:lnTo>
                  <a:lnTo>
                    <a:pt x="3201920" y="3584136"/>
                  </a:lnTo>
                  <a:lnTo>
                    <a:pt x="3202718" y="3584623"/>
                  </a:lnTo>
                  <a:lnTo>
                    <a:pt x="3203516" y="3585110"/>
                  </a:lnTo>
                  <a:lnTo>
                    <a:pt x="3204314" y="3585568"/>
                  </a:lnTo>
                  <a:lnTo>
                    <a:pt x="3205113" y="3586055"/>
                  </a:lnTo>
                  <a:lnTo>
                    <a:pt x="3205911" y="3586542"/>
                  </a:lnTo>
                  <a:lnTo>
                    <a:pt x="3206709" y="3587001"/>
                  </a:lnTo>
                  <a:lnTo>
                    <a:pt x="3207508" y="3587487"/>
                  </a:lnTo>
                  <a:lnTo>
                    <a:pt x="3208306" y="3587974"/>
                  </a:lnTo>
                  <a:lnTo>
                    <a:pt x="3209104" y="3588461"/>
                  </a:lnTo>
                  <a:lnTo>
                    <a:pt x="3209902" y="3588920"/>
                  </a:lnTo>
                  <a:lnTo>
                    <a:pt x="3210701" y="3589407"/>
                  </a:lnTo>
                  <a:lnTo>
                    <a:pt x="3211499" y="3589894"/>
                  </a:lnTo>
                  <a:lnTo>
                    <a:pt x="3212297" y="3590352"/>
                  </a:lnTo>
                  <a:lnTo>
                    <a:pt x="3213096" y="3590839"/>
                  </a:lnTo>
                  <a:lnTo>
                    <a:pt x="3213894" y="3591326"/>
                  </a:lnTo>
                  <a:lnTo>
                    <a:pt x="3214692" y="3591813"/>
                  </a:lnTo>
                  <a:lnTo>
                    <a:pt x="3215490" y="3592271"/>
                  </a:lnTo>
                  <a:lnTo>
                    <a:pt x="3216289" y="3592758"/>
                  </a:lnTo>
                  <a:lnTo>
                    <a:pt x="3217087" y="3593245"/>
                  </a:lnTo>
                  <a:lnTo>
                    <a:pt x="3217885" y="3593703"/>
                  </a:lnTo>
                  <a:lnTo>
                    <a:pt x="3218684" y="3594190"/>
                  </a:lnTo>
                  <a:lnTo>
                    <a:pt x="3219482" y="3594677"/>
                  </a:lnTo>
                  <a:lnTo>
                    <a:pt x="3220280" y="3595135"/>
                  </a:lnTo>
                  <a:lnTo>
                    <a:pt x="3221078" y="3595622"/>
                  </a:lnTo>
                  <a:lnTo>
                    <a:pt x="3221877" y="3596109"/>
                  </a:lnTo>
                  <a:lnTo>
                    <a:pt x="3222675" y="3596567"/>
                  </a:lnTo>
                  <a:lnTo>
                    <a:pt x="3223473" y="3597054"/>
                  </a:lnTo>
                  <a:lnTo>
                    <a:pt x="3224272" y="3597541"/>
                  </a:lnTo>
                  <a:lnTo>
                    <a:pt x="3225070" y="3598028"/>
                  </a:lnTo>
                  <a:lnTo>
                    <a:pt x="3225868" y="3598487"/>
                  </a:lnTo>
                  <a:lnTo>
                    <a:pt x="3226666" y="3598974"/>
                  </a:lnTo>
                  <a:lnTo>
                    <a:pt x="3227465" y="3599460"/>
                  </a:lnTo>
                  <a:lnTo>
                    <a:pt x="3228263" y="3599919"/>
                  </a:lnTo>
                  <a:lnTo>
                    <a:pt x="3229061" y="3600406"/>
                  </a:lnTo>
                  <a:lnTo>
                    <a:pt x="3229860" y="3600893"/>
                  </a:lnTo>
                  <a:lnTo>
                    <a:pt x="3230658" y="3601351"/>
                  </a:lnTo>
                  <a:lnTo>
                    <a:pt x="3231456" y="3601838"/>
                  </a:lnTo>
                  <a:lnTo>
                    <a:pt x="3232254" y="3602325"/>
                  </a:lnTo>
                  <a:lnTo>
                    <a:pt x="3233053" y="3602783"/>
                  </a:lnTo>
                  <a:lnTo>
                    <a:pt x="3233851" y="3603270"/>
                  </a:lnTo>
                  <a:lnTo>
                    <a:pt x="3234649" y="3603757"/>
                  </a:lnTo>
                  <a:lnTo>
                    <a:pt x="3235448" y="3604215"/>
                  </a:lnTo>
                  <a:lnTo>
                    <a:pt x="3236246" y="3604702"/>
                  </a:lnTo>
                  <a:lnTo>
                    <a:pt x="3237044" y="3605189"/>
                  </a:lnTo>
                  <a:lnTo>
                    <a:pt x="3237842" y="3605647"/>
                  </a:lnTo>
                  <a:lnTo>
                    <a:pt x="3238641" y="3606134"/>
                  </a:lnTo>
                  <a:lnTo>
                    <a:pt x="3239439" y="3606621"/>
                  </a:lnTo>
                  <a:lnTo>
                    <a:pt x="3240237" y="3607080"/>
                  </a:lnTo>
                  <a:lnTo>
                    <a:pt x="3241035" y="3607567"/>
                  </a:lnTo>
                  <a:lnTo>
                    <a:pt x="3241834" y="3608054"/>
                  </a:lnTo>
                  <a:lnTo>
                    <a:pt x="3242632" y="3608512"/>
                  </a:lnTo>
                  <a:lnTo>
                    <a:pt x="3243430" y="3608999"/>
                  </a:lnTo>
                  <a:lnTo>
                    <a:pt x="3244229" y="3609486"/>
                  </a:lnTo>
                  <a:lnTo>
                    <a:pt x="3245027" y="3609944"/>
                  </a:lnTo>
                  <a:lnTo>
                    <a:pt x="3245825" y="3610431"/>
                  </a:lnTo>
                  <a:lnTo>
                    <a:pt x="3246623" y="3610918"/>
                  </a:lnTo>
                  <a:lnTo>
                    <a:pt x="3247422" y="3611376"/>
                  </a:lnTo>
                  <a:lnTo>
                    <a:pt x="3248220" y="3611863"/>
                  </a:lnTo>
                  <a:lnTo>
                    <a:pt x="3249018" y="3612350"/>
                  </a:lnTo>
                  <a:lnTo>
                    <a:pt x="3249817" y="3612808"/>
                  </a:lnTo>
                  <a:lnTo>
                    <a:pt x="3250615" y="3613295"/>
                  </a:lnTo>
                  <a:lnTo>
                    <a:pt x="3251413" y="3613782"/>
                  </a:lnTo>
                  <a:lnTo>
                    <a:pt x="3252211" y="3614241"/>
                  </a:lnTo>
                  <a:lnTo>
                    <a:pt x="3253010" y="3614727"/>
                  </a:lnTo>
                  <a:lnTo>
                    <a:pt x="3253808" y="3615214"/>
                  </a:lnTo>
                  <a:lnTo>
                    <a:pt x="3254606" y="3615673"/>
                  </a:lnTo>
                  <a:lnTo>
                    <a:pt x="3255405" y="3616160"/>
                  </a:lnTo>
                  <a:lnTo>
                    <a:pt x="3256203" y="3616647"/>
                  </a:lnTo>
                  <a:lnTo>
                    <a:pt x="3257001" y="3617105"/>
                  </a:lnTo>
                  <a:lnTo>
                    <a:pt x="3257799" y="3617592"/>
                  </a:lnTo>
                  <a:lnTo>
                    <a:pt x="3258598" y="3618050"/>
                  </a:lnTo>
                  <a:lnTo>
                    <a:pt x="3259396" y="3618537"/>
                  </a:lnTo>
                  <a:lnTo>
                    <a:pt x="3260194" y="3619024"/>
                  </a:lnTo>
                  <a:lnTo>
                    <a:pt x="3260993" y="3619482"/>
                  </a:lnTo>
                  <a:lnTo>
                    <a:pt x="3261791" y="3619969"/>
                  </a:lnTo>
                  <a:lnTo>
                    <a:pt x="3262589" y="3620456"/>
                  </a:lnTo>
                  <a:lnTo>
                    <a:pt x="3263387" y="3620914"/>
                  </a:lnTo>
                  <a:lnTo>
                    <a:pt x="3264186" y="3621401"/>
                  </a:lnTo>
                  <a:lnTo>
                    <a:pt x="3264984" y="3621860"/>
                  </a:lnTo>
                  <a:lnTo>
                    <a:pt x="3265782" y="3622347"/>
                  </a:lnTo>
                  <a:lnTo>
                    <a:pt x="3266581" y="3622834"/>
                  </a:lnTo>
                  <a:lnTo>
                    <a:pt x="3267379" y="3623292"/>
                  </a:lnTo>
                  <a:lnTo>
                    <a:pt x="3268177" y="3623779"/>
                  </a:lnTo>
                  <a:lnTo>
                    <a:pt x="3268975" y="3624266"/>
                  </a:lnTo>
                  <a:lnTo>
                    <a:pt x="3269774" y="3624724"/>
                  </a:lnTo>
                  <a:lnTo>
                    <a:pt x="3270572" y="3625211"/>
                  </a:lnTo>
                  <a:lnTo>
                    <a:pt x="3271370" y="3625669"/>
                  </a:lnTo>
                  <a:lnTo>
                    <a:pt x="3272169" y="3626156"/>
                  </a:lnTo>
                  <a:lnTo>
                    <a:pt x="3272967" y="3626643"/>
                  </a:lnTo>
                  <a:lnTo>
                    <a:pt x="3273765" y="3627101"/>
                  </a:lnTo>
                  <a:lnTo>
                    <a:pt x="3274563" y="3627588"/>
                  </a:lnTo>
                  <a:lnTo>
                    <a:pt x="3275362" y="3628075"/>
                  </a:lnTo>
                  <a:lnTo>
                    <a:pt x="3276160" y="3628534"/>
                  </a:lnTo>
                  <a:lnTo>
                    <a:pt x="3276958" y="3629021"/>
                  </a:lnTo>
                  <a:lnTo>
                    <a:pt x="3277757" y="3629479"/>
                  </a:lnTo>
                  <a:lnTo>
                    <a:pt x="3278555" y="3629966"/>
                  </a:lnTo>
                  <a:lnTo>
                    <a:pt x="3279353" y="3630453"/>
                  </a:lnTo>
                  <a:lnTo>
                    <a:pt x="3280151" y="3630911"/>
                  </a:lnTo>
                  <a:lnTo>
                    <a:pt x="3280950" y="3631398"/>
                  </a:lnTo>
                  <a:lnTo>
                    <a:pt x="3281748" y="3631885"/>
                  </a:lnTo>
                  <a:lnTo>
                    <a:pt x="3282546" y="3632343"/>
                  </a:lnTo>
                  <a:lnTo>
                    <a:pt x="3283345" y="3632830"/>
                  </a:lnTo>
                  <a:lnTo>
                    <a:pt x="3284143" y="3633288"/>
                  </a:lnTo>
                  <a:lnTo>
                    <a:pt x="3284941" y="3633775"/>
                  </a:lnTo>
                  <a:lnTo>
                    <a:pt x="3285739" y="3634234"/>
                  </a:lnTo>
                  <a:lnTo>
                    <a:pt x="3286538" y="3634721"/>
                  </a:lnTo>
                  <a:lnTo>
                    <a:pt x="3287336" y="3635208"/>
                  </a:lnTo>
                  <a:lnTo>
                    <a:pt x="3288134" y="3635666"/>
                  </a:lnTo>
                  <a:lnTo>
                    <a:pt x="3288933" y="3636153"/>
                  </a:lnTo>
                  <a:lnTo>
                    <a:pt x="3289731" y="3636611"/>
                  </a:lnTo>
                  <a:lnTo>
                    <a:pt x="3290529" y="3637098"/>
                  </a:lnTo>
                  <a:lnTo>
                    <a:pt x="3291327" y="3637585"/>
                  </a:lnTo>
                  <a:lnTo>
                    <a:pt x="3292126" y="3638043"/>
                  </a:lnTo>
                  <a:lnTo>
                    <a:pt x="3292924" y="3638530"/>
                  </a:lnTo>
                  <a:lnTo>
                    <a:pt x="3293722" y="3638989"/>
                  </a:lnTo>
                  <a:lnTo>
                    <a:pt x="3294521" y="3639476"/>
                  </a:lnTo>
                  <a:lnTo>
                    <a:pt x="3295319" y="3639962"/>
                  </a:lnTo>
                  <a:lnTo>
                    <a:pt x="3296117" y="3640421"/>
                  </a:lnTo>
                  <a:lnTo>
                    <a:pt x="3296915" y="3640908"/>
                  </a:lnTo>
                  <a:lnTo>
                    <a:pt x="3297714" y="3641366"/>
                  </a:lnTo>
                  <a:lnTo>
                    <a:pt x="3298512" y="3641853"/>
                  </a:lnTo>
                  <a:lnTo>
                    <a:pt x="3299310" y="3642311"/>
                  </a:lnTo>
                  <a:lnTo>
                    <a:pt x="3300109" y="3642798"/>
                  </a:lnTo>
                  <a:lnTo>
                    <a:pt x="3300907" y="3643285"/>
                  </a:lnTo>
                  <a:lnTo>
                    <a:pt x="3301705" y="3643743"/>
                  </a:lnTo>
                  <a:lnTo>
                    <a:pt x="3302503" y="3644230"/>
                  </a:lnTo>
                  <a:lnTo>
                    <a:pt x="3303302" y="3644689"/>
                  </a:lnTo>
                  <a:lnTo>
                    <a:pt x="3304100" y="3645176"/>
                  </a:lnTo>
                  <a:lnTo>
                    <a:pt x="3304898" y="3645663"/>
                  </a:lnTo>
                  <a:lnTo>
                    <a:pt x="3305697" y="3646121"/>
                  </a:lnTo>
                  <a:lnTo>
                    <a:pt x="3306495" y="3646608"/>
                  </a:lnTo>
                  <a:lnTo>
                    <a:pt x="3307293" y="3647066"/>
                  </a:lnTo>
                  <a:lnTo>
                    <a:pt x="3308091" y="3647553"/>
                  </a:lnTo>
                  <a:lnTo>
                    <a:pt x="3308890" y="3648011"/>
                  </a:lnTo>
                  <a:lnTo>
                    <a:pt x="3309688" y="3648498"/>
                  </a:lnTo>
                  <a:lnTo>
                    <a:pt x="3310486" y="3648957"/>
                  </a:lnTo>
                  <a:lnTo>
                    <a:pt x="3311285" y="3649443"/>
                  </a:lnTo>
                  <a:lnTo>
                    <a:pt x="3312083" y="3649930"/>
                  </a:lnTo>
                  <a:lnTo>
                    <a:pt x="3312881" y="3650389"/>
                  </a:lnTo>
                  <a:lnTo>
                    <a:pt x="3313679" y="3650876"/>
                  </a:lnTo>
                  <a:lnTo>
                    <a:pt x="3314478" y="3651334"/>
                  </a:lnTo>
                  <a:lnTo>
                    <a:pt x="3315276" y="3651821"/>
                  </a:lnTo>
                  <a:lnTo>
                    <a:pt x="3316074" y="3652279"/>
                  </a:lnTo>
                  <a:lnTo>
                    <a:pt x="3316873" y="3652766"/>
                  </a:lnTo>
                  <a:lnTo>
                    <a:pt x="3317671" y="3653224"/>
                  </a:lnTo>
                  <a:lnTo>
                    <a:pt x="3318469" y="3653711"/>
                  </a:lnTo>
                  <a:lnTo>
                    <a:pt x="3319267" y="3654198"/>
                  </a:lnTo>
                  <a:lnTo>
                    <a:pt x="3320066" y="3654657"/>
                  </a:lnTo>
                  <a:lnTo>
                    <a:pt x="3320864" y="3655144"/>
                  </a:lnTo>
                  <a:lnTo>
                    <a:pt x="3321662" y="3655602"/>
                  </a:lnTo>
                  <a:lnTo>
                    <a:pt x="3322461" y="3656089"/>
                  </a:lnTo>
                  <a:lnTo>
                    <a:pt x="3323259" y="3656547"/>
                  </a:lnTo>
                  <a:lnTo>
                    <a:pt x="3324057" y="3657034"/>
                  </a:lnTo>
                  <a:lnTo>
                    <a:pt x="3324855" y="3657492"/>
                  </a:lnTo>
                  <a:lnTo>
                    <a:pt x="3325654" y="3657979"/>
                  </a:lnTo>
                  <a:lnTo>
                    <a:pt x="3326452" y="3658466"/>
                  </a:lnTo>
                  <a:lnTo>
                    <a:pt x="3327250" y="3658924"/>
                  </a:lnTo>
                  <a:lnTo>
                    <a:pt x="3328049" y="3659411"/>
                  </a:lnTo>
                  <a:lnTo>
                    <a:pt x="3328847" y="3659870"/>
                  </a:lnTo>
                  <a:lnTo>
                    <a:pt x="3329645" y="3660357"/>
                  </a:lnTo>
                  <a:lnTo>
                    <a:pt x="3330443" y="3660815"/>
                  </a:lnTo>
                  <a:lnTo>
                    <a:pt x="3331242" y="3661302"/>
                  </a:lnTo>
                  <a:lnTo>
                    <a:pt x="3332040" y="3661760"/>
                  </a:lnTo>
                  <a:lnTo>
                    <a:pt x="3332838" y="3662247"/>
                  </a:lnTo>
                  <a:lnTo>
                    <a:pt x="3333637" y="3662705"/>
                  </a:lnTo>
                  <a:lnTo>
                    <a:pt x="3334435" y="3663192"/>
                  </a:lnTo>
                  <a:lnTo>
                    <a:pt x="3335233" y="3663651"/>
                  </a:lnTo>
                  <a:lnTo>
                    <a:pt x="3336031" y="3664138"/>
                  </a:lnTo>
                  <a:lnTo>
                    <a:pt x="3336830" y="3664596"/>
                  </a:lnTo>
                  <a:lnTo>
                    <a:pt x="3337628" y="3665083"/>
                  </a:lnTo>
                  <a:lnTo>
                    <a:pt x="3338426" y="3665570"/>
                  </a:lnTo>
                  <a:lnTo>
                    <a:pt x="3339225" y="3666028"/>
                  </a:lnTo>
                  <a:lnTo>
                    <a:pt x="3340023" y="3666515"/>
                  </a:lnTo>
                  <a:lnTo>
                    <a:pt x="3340821" y="3666973"/>
                  </a:lnTo>
                  <a:lnTo>
                    <a:pt x="3341619" y="3667460"/>
                  </a:lnTo>
                  <a:lnTo>
                    <a:pt x="3342418" y="3667919"/>
                  </a:lnTo>
                  <a:lnTo>
                    <a:pt x="3343216" y="3668405"/>
                  </a:lnTo>
                  <a:lnTo>
                    <a:pt x="3344014" y="3668864"/>
                  </a:lnTo>
                  <a:lnTo>
                    <a:pt x="3344813" y="3669351"/>
                  </a:lnTo>
                  <a:lnTo>
                    <a:pt x="3345611" y="3669809"/>
                  </a:lnTo>
                  <a:lnTo>
                    <a:pt x="3346409" y="3670296"/>
                  </a:lnTo>
                  <a:lnTo>
                    <a:pt x="3347207" y="3670754"/>
                  </a:lnTo>
                  <a:lnTo>
                    <a:pt x="3348006" y="3671241"/>
                  </a:lnTo>
                  <a:lnTo>
                    <a:pt x="3348804" y="3671699"/>
                  </a:lnTo>
                  <a:lnTo>
                    <a:pt x="3349602" y="3672186"/>
                  </a:lnTo>
                  <a:lnTo>
                    <a:pt x="3350401" y="3672645"/>
                  </a:lnTo>
                  <a:lnTo>
                    <a:pt x="3351199" y="3673132"/>
                  </a:lnTo>
                  <a:lnTo>
                    <a:pt x="3351997" y="3673590"/>
                  </a:lnTo>
                  <a:lnTo>
                    <a:pt x="3352795" y="3674077"/>
                  </a:lnTo>
                  <a:lnTo>
                    <a:pt x="3353594" y="3674535"/>
                  </a:lnTo>
                  <a:lnTo>
                    <a:pt x="3354392" y="3675022"/>
                  </a:lnTo>
                  <a:lnTo>
                    <a:pt x="3355190" y="3675480"/>
                  </a:lnTo>
                  <a:lnTo>
                    <a:pt x="3355988" y="3675967"/>
                  </a:lnTo>
                  <a:lnTo>
                    <a:pt x="3356787" y="3676426"/>
                  </a:lnTo>
                  <a:lnTo>
                    <a:pt x="3357585" y="3676913"/>
                  </a:lnTo>
                  <a:lnTo>
                    <a:pt x="3358383" y="3677371"/>
                  </a:lnTo>
                  <a:lnTo>
                    <a:pt x="3359182" y="3677858"/>
                  </a:lnTo>
                  <a:lnTo>
                    <a:pt x="3359980" y="3678316"/>
                  </a:lnTo>
                  <a:lnTo>
                    <a:pt x="3360778" y="3678803"/>
                  </a:lnTo>
                  <a:lnTo>
                    <a:pt x="3361576" y="3679261"/>
                  </a:lnTo>
                  <a:lnTo>
                    <a:pt x="3362375" y="3679748"/>
                  </a:lnTo>
                  <a:lnTo>
                    <a:pt x="3363173" y="3680207"/>
                  </a:lnTo>
                  <a:lnTo>
                    <a:pt x="3363971" y="3680694"/>
                  </a:lnTo>
                  <a:lnTo>
                    <a:pt x="3364770" y="3681152"/>
                  </a:lnTo>
                  <a:lnTo>
                    <a:pt x="3365568" y="3681639"/>
                  </a:lnTo>
                  <a:lnTo>
                    <a:pt x="3366366" y="3682097"/>
                  </a:lnTo>
                  <a:lnTo>
                    <a:pt x="3367164" y="3682584"/>
                  </a:lnTo>
                  <a:lnTo>
                    <a:pt x="3367963" y="3683042"/>
                  </a:lnTo>
                  <a:lnTo>
                    <a:pt x="3368761" y="3683529"/>
                  </a:lnTo>
                  <a:lnTo>
                    <a:pt x="3369559" y="3683988"/>
                  </a:lnTo>
                  <a:lnTo>
                    <a:pt x="3370358" y="3684474"/>
                  </a:lnTo>
                  <a:lnTo>
                    <a:pt x="3371156" y="3684933"/>
                  </a:lnTo>
                  <a:lnTo>
                    <a:pt x="3371954" y="3685420"/>
                  </a:lnTo>
                  <a:lnTo>
                    <a:pt x="3372752" y="3685878"/>
                  </a:lnTo>
                  <a:lnTo>
                    <a:pt x="3373551" y="3686365"/>
                  </a:lnTo>
                  <a:lnTo>
                    <a:pt x="3374349" y="3686823"/>
                  </a:lnTo>
                  <a:lnTo>
                    <a:pt x="3375147" y="3687310"/>
                  </a:lnTo>
                  <a:lnTo>
                    <a:pt x="3375946" y="3687768"/>
                  </a:lnTo>
                  <a:lnTo>
                    <a:pt x="3376744" y="3688255"/>
                  </a:lnTo>
                  <a:lnTo>
                    <a:pt x="3377542" y="3688714"/>
                  </a:lnTo>
                  <a:lnTo>
                    <a:pt x="3378340" y="3689201"/>
                  </a:lnTo>
                  <a:lnTo>
                    <a:pt x="3379139" y="3689659"/>
                  </a:lnTo>
                  <a:lnTo>
                    <a:pt x="3379937" y="3690117"/>
                  </a:lnTo>
                  <a:lnTo>
                    <a:pt x="3380735" y="3690604"/>
                  </a:lnTo>
                  <a:lnTo>
                    <a:pt x="3381534" y="3691063"/>
                  </a:lnTo>
                  <a:lnTo>
                    <a:pt x="3382332" y="3691549"/>
                  </a:lnTo>
                  <a:lnTo>
                    <a:pt x="3383130" y="3692008"/>
                  </a:lnTo>
                  <a:lnTo>
                    <a:pt x="3383928" y="3692495"/>
                  </a:lnTo>
                  <a:lnTo>
                    <a:pt x="3384727" y="3692953"/>
                  </a:lnTo>
                  <a:lnTo>
                    <a:pt x="3385525" y="3693440"/>
                  </a:lnTo>
                  <a:lnTo>
                    <a:pt x="3386323" y="3693898"/>
                  </a:lnTo>
                  <a:lnTo>
                    <a:pt x="3387122" y="3694385"/>
                  </a:lnTo>
                  <a:lnTo>
                    <a:pt x="3387920" y="3694843"/>
                  </a:lnTo>
                  <a:lnTo>
                    <a:pt x="3388718" y="3695330"/>
                  </a:lnTo>
                  <a:lnTo>
                    <a:pt x="3389516" y="3695789"/>
                  </a:lnTo>
                  <a:lnTo>
                    <a:pt x="3390315" y="3696247"/>
                  </a:lnTo>
                  <a:lnTo>
                    <a:pt x="3391113" y="3696734"/>
                  </a:lnTo>
                  <a:lnTo>
                    <a:pt x="3391911" y="3697192"/>
                  </a:lnTo>
                  <a:lnTo>
                    <a:pt x="3392710" y="3697679"/>
                  </a:lnTo>
                  <a:lnTo>
                    <a:pt x="3393508" y="3698137"/>
                  </a:lnTo>
                  <a:lnTo>
                    <a:pt x="3394306" y="3698624"/>
                  </a:lnTo>
                  <a:lnTo>
                    <a:pt x="3395104" y="3699083"/>
                  </a:lnTo>
                  <a:lnTo>
                    <a:pt x="3395903" y="3699570"/>
                  </a:lnTo>
                  <a:lnTo>
                    <a:pt x="3396701" y="3700028"/>
                  </a:lnTo>
                  <a:lnTo>
                    <a:pt x="3397499" y="3700515"/>
                  </a:lnTo>
                  <a:lnTo>
                    <a:pt x="3398298" y="3700973"/>
                  </a:lnTo>
                  <a:lnTo>
                    <a:pt x="3399096" y="3701431"/>
                  </a:lnTo>
                  <a:lnTo>
                    <a:pt x="3399894" y="3701918"/>
                  </a:lnTo>
                  <a:lnTo>
                    <a:pt x="3400692" y="3702377"/>
                  </a:lnTo>
                  <a:lnTo>
                    <a:pt x="3401491" y="3702864"/>
                  </a:lnTo>
                  <a:lnTo>
                    <a:pt x="3402289" y="3703322"/>
                  </a:lnTo>
                  <a:lnTo>
                    <a:pt x="3403087" y="3703809"/>
                  </a:lnTo>
                  <a:lnTo>
                    <a:pt x="3403886" y="3704267"/>
                  </a:lnTo>
                  <a:lnTo>
                    <a:pt x="3404684" y="3704754"/>
                  </a:lnTo>
                  <a:lnTo>
                    <a:pt x="3405482" y="3705212"/>
                  </a:lnTo>
                  <a:lnTo>
                    <a:pt x="3406280" y="3705671"/>
                  </a:lnTo>
                  <a:lnTo>
                    <a:pt x="3407079" y="3706158"/>
                  </a:lnTo>
                  <a:lnTo>
                    <a:pt x="3407877" y="3706616"/>
                  </a:lnTo>
                  <a:lnTo>
                    <a:pt x="3408675" y="3707103"/>
                  </a:lnTo>
                  <a:lnTo>
                    <a:pt x="3409474" y="3707561"/>
                  </a:lnTo>
                  <a:lnTo>
                    <a:pt x="3410272" y="3708048"/>
                  </a:lnTo>
                  <a:lnTo>
                    <a:pt x="3411070" y="3708506"/>
                  </a:lnTo>
                  <a:lnTo>
                    <a:pt x="3411868" y="3708965"/>
                  </a:lnTo>
                  <a:lnTo>
                    <a:pt x="3412667" y="3709452"/>
                  </a:lnTo>
                  <a:lnTo>
                    <a:pt x="3413465" y="3709910"/>
                  </a:lnTo>
                  <a:lnTo>
                    <a:pt x="3414263" y="3710397"/>
                  </a:lnTo>
                  <a:lnTo>
                    <a:pt x="3415062" y="3710855"/>
                  </a:lnTo>
                  <a:lnTo>
                    <a:pt x="3415860" y="3711342"/>
                  </a:lnTo>
                  <a:lnTo>
                    <a:pt x="3416658" y="3711800"/>
                  </a:lnTo>
                  <a:lnTo>
                    <a:pt x="3417456" y="3712259"/>
                  </a:lnTo>
                  <a:lnTo>
                    <a:pt x="3418255" y="3712746"/>
                  </a:lnTo>
                  <a:lnTo>
                    <a:pt x="3419053" y="3713204"/>
                  </a:lnTo>
                  <a:lnTo>
                    <a:pt x="3419851" y="3713691"/>
                  </a:lnTo>
                  <a:lnTo>
                    <a:pt x="3420650" y="3714149"/>
                  </a:lnTo>
                  <a:lnTo>
                    <a:pt x="3421448" y="3714636"/>
                  </a:lnTo>
                  <a:lnTo>
                    <a:pt x="3422246" y="3715094"/>
                  </a:lnTo>
                  <a:lnTo>
                    <a:pt x="3423044" y="3715553"/>
                  </a:lnTo>
                  <a:lnTo>
                    <a:pt x="3423843" y="3716040"/>
                  </a:lnTo>
                  <a:lnTo>
                    <a:pt x="3424641" y="3716498"/>
                  </a:lnTo>
                  <a:lnTo>
                    <a:pt x="3425439" y="3716985"/>
                  </a:lnTo>
                  <a:lnTo>
                    <a:pt x="3426238" y="3717443"/>
                  </a:lnTo>
                  <a:lnTo>
                    <a:pt x="3427036" y="3717901"/>
                  </a:lnTo>
                  <a:lnTo>
                    <a:pt x="3427834" y="3718388"/>
                  </a:lnTo>
                  <a:lnTo>
                    <a:pt x="3428632" y="3718847"/>
                  </a:lnTo>
                  <a:lnTo>
                    <a:pt x="3429431" y="3719334"/>
                  </a:lnTo>
                  <a:lnTo>
                    <a:pt x="3430229" y="3719792"/>
                  </a:lnTo>
                  <a:lnTo>
                    <a:pt x="3431027" y="3720250"/>
                  </a:lnTo>
                  <a:lnTo>
                    <a:pt x="3431826" y="3720737"/>
                  </a:lnTo>
                  <a:lnTo>
                    <a:pt x="3432624" y="3721196"/>
                  </a:lnTo>
                  <a:lnTo>
                    <a:pt x="3433422" y="3721682"/>
                  </a:lnTo>
                  <a:lnTo>
                    <a:pt x="3434220" y="3722141"/>
                  </a:lnTo>
                  <a:lnTo>
                    <a:pt x="3435019" y="3722599"/>
                  </a:lnTo>
                  <a:lnTo>
                    <a:pt x="3435817" y="3723086"/>
                  </a:lnTo>
                  <a:lnTo>
                    <a:pt x="3436615" y="3723544"/>
                  </a:lnTo>
                  <a:lnTo>
                    <a:pt x="3437414" y="3724031"/>
                  </a:lnTo>
                  <a:lnTo>
                    <a:pt x="3438212" y="3724490"/>
                  </a:lnTo>
                  <a:lnTo>
                    <a:pt x="3439010" y="3724948"/>
                  </a:lnTo>
                  <a:lnTo>
                    <a:pt x="3439808" y="3725435"/>
                  </a:lnTo>
                  <a:lnTo>
                    <a:pt x="3440607" y="3725893"/>
                  </a:lnTo>
                  <a:lnTo>
                    <a:pt x="3441405" y="3726380"/>
                  </a:lnTo>
                  <a:lnTo>
                    <a:pt x="3442203" y="3726838"/>
                  </a:lnTo>
                  <a:lnTo>
                    <a:pt x="3443002" y="3727297"/>
                  </a:lnTo>
                  <a:lnTo>
                    <a:pt x="3443800" y="3727784"/>
                  </a:lnTo>
                  <a:lnTo>
                    <a:pt x="3444598" y="3728242"/>
                  </a:lnTo>
                  <a:lnTo>
                    <a:pt x="3445396" y="3728729"/>
                  </a:lnTo>
                  <a:lnTo>
                    <a:pt x="3446195" y="3729187"/>
                  </a:lnTo>
                  <a:lnTo>
                    <a:pt x="3446993" y="3729645"/>
                  </a:lnTo>
                  <a:lnTo>
                    <a:pt x="3447791" y="3730132"/>
                  </a:lnTo>
                  <a:lnTo>
                    <a:pt x="3448590" y="3730591"/>
                  </a:lnTo>
                  <a:lnTo>
                    <a:pt x="3449388" y="3731078"/>
                  </a:lnTo>
                  <a:lnTo>
                    <a:pt x="3450186" y="3731536"/>
                  </a:lnTo>
                  <a:lnTo>
                    <a:pt x="3450984" y="3731994"/>
                  </a:lnTo>
                  <a:lnTo>
                    <a:pt x="3451783" y="3732481"/>
                  </a:lnTo>
                  <a:lnTo>
                    <a:pt x="3452581" y="3732939"/>
                  </a:lnTo>
                  <a:lnTo>
                    <a:pt x="3453379" y="3733398"/>
                  </a:lnTo>
                  <a:lnTo>
                    <a:pt x="3454178" y="3733885"/>
                  </a:lnTo>
                  <a:lnTo>
                    <a:pt x="3454976" y="3734343"/>
                  </a:lnTo>
                  <a:lnTo>
                    <a:pt x="3455774" y="3734801"/>
                  </a:lnTo>
                  <a:lnTo>
                    <a:pt x="3456572" y="3735288"/>
                  </a:lnTo>
                  <a:lnTo>
                    <a:pt x="3457371" y="3735746"/>
                  </a:lnTo>
                  <a:lnTo>
                    <a:pt x="3458169" y="3736233"/>
                  </a:lnTo>
                  <a:lnTo>
                    <a:pt x="3458967" y="3736692"/>
                  </a:lnTo>
                  <a:lnTo>
                    <a:pt x="3459766" y="3737150"/>
                  </a:lnTo>
                  <a:lnTo>
                    <a:pt x="3460564" y="3737637"/>
                  </a:lnTo>
                  <a:lnTo>
                    <a:pt x="3461362" y="3738095"/>
                  </a:lnTo>
                  <a:lnTo>
                    <a:pt x="3462160" y="3738553"/>
                  </a:lnTo>
                  <a:lnTo>
                    <a:pt x="3462959" y="3739040"/>
                  </a:lnTo>
                  <a:lnTo>
                    <a:pt x="3463757" y="3739499"/>
                  </a:lnTo>
                  <a:lnTo>
                    <a:pt x="3464555" y="3739986"/>
                  </a:lnTo>
                  <a:lnTo>
                    <a:pt x="3465354" y="3740444"/>
                  </a:lnTo>
                  <a:lnTo>
                    <a:pt x="3466152" y="3740902"/>
                  </a:lnTo>
                  <a:lnTo>
                    <a:pt x="3466950" y="3741389"/>
                  </a:lnTo>
                  <a:lnTo>
                    <a:pt x="3467748" y="3741847"/>
                  </a:lnTo>
                  <a:lnTo>
                    <a:pt x="3468547" y="3742306"/>
                  </a:lnTo>
                  <a:lnTo>
                    <a:pt x="3469345" y="3742793"/>
                  </a:lnTo>
                  <a:lnTo>
                    <a:pt x="3470143" y="3743251"/>
                  </a:lnTo>
                  <a:lnTo>
                    <a:pt x="3470941" y="3743709"/>
                  </a:lnTo>
                  <a:lnTo>
                    <a:pt x="3471740" y="3744196"/>
                  </a:lnTo>
                  <a:lnTo>
                    <a:pt x="3472538" y="3744655"/>
                  </a:lnTo>
                  <a:lnTo>
                    <a:pt x="3473336" y="3745141"/>
                  </a:lnTo>
                  <a:lnTo>
                    <a:pt x="3474135" y="3745600"/>
                  </a:lnTo>
                  <a:lnTo>
                    <a:pt x="3474933" y="3746058"/>
                  </a:lnTo>
                  <a:lnTo>
                    <a:pt x="3475731" y="3746545"/>
                  </a:lnTo>
                  <a:lnTo>
                    <a:pt x="3476529" y="3747003"/>
                  </a:lnTo>
                  <a:lnTo>
                    <a:pt x="3477328" y="3747462"/>
                  </a:lnTo>
                  <a:lnTo>
                    <a:pt x="3478126" y="3747949"/>
                  </a:lnTo>
                  <a:lnTo>
                    <a:pt x="3478924" y="3748407"/>
                  </a:lnTo>
                  <a:lnTo>
                    <a:pt x="3479723" y="3748865"/>
                  </a:lnTo>
                  <a:lnTo>
                    <a:pt x="3480521" y="3749352"/>
                  </a:lnTo>
                  <a:lnTo>
                    <a:pt x="3481319" y="3749810"/>
                  </a:lnTo>
                  <a:lnTo>
                    <a:pt x="3482117" y="3750269"/>
                  </a:lnTo>
                  <a:lnTo>
                    <a:pt x="3482916" y="3750756"/>
                  </a:lnTo>
                  <a:lnTo>
                    <a:pt x="3483714" y="3751214"/>
                  </a:lnTo>
                  <a:lnTo>
                    <a:pt x="3484512" y="3751672"/>
                  </a:lnTo>
                  <a:lnTo>
                    <a:pt x="3485311" y="3752159"/>
                  </a:lnTo>
                  <a:lnTo>
                    <a:pt x="3486109" y="3752617"/>
                  </a:lnTo>
                  <a:lnTo>
                    <a:pt x="3486907" y="3753076"/>
                  </a:lnTo>
                  <a:lnTo>
                    <a:pt x="3487705" y="3753563"/>
                  </a:lnTo>
                  <a:lnTo>
                    <a:pt x="3488504" y="3754021"/>
                  </a:lnTo>
                  <a:lnTo>
                    <a:pt x="3489302" y="3754479"/>
                  </a:lnTo>
                  <a:lnTo>
                    <a:pt x="3490100" y="3754966"/>
                  </a:lnTo>
                  <a:lnTo>
                    <a:pt x="3490899" y="3755425"/>
                  </a:lnTo>
                  <a:lnTo>
                    <a:pt x="3491697" y="3755883"/>
                  </a:lnTo>
                  <a:lnTo>
                    <a:pt x="3492495" y="3756370"/>
                  </a:lnTo>
                  <a:lnTo>
                    <a:pt x="3493293" y="3756828"/>
                  </a:lnTo>
                  <a:lnTo>
                    <a:pt x="3494092" y="3757286"/>
                  </a:lnTo>
                  <a:lnTo>
                    <a:pt x="3494890" y="3757773"/>
                  </a:lnTo>
                  <a:lnTo>
                    <a:pt x="3495688" y="3758232"/>
                  </a:lnTo>
                  <a:lnTo>
                    <a:pt x="3496487" y="3758690"/>
                  </a:lnTo>
                  <a:lnTo>
                    <a:pt x="3497285" y="3759177"/>
                  </a:lnTo>
                  <a:lnTo>
                    <a:pt x="3498083" y="3759635"/>
                  </a:lnTo>
                  <a:lnTo>
                    <a:pt x="3498881" y="3760093"/>
                  </a:lnTo>
                  <a:lnTo>
                    <a:pt x="3499680" y="3760580"/>
                  </a:lnTo>
                  <a:lnTo>
                    <a:pt x="3500478" y="3761039"/>
                  </a:lnTo>
                  <a:lnTo>
                    <a:pt x="3501276" y="3761497"/>
                  </a:lnTo>
                  <a:lnTo>
                    <a:pt x="3502075" y="3761984"/>
                  </a:lnTo>
                  <a:lnTo>
                    <a:pt x="3502873" y="3762442"/>
                  </a:lnTo>
                  <a:lnTo>
                    <a:pt x="3503671" y="3762900"/>
                  </a:lnTo>
                  <a:lnTo>
                    <a:pt x="3504469" y="3763359"/>
                  </a:lnTo>
                  <a:lnTo>
                    <a:pt x="3505268" y="3763846"/>
                  </a:lnTo>
                  <a:lnTo>
                    <a:pt x="3506066" y="3764304"/>
                  </a:lnTo>
                  <a:lnTo>
                    <a:pt x="3506864" y="3764762"/>
                  </a:lnTo>
                  <a:lnTo>
                    <a:pt x="3507663" y="3765249"/>
                  </a:lnTo>
                  <a:lnTo>
                    <a:pt x="3508461" y="3765708"/>
                  </a:lnTo>
                  <a:lnTo>
                    <a:pt x="3509259" y="3766166"/>
                  </a:lnTo>
                  <a:lnTo>
                    <a:pt x="3510057" y="3766653"/>
                  </a:lnTo>
                  <a:lnTo>
                    <a:pt x="3510856" y="3767111"/>
                  </a:lnTo>
                  <a:lnTo>
                    <a:pt x="3511654" y="3767569"/>
                  </a:lnTo>
                  <a:lnTo>
                    <a:pt x="3512452" y="3768056"/>
                  </a:lnTo>
                  <a:lnTo>
                    <a:pt x="3513251" y="3768515"/>
                  </a:lnTo>
                  <a:lnTo>
                    <a:pt x="3514049" y="3768973"/>
                  </a:lnTo>
                  <a:lnTo>
                    <a:pt x="3514847" y="3769460"/>
                  </a:lnTo>
                  <a:lnTo>
                    <a:pt x="3515645" y="3769918"/>
                  </a:lnTo>
                  <a:lnTo>
                    <a:pt x="3516444" y="3770376"/>
                  </a:lnTo>
                  <a:lnTo>
                    <a:pt x="3517242" y="3770835"/>
                  </a:lnTo>
                  <a:lnTo>
                    <a:pt x="3518040" y="3771322"/>
                  </a:lnTo>
                  <a:lnTo>
                    <a:pt x="3518839" y="3771780"/>
                  </a:lnTo>
                  <a:lnTo>
                    <a:pt x="3519637" y="3772238"/>
                  </a:lnTo>
                  <a:lnTo>
                    <a:pt x="3520435" y="3772725"/>
                  </a:lnTo>
                  <a:lnTo>
                    <a:pt x="3521233" y="3773184"/>
                  </a:lnTo>
                  <a:lnTo>
                    <a:pt x="3522032" y="3773642"/>
                  </a:lnTo>
                  <a:lnTo>
                    <a:pt x="3522830" y="3774129"/>
                  </a:lnTo>
                  <a:lnTo>
                    <a:pt x="3523628" y="3774587"/>
                  </a:lnTo>
                  <a:lnTo>
                    <a:pt x="3524427" y="3775045"/>
                  </a:lnTo>
                  <a:lnTo>
                    <a:pt x="3525225" y="3775504"/>
                  </a:lnTo>
                  <a:lnTo>
                    <a:pt x="3526023" y="3775991"/>
                  </a:lnTo>
                  <a:lnTo>
                    <a:pt x="3526821" y="3776449"/>
                  </a:lnTo>
                  <a:lnTo>
                    <a:pt x="3527620" y="3776907"/>
                  </a:lnTo>
                  <a:lnTo>
                    <a:pt x="3528418" y="3777394"/>
                  </a:lnTo>
                  <a:lnTo>
                    <a:pt x="3529216" y="3777852"/>
                  </a:lnTo>
                  <a:lnTo>
                    <a:pt x="3530015" y="3778311"/>
                  </a:lnTo>
                  <a:lnTo>
                    <a:pt x="3530813" y="3778769"/>
                  </a:lnTo>
                  <a:lnTo>
                    <a:pt x="3531611" y="3779256"/>
                  </a:lnTo>
                  <a:lnTo>
                    <a:pt x="3532409" y="3779714"/>
                  </a:lnTo>
                  <a:lnTo>
                    <a:pt x="3533208" y="3780173"/>
                  </a:lnTo>
                  <a:lnTo>
                    <a:pt x="3534006" y="3780631"/>
                  </a:lnTo>
                  <a:lnTo>
                    <a:pt x="3534804" y="3781118"/>
                  </a:lnTo>
                  <a:lnTo>
                    <a:pt x="3535603" y="3781576"/>
                  </a:lnTo>
                  <a:lnTo>
                    <a:pt x="3536401" y="3782034"/>
                  </a:lnTo>
                  <a:lnTo>
                    <a:pt x="3537199" y="3782521"/>
                  </a:lnTo>
                  <a:lnTo>
                    <a:pt x="3537997" y="3782980"/>
                  </a:lnTo>
                  <a:lnTo>
                    <a:pt x="3538796" y="3783438"/>
                  </a:lnTo>
                  <a:lnTo>
                    <a:pt x="3539594" y="3783896"/>
                  </a:lnTo>
                  <a:lnTo>
                    <a:pt x="3540392" y="3784383"/>
                  </a:lnTo>
                  <a:lnTo>
                    <a:pt x="3541191" y="3784841"/>
                  </a:lnTo>
                  <a:lnTo>
                    <a:pt x="3541989" y="3785300"/>
                  </a:lnTo>
                  <a:lnTo>
                    <a:pt x="3542787" y="3785787"/>
                  </a:lnTo>
                  <a:lnTo>
                    <a:pt x="3543585" y="3786245"/>
                  </a:lnTo>
                  <a:lnTo>
                    <a:pt x="3544384" y="3786703"/>
                  </a:lnTo>
                  <a:lnTo>
                    <a:pt x="3545182" y="3787162"/>
                  </a:lnTo>
                  <a:lnTo>
                    <a:pt x="3545980" y="3787648"/>
                  </a:lnTo>
                  <a:lnTo>
                    <a:pt x="3546779" y="3788107"/>
                  </a:lnTo>
                  <a:lnTo>
                    <a:pt x="3547577" y="3788565"/>
                  </a:lnTo>
                  <a:lnTo>
                    <a:pt x="3548375" y="3789023"/>
                  </a:lnTo>
                  <a:lnTo>
                    <a:pt x="3549173" y="3789510"/>
                  </a:lnTo>
                  <a:lnTo>
                    <a:pt x="3549972" y="3789969"/>
                  </a:lnTo>
                  <a:lnTo>
                    <a:pt x="3550770" y="3790427"/>
                  </a:lnTo>
                  <a:lnTo>
                    <a:pt x="3551568" y="3790885"/>
                  </a:lnTo>
                  <a:lnTo>
                    <a:pt x="3552367" y="3791372"/>
                  </a:lnTo>
                  <a:lnTo>
                    <a:pt x="3553165" y="3791830"/>
                  </a:lnTo>
                  <a:lnTo>
                    <a:pt x="3553963" y="3792289"/>
                  </a:lnTo>
                  <a:lnTo>
                    <a:pt x="3554761" y="3792747"/>
                  </a:lnTo>
                  <a:lnTo>
                    <a:pt x="3555560" y="3793234"/>
                  </a:lnTo>
                  <a:lnTo>
                    <a:pt x="3556358" y="3793692"/>
                  </a:lnTo>
                  <a:lnTo>
                    <a:pt x="3557156" y="3794151"/>
                  </a:lnTo>
                  <a:lnTo>
                    <a:pt x="3557955" y="3794638"/>
                  </a:lnTo>
                  <a:lnTo>
                    <a:pt x="3558753" y="3795096"/>
                  </a:lnTo>
                  <a:lnTo>
                    <a:pt x="3559551" y="3795554"/>
                  </a:lnTo>
                  <a:lnTo>
                    <a:pt x="3560349" y="3796012"/>
                  </a:lnTo>
                  <a:lnTo>
                    <a:pt x="3561148" y="3796499"/>
                  </a:lnTo>
                  <a:lnTo>
                    <a:pt x="3561946" y="3796958"/>
                  </a:lnTo>
                  <a:lnTo>
                    <a:pt x="3562744" y="3797416"/>
                  </a:lnTo>
                  <a:lnTo>
                    <a:pt x="3563543" y="3797874"/>
                  </a:lnTo>
                  <a:lnTo>
                    <a:pt x="3564341" y="3798361"/>
                  </a:lnTo>
                  <a:lnTo>
                    <a:pt x="3565139" y="3798819"/>
                  </a:lnTo>
                  <a:lnTo>
                    <a:pt x="3565937" y="3799278"/>
                  </a:lnTo>
                  <a:lnTo>
                    <a:pt x="3566736" y="3799736"/>
                  </a:lnTo>
                  <a:lnTo>
                    <a:pt x="3567534" y="3800223"/>
                  </a:lnTo>
                  <a:lnTo>
                    <a:pt x="3568332" y="3800681"/>
                  </a:lnTo>
                  <a:lnTo>
                    <a:pt x="3569131" y="3801140"/>
                  </a:lnTo>
                  <a:lnTo>
                    <a:pt x="3569929" y="3801598"/>
                  </a:lnTo>
                  <a:lnTo>
                    <a:pt x="3570727" y="3802085"/>
                  </a:lnTo>
                  <a:lnTo>
                    <a:pt x="3571525" y="3802543"/>
                  </a:lnTo>
                  <a:lnTo>
                    <a:pt x="3572324" y="3803001"/>
                  </a:lnTo>
                  <a:lnTo>
                    <a:pt x="3573122" y="3803460"/>
                  </a:lnTo>
                  <a:lnTo>
                    <a:pt x="3573920" y="3803918"/>
                  </a:lnTo>
                  <a:lnTo>
                    <a:pt x="3574719" y="3804405"/>
                  </a:lnTo>
                  <a:lnTo>
                    <a:pt x="3575517" y="3804863"/>
                  </a:lnTo>
                  <a:lnTo>
                    <a:pt x="3576315" y="3805322"/>
                  </a:lnTo>
                  <a:lnTo>
                    <a:pt x="3577113" y="3805780"/>
                  </a:lnTo>
                  <a:lnTo>
                    <a:pt x="3577912" y="3806267"/>
                  </a:lnTo>
                  <a:lnTo>
                    <a:pt x="3578710" y="3806725"/>
                  </a:lnTo>
                  <a:lnTo>
                    <a:pt x="3579508" y="3807183"/>
                  </a:lnTo>
                  <a:lnTo>
                    <a:pt x="3580307" y="3807642"/>
                  </a:lnTo>
                  <a:lnTo>
                    <a:pt x="3581105" y="3808100"/>
                  </a:lnTo>
                  <a:lnTo>
                    <a:pt x="3581903" y="3808587"/>
                  </a:lnTo>
                  <a:lnTo>
                    <a:pt x="3582701" y="3809045"/>
                  </a:lnTo>
                  <a:lnTo>
                    <a:pt x="3583500" y="3809504"/>
                  </a:lnTo>
                  <a:lnTo>
                    <a:pt x="3584298" y="3809962"/>
                  </a:lnTo>
                  <a:lnTo>
                    <a:pt x="3585096" y="3810449"/>
                  </a:lnTo>
                  <a:lnTo>
                    <a:pt x="3585894" y="3810907"/>
                  </a:lnTo>
                  <a:lnTo>
                    <a:pt x="3586693" y="3811365"/>
                  </a:lnTo>
                  <a:lnTo>
                    <a:pt x="3587491" y="3811824"/>
                  </a:lnTo>
                  <a:lnTo>
                    <a:pt x="3588289" y="3812311"/>
                  </a:lnTo>
                  <a:lnTo>
                    <a:pt x="3589088" y="3812769"/>
                  </a:lnTo>
                  <a:lnTo>
                    <a:pt x="3589886" y="3813227"/>
                  </a:lnTo>
                  <a:lnTo>
                    <a:pt x="3590684" y="3813685"/>
                  </a:lnTo>
                  <a:lnTo>
                    <a:pt x="3591482" y="3814144"/>
                  </a:lnTo>
                  <a:lnTo>
                    <a:pt x="3592281" y="3814631"/>
                  </a:lnTo>
                  <a:lnTo>
                    <a:pt x="3593079" y="3815089"/>
                  </a:lnTo>
                  <a:lnTo>
                    <a:pt x="3593877" y="3815547"/>
                  </a:lnTo>
                  <a:lnTo>
                    <a:pt x="3594676" y="3816006"/>
                  </a:lnTo>
                  <a:lnTo>
                    <a:pt x="3595474" y="3816493"/>
                  </a:lnTo>
                  <a:lnTo>
                    <a:pt x="3596272" y="3816951"/>
                  </a:lnTo>
                  <a:lnTo>
                    <a:pt x="3597070" y="3817409"/>
                  </a:lnTo>
                  <a:lnTo>
                    <a:pt x="3597869" y="3817867"/>
                  </a:lnTo>
                  <a:lnTo>
                    <a:pt x="3598667" y="3818326"/>
                  </a:lnTo>
                  <a:lnTo>
                    <a:pt x="3599465" y="3818813"/>
                  </a:lnTo>
                  <a:lnTo>
                    <a:pt x="3600264" y="3819271"/>
                  </a:lnTo>
                  <a:lnTo>
                    <a:pt x="3601062" y="3819729"/>
                  </a:lnTo>
                  <a:lnTo>
                    <a:pt x="3601860" y="3820188"/>
                  </a:lnTo>
                  <a:lnTo>
                    <a:pt x="3602658" y="3820646"/>
                  </a:lnTo>
                  <a:lnTo>
                    <a:pt x="3603457" y="3821133"/>
                  </a:lnTo>
                  <a:lnTo>
                    <a:pt x="3604255" y="3821591"/>
                  </a:lnTo>
                  <a:lnTo>
                    <a:pt x="3605053" y="3822049"/>
                  </a:lnTo>
                  <a:lnTo>
                    <a:pt x="3605852" y="3822508"/>
                  </a:lnTo>
                  <a:lnTo>
                    <a:pt x="3606650" y="3822966"/>
                  </a:lnTo>
                  <a:lnTo>
                    <a:pt x="3607448" y="3823453"/>
                  </a:lnTo>
                  <a:lnTo>
                    <a:pt x="3608246" y="3823911"/>
                  </a:lnTo>
                  <a:lnTo>
                    <a:pt x="3609045" y="3824370"/>
                  </a:lnTo>
                  <a:lnTo>
                    <a:pt x="3609843" y="3824828"/>
                  </a:lnTo>
                  <a:lnTo>
                    <a:pt x="3610641" y="3825286"/>
                  </a:lnTo>
                  <a:lnTo>
                    <a:pt x="3611440" y="3825773"/>
                  </a:lnTo>
                  <a:lnTo>
                    <a:pt x="3612238" y="3826231"/>
                  </a:lnTo>
                  <a:lnTo>
                    <a:pt x="3613036" y="3826690"/>
                  </a:lnTo>
                  <a:lnTo>
                    <a:pt x="3613834" y="3827148"/>
                  </a:lnTo>
                  <a:lnTo>
                    <a:pt x="3614633" y="3827606"/>
                  </a:lnTo>
                  <a:lnTo>
                    <a:pt x="3615431" y="3828093"/>
                  </a:lnTo>
                  <a:lnTo>
                    <a:pt x="3616229" y="3828551"/>
                  </a:lnTo>
                  <a:lnTo>
                    <a:pt x="3617028" y="3829010"/>
                  </a:lnTo>
                  <a:lnTo>
                    <a:pt x="3617826" y="3829468"/>
                  </a:lnTo>
                  <a:lnTo>
                    <a:pt x="3618624" y="3829926"/>
                  </a:lnTo>
                  <a:lnTo>
                    <a:pt x="3619422" y="3830413"/>
                  </a:lnTo>
                  <a:lnTo>
                    <a:pt x="3620221" y="3830872"/>
                  </a:lnTo>
                  <a:lnTo>
                    <a:pt x="3621019" y="3831330"/>
                  </a:lnTo>
                  <a:lnTo>
                    <a:pt x="3621817" y="3831788"/>
                  </a:lnTo>
                  <a:lnTo>
                    <a:pt x="3622616" y="3832246"/>
                  </a:lnTo>
                  <a:lnTo>
                    <a:pt x="3623414" y="3832705"/>
                  </a:lnTo>
                  <a:lnTo>
                    <a:pt x="3624212" y="3833192"/>
                  </a:lnTo>
                  <a:lnTo>
                    <a:pt x="3625010" y="3833650"/>
                  </a:lnTo>
                  <a:lnTo>
                    <a:pt x="3625809" y="3834108"/>
                  </a:lnTo>
                  <a:lnTo>
                    <a:pt x="3626607" y="3834567"/>
                  </a:lnTo>
                  <a:lnTo>
                    <a:pt x="3627405" y="3835025"/>
                  </a:lnTo>
                  <a:lnTo>
                    <a:pt x="3628204" y="3835483"/>
                  </a:lnTo>
                  <a:lnTo>
                    <a:pt x="3629002" y="3835970"/>
                  </a:lnTo>
                  <a:lnTo>
                    <a:pt x="3629800" y="3836428"/>
                  </a:lnTo>
                  <a:lnTo>
                    <a:pt x="3630598" y="3836887"/>
                  </a:lnTo>
                  <a:lnTo>
                    <a:pt x="3631397" y="3837345"/>
                  </a:lnTo>
                  <a:lnTo>
                    <a:pt x="3632195" y="3837803"/>
                  </a:lnTo>
                  <a:lnTo>
                    <a:pt x="3632993" y="3838290"/>
                  </a:lnTo>
                  <a:lnTo>
                    <a:pt x="3633792" y="3838749"/>
                  </a:lnTo>
                  <a:lnTo>
                    <a:pt x="3634590" y="3839207"/>
                  </a:lnTo>
                  <a:lnTo>
                    <a:pt x="3635388" y="3839665"/>
                  </a:lnTo>
                  <a:lnTo>
                    <a:pt x="3636186" y="3840123"/>
                  </a:lnTo>
                  <a:lnTo>
                    <a:pt x="3636985" y="3840582"/>
                  </a:lnTo>
                  <a:lnTo>
                    <a:pt x="3637783" y="3841069"/>
                  </a:lnTo>
                  <a:lnTo>
                    <a:pt x="3638581" y="3841527"/>
                  </a:lnTo>
                  <a:lnTo>
                    <a:pt x="3639380" y="3841985"/>
                  </a:lnTo>
                  <a:lnTo>
                    <a:pt x="3640178" y="3842444"/>
                  </a:lnTo>
                  <a:lnTo>
                    <a:pt x="3640976" y="3842902"/>
                  </a:lnTo>
                  <a:lnTo>
                    <a:pt x="3641774" y="3843360"/>
                  </a:lnTo>
                  <a:lnTo>
                    <a:pt x="3642573" y="3843847"/>
                  </a:lnTo>
                  <a:lnTo>
                    <a:pt x="3643371" y="3844305"/>
                  </a:lnTo>
                  <a:lnTo>
                    <a:pt x="3644169" y="3844764"/>
                  </a:lnTo>
                  <a:lnTo>
                    <a:pt x="3644968" y="3845222"/>
                  </a:lnTo>
                  <a:lnTo>
                    <a:pt x="3645766" y="3845680"/>
                  </a:lnTo>
                  <a:lnTo>
                    <a:pt x="3646564" y="3846139"/>
                  </a:lnTo>
                  <a:lnTo>
                    <a:pt x="3647362" y="3846597"/>
                  </a:lnTo>
                  <a:lnTo>
                    <a:pt x="3648161" y="3847084"/>
                  </a:lnTo>
                  <a:lnTo>
                    <a:pt x="3648959" y="3847542"/>
                  </a:lnTo>
                  <a:lnTo>
                    <a:pt x="3649757" y="3848000"/>
                  </a:lnTo>
                  <a:lnTo>
                    <a:pt x="3650556" y="3848459"/>
                  </a:lnTo>
                  <a:lnTo>
                    <a:pt x="3651354" y="3848917"/>
                  </a:lnTo>
                  <a:lnTo>
                    <a:pt x="3652152" y="3849375"/>
                  </a:lnTo>
                  <a:lnTo>
                    <a:pt x="3652950" y="3849862"/>
                  </a:lnTo>
                  <a:lnTo>
                    <a:pt x="3653749" y="3850321"/>
                  </a:lnTo>
                  <a:lnTo>
                    <a:pt x="3654547" y="3850779"/>
                  </a:lnTo>
                  <a:lnTo>
                    <a:pt x="3655345" y="3851237"/>
                  </a:lnTo>
                  <a:lnTo>
                    <a:pt x="3656144" y="3851695"/>
                  </a:lnTo>
                  <a:lnTo>
                    <a:pt x="3656942" y="3852154"/>
                  </a:lnTo>
                  <a:lnTo>
                    <a:pt x="3657740" y="3852612"/>
                  </a:lnTo>
                  <a:lnTo>
                    <a:pt x="3658538" y="3853099"/>
                  </a:lnTo>
                  <a:lnTo>
                    <a:pt x="3659337" y="3853557"/>
                  </a:lnTo>
                  <a:lnTo>
                    <a:pt x="3660135" y="3854016"/>
                  </a:lnTo>
                  <a:lnTo>
                    <a:pt x="3660933" y="3854474"/>
                  </a:lnTo>
                  <a:lnTo>
                    <a:pt x="3661732" y="3854932"/>
                  </a:lnTo>
                  <a:lnTo>
                    <a:pt x="3662530" y="3855390"/>
                  </a:lnTo>
                  <a:lnTo>
                    <a:pt x="3663328" y="3855877"/>
                  </a:lnTo>
                  <a:lnTo>
                    <a:pt x="3664126" y="3856336"/>
                  </a:lnTo>
                  <a:lnTo>
                    <a:pt x="3664925" y="3856794"/>
                  </a:lnTo>
                  <a:lnTo>
                    <a:pt x="3665723" y="3857252"/>
                  </a:lnTo>
                  <a:lnTo>
                    <a:pt x="3666521" y="3857711"/>
                  </a:lnTo>
                  <a:lnTo>
                    <a:pt x="3667320" y="3858169"/>
                  </a:lnTo>
                  <a:lnTo>
                    <a:pt x="3668118" y="3858627"/>
                  </a:lnTo>
                  <a:lnTo>
                    <a:pt x="3668916" y="3859085"/>
                  </a:lnTo>
                  <a:lnTo>
                    <a:pt x="3669714" y="3859572"/>
                  </a:lnTo>
                  <a:lnTo>
                    <a:pt x="3670513" y="3860031"/>
                  </a:lnTo>
                  <a:lnTo>
                    <a:pt x="3671311" y="3860489"/>
                  </a:lnTo>
                  <a:lnTo>
                    <a:pt x="3672109" y="3860947"/>
                  </a:lnTo>
                  <a:lnTo>
                    <a:pt x="3672908" y="3861406"/>
                  </a:lnTo>
                  <a:lnTo>
                    <a:pt x="3673706" y="3861864"/>
                  </a:lnTo>
                  <a:lnTo>
                    <a:pt x="3674504" y="3862322"/>
                  </a:lnTo>
                  <a:lnTo>
                    <a:pt x="3675302" y="3862780"/>
                  </a:lnTo>
                  <a:lnTo>
                    <a:pt x="3676101" y="3863267"/>
                  </a:lnTo>
                  <a:lnTo>
                    <a:pt x="3676899" y="3863726"/>
                  </a:lnTo>
                  <a:lnTo>
                    <a:pt x="3677697" y="3864184"/>
                  </a:lnTo>
                  <a:lnTo>
                    <a:pt x="3678496" y="3864642"/>
                  </a:lnTo>
                  <a:lnTo>
                    <a:pt x="3679294" y="3865101"/>
                  </a:lnTo>
                  <a:lnTo>
                    <a:pt x="3680092" y="3865559"/>
                  </a:lnTo>
                  <a:lnTo>
                    <a:pt x="3680890" y="3866017"/>
                  </a:lnTo>
                  <a:lnTo>
                    <a:pt x="3681689" y="3866476"/>
                  </a:lnTo>
                  <a:lnTo>
                    <a:pt x="3682487" y="3866962"/>
                  </a:lnTo>
                  <a:lnTo>
                    <a:pt x="3683285" y="3867421"/>
                  </a:lnTo>
                  <a:lnTo>
                    <a:pt x="3684084" y="3867879"/>
                  </a:lnTo>
                  <a:lnTo>
                    <a:pt x="3684882" y="3868337"/>
                  </a:lnTo>
                  <a:lnTo>
                    <a:pt x="3685680" y="3868796"/>
                  </a:lnTo>
                  <a:lnTo>
                    <a:pt x="3686478" y="3869254"/>
                  </a:lnTo>
                  <a:lnTo>
                    <a:pt x="3687277" y="3869712"/>
                  </a:lnTo>
                  <a:lnTo>
                    <a:pt x="3688075" y="3870199"/>
                  </a:lnTo>
                  <a:lnTo>
                    <a:pt x="3688873" y="3870657"/>
                  </a:lnTo>
                  <a:lnTo>
                    <a:pt x="3689672" y="3871116"/>
                  </a:lnTo>
                  <a:lnTo>
                    <a:pt x="3690470" y="3871574"/>
                  </a:lnTo>
                  <a:lnTo>
                    <a:pt x="3691268" y="3872032"/>
                  </a:lnTo>
                  <a:lnTo>
                    <a:pt x="3692066" y="3872491"/>
                  </a:lnTo>
                  <a:lnTo>
                    <a:pt x="3692865" y="3872949"/>
                  </a:lnTo>
                  <a:lnTo>
                    <a:pt x="3693663" y="3873407"/>
                  </a:lnTo>
                  <a:lnTo>
                    <a:pt x="3694461" y="3873866"/>
                  </a:lnTo>
                  <a:lnTo>
                    <a:pt x="3695260" y="3874324"/>
                  </a:lnTo>
                  <a:lnTo>
                    <a:pt x="3696058" y="3874811"/>
                  </a:lnTo>
                  <a:lnTo>
                    <a:pt x="3696856" y="3875269"/>
                  </a:lnTo>
                  <a:lnTo>
                    <a:pt x="3697654" y="3875727"/>
                  </a:lnTo>
                  <a:lnTo>
                    <a:pt x="3698453" y="3876186"/>
                  </a:lnTo>
                  <a:lnTo>
                    <a:pt x="3699251" y="3876644"/>
                  </a:lnTo>
                  <a:lnTo>
                    <a:pt x="3700049" y="3877102"/>
                  </a:lnTo>
                  <a:lnTo>
                    <a:pt x="3700847" y="3877561"/>
                  </a:lnTo>
                  <a:lnTo>
                    <a:pt x="3701646" y="3878019"/>
                  </a:lnTo>
                  <a:lnTo>
                    <a:pt x="3702444" y="3878477"/>
                  </a:lnTo>
                  <a:lnTo>
                    <a:pt x="3703242" y="3878935"/>
                  </a:lnTo>
                  <a:lnTo>
                    <a:pt x="3704041" y="3879422"/>
                  </a:lnTo>
                  <a:lnTo>
                    <a:pt x="3704839" y="3879881"/>
                  </a:lnTo>
                  <a:lnTo>
                    <a:pt x="3705637" y="3880339"/>
                  </a:lnTo>
                  <a:lnTo>
                    <a:pt x="3706435" y="3880797"/>
                  </a:lnTo>
                  <a:lnTo>
                    <a:pt x="3707234" y="3881256"/>
                  </a:lnTo>
                  <a:lnTo>
                    <a:pt x="3708032" y="3881714"/>
                  </a:lnTo>
                  <a:lnTo>
                    <a:pt x="3708830" y="3882172"/>
                  </a:lnTo>
                  <a:lnTo>
                    <a:pt x="3709629" y="3882630"/>
                  </a:lnTo>
                  <a:lnTo>
                    <a:pt x="3710427" y="3883089"/>
                  </a:lnTo>
                  <a:lnTo>
                    <a:pt x="3711225" y="3883576"/>
                  </a:lnTo>
                  <a:lnTo>
                    <a:pt x="3712023" y="3884034"/>
                  </a:lnTo>
                  <a:lnTo>
                    <a:pt x="3712822" y="3884492"/>
                  </a:lnTo>
                  <a:lnTo>
                    <a:pt x="3713620" y="3884951"/>
                  </a:lnTo>
                  <a:lnTo>
                    <a:pt x="3714418" y="3885409"/>
                  </a:lnTo>
                  <a:lnTo>
                    <a:pt x="3715217" y="3885867"/>
                  </a:lnTo>
                  <a:lnTo>
                    <a:pt x="3716015" y="3886325"/>
                  </a:lnTo>
                  <a:lnTo>
                    <a:pt x="3716813" y="3886784"/>
                  </a:lnTo>
                  <a:lnTo>
                    <a:pt x="3717611" y="3887242"/>
                  </a:lnTo>
                  <a:lnTo>
                    <a:pt x="3718410" y="3887700"/>
                  </a:lnTo>
                  <a:lnTo>
                    <a:pt x="3719208" y="3888159"/>
                  </a:lnTo>
                  <a:lnTo>
                    <a:pt x="3720006" y="3888617"/>
                  </a:lnTo>
                  <a:lnTo>
                    <a:pt x="3720805" y="3889104"/>
                  </a:lnTo>
                  <a:lnTo>
                    <a:pt x="3721603" y="3889562"/>
                  </a:lnTo>
                  <a:lnTo>
                    <a:pt x="3722401" y="3890020"/>
                  </a:lnTo>
                  <a:lnTo>
                    <a:pt x="3723199" y="3890479"/>
                  </a:lnTo>
                  <a:lnTo>
                    <a:pt x="3723998" y="3890937"/>
                  </a:lnTo>
                  <a:lnTo>
                    <a:pt x="3724796" y="3891395"/>
                  </a:lnTo>
                  <a:lnTo>
                    <a:pt x="3725594" y="3891854"/>
                  </a:lnTo>
                  <a:lnTo>
                    <a:pt x="3726393" y="3892312"/>
                  </a:lnTo>
                  <a:lnTo>
                    <a:pt x="3727191" y="3892770"/>
                  </a:lnTo>
                  <a:lnTo>
                    <a:pt x="3727989" y="3893229"/>
                  </a:lnTo>
                  <a:lnTo>
                    <a:pt x="3728787" y="3893687"/>
                  </a:lnTo>
                  <a:lnTo>
                    <a:pt x="3729586" y="3894145"/>
                  </a:lnTo>
                  <a:lnTo>
                    <a:pt x="3730384" y="3894603"/>
                  </a:lnTo>
                  <a:lnTo>
                    <a:pt x="3731182" y="3895090"/>
                  </a:lnTo>
                  <a:lnTo>
                    <a:pt x="3731981" y="3895549"/>
                  </a:lnTo>
                  <a:lnTo>
                    <a:pt x="3732779" y="3896007"/>
                  </a:lnTo>
                  <a:lnTo>
                    <a:pt x="3733577" y="3896465"/>
                  </a:lnTo>
                  <a:lnTo>
                    <a:pt x="3734375" y="3896924"/>
                  </a:lnTo>
                  <a:lnTo>
                    <a:pt x="3735174" y="3897382"/>
                  </a:lnTo>
                  <a:lnTo>
                    <a:pt x="3735972" y="3897840"/>
                  </a:lnTo>
                  <a:lnTo>
                    <a:pt x="3736770" y="3898298"/>
                  </a:lnTo>
                  <a:lnTo>
                    <a:pt x="3737569" y="3898757"/>
                  </a:lnTo>
                  <a:lnTo>
                    <a:pt x="3738367" y="3899215"/>
                  </a:lnTo>
                  <a:lnTo>
                    <a:pt x="3739165" y="3899673"/>
                  </a:lnTo>
                  <a:lnTo>
                    <a:pt x="3739963" y="3900132"/>
                  </a:lnTo>
                  <a:lnTo>
                    <a:pt x="3740762" y="3900590"/>
                  </a:lnTo>
                  <a:lnTo>
                    <a:pt x="3741560" y="3901048"/>
                  </a:lnTo>
                  <a:lnTo>
                    <a:pt x="3742358" y="3901535"/>
                  </a:lnTo>
                  <a:lnTo>
                    <a:pt x="3743157" y="3901993"/>
                  </a:lnTo>
                  <a:lnTo>
                    <a:pt x="3743955" y="3902452"/>
                  </a:lnTo>
                  <a:lnTo>
                    <a:pt x="3744753" y="3902910"/>
                  </a:lnTo>
                  <a:lnTo>
                    <a:pt x="3745551" y="3903368"/>
                  </a:lnTo>
                  <a:lnTo>
                    <a:pt x="3746350" y="3903827"/>
                  </a:lnTo>
                  <a:lnTo>
                    <a:pt x="3747148" y="3904285"/>
                  </a:lnTo>
                  <a:lnTo>
                    <a:pt x="3747946" y="3904743"/>
                  </a:lnTo>
                  <a:lnTo>
                    <a:pt x="3748745" y="3905202"/>
                  </a:lnTo>
                  <a:lnTo>
                    <a:pt x="3749543" y="3905660"/>
                  </a:lnTo>
                  <a:lnTo>
                    <a:pt x="3750341" y="3906118"/>
                  </a:lnTo>
                  <a:lnTo>
                    <a:pt x="3751139" y="3906576"/>
                  </a:lnTo>
                  <a:lnTo>
                    <a:pt x="3751938" y="3907035"/>
                  </a:lnTo>
                  <a:lnTo>
                    <a:pt x="3752736" y="3907493"/>
                  </a:lnTo>
                  <a:lnTo>
                    <a:pt x="3753534" y="3907951"/>
                  </a:lnTo>
                  <a:lnTo>
                    <a:pt x="3754333" y="3908410"/>
                  </a:lnTo>
                  <a:lnTo>
                    <a:pt x="3755131" y="3908868"/>
                  </a:lnTo>
                  <a:lnTo>
                    <a:pt x="3755929" y="3909326"/>
                  </a:lnTo>
                  <a:lnTo>
                    <a:pt x="3756727" y="3909813"/>
                  </a:lnTo>
                  <a:lnTo>
                    <a:pt x="3757526" y="3910271"/>
                  </a:lnTo>
                  <a:lnTo>
                    <a:pt x="3758324" y="3910730"/>
                  </a:lnTo>
                  <a:lnTo>
                    <a:pt x="3759122" y="3911188"/>
                  </a:lnTo>
                  <a:lnTo>
                    <a:pt x="3759921" y="3911646"/>
                  </a:lnTo>
                  <a:lnTo>
                    <a:pt x="3760719" y="3912105"/>
                  </a:lnTo>
                  <a:lnTo>
                    <a:pt x="3761517" y="3912563"/>
                  </a:lnTo>
                  <a:lnTo>
                    <a:pt x="3762315" y="3913021"/>
                  </a:lnTo>
                  <a:lnTo>
                    <a:pt x="3763114" y="3913480"/>
                  </a:lnTo>
                  <a:lnTo>
                    <a:pt x="3763912" y="3913938"/>
                  </a:lnTo>
                  <a:lnTo>
                    <a:pt x="3764710" y="3914396"/>
                  </a:lnTo>
                  <a:lnTo>
                    <a:pt x="3765509" y="3914854"/>
                  </a:lnTo>
                  <a:lnTo>
                    <a:pt x="3766307" y="3915313"/>
                  </a:lnTo>
                  <a:lnTo>
                    <a:pt x="3767105" y="3915771"/>
                  </a:lnTo>
                  <a:lnTo>
                    <a:pt x="3767903" y="3916229"/>
                  </a:lnTo>
                  <a:lnTo>
                    <a:pt x="3768702" y="3916688"/>
                  </a:lnTo>
                  <a:lnTo>
                    <a:pt x="3769500" y="3917146"/>
                  </a:lnTo>
                  <a:lnTo>
                    <a:pt x="3770298" y="3917604"/>
                  </a:lnTo>
                  <a:lnTo>
                    <a:pt x="3771097" y="3918063"/>
                  </a:lnTo>
                  <a:lnTo>
                    <a:pt x="3771895" y="3918521"/>
                  </a:lnTo>
                  <a:lnTo>
                    <a:pt x="3772693" y="3918979"/>
                  </a:lnTo>
                  <a:lnTo>
                    <a:pt x="3773491" y="3919437"/>
                  </a:lnTo>
                  <a:lnTo>
                    <a:pt x="3774290" y="3919896"/>
                  </a:lnTo>
                  <a:lnTo>
                    <a:pt x="3775088" y="3920354"/>
                  </a:lnTo>
                  <a:lnTo>
                    <a:pt x="3775886" y="3920812"/>
                  </a:lnTo>
                  <a:lnTo>
                    <a:pt x="3776685" y="3921299"/>
                  </a:lnTo>
                  <a:lnTo>
                    <a:pt x="3777483" y="3921758"/>
                  </a:lnTo>
                  <a:lnTo>
                    <a:pt x="3778281" y="3922216"/>
                  </a:lnTo>
                  <a:lnTo>
                    <a:pt x="3779079" y="3922674"/>
                  </a:lnTo>
                  <a:lnTo>
                    <a:pt x="3779878" y="3923132"/>
                  </a:lnTo>
                  <a:lnTo>
                    <a:pt x="3780676" y="3923591"/>
                  </a:lnTo>
                  <a:lnTo>
                    <a:pt x="3781474" y="3924049"/>
                  </a:lnTo>
                  <a:lnTo>
                    <a:pt x="3782273" y="3924507"/>
                  </a:lnTo>
                  <a:lnTo>
                    <a:pt x="3783071" y="3924966"/>
                  </a:lnTo>
                  <a:lnTo>
                    <a:pt x="3783869" y="3925424"/>
                  </a:lnTo>
                  <a:lnTo>
                    <a:pt x="3784667" y="3925882"/>
                  </a:lnTo>
                  <a:lnTo>
                    <a:pt x="3785466" y="3926340"/>
                  </a:lnTo>
                  <a:lnTo>
                    <a:pt x="3786264" y="3926799"/>
                  </a:lnTo>
                  <a:lnTo>
                    <a:pt x="3787062" y="3927257"/>
                  </a:lnTo>
                  <a:lnTo>
                    <a:pt x="3787861" y="3927715"/>
                  </a:lnTo>
                  <a:lnTo>
                    <a:pt x="3788659" y="3928174"/>
                  </a:lnTo>
                  <a:lnTo>
                    <a:pt x="3789457" y="3928632"/>
                  </a:lnTo>
                  <a:lnTo>
                    <a:pt x="3790255" y="3929090"/>
                  </a:lnTo>
                  <a:lnTo>
                    <a:pt x="3791054" y="3929549"/>
                  </a:lnTo>
                  <a:lnTo>
                    <a:pt x="3791852" y="3930007"/>
                  </a:lnTo>
                  <a:lnTo>
                    <a:pt x="3792650" y="3930465"/>
                  </a:lnTo>
                  <a:lnTo>
                    <a:pt x="3793449" y="3930923"/>
                  </a:lnTo>
                  <a:lnTo>
                    <a:pt x="3794247" y="3931382"/>
                  </a:lnTo>
                  <a:lnTo>
                    <a:pt x="3795045" y="3931840"/>
                  </a:lnTo>
                  <a:lnTo>
                    <a:pt x="3795843" y="3932298"/>
                  </a:lnTo>
                  <a:lnTo>
                    <a:pt x="3796642" y="3932757"/>
                  </a:lnTo>
                  <a:lnTo>
                    <a:pt x="3797440" y="3933215"/>
                  </a:lnTo>
                  <a:lnTo>
                    <a:pt x="3798238" y="3933673"/>
                  </a:lnTo>
                  <a:lnTo>
                    <a:pt x="3799037" y="3934132"/>
                  </a:lnTo>
                  <a:lnTo>
                    <a:pt x="3799835" y="3934590"/>
                  </a:lnTo>
                  <a:lnTo>
                    <a:pt x="3800633" y="3935048"/>
                  </a:lnTo>
                  <a:lnTo>
                    <a:pt x="3801431" y="3935506"/>
                  </a:lnTo>
                  <a:lnTo>
                    <a:pt x="3802230" y="3935965"/>
                  </a:lnTo>
                  <a:lnTo>
                    <a:pt x="3803028" y="3936423"/>
                  </a:lnTo>
                  <a:lnTo>
                    <a:pt x="3803826" y="3936881"/>
                  </a:lnTo>
                  <a:lnTo>
                    <a:pt x="3804625" y="3937340"/>
                  </a:lnTo>
                  <a:lnTo>
                    <a:pt x="3805423" y="3937798"/>
                  </a:lnTo>
                  <a:lnTo>
                    <a:pt x="3806221" y="3938256"/>
                  </a:lnTo>
                  <a:lnTo>
                    <a:pt x="3807019" y="3938714"/>
                  </a:lnTo>
                  <a:lnTo>
                    <a:pt x="3807818" y="3939173"/>
                  </a:lnTo>
                  <a:lnTo>
                    <a:pt x="3808616" y="3939631"/>
                  </a:lnTo>
                  <a:lnTo>
                    <a:pt x="3809414" y="3940089"/>
                  </a:lnTo>
                  <a:lnTo>
                    <a:pt x="3810213" y="3940548"/>
                  </a:lnTo>
                  <a:lnTo>
                    <a:pt x="3811011" y="3941006"/>
                  </a:lnTo>
                  <a:lnTo>
                    <a:pt x="3811809" y="3941464"/>
                  </a:lnTo>
                  <a:lnTo>
                    <a:pt x="3812607" y="3941923"/>
                  </a:lnTo>
                  <a:lnTo>
                    <a:pt x="3813406" y="3942381"/>
                  </a:lnTo>
                  <a:lnTo>
                    <a:pt x="3814204" y="3942839"/>
                  </a:lnTo>
                  <a:lnTo>
                    <a:pt x="3815002" y="3943297"/>
                  </a:lnTo>
                  <a:lnTo>
                    <a:pt x="3815801" y="3943756"/>
                  </a:lnTo>
                  <a:lnTo>
                    <a:pt x="3816599" y="3944214"/>
                  </a:lnTo>
                  <a:lnTo>
                    <a:pt x="3817397" y="3944672"/>
                  </a:lnTo>
                  <a:lnTo>
                    <a:pt x="3818195" y="3945131"/>
                  </a:lnTo>
                  <a:lnTo>
                    <a:pt x="3818994" y="3945589"/>
                  </a:lnTo>
                  <a:lnTo>
                    <a:pt x="3819792" y="3946047"/>
                  </a:lnTo>
                  <a:lnTo>
                    <a:pt x="3820590" y="3946506"/>
                  </a:lnTo>
                  <a:lnTo>
                    <a:pt x="3821388" y="3946964"/>
                  </a:lnTo>
                  <a:lnTo>
                    <a:pt x="3822187" y="3947422"/>
                  </a:lnTo>
                  <a:lnTo>
                    <a:pt x="3822985" y="3947880"/>
                  </a:lnTo>
                  <a:lnTo>
                    <a:pt x="3823783" y="3948339"/>
                  </a:lnTo>
                  <a:lnTo>
                    <a:pt x="3824582" y="3948797"/>
                  </a:lnTo>
                  <a:lnTo>
                    <a:pt x="3825380" y="3949255"/>
                  </a:lnTo>
                  <a:lnTo>
                    <a:pt x="3826178" y="3949714"/>
                  </a:lnTo>
                  <a:lnTo>
                    <a:pt x="3826976" y="3950172"/>
                  </a:lnTo>
                  <a:lnTo>
                    <a:pt x="3827775" y="3950630"/>
                  </a:lnTo>
                  <a:lnTo>
                    <a:pt x="3828573" y="3951089"/>
                  </a:lnTo>
                  <a:lnTo>
                    <a:pt x="3829371" y="3951547"/>
                  </a:lnTo>
                  <a:lnTo>
                    <a:pt x="3830170" y="3952005"/>
                  </a:lnTo>
                  <a:lnTo>
                    <a:pt x="3830968" y="3952463"/>
                  </a:lnTo>
                  <a:lnTo>
                    <a:pt x="3831766" y="3952922"/>
                  </a:lnTo>
                  <a:lnTo>
                    <a:pt x="3832564" y="3953380"/>
                  </a:lnTo>
                  <a:lnTo>
                    <a:pt x="3833363" y="3953838"/>
                  </a:lnTo>
                  <a:lnTo>
                    <a:pt x="3834161" y="3954297"/>
                  </a:lnTo>
                  <a:lnTo>
                    <a:pt x="3834959" y="3954755"/>
                  </a:lnTo>
                  <a:lnTo>
                    <a:pt x="3835758" y="3955213"/>
                  </a:lnTo>
                  <a:lnTo>
                    <a:pt x="3836556" y="3955671"/>
                  </a:lnTo>
                  <a:lnTo>
                    <a:pt x="3837354" y="3956130"/>
                  </a:lnTo>
                  <a:lnTo>
                    <a:pt x="3838152" y="3956588"/>
                  </a:lnTo>
                  <a:lnTo>
                    <a:pt x="3838951" y="3957046"/>
                  </a:lnTo>
                  <a:lnTo>
                    <a:pt x="3839749" y="3957505"/>
                  </a:lnTo>
                  <a:lnTo>
                    <a:pt x="3840547" y="3957963"/>
                  </a:lnTo>
                  <a:lnTo>
                    <a:pt x="3841346" y="3958421"/>
                  </a:lnTo>
                  <a:lnTo>
                    <a:pt x="3842144" y="3958880"/>
                  </a:lnTo>
                  <a:lnTo>
                    <a:pt x="3842942" y="3959338"/>
                  </a:lnTo>
                  <a:lnTo>
                    <a:pt x="3843740" y="3959796"/>
                  </a:lnTo>
                  <a:lnTo>
                    <a:pt x="3844539" y="3960254"/>
                  </a:lnTo>
                  <a:lnTo>
                    <a:pt x="3845337" y="3960684"/>
                  </a:lnTo>
                  <a:lnTo>
                    <a:pt x="3846135" y="3961142"/>
                  </a:lnTo>
                  <a:lnTo>
                    <a:pt x="3846934" y="3961601"/>
                  </a:lnTo>
                  <a:lnTo>
                    <a:pt x="3847732" y="3962059"/>
                  </a:lnTo>
                  <a:lnTo>
                    <a:pt x="3848530" y="3962517"/>
                  </a:lnTo>
                  <a:lnTo>
                    <a:pt x="3849328" y="3962976"/>
                  </a:lnTo>
                  <a:lnTo>
                    <a:pt x="3850127" y="3963434"/>
                  </a:lnTo>
                  <a:lnTo>
                    <a:pt x="3850925" y="3963892"/>
                  </a:lnTo>
                  <a:lnTo>
                    <a:pt x="3851723" y="3964350"/>
                  </a:lnTo>
                  <a:lnTo>
                    <a:pt x="3852522" y="3964809"/>
                  </a:lnTo>
                  <a:lnTo>
                    <a:pt x="3853320" y="3965267"/>
                  </a:lnTo>
                  <a:lnTo>
                    <a:pt x="3854118" y="3965725"/>
                  </a:lnTo>
                  <a:lnTo>
                    <a:pt x="3854916" y="3966184"/>
                  </a:lnTo>
                  <a:lnTo>
                    <a:pt x="3855715" y="3966642"/>
                  </a:lnTo>
                  <a:lnTo>
                    <a:pt x="3856513" y="3967100"/>
                  </a:lnTo>
                  <a:lnTo>
                    <a:pt x="3857311" y="3967559"/>
                  </a:lnTo>
                  <a:lnTo>
                    <a:pt x="3858110" y="3968017"/>
                  </a:lnTo>
                  <a:lnTo>
                    <a:pt x="3858908" y="3968475"/>
                  </a:lnTo>
                  <a:lnTo>
                    <a:pt x="3859706" y="3968933"/>
                  </a:lnTo>
                  <a:lnTo>
                    <a:pt x="3860504" y="3969392"/>
                  </a:lnTo>
                  <a:lnTo>
                    <a:pt x="3861303" y="3969850"/>
                  </a:lnTo>
                  <a:lnTo>
                    <a:pt x="3862101" y="3970308"/>
                  </a:lnTo>
                  <a:lnTo>
                    <a:pt x="3862899" y="3970767"/>
                  </a:lnTo>
                  <a:lnTo>
                    <a:pt x="3863698" y="3971225"/>
                  </a:lnTo>
                  <a:lnTo>
                    <a:pt x="3864496" y="3971683"/>
                  </a:lnTo>
                  <a:lnTo>
                    <a:pt x="3865294" y="3972113"/>
                  </a:lnTo>
                  <a:lnTo>
                    <a:pt x="3866092" y="3972571"/>
                  </a:lnTo>
                  <a:lnTo>
                    <a:pt x="3866891" y="3973029"/>
                  </a:lnTo>
                  <a:lnTo>
                    <a:pt x="3867689" y="3973488"/>
                  </a:lnTo>
                  <a:lnTo>
                    <a:pt x="3868487" y="3973946"/>
                  </a:lnTo>
                  <a:lnTo>
                    <a:pt x="3869286" y="3974404"/>
                  </a:lnTo>
                  <a:lnTo>
                    <a:pt x="3870084" y="3974863"/>
                  </a:lnTo>
                  <a:lnTo>
                    <a:pt x="3870882" y="3975321"/>
                  </a:lnTo>
                  <a:lnTo>
                    <a:pt x="3871680" y="3975779"/>
                  </a:lnTo>
                  <a:lnTo>
                    <a:pt x="3872479" y="3976238"/>
                  </a:lnTo>
                  <a:lnTo>
                    <a:pt x="3873277" y="3976696"/>
                  </a:lnTo>
                  <a:lnTo>
                    <a:pt x="3874075" y="3977154"/>
                  </a:lnTo>
                  <a:lnTo>
                    <a:pt x="3874874" y="3977612"/>
                  </a:lnTo>
                  <a:lnTo>
                    <a:pt x="3875672" y="3978071"/>
                  </a:lnTo>
                  <a:lnTo>
                    <a:pt x="3876470" y="3978529"/>
                  </a:lnTo>
                  <a:lnTo>
                    <a:pt x="3877268" y="3978987"/>
                  </a:lnTo>
                  <a:lnTo>
                    <a:pt x="3878067" y="3979446"/>
                  </a:lnTo>
                  <a:lnTo>
                    <a:pt x="3878865" y="3979904"/>
                  </a:lnTo>
                  <a:lnTo>
                    <a:pt x="3879663" y="3980362"/>
                  </a:lnTo>
                  <a:lnTo>
                    <a:pt x="3880462" y="3980820"/>
                  </a:lnTo>
                  <a:lnTo>
                    <a:pt x="3881260" y="3981250"/>
                  </a:lnTo>
                  <a:lnTo>
                    <a:pt x="3882058" y="3981708"/>
                  </a:lnTo>
                  <a:lnTo>
                    <a:pt x="3882856" y="3982167"/>
                  </a:lnTo>
                  <a:lnTo>
                    <a:pt x="3883655" y="3982625"/>
                  </a:lnTo>
                  <a:lnTo>
                    <a:pt x="3884453" y="3983083"/>
                  </a:lnTo>
                  <a:lnTo>
                    <a:pt x="3885251" y="3983542"/>
                  </a:lnTo>
                  <a:lnTo>
                    <a:pt x="3886050" y="3984000"/>
                  </a:lnTo>
                  <a:lnTo>
                    <a:pt x="3886848" y="3984458"/>
                  </a:lnTo>
                  <a:lnTo>
                    <a:pt x="3887646" y="3984917"/>
                  </a:lnTo>
                  <a:lnTo>
                    <a:pt x="3888444" y="3985375"/>
                  </a:lnTo>
                  <a:lnTo>
                    <a:pt x="3889243" y="3985833"/>
                  </a:lnTo>
                  <a:lnTo>
                    <a:pt x="3890041" y="3986291"/>
                  </a:lnTo>
                  <a:lnTo>
                    <a:pt x="3890839" y="3986750"/>
                  </a:lnTo>
                  <a:lnTo>
                    <a:pt x="3891638" y="3987208"/>
                  </a:lnTo>
                  <a:lnTo>
                    <a:pt x="3892436" y="3987638"/>
                  </a:lnTo>
                  <a:lnTo>
                    <a:pt x="3893234" y="3988096"/>
                  </a:lnTo>
                  <a:lnTo>
                    <a:pt x="3894032" y="3988554"/>
                  </a:lnTo>
                  <a:lnTo>
                    <a:pt x="3894831" y="3989013"/>
                  </a:lnTo>
                  <a:lnTo>
                    <a:pt x="3895629" y="3989471"/>
                  </a:lnTo>
                  <a:lnTo>
                    <a:pt x="3896427" y="3989929"/>
                  </a:lnTo>
                  <a:lnTo>
                    <a:pt x="3897226" y="3990387"/>
                  </a:lnTo>
                  <a:lnTo>
                    <a:pt x="3898024" y="3990846"/>
                  </a:lnTo>
                  <a:lnTo>
                    <a:pt x="3898822" y="3991304"/>
                  </a:lnTo>
                  <a:lnTo>
                    <a:pt x="3899620" y="3991762"/>
                  </a:lnTo>
                  <a:lnTo>
                    <a:pt x="3900419" y="3992221"/>
                  </a:lnTo>
                  <a:lnTo>
                    <a:pt x="3901217" y="3992679"/>
                  </a:lnTo>
                  <a:lnTo>
                    <a:pt x="3902015" y="3993137"/>
                  </a:lnTo>
                  <a:lnTo>
                    <a:pt x="3902814" y="3993596"/>
                  </a:lnTo>
                  <a:lnTo>
                    <a:pt x="3903612" y="3994025"/>
                  </a:lnTo>
                  <a:lnTo>
                    <a:pt x="3904410" y="3994483"/>
                  </a:lnTo>
                  <a:lnTo>
                    <a:pt x="3905208" y="3994942"/>
                  </a:lnTo>
                  <a:lnTo>
                    <a:pt x="3906007" y="3995400"/>
                  </a:lnTo>
                  <a:lnTo>
                    <a:pt x="3906805" y="3995858"/>
                  </a:lnTo>
                  <a:lnTo>
                    <a:pt x="3907603" y="3996317"/>
                  </a:lnTo>
                  <a:lnTo>
                    <a:pt x="3908402" y="3996775"/>
                  </a:lnTo>
                  <a:lnTo>
                    <a:pt x="3909200" y="3997233"/>
                  </a:lnTo>
                  <a:lnTo>
                    <a:pt x="3909998" y="3997692"/>
                  </a:lnTo>
                  <a:lnTo>
                    <a:pt x="3910796" y="3998150"/>
                  </a:lnTo>
                  <a:lnTo>
                    <a:pt x="3911595" y="3998608"/>
                  </a:lnTo>
                  <a:lnTo>
                    <a:pt x="3912393" y="3999038"/>
                  </a:lnTo>
                  <a:lnTo>
                    <a:pt x="3913191" y="3999496"/>
                  </a:lnTo>
                  <a:lnTo>
                    <a:pt x="3913990" y="3999954"/>
                  </a:lnTo>
                  <a:lnTo>
                    <a:pt x="3914788" y="4000413"/>
                  </a:lnTo>
                  <a:lnTo>
                    <a:pt x="3915586" y="4000871"/>
                  </a:lnTo>
                  <a:lnTo>
                    <a:pt x="3916384" y="4001329"/>
                  </a:lnTo>
                  <a:lnTo>
                    <a:pt x="3917183" y="4001788"/>
                  </a:lnTo>
                  <a:lnTo>
                    <a:pt x="3917981" y="4002246"/>
                  </a:lnTo>
                  <a:lnTo>
                    <a:pt x="3918779" y="4002704"/>
                  </a:lnTo>
                  <a:lnTo>
                    <a:pt x="3919578" y="4003162"/>
                  </a:lnTo>
                  <a:lnTo>
                    <a:pt x="3920376" y="4003621"/>
                  </a:lnTo>
                  <a:lnTo>
                    <a:pt x="3921174" y="4004079"/>
                  </a:lnTo>
                  <a:lnTo>
                    <a:pt x="3921972" y="4004509"/>
                  </a:lnTo>
                  <a:lnTo>
                    <a:pt x="3922771" y="4004967"/>
                  </a:lnTo>
                  <a:lnTo>
                    <a:pt x="3923569" y="4005425"/>
                  </a:lnTo>
                  <a:lnTo>
                    <a:pt x="3924367" y="4005884"/>
                  </a:lnTo>
                  <a:lnTo>
                    <a:pt x="3925166" y="4006342"/>
                  </a:lnTo>
                  <a:lnTo>
                    <a:pt x="3925964" y="4006800"/>
                  </a:lnTo>
                  <a:lnTo>
                    <a:pt x="3926762" y="4007258"/>
                  </a:lnTo>
                  <a:lnTo>
                    <a:pt x="3927560" y="4007717"/>
                  </a:lnTo>
                  <a:lnTo>
                    <a:pt x="3928359" y="4008175"/>
                  </a:lnTo>
                  <a:lnTo>
                    <a:pt x="3929157" y="4008633"/>
                  </a:lnTo>
                  <a:lnTo>
                    <a:pt x="3929955" y="4009063"/>
                  </a:lnTo>
                  <a:lnTo>
                    <a:pt x="3930754" y="4009521"/>
                  </a:lnTo>
                  <a:lnTo>
                    <a:pt x="3931552" y="4009980"/>
                  </a:lnTo>
                  <a:lnTo>
                    <a:pt x="3932350" y="4010438"/>
                  </a:lnTo>
                  <a:lnTo>
                    <a:pt x="3933148" y="4010896"/>
                  </a:lnTo>
                  <a:lnTo>
                    <a:pt x="3933947" y="4011354"/>
                  </a:lnTo>
                  <a:lnTo>
                    <a:pt x="3934745" y="4011813"/>
                  </a:lnTo>
                  <a:lnTo>
                    <a:pt x="3935543" y="4012271"/>
                  </a:lnTo>
                  <a:lnTo>
                    <a:pt x="3936341" y="4012729"/>
                  </a:lnTo>
                  <a:lnTo>
                    <a:pt x="3937140" y="4013159"/>
                  </a:lnTo>
                  <a:lnTo>
                    <a:pt x="3937938" y="4013617"/>
                  </a:lnTo>
                  <a:lnTo>
                    <a:pt x="3938736" y="4014076"/>
                  </a:lnTo>
                  <a:lnTo>
                    <a:pt x="3939535" y="4014534"/>
                  </a:lnTo>
                  <a:lnTo>
                    <a:pt x="3940333" y="4014992"/>
                  </a:lnTo>
                  <a:lnTo>
                    <a:pt x="3941131" y="4015451"/>
                  </a:lnTo>
                  <a:lnTo>
                    <a:pt x="3941929" y="4015909"/>
                  </a:lnTo>
                  <a:lnTo>
                    <a:pt x="3942728" y="4016367"/>
                  </a:lnTo>
                  <a:lnTo>
                    <a:pt x="3943526" y="4016825"/>
                  </a:lnTo>
                  <a:lnTo>
                    <a:pt x="3944324" y="4017255"/>
                  </a:lnTo>
                  <a:lnTo>
                    <a:pt x="3945123" y="4017713"/>
                  </a:lnTo>
                  <a:lnTo>
                    <a:pt x="3945921" y="4018172"/>
                  </a:lnTo>
                  <a:lnTo>
                    <a:pt x="3946719" y="4018630"/>
                  </a:lnTo>
                  <a:lnTo>
                    <a:pt x="3947517" y="4019088"/>
                  </a:lnTo>
                  <a:lnTo>
                    <a:pt x="3948316" y="4019547"/>
                  </a:lnTo>
                  <a:lnTo>
                    <a:pt x="3949114" y="4020005"/>
                  </a:lnTo>
                  <a:lnTo>
                    <a:pt x="3949912" y="4020463"/>
                  </a:lnTo>
                  <a:lnTo>
                    <a:pt x="3950711" y="4020921"/>
                  </a:lnTo>
                  <a:lnTo>
                    <a:pt x="3951509" y="4021351"/>
                  </a:lnTo>
                  <a:lnTo>
                    <a:pt x="3952307" y="4021809"/>
                  </a:lnTo>
                  <a:lnTo>
                    <a:pt x="3953105" y="4022268"/>
                  </a:lnTo>
                  <a:lnTo>
                    <a:pt x="3953904" y="4022726"/>
                  </a:lnTo>
                  <a:lnTo>
                    <a:pt x="3954702" y="4023184"/>
                  </a:lnTo>
                  <a:lnTo>
                    <a:pt x="3955500" y="4023643"/>
                  </a:lnTo>
                  <a:lnTo>
                    <a:pt x="3956299" y="4024101"/>
                  </a:lnTo>
                  <a:lnTo>
                    <a:pt x="3957097" y="4024559"/>
                  </a:lnTo>
                  <a:lnTo>
                    <a:pt x="3957895" y="4024989"/>
                  </a:lnTo>
                  <a:lnTo>
                    <a:pt x="3958693" y="4025447"/>
                  </a:lnTo>
                  <a:lnTo>
                    <a:pt x="3959492" y="4025905"/>
                  </a:lnTo>
                  <a:lnTo>
                    <a:pt x="3960290" y="4026364"/>
                  </a:lnTo>
                  <a:lnTo>
                    <a:pt x="3961088" y="4026822"/>
                  </a:lnTo>
                  <a:lnTo>
                    <a:pt x="3961887" y="4027280"/>
                  </a:lnTo>
                  <a:lnTo>
                    <a:pt x="3962685" y="4027739"/>
                  </a:lnTo>
                  <a:lnTo>
                    <a:pt x="3963483" y="4028197"/>
                  </a:lnTo>
                  <a:lnTo>
                    <a:pt x="3964281" y="4028627"/>
                  </a:lnTo>
                  <a:lnTo>
                    <a:pt x="3965080" y="4029085"/>
                  </a:lnTo>
                  <a:lnTo>
                    <a:pt x="3965878" y="4029543"/>
                  </a:lnTo>
                  <a:lnTo>
                    <a:pt x="3966676" y="4030001"/>
                  </a:lnTo>
                  <a:lnTo>
                    <a:pt x="3967475" y="4030460"/>
                  </a:lnTo>
                  <a:lnTo>
                    <a:pt x="3968273" y="4030918"/>
                  </a:lnTo>
                  <a:lnTo>
                    <a:pt x="3969071" y="4031376"/>
                  </a:lnTo>
                  <a:lnTo>
                    <a:pt x="3969869" y="4031835"/>
                  </a:lnTo>
                  <a:lnTo>
                    <a:pt x="3970668" y="4032264"/>
                  </a:lnTo>
                  <a:lnTo>
                    <a:pt x="3971466" y="4032723"/>
                  </a:lnTo>
                  <a:lnTo>
                    <a:pt x="3972264" y="4033181"/>
                  </a:lnTo>
                  <a:lnTo>
                    <a:pt x="3973063" y="4033639"/>
                  </a:lnTo>
                  <a:lnTo>
                    <a:pt x="3973861" y="4034097"/>
                  </a:lnTo>
                  <a:lnTo>
                    <a:pt x="3974659" y="4034556"/>
                  </a:lnTo>
                  <a:lnTo>
                    <a:pt x="3975457" y="4035014"/>
                  </a:lnTo>
                  <a:lnTo>
                    <a:pt x="3976256" y="4035472"/>
                  </a:lnTo>
                  <a:lnTo>
                    <a:pt x="3977054" y="4035902"/>
                  </a:lnTo>
                  <a:lnTo>
                    <a:pt x="3977852" y="4036360"/>
                  </a:lnTo>
                  <a:lnTo>
                    <a:pt x="3978651" y="4036819"/>
                  </a:lnTo>
                  <a:lnTo>
                    <a:pt x="3979449" y="4037277"/>
                  </a:lnTo>
                  <a:lnTo>
                    <a:pt x="3980247" y="4037735"/>
                  </a:lnTo>
                  <a:lnTo>
                    <a:pt x="3981045" y="4038193"/>
                  </a:lnTo>
                  <a:lnTo>
                    <a:pt x="3981844" y="4038623"/>
                  </a:lnTo>
                  <a:lnTo>
                    <a:pt x="3982642" y="4039081"/>
                  </a:lnTo>
                  <a:lnTo>
                    <a:pt x="3983440" y="4039540"/>
                  </a:lnTo>
                  <a:lnTo>
                    <a:pt x="3984239" y="4039998"/>
                  </a:lnTo>
                  <a:lnTo>
                    <a:pt x="3985037" y="4040456"/>
                  </a:lnTo>
                  <a:lnTo>
                    <a:pt x="3985835" y="4040915"/>
                  </a:lnTo>
                  <a:lnTo>
                    <a:pt x="3986633" y="4041373"/>
                  </a:lnTo>
                  <a:lnTo>
                    <a:pt x="3987432" y="4041803"/>
                  </a:lnTo>
                  <a:lnTo>
                    <a:pt x="3988230" y="4042261"/>
                  </a:lnTo>
                  <a:lnTo>
                    <a:pt x="3989028" y="4042719"/>
                  </a:lnTo>
                  <a:lnTo>
                    <a:pt x="3989827" y="4043177"/>
                  </a:lnTo>
                  <a:lnTo>
                    <a:pt x="3990625" y="4043636"/>
                  </a:lnTo>
                  <a:lnTo>
                    <a:pt x="3991423" y="4044094"/>
                  </a:lnTo>
                  <a:lnTo>
                    <a:pt x="3992221" y="4044552"/>
                  </a:lnTo>
                  <a:lnTo>
                    <a:pt x="3993020" y="4044982"/>
                  </a:lnTo>
                  <a:lnTo>
                    <a:pt x="3993818" y="4045440"/>
                  </a:lnTo>
                  <a:lnTo>
                    <a:pt x="3994616" y="4045899"/>
                  </a:lnTo>
                  <a:lnTo>
                    <a:pt x="3995415" y="4046357"/>
                  </a:lnTo>
                  <a:lnTo>
                    <a:pt x="3996213" y="4046815"/>
                  </a:lnTo>
                  <a:lnTo>
                    <a:pt x="3997011" y="4047273"/>
                  </a:lnTo>
                  <a:lnTo>
                    <a:pt x="3997809" y="4047732"/>
                  </a:lnTo>
                  <a:lnTo>
                    <a:pt x="3998608" y="4048161"/>
                  </a:lnTo>
                  <a:lnTo>
                    <a:pt x="3999406" y="4048620"/>
                  </a:lnTo>
                  <a:lnTo>
                    <a:pt x="4000204" y="4049078"/>
                  </a:lnTo>
                  <a:lnTo>
                    <a:pt x="4001003" y="4049536"/>
                  </a:lnTo>
                  <a:lnTo>
                    <a:pt x="4001801" y="4049995"/>
                  </a:lnTo>
                  <a:lnTo>
                    <a:pt x="4002599" y="4050453"/>
                  </a:lnTo>
                  <a:lnTo>
                    <a:pt x="4003397" y="4050883"/>
                  </a:lnTo>
                  <a:lnTo>
                    <a:pt x="4004196" y="4051341"/>
                  </a:lnTo>
                  <a:lnTo>
                    <a:pt x="4004994" y="4051799"/>
                  </a:lnTo>
                  <a:lnTo>
                    <a:pt x="4005792" y="4052257"/>
                  </a:lnTo>
                  <a:lnTo>
                    <a:pt x="4006591" y="4052716"/>
                  </a:lnTo>
                  <a:lnTo>
                    <a:pt x="4007389" y="4053174"/>
                  </a:lnTo>
                  <a:lnTo>
                    <a:pt x="4008187" y="4053604"/>
                  </a:lnTo>
                  <a:lnTo>
                    <a:pt x="4008985" y="4054062"/>
                  </a:lnTo>
                  <a:lnTo>
                    <a:pt x="4009784" y="4054520"/>
                  </a:lnTo>
                  <a:lnTo>
                    <a:pt x="4010582" y="4054979"/>
                  </a:lnTo>
                  <a:lnTo>
                    <a:pt x="4011380" y="4055437"/>
                  </a:lnTo>
                  <a:lnTo>
                    <a:pt x="4012179" y="4055895"/>
                  </a:lnTo>
                  <a:lnTo>
                    <a:pt x="4012977" y="4056325"/>
                  </a:lnTo>
                  <a:lnTo>
                    <a:pt x="4013775" y="4056783"/>
                  </a:lnTo>
                  <a:lnTo>
                    <a:pt x="4014573" y="4057241"/>
                  </a:lnTo>
                  <a:lnTo>
                    <a:pt x="4015372" y="4057700"/>
                  </a:lnTo>
                  <a:lnTo>
                    <a:pt x="4016170" y="4058158"/>
                  </a:lnTo>
                  <a:lnTo>
                    <a:pt x="4016968" y="4058616"/>
                  </a:lnTo>
                  <a:lnTo>
                    <a:pt x="4017767" y="4059046"/>
                  </a:lnTo>
                  <a:lnTo>
                    <a:pt x="4018565" y="4059504"/>
                  </a:lnTo>
                  <a:lnTo>
                    <a:pt x="4019363" y="4059963"/>
                  </a:lnTo>
                  <a:lnTo>
                    <a:pt x="4020161" y="4060421"/>
                  </a:lnTo>
                  <a:lnTo>
                    <a:pt x="4020960" y="4060879"/>
                  </a:lnTo>
                  <a:lnTo>
                    <a:pt x="4021758" y="4061337"/>
                  </a:lnTo>
                  <a:lnTo>
                    <a:pt x="4022556" y="4061767"/>
                  </a:lnTo>
                  <a:lnTo>
                    <a:pt x="4023355" y="4062225"/>
                  </a:lnTo>
                  <a:lnTo>
                    <a:pt x="4024153" y="4062684"/>
                  </a:lnTo>
                  <a:lnTo>
                    <a:pt x="4024951" y="4063142"/>
                  </a:lnTo>
                  <a:lnTo>
                    <a:pt x="4025749" y="4063600"/>
                  </a:lnTo>
                  <a:lnTo>
                    <a:pt x="4026548" y="4064059"/>
                  </a:lnTo>
                  <a:lnTo>
                    <a:pt x="4027346" y="4064488"/>
                  </a:lnTo>
                  <a:lnTo>
                    <a:pt x="4028144" y="4064947"/>
                  </a:lnTo>
                  <a:lnTo>
                    <a:pt x="4028943" y="4065405"/>
                  </a:lnTo>
                  <a:lnTo>
                    <a:pt x="4029741" y="4065863"/>
                  </a:lnTo>
                  <a:lnTo>
                    <a:pt x="4030539" y="4066321"/>
                  </a:lnTo>
                  <a:lnTo>
                    <a:pt x="4031337" y="4066751"/>
                  </a:lnTo>
                  <a:lnTo>
                    <a:pt x="4032136" y="4067209"/>
                  </a:lnTo>
                  <a:lnTo>
                    <a:pt x="4032934" y="4067668"/>
                  </a:lnTo>
                  <a:lnTo>
                    <a:pt x="4033732" y="4068126"/>
                  </a:lnTo>
                  <a:lnTo>
                    <a:pt x="4034531" y="4068584"/>
                  </a:lnTo>
                  <a:lnTo>
                    <a:pt x="4035329" y="4069043"/>
                  </a:lnTo>
                  <a:lnTo>
                    <a:pt x="4036127" y="4069472"/>
                  </a:lnTo>
                  <a:lnTo>
                    <a:pt x="4036925" y="4069931"/>
                  </a:lnTo>
                  <a:lnTo>
                    <a:pt x="4037724" y="4070389"/>
                  </a:lnTo>
                  <a:lnTo>
                    <a:pt x="4038522" y="4070847"/>
                  </a:lnTo>
                  <a:lnTo>
                    <a:pt x="4039320" y="4071305"/>
                  </a:lnTo>
                  <a:lnTo>
                    <a:pt x="4040119" y="4071735"/>
                  </a:lnTo>
                  <a:lnTo>
                    <a:pt x="4040917" y="4072193"/>
                  </a:lnTo>
                  <a:lnTo>
                    <a:pt x="4041715" y="4072652"/>
                  </a:lnTo>
                  <a:lnTo>
                    <a:pt x="4042513" y="4073110"/>
                  </a:lnTo>
                  <a:lnTo>
                    <a:pt x="4043312" y="4073568"/>
                  </a:lnTo>
                  <a:lnTo>
                    <a:pt x="4044110" y="4074027"/>
                  </a:lnTo>
                  <a:lnTo>
                    <a:pt x="4044908" y="4074456"/>
                  </a:lnTo>
                  <a:lnTo>
                    <a:pt x="4045707" y="4074914"/>
                  </a:lnTo>
                  <a:lnTo>
                    <a:pt x="4046505" y="4075373"/>
                  </a:lnTo>
                  <a:lnTo>
                    <a:pt x="4047303" y="4075831"/>
                  </a:lnTo>
                  <a:lnTo>
                    <a:pt x="4048101" y="4076289"/>
                  </a:lnTo>
                  <a:lnTo>
                    <a:pt x="4048900" y="4076719"/>
                  </a:lnTo>
                  <a:lnTo>
                    <a:pt x="4049698" y="4077177"/>
                  </a:lnTo>
                  <a:lnTo>
                    <a:pt x="4050496" y="4077636"/>
                  </a:lnTo>
                  <a:lnTo>
                    <a:pt x="4051294" y="4078094"/>
                  </a:lnTo>
                  <a:lnTo>
                    <a:pt x="4052093" y="4078552"/>
                  </a:lnTo>
                  <a:lnTo>
                    <a:pt x="4052891" y="4078982"/>
                  </a:lnTo>
                  <a:lnTo>
                    <a:pt x="4053689" y="4079440"/>
                  </a:lnTo>
                  <a:lnTo>
                    <a:pt x="4054488" y="4079898"/>
                  </a:lnTo>
                  <a:lnTo>
                    <a:pt x="4055286" y="4080357"/>
                  </a:lnTo>
                  <a:lnTo>
                    <a:pt x="4056084" y="4080815"/>
                  </a:lnTo>
                  <a:lnTo>
                    <a:pt x="4056882" y="4081245"/>
                  </a:lnTo>
                  <a:lnTo>
                    <a:pt x="4057681" y="4081703"/>
                  </a:lnTo>
                  <a:lnTo>
                    <a:pt x="4058479" y="4082161"/>
                  </a:lnTo>
                  <a:lnTo>
                    <a:pt x="4059277" y="4082620"/>
                  </a:lnTo>
                  <a:lnTo>
                    <a:pt x="4060076" y="4083078"/>
                  </a:lnTo>
                  <a:lnTo>
                    <a:pt x="4060874" y="4083508"/>
                  </a:lnTo>
                  <a:lnTo>
                    <a:pt x="4061672" y="4083966"/>
                  </a:lnTo>
                  <a:lnTo>
                    <a:pt x="4062470" y="4084424"/>
                  </a:lnTo>
                  <a:lnTo>
                    <a:pt x="4063269" y="4084882"/>
                  </a:lnTo>
                  <a:lnTo>
                    <a:pt x="4064067" y="4085341"/>
                  </a:lnTo>
                  <a:lnTo>
                    <a:pt x="4064865" y="4085770"/>
                  </a:lnTo>
                  <a:lnTo>
                    <a:pt x="4065664" y="4086229"/>
                  </a:lnTo>
                  <a:lnTo>
                    <a:pt x="4066462" y="4086687"/>
                  </a:lnTo>
                  <a:lnTo>
                    <a:pt x="4067260" y="4087145"/>
                  </a:lnTo>
                  <a:lnTo>
                    <a:pt x="4068058" y="4087604"/>
                  </a:lnTo>
                  <a:lnTo>
                    <a:pt x="4068857" y="4088033"/>
                  </a:lnTo>
                  <a:lnTo>
                    <a:pt x="4069655" y="4088492"/>
                  </a:lnTo>
                  <a:lnTo>
                    <a:pt x="4070453" y="4088950"/>
                  </a:lnTo>
                  <a:lnTo>
                    <a:pt x="4071252" y="4089408"/>
                  </a:lnTo>
                  <a:lnTo>
                    <a:pt x="4072050" y="4089866"/>
                  </a:lnTo>
                  <a:lnTo>
                    <a:pt x="4072848" y="4090296"/>
                  </a:lnTo>
                  <a:lnTo>
                    <a:pt x="4073646" y="4090754"/>
                  </a:lnTo>
                  <a:lnTo>
                    <a:pt x="4074445" y="4091213"/>
                  </a:lnTo>
                  <a:lnTo>
                    <a:pt x="4075243" y="4091671"/>
                  </a:lnTo>
                  <a:lnTo>
                    <a:pt x="4076041" y="4092101"/>
                  </a:lnTo>
                  <a:lnTo>
                    <a:pt x="4076840" y="4092559"/>
                  </a:lnTo>
                  <a:lnTo>
                    <a:pt x="4077638" y="4093017"/>
                  </a:lnTo>
                  <a:lnTo>
                    <a:pt x="4078436" y="4093476"/>
                  </a:lnTo>
                  <a:lnTo>
                    <a:pt x="4079234" y="4093934"/>
                  </a:lnTo>
                  <a:lnTo>
                    <a:pt x="4080033" y="4094363"/>
                  </a:lnTo>
                  <a:lnTo>
                    <a:pt x="4080831" y="4094822"/>
                  </a:lnTo>
                  <a:lnTo>
                    <a:pt x="4081629" y="4095280"/>
                  </a:lnTo>
                  <a:lnTo>
                    <a:pt x="4082428" y="4095738"/>
                  </a:lnTo>
                  <a:lnTo>
                    <a:pt x="4083226" y="4096197"/>
                  </a:lnTo>
                  <a:lnTo>
                    <a:pt x="4084024" y="4096626"/>
                  </a:lnTo>
                  <a:lnTo>
                    <a:pt x="4084822" y="4097085"/>
                  </a:lnTo>
                  <a:lnTo>
                    <a:pt x="4085621" y="4097543"/>
                  </a:lnTo>
                  <a:lnTo>
                    <a:pt x="4086419" y="4098001"/>
                  </a:lnTo>
                  <a:lnTo>
                    <a:pt x="4087217" y="4098431"/>
                  </a:lnTo>
                  <a:lnTo>
                    <a:pt x="4088016" y="4098889"/>
                  </a:lnTo>
                  <a:lnTo>
                    <a:pt x="4088814" y="4099347"/>
                  </a:lnTo>
                  <a:lnTo>
                    <a:pt x="4089612" y="4099806"/>
                  </a:lnTo>
                  <a:lnTo>
                    <a:pt x="4090410" y="4100264"/>
                  </a:lnTo>
                  <a:lnTo>
                    <a:pt x="4091209" y="4100694"/>
                  </a:lnTo>
                  <a:lnTo>
                    <a:pt x="4092007" y="4101152"/>
                  </a:lnTo>
                  <a:lnTo>
                    <a:pt x="4092805" y="4101610"/>
                  </a:lnTo>
                  <a:lnTo>
                    <a:pt x="4093604" y="4102069"/>
                  </a:lnTo>
                  <a:lnTo>
                    <a:pt x="4094402" y="4102498"/>
                  </a:lnTo>
                  <a:lnTo>
                    <a:pt x="4095200" y="4102957"/>
                  </a:lnTo>
                  <a:lnTo>
                    <a:pt x="4095998" y="4103415"/>
                  </a:lnTo>
                  <a:lnTo>
                    <a:pt x="4096797" y="4103873"/>
                  </a:lnTo>
                  <a:lnTo>
                    <a:pt x="4097595" y="4104331"/>
                  </a:lnTo>
                  <a:lnTo>
                    <a:pt x="4098393" y="4104761"/>
                  </a:lnTo>
                  <a:lnTo>
                    <a:pt x="4099192" y="4105219"/>
                  </a:lnTo>
                  <a:lnTo>
                    <a:pt x="4099990" y="4105678"/>
                  </a:lnTo>
                  <a:lnTo>
                    <a:pt x="4100788" y="4106136"/>
                  </a:lnTo>
                  <a:lnTo>
                    <a:pt x="4101586" y="4106566"/>
                  </a:lnTo>
                  <a:lnTo>
                    <a:pt x="4102385" y="4107024"/>
                  </a:lnTo>
                  <a:lnTo>
                    <a:pt x="4103183" y="4107482"/>
                  </a:lnTo>
                  <a:lnTo>
                    <a:pt x="4103981" y="4107940"/>
                  </a:lnTo>
                  <a:lnTo>
                    <a:pt x="4104780" y="4108370"/>
                  </a:lnTo>
                  <a:lnTo>
                    <a:pt x="4105578" y="4108828"/>
                  </a:lnTo>
                  <a:lnTo>
                    <a:pt x="4106376" y="4109287"/>
                  </a:lnTo>
                  <a:lnTo>
                    <a:pt x="4107174" y="4109745"/>
                  </a:lnTo>
                  <a:lnTo>
                    <a:pt x="4107973" y="4110203"/>
                  </a:lnTo>
                  <a:lnTo>
                    <a:pt x="4108771" y="4110633"/>
                  </a:lnTo>
                  <a:lnTo>
                    <a:pt x="4109569" y="4111091"/>
                  </a:lnTo>
                  <a:lnTo>
                    <a:pt x="4110368" y="4111550"/>
                  </a:lnTo>
                  <a:lnTo>
                    <a:pt x="4111166" y="4112008"/>
                  </a:lnTo>
                  <a:lnTo>
                    <a:pt x="4111964" y="4112438"/>
                  </a:lnTo>
                  <a:lnTo>
                    <a:pt x="4112762" y="4112896"/>
                  </a:lnTo>
                  <a:lnTo>
                    <a:pt x="4113561" y="4113354"/>
                  </a:lnTo>
                  <a:lnTo>
                    <a:pt x="4114359" y="4113812"/>
                  </a:lnTo>
                  <a:lnTo>
                    <a:pt x="4115157" y="4114242"/>
                  </a:lnTo>
                  <a:lnTo>
                    <a:pt x="4115956" y="4114700"/>
                  </a:lnTo>
                  <a:lnTo>
                    <a:pt x="4116754" y="4115159"/>
                  </a:lnTo>
                  <a:lnTo>
                    <a:pt x="4117552" y="4115617"/>
                  </a:lnTo>
                  <a:lnTo>
                    <a:pt x="4118350" y="4116047"/>
                  </a:lnTo>
                  <a:lnTo>
                    <a:pt x="4119149" y="4116505"/>
                  </a:lnTo>
                  <a:lnTo>
                    <a:pt x="4119947" y="4116963"/>
                  </a:lnTo>
                  <a:lnTo>
                    <a:pt x="4120745" y="4117422"/>
                  </a:lnTo>
                  <a:lnTo>
                    <a:pt x="4121544" y="4117851"/>
                  </a:lnTo>
                  <a:lnTo>
                    <a:pt x="4122342" y="4118309"/>
                  </a:lnTo>
                  <a:lnTo>
                    <a:pt x="4123140" y="4118768"/>
                  </a:lnTo>
                  <a:lnTo>
                    <a:pt x="4123938" y="4119226"/>
                  </a:lnTo>
                  <a:lnTo>
                    <a:pt x="4124737" y="4119656"/>
                  </a:lnTo>
                  <a:lnTo>
                    <a:pt x="4125535" y="4120114"/>
                  </a:lnTo>
                  <a:lnTo>
                    <a:pt x="4126333" y="4120572"/>
                  </a:lnTo>
                  <a:lnTo>
                    <a:pt x="4127132" y="4121031"/>
                  </a:lnTo>
                  <a:lnTo>
                    <a:pt x="4127930" y="4121460"/>
                  </a:lnTo>
                  <a:lnTo>
                    <a:pt x="4128728" y="4121919"/>
                  </a:lnTo>
                  <a:lnTo>
                    <a:pt x="4129526" y="4122377"/>
                  </a:lnTo>
                  <a:lnTo>
                    <a:pt x="4130325" y="4122835"/>
                  </a:lnTo>
                  <a:lnTo>
                    <a:pt x="4131123" y="4123265"/>
                  </a:lnTo>
                  <a:lnTo>
                    <a:pt x="4131921" y="4123723"/>
                  </a:lnTo>
                  <a:lnTo>
                    <a:pt x="4132720" y="4124181"/>
                  </a:lnTo>
                  <a:lnTo>
                    <a:pt x="4133518" y="4124640"/>
                  </a:lnTo>
                  <a:lnTo>
                    <a:pt x="4134316" y="4125069"/>
                  </a:lnTo>
                  <a:lnTo>
                    <a:pt x="4135114" y="4125528"/>
                  </a:lnTo>
                  <a:lnTo>
                    <a:pt x="4135913" y="4125986"/>
                  </a:lnTo>
                  <a:lnTo>
                    <a:pt x="4136711" y="4126444"/>
                  </a:lnTo>
                  <a:lnTo>
                    <a:pt x="4137509" y="4126874"/>
                  </a:lnTo>
                  <a:lnTo>
                    <a:pt x="4138308" y="4127332"/>
                  </a:lnTo>
                  <a:lnTo>
                    <a:pt x="4139106" y="4127790"/>
                  </a:lnTo>
                  <a:lnTo>
                    <a:pt x="4139904" y="4128249"/>
                  </a:lnTo>
                  <a:lnTo>
                    <a:pt x="4140702" y="4128678"/>
                  </a:lnTo>
                  <a:lnTo>
                    <a:pt x="4141501" y="4129137"/>
                  </a:lnTo>
                  <a:lnTo>
                    <a:pt x="4142299" y="4129595"/>
                  </a:lnTo>
                  <a:lnTo>
                    <a:pt x="4143097" y="4130053"/>
                  </a:lnTo>
                  <a:lnTo>
                    <a:pt x="4143896" y="4130483"/>
                  </a:lnTo>
                  <a:lnTo>
                    <a:pt x="4144694" y="4130941"/>
                  </a:lnTo>
                  <a:lnTo>
                    <a:pt x="4145492" y="4131400"/>
                  </a:lnTo>
                  <a:lnTo>
                    <a:pt x="4146290" y="4131858"/>
                  </a:lnTo>
                  <a:lnTo>
                    <a:pt x="4147089" y="4132287"/>
                  </a:lnTo>
                  <a:lnTo>
                    <a:pt x="4147887" y="4132746"/>
                  </a:lnTo>
                  <a:lnTo>
                    <a:pt x="4148685" y="4133204"/>
                  </a:lnTo>
                  <a:lnTo>
                    <a:pt x="4149484" y="4133662"/>
                  </a:lnTo>
                  <a:lnTo>
                    <a:pt x="4150282" y="4134092"/>
                  </a:lnTo>
                  <a:lnTo>
                    <a:pt x="4151080" y="4134550"/>
                  </a:lnTo>
                  <a:lnTo>
                    <a:pt x="4151878" y="4135009"/>
                  </a:lnTo>
                  <a:lnTo>
                    <a:pt x="4152677" y="4135467"/>
                  </a:lnTo>
                  <a:lnTo>
                    <a:pt x="4153475" y="4135897"/>
                  </a:lnTo>
                  <a:lnTo>
                    <a:pt x="4154273" y="4136355"/>
                  </a:lnTo>
                  <a:lnTo>
                    <a:pt x="4155072" y="4136813"/>
                  </a:lnTo>
                  <a:lnTo>
                    <a:pt x="4155870" y="4137243"/>
                  </a:lnTo>
                  <a:lnTo>
                    <a:pt x="4156668" y="4137701"/>
                  </a:lnTo>
                  <a:lnTo>
                    <a:pt x="4157466" y="4138159"/>
                  </a:lnTo>
                  <a:lnTo>
                    <a:pt x="4158265" y="4138618"/>
                  </a:lnTo>
                  <a:lnTo>
                    <a:pt x="4159063" y="4139047"/>
                  </a:lnTo>
                  <a:lnTo>
                    <a:pt x="4159861" y="4139506"/>
                  </a:lnTo>
                  <a:lnTo>
                    <a:pt x="4160660" y="4139964"/>
                  </a:lnTo>
                  <a:lnTo>
                    <a:pt x="4161458" y="4140422"/>
                  </a:lnTo>
                  <a:lnTo>
                    <a:pt x="4162256" y="4140852"/>
                  </a:lnTo>
                  <a:lnTo>
                    <a:pt x="4163054" y="4141310"/>
                  </a:lnTo>
                  <a:lnTo>
                    <a:pt x="4163853" y="4141769"/>
                  </a:lnTo>
                  <a:lnTo>
                    <a:pt x="4164651" y="4142227"/>
                  </a:lnTo>
                  <a:lnTo>
                    <a:pt x="4165449" y="4142656"/>
                  </a:lnTo>
                  <a:lnTo>
                    <a:pt x="4166247" y="4143115"/>
                  </a:lnTo>
                  <a:lnTo>
                    <a:pt x="4167046" y="4143573"/>
                  </a:lnTo>
                  <a:lnTo>
                    <a:pt x="4167844" y="4144003"/>
                  </a:lnTo>
                  <a:lnTo>
                    <a:pt x="4168642" y="4144461"/>
                  </a:lnTo>
                  <a:lnTo>
                    <a:pt x="4169441" y="4144919"/>
                  </a:lnTo>
                  <a:lnTo>
                    <a:pt x="4170239" y="4145378"/>
                  </a:lnTo>
                  <a:lnTo>
                    <a:pt x="4171037" y="4145807"/>
                  </a:lnTo>
                  <a:lnTo>
                    <a:pt x="4171835" y="4146266"/>
                  </a:lnTo>
                  <a:lnTo>
                    <a:pt x="4172634" y="4146724"/>
                  </a:lnTo>
                  <a:lnTo>
                    <a:pt x="4173432" y="4147153"/>
                  </a:lnTo>
                  <a:lnTo>
                    <a:pt x="4174230" y="4147612"/>
                  </a:lnTo>
                  <a:lnTo>
                    <a:pt x="4175029" y="4148070"/>
                  </a:lnTo>
                  <a:lnTo>
                    <a:pt x="4175827" y="4148528"/>
                  </a:lnTo>
                  <a:lnTo>
                    <a:pt x="4176625" y="4148958"/>
                  </a:lnTo>
                  <a:lnTo>
                    <a:pt x="4177423" y="4149416"/>
                  </a:lnTo>
                  <a:lnTo>
                    <a:pt x="4178222" y="4149875"/>
                  </a:lnTo>
                  <a:lnTo>
                    <a:pt x="4179020" y="4150333"/>
                  </a:lnTo>
                  <a:lnTo>
                    <a:pt x="4179818" y="4150763"/>
                  </a:lnTo>
                  <a:lnTo>
                    <a:pt x="4180617" y="4151221"/>
                  </a:lnTo>
                  <a:lnTo>
                    <a:pt x="4181415" y="4151679"/>
                  </a:lnTo>
                  <a:lnTo>
                    <a:pt x="4182213" y="4152109"/>
                  </a:lnTo>
                  <a:lnTo>
                    <a:pt x="4183011" y="4152567"/>
                  </a:lnTo>
                  <a:lnTo>
                    <a:pt x="4183810" y="4153025"/>
                  </a:lnTo>
                  <a:lnTo>
                    <a:pt x="4184608" y="4153484"/>
                  </a:lnTo>
                  <a:lnTo>
                    <a:pt x="4185406" y="4153913"/>
                  </a:lnTo>
                  <a:lnTo>
                    <a:pt x="4186205" y="4154372"/>
                  </a:lnTo>
                  <a:lnTo>
                    <a:pt x="4187003" y="4154830"/>
                  </a:lnTo>
                  <a:lnTo>
                    <a:pt x="4187801" y="4155260"/>
                  </a:lnTo>
                  <a:lnTo>
                    <a:pt x="4188599" y="4155718"/>
                  </a:lnTo>
                  <a:lnTo>
                    <a:pt x="4189398" y="4156176"/>
                  </a:lnTo>
                  <a:lnTo>
                    <a:pt x="4190196" y="4156634"/>
                  </a:lnTo>
                  <a:lnTo>
                    <a:pt x="4190994" y="4157064"/>
                  </a:lnTo>
                  <a:lnTo>
                    <a:pt x="4191793" y="4157522"/>
                  </a:lnTo>
                  <a:lnTo>
                    <a:pt x="4192591" y="4157981"/>
                  </a:lnTo>
                  <a:lnTo>
                    <a:pt x="4193389" y="4158410"/>
                  </a:lnTo>
                  <a:lnTo>
                    <a:pt x="4194187" y="4158869"/>
                  </a:lnTo>
                  <a:lnTo>
                    <a:pt x="4194986" y="4159327"/>
                  </a:lnTo>
                  <a:lnTo>
                    <a:pt x="4195784" y="4159757"/>
                  </a:lnTo>
                  <a:lnTo>
                    <a:pt x="4196582" y="4160215"/>
                  </a:lnTo>
                  <a:lnTo>
                    <a:pt x="4197381" y="4160673"/>
                  </a:lnTo>
                  <a:lnTo>
                    <a:pt x="4198179" y="4161132"/>
                  </a:lnTo>
                  <a:lnTo>
                    <a:pt x="4198977" y="4161561"/>
                  </a:lnTo>
                  <a:lnTo>
                    <a:pt x="4199775" y="4162019"/>
                  </a:lnTo>
                  <a:lnTo>
                    <a:pt x="4200574" y="4162478"/>
                  </a:lnTo>
                  <a:lnTo>
                    <a:pt x="4201372" y="4162907"/>
                  </a:lnTo>
                  <a:lnTo>
                    <a:pt x="4202170" y="4163366"/>
                  </a:lnTo>
                  <a:lnTo>
                    <a:pt x="4202969" y="4163824"/>
                  </a:lnTo>
                  <a:lnTo>
                    <a:pt x="4203767" y="4164282"/>
                  </a:lnTo>
                  <a:lnTo>
                    <a:pt x="4204565" y="4164712"/>
                  </a:lnTo>
                  <a:lnTo>
                    <a:pt x="4205363" y="4165170"/>
                  </a:lnTo>
                  <a:lnTo>
                    <a:pt x="4206162" y="4165629"/>
                  </a:lnTo>
                  <a:lnTo>
                    <a:pt x="4206960" y="4166058"/>
                  </a:lnTo>
                  <a:lnTo>
                    <a:pt x="4207758" y="4166517"/>
                  </a:lnTo>
                  <a:lnTo>
                    <a:pt x="4208557" y="4166975"/>
                  </a:lnTo>
                  <a:lnTo>
                    <a:pt x="4209355" y="4167404"/>
                  </a:lnTo>
                  <a:lnTo>
                    <a:pt x="4210153" y="4167863"/>
                  </a:lnTo>
                  <a:lnTo>
                    <a:pt x="4210951" y="4168321"/>
                  </a:lnTo>
                  <a:lnTo>
                    <a:pt x="4211750" y="4168779"/>
                  </a:lnTo>
                  <a:lnTo>
                    <a:pt x="4212548" y="4169209"/>
                  </a:lnTo>
                  <a:lnTo>
                    <a:pt x="4213346" y="4169667"/>
                  </a:lnTo>
                  <a:lnTo>
                    <a:pt x="4214145" y="4170126"/>
                  </a:lnTo>
                  <a:lnTo>
                    <a:pt x="4214943" y="4170555"/>
                  </a:lnTo>
                  <a:lnTo>
                    <a:pt x="4215741" y="4171014"/>
                  </a:lnTo>
                  <a:lnTo>
                    <a:pt x="4216539" y="4171472"/>
                  </a:lnTo>
                  <a:lnTo>
                    <a:pt x="4217338" y="4171902"/>
                  </a:lnTo>
                  <a:lnTo>
                    <a:pt x="4218136" y="4172360"/>
                  </a:lnTo>
                  <a:lnTo>
                    <a:pt x="4218934" y="4172818"/>
                  </a:lnTo>
                  <a:lnTo>
                    <a:pt x="4219733" y="4173248"/>
                  </a:lnTo>
                  <a:lnTo>
                    <a:pt x="4220531" y="4173706"/>
                  </a:lnTo>
                  <a:lnTo>
                    <a:pt x="4221329" y="4174164"/>
                  </a:lnTo>
                  <a:lnTo>
                    <a:pt x="4222127" y="4174623"/>
                  </a:lnTo>
                  <a:lnTo>
                    <a:pt x="4222926" y="4175052"/>
                  </a:lnTo>
                  <a:lnTo>
                    <a:pt x="4223724" y="4175511"/>
                  </a:lnTo>
                  <a:lnTo>
                    <a:pt x="4224522" y="4175969"/>
                  </a:lnTo>
                  <a:lnTo>
                    <a:pt x="4225321" y="4176399"/>
                  </a:lnTo>
                  <a:lnTo>
                    <a:pt x="4226119" y="4176857"/>
                  </a:lnTo>
                  <a:lnTo>
                    <a:pt x="4226917" y="4177315"/>
                  </a:lnTo>
                  <a:lnTo>
                    <a:pt x="4227715" y="4177745"/>
                  </a:lnTo>
                  <a:lnTo>
                    <a:pt x="4228514" y="4178203"/>
                  </a:lnTo>
                  <a:lnTo>
                    <a:pt x="4229312" y="4178661"/>
                  </a:lnTo>
                  <a:lnTo>
                    <a:pt x="4230110" y="4179091"/>
                  </a:lnTo>
                  <a:lnTo>
                    <a:pt x="4230909" y="4179549"/>
                  </a:lnTo>
                  <a:lnTo>
                    <a:pt x="4231707" y="4180008"/>
                  </a:lnTo>
                  <a:lnTo>
                    <a:pt x="4232505" y="4180437"/>
                  </a:lnTo>
                  <a:lnTo>
                    <a:pt x="4233303" y="4180896"/>
                  </a:lnTo>
                  <a:lnTo>
                    <a:pt x="4234102" y="4181354"/>
                  </a:lnTo>
                  <a:lnTo>
                    <a:pt x="4234900" y="4181812"/>
                  </a:lnTo>
                  <a:lnTo>
                    <a:pt x="4235698" y="4182242"/>
                  </a:lnTo>
                  <a:lnTo>
                    <a:pt x="4236497" y="4182700"/>
                  </a:lnTo>
                  <a:lnTo>
                    <a:pt x="4237295" y="4183158"/>
                  </a:lnTo>
                  <a:lnTo>
                    <a:pt x="4238093" y="4183588"/>
                  </a:lnTo>
                  <a:lnTo>
                    <a:pt x="4238891" y="4184046"/>
                  </a:lnTo>
                  <a:lnTo>
                    <a:pt x="4239690" y="4184505"/>
                  </a:lnTo>
                  <a:lnTo>
                    <a:pt x="4240488" y="4184934"/>
                  </a:lnTo>
                  <a:lnTo>
                    <a:pt x="4241286" y="4185393"/>
                  </a:lnTo>
                  <a:lnTo>
                    <a:pt x="4242085" y="4185851"/>
                  </a:lnTo>
                  <a:lnTo>
                    <a:pt x="4242883" y="4186281"/>
                  </a:lnTo>
                  <a:lnTo>
                    <a:pt x="4243681" y="4186739"/>
                  </a:lnTo>
                  <a:lnTo>
                    <a:pt x="4244479" y="4187197"/>
                  </a:lnTo>
                  <a:lnTo>
                    <a:pt x="4245278" y="4187627"/>
                  </a:lnTo>
                  <a:lnTo>
                    <a:pt x="4246076" y="4188085"/>
                  </a:lnTo>
                  <a:lnTo>
                    <a:pt x="4246874" y="4188543"/>
                  </a:lnTo>
                  <a:lnTo>
                    <a:pt x="4247673" y="4188973"/>
                  </a:lnTo>
                  <a:lnTo>
                    <a:pt x="4248471" y="4189431"/>
                  </a:lnTo>
                  <a:lnTo>
                    <a:pt x="4249269" y="4189890"/>
                  </a:lnTo>
                  <a:lnTo>
                    <a:pt x="4250067" y="4190319"/>
                  </a:lnTo>
                  <a:lnTo>
                    <a:pt x="4250866" y="4190778"/>
                  </a:lnTo>
                  <a:lnTo>
                    <a:pt x="4251664" y="4191236"/>
                  </a:lnTo>
                  <a:lnTo>
                    <a:pt x="4252462" y="4191666"/>
                  </a:lnTo>
                  <a:lnTo>
                    <a:pt x="4253261" y="4192124"/>
                  </a:lnTo>
                  <a:lnTo>
                    <a:pt x="4254059" y="4192582"/>
                  </a:lnTo>
                  <a:lnTo>
                    <a:pt x="4254857" y="4193012"/>
                  </a:lnTo>
                  <a:lnTo>
                    <a:pt x="4255655" y="4193470"/>
                  </a:lnTo>
                  <a:lnTo>
                    <a:pt x="4256454" y="4193928"/>
                  </a:lnTo>
                  <a:lnTo>
                    <a:pt x="4257252" y="4194358"/>
                  </a:lnTo>
                  <a:lnTo>
                    <a:pt x="4258050" y="4194816"/>
                  </a:lnTo>
                  <a:lnTo>
                    <a:pt x="4258849" y="4195275"/>
                  </a:lnTo>
                  <a:lnTo>
                    <a:pt x="4259647" y="4195704"/>
                  </a:lnTo>
                  <a:lnTo>
                    <a:pt x="4260445" y="4196163"/>
                  </a:lnTo>
                  <a:lnTo>
                    <a:pt x="4261243" y="4196621"/>
                  </a:lnTo>
                  <a:lnTo>
                    <a:pt x="4262042" y="4197051"/>
                  </a:lnTo>
                  <a:lnTo>
                    <a:pt x="4262840" y="4197509"/>
                  </a:lnTo>
                  <a:lnTo>
                    <a:pt x="4263638" y="4197967"/>
                  </a:lnTo>
                  <a:lnTo>
                    <a:pt x="4264437" y="4198397"/>
                  </a:lnTo>
                  <a:lnTo>
                    <a:pt x="4265235" y="4198855"/>
                  </a:lnTo>
                  <a:lnTo>
                    <a:pt x="4266033" y="4199313"/>
                  </a:lnTo>
                  <a:lnTo>
                    <a:pt x="4266831" y="4199743"/>
                  </a:lnTo>
                  <a:lnTo>
                    <a:pt x="4267630" y="4200201"/>
                  </a:lnTo>
                  <a:lnTo>
                    <a:pt x="4268428" y="4200660"/>
                  </a:lnTo>
                  <a:lnTo>
                    <a:pt x="4269226" y="4201089"/>
                  </a:lnTo>
                  <a:lnTo>
                    <a:pt x="4270025" y="4201548"/>
                  </a:lnTo>
                  <a:lnTo>
                    <a:pt x="4270823" y="4202006"/>
                  </a:lnTo>
                  <a:lnTo>
                    <a:pt x="4271621" y="4202436"/>
                  </a:lnTo>
                  <a:lnTo>
                    <a:pt x="4272419" y="4202894"/>
                  </a:lnTo>
                  <a:lnTo>
                    <a:pt x="4273218" y="4203352"/>
                  </a:lnTo>
                  <a:lnTo>
                    <a:pt x="4274016" y="4203782"/>
                  </a:lnTo>
                  <a:lnTo>
                    <a:pt x="4274814" y="4204240"/>
                  </a:lnTo>
                  <a:lnTo>
                    <a:pt x="4275613" y="4204698"/>
                  </a:lnTo>
                  <a:lnTo>
                    <a:pt x="4276411" y="4205128"/>
                  </a:lnTo>
                  <a:lnTo>
                    <a:pt x="4277209" y="4205586"/>
                  </a:lnTo>
                  <a:lnTo>
                    <a:pt x="4278007" y="4206045"/>
                  </a:lnTo>
                  <a:lnTo>
                    <a:pt x="4278806" y="4206474"/>
                  </a:lnTo>
                  <a:lnTo>
                    <a:pt x="4279604" y="4206933"/>
                  </a:lnTo>
                  <a:lnTo>
                    <a:pt x="4280402" y="4207391"/>
                  </a:lnTo>
                  <a:lnTo>
                    <a:pt x="4281200" y="4207820"/>
                  </a:lnTo>
                  <a:lnTo>
                    <a:pt x="4281999" y="4208279"/>
                  </a:lnTo>
                  <a:lnTo>
                    <a:pt x="4282797" y="4208737"/>
                  </a:lnTo>
                  <a:lnTo>
                    <a:pt x="4283595" y="4209167"/>
                  </a:lnTo>
                  <a:lnTo>
                    <a:pt x="4284394" y="4209625"/>
                  </a:lnTo>
                  <a:lnTo>
                    <a:pt x="4285192" y="4210083"/>
                  </a:lnTo>
                  <a:lnTo>
                    <a:pt x="4285990" y="4210513"/>
                  </a:lnTo>
                  <a:lnTo>
                    <a:pt x="4286788" y="4210971"/>
                  </a:lnTo>
                  <a:lnTo>
                    <a:pt x="4287587" y="4211430"/>
                  </a:lnTo>
                  <a:lnTo>
                    <a:pt x="4288385" y="4211859"/>
                  </a:lnTo>
                  <a:lnTo>
                    <a:pt x="4289183" y="4212318"/>
                  </a:lnTo>
                  <a:lnTo>
                    <a:pt x="4289982" y="4212776"/>
                  </a:lnTo>
                  <a:lnTo>
                    <a:pt x="4290780" y="4213205"/>
                  </a:lnTo>
                  <a:lnTo>
                    <a:pt x="4291578" y="4213664"/>
                  </a:lnTo>
                  <a:lnTo>
                    <a:pt x="4292376" y="4214093"/>
                  </a:lnTo>
                  <a:lnTo>
                    <a:pt x="4293175" y="4214552"/>
                  </a:lnTo>
                  <a:lnTo>
                    <a:pt x="4293973" y="4215010"/>
                  </a:lnTo>
                  <a:lnTo>
                    <a:pt x="4294771" y="4215440"/>
                  </a:lnTo>
                  <a:lnTo>
                    <a:pt x="4295570" y="4215898"/>
                  </a:lnTo>
                  <a:lnTo>
                    <a:pt x="4296368" y="4216356"/>
                  </a:lnTo>
                  <a:lnTo>
                    <a:pt x="4297166" y="4216786"/>
                  </a:lnTo>
                  <a:lnTo>
                    <a:pt x="4297964" y="4217244"/>
                  </a:lnTo>
                  <a:lnTo>
                    <a:pt x="4298763" y="4217703"/>
                  </a:lnTo>
                  <a:lnTo>
                    <a:pt x="4299561" y="4218132"/>
                  </a:lnTo>
                  <a:lnTo>
                    <a:pt x="4300359" y="4218590"/>
                  </a:lnTo>
                  <a:lnTo>
                    <a:pt x="4301158" y="4219049"/>
                  </a:lnTo>
                  <a:lnTo>
                    <a:pt x="4301956" y="4219478"/>
                  </a:lnTo>
                  <a:lnTo>
                    <a:pt x="4302754" y="4219937"/>
                  </a:lnTo>
                  <a:lnTo>
                    <a:pt x="4303552" y="4220366"/>
                  </a:lnTo>
                  <a:lnTo>
                    <a:pt x="4304351" y="4220825"/>
                  </a:lnTo>
                  <a:lnTo>
                    <a:pt x="4305149" y="4221283"/>
                  </a:lnTo>
                  <a:lnTo>
                    <a:pt x="4305947" y="4221713"/>
                  </a:lnTo>
                  <a:lnTo>
                    <a:pt x="4306746" y="4222171"/>
                  </a:lnTo>
                  <a:lnTo>
                    <a:pt x="4307544" y="4222629"/>
                  </a:lnTo>
                  <a:lnTo>
                    <a:pt x="4308342" y="4223059"/>
                  </a:lnTo>
                  <a:lnTo>
                    <a:pt x="4309140" y="4223517"/>
                  </a:lnTo>
                  <a:lnTo>
                    <a:pt x="4309939" y="4223975"/>
                  </a:lnTo>
                  <a:lnTo>
                    <a:pt x="4310737" y="4224405"/>
                  </a:lnTo>
                  <a:lnTo>
                    <a:pt x="4311535" y="4224863"/>
                  </a:lnTo>
                  <a:lnTo>
                    <a:pt x="4312334" y="4225322"/>
                  </a:lnTo>
                  <a:lnTo>
                    <a:pt x="4313132" y="4225751"/>
                  </a:lnTo>
                  <a:lnTo>
                    <a:pt x="4313930" y="4226210"/>
                  </a:lnTo>
                  <a:lnTo>
                    <a:pt x="4314728" y="4226639"/>
                  </a:lnTo>
                  <a:lnTo>
                    <a:pt x="4315527" y="4227098"/>
                  </a:lnTo>
                  <a:lnTo>
                    <a:pt x="4316325" y="4227556"/>
                  </a:lnTo>
                  <a:lnTo>
                    <a:pt x="4317123" y="4227986"/>
                  </a:lnTo>
                  <a:lnTo>
                    <a:pt x="4317922" y="4228444"/>
                  </a:lnTo>
                  <a:lnTo>
                    <a:pt x="4318720" y="4228902"/>
                  </a:lnTo>
                  <a:lnTo>
                    <a:pt x="4319518" y="4229332"/>
                  </a:lnTo>
                  <a:lnTo>
                    <a:pt x="4320316" y="4229790"/>
                  </a:lnTo>
                  <a:lnTo>
                    <a:pt x="4321115" y="4230220"/>
                  </a:lnTo>
                  <a:lnTo>
                    <a:pt x="4321913" y="4230678"/>
                  </a:lnTo>
                  <a:lnTo>
                    <a:pt x="4322711" y="4231136"/>
                  </a:lnTo>
                  <a:lnTo>
                    <a:pt x="4323510" y="4231566"/>
                  </a:lnTo>
                  <a:lnTo>
                    <a:pt x="4324308" y="4232024"/>
                  </a:lnTo>
                  <a:lnTo>
                    <a:pt x="4325106" y="4232483"/>
                  </a:lnTo>
                  <a:lnTo>
                    <a:pt x="4325904" y="4232912"/>
                  </a:lnTo>
                  <a:lnTo>
                    <a:pt x="4326703" y="4233371"/>
                  </a:lnTo>
                  <a:lnTo>
                    <a:pt x="4327501" y="4233800"/>
                  </a:lnTo>
                  <a:lnTo>
                    <a:pt x="4328299" y="4234258"/>
                  </a:lnTo>
                  <a:lnTo>
                    <a:pt x="4329098" y="4234717"/>
                  </a:lnTo>
                  <a:lnTo>
                    <a:pt x="4329896" y="4235146"/>
                  </a:lnTo>
                  <a:lnTo>
                    <a:pt x="4330694" y="4235605"/>
                  </a:lnTo>
                  <a:lnTo>
                    <a:pt x="4331492" y="4236063"/>
                  </a:lnTo>
                  <a:lnTo>
                    <a:pt x="4332291" y="4236493"/>
                  </a:lnTo>
                  <a:lnTo>
                    <a:pt x="4333089" y="4236951"/>
                  </a:lnTo>
                  <a:lnTo>
                    <a:pt x="4333887" y="4237409"/>
                  </a:lnTo>
                  <a:lnTo>
                    <a:pt x="4334686" y="4237839"/>
                  </a:lnTo>
                  <a:lnTo>
                    <a:pt x="4335484" y="4238297"/>
                  </a:lnTo>
                  <a:lnTo>
                    <a:pt x="4336282" y="4238727"/>
                  </a:lnTo>
                  <a:lnTo>
                    <a:pt x="4337080" y="4239185"/>
                  </a:lnTo>
                  <a:lnTo>
                    <a:pt x="4337879" y="4239643"/>
                  </a:lnTo>
                  <a:lnTo>
                    <a:pt x="4338677" y="4240073"/>
                  </a:lnTo>
                  <a:lnTo>
                    <a:pt x="4339475" y="4240531"/>
                  </a:lnTo>
                  <a:lnTo>
                    <a:pt x="4340274" y="4240961"/>
                  </a:lnTo>
                  <a:lnTo>
                    <a:pt x="4341072" y="4241419"/>
                  </a:lnTo>
                  <a:lnTo>
                    <a:pt x="4341870" y="4241878"/>
                  </a:lnTo>
                  <a:lnTo>
                    <a:pt x="4342668" y="4242307"/>
                  </a:lnTo>
                  <a:lnTo>
                    <a:pt x="4343467" y="4242766"/>
                  </a:lnTo>
                  <a:lnTo>
                    <a:pt x="4344265" y="4243224"/>
                  </a:lnTo>
                  <a:lnTo>
                    <a:pt x="4345063" y="4243654"/>
                  </a:lnTo>
                  <a:lnTo>
                    <a:pt x="4345862" y="4244112"/>
                  </a:lnTo>
                  <a:lnTo>
                    <a:pt x="4346660" y="4244542"/>
                  </a:lnTo>
                  <a:lnTo>
                    <a:pt x="4347458" y="4245000"/>
                  </a:lnTo>
                  <a:lnTo>
                    <a:pt x="4348256" y="4245458"/>
                  </a:lnTo>
                  <a:lnTo>
                    <a:pt x="4349055" y="4245888"/>
                  </a:lnTo>
                  <a:lnTo>
                    <a:pt x="4349853" y="4246346"/>
                  </a:lnTo>
                  <a:lnTo>
                    <a:pt x="4350651" y="4246804"/>
                  </a:lnTo>
                  <a:lnTo>
                    <a:pt x="4351450" y="4247234"/>
                  </a:lnTo>
                  <a:lnTo>
                    <a:pt x="4352248" y="4247692"/>
                  </a:lnTo>
                  <a:lnTo>
                    <a:pt x="4353046" y="4248122"/>
                  </a:lnTo>
                  <a:lnTo>
                    <a:pt x="4353844" y="4248580"/>
                  </a:lnTo>
                  <a:lnTo>
                    <a:pt x="4354643" y="4249039"/>
                  </a:lnTo>
                  <a:lnTo>
                    <a:pt x="4355441" y="4249468"/>
                  </a:lnTo>
                  <a:lnTo>
                    <a:pt x="4356239" y="4249926"/>
                  </a:lnTo>
                  <a:lnTo>
                    <a:pt x="4357038" y="4250356"/>
                  </a:lnTo>
                  <a:lnTo>
                    <a:pt x="4357836" y="4250814"/>
                  </a:lnTo>
                  <a:lnTo>
                    <a:pt x="4358634" y="4251273"/>
                  </a:lnTo>
                  <a:lnTo>
                    <a:pt x="4359432" y="4251702"/>
                  </a:lnTo>
                  <a:lnTo>
                    <a:pt x="4360231" y="4252161"/>
                  </a:lnTo>
                  <a:lnTo>
                    <a:pt x="4361029" y="4252619"/>
                  </a:lnTo>
                  <a:lnTo>
                    <a:pt x="4361827" y="4253049"/>
                  </a:lnTo>
                  <a:lnTo>
                    <a:pt x="4362626" y="4253507"/>
                  </a:lnTo>
                  <a:lnTo>
                    <a:pt x="4363424" y="4253937"/>
                  </a:lnTo>
                  <a:lnTo>
                    <a:pt x="4364222" y="4254395"/>
                  </a:lnTo>
                  <a:lnTo>
                    <a:pt x="4365020" y="4254853"/>
                  </a:lnTo>
                  <a:lnTo>
                    <a:pt x="4365819" y="4255283"/>
                  </a:lnTo>
                  <a:lnTo>
                    <a:pt x="4366617" y="4255741"/>
                  </a:lnTo>
                  <a:lnTo>
                    <a:pt x="4367415" y="4256171"/>
                  </a:lnTo>
                  <a:lnTo>
                    <a:pt x="4368214" y="4256629"/>
                  </a:lnTo>
                  <a:lnTo>
                    <a:pt x="4369012" y="4257087"/>
                  </a:lnTo>
                  <a:lnTo>
                    <a:pt x="4369810" y="4257517"/>
                  </a:lnTo>
                  <a:lnTo>
                    <a:pt x="4370608" y="4257975"/>
                  </a:lnTo>
                  <a:lnTo>
                    <a:pt x="4371407" y="4258405"/>
                  </a:lnTo>
                  <a:lnTo>
                    <a:pt x="4372205" y="4258863"/>
                  </a:lnTo>
                  <a:lnTo>
                    <a:pt x="4373003" y="4259322"/>
                  </a:lnTo>
                  <a:lnTo>
                    <a:pt x="4373802" y="4259751"/>
                  </a:lnTo>
                  <a:lnTo>
                    <a:pt x="4374600" y="4260210"/>
                  </a:lnTo>
                  <a:lnTo>
                    <a:pt x="4375398" y="4260639"/>
                  </a:lnTo>
                  <a:lnTo>
                    <a:pt x="4376196" y="4261097"/>
                  </a:lnTo>
                  <a:lnTo>
                    <a:pt x="4376995" y="4261556"/>
                  </a:lnTo>
                  <a:lnTo>
                    <a:pt x="4377793" y="4261985"/>
                  </a:lnTo>
                  <a:lnTo>
                    <a:pt x="4378591" y="4262444"/>
                  </a:lnTo>
                  <a:lnTo>
                    <a:pt x="4379390" y="4262873"/>
                  </a:lnTo>
                  <a:lnTo>
                    <a:pt x="4380188" y="4263332"/>
                  </a:lnTo>
                  <a:lnTo>
                    <a:pt x="4380986" y="4263790"/>
                  </a:lnTo>
                  <a:lnTo>
                    <a:pt x="4381784" y="4264220"/>
                  </a:lnTo>
                  <a:lnTo>
                    <a:pt x="4382583" y="4264678"/>
                  </a:lnTo>
                  <a:lnTo>
                    <a:pt x="4383381" y="4265108"/>
                  </a:lnTo>
                  <a:lnTo>
                    <a:pt x="4384179" y="4265566"/>
                  </a:lnTo>
                  <a:lnTo>
                    <a:pt x="4384978" y="4266024"/>
                  </a:lnTo>
                  <a:lnTo>
                    <a:pt x="4385776" y="4266454"/>
                  </a:lnTo>
                  <a:lnTo>
                    <a:pt x="4386574" y="4266912"/>
                  </a:lnTo>
                  <a:lnTo>
                    <a:pt x="4387372" y="4267342"/>
                  </a:lnTo>
                  <a:lnTo>
                    <a:pt x="4388171" y="4267800"/>
                  </a:lnTo>
                  <a:lnTo>
                    <a:pt x="4388969" y="4268258"/>
                  </a:lnTo>
                  <a:lnTo>
                    <a:pt x="4389767" y="4268688"/>
                  </a:lnTo>
                  <a:lnTo>
                    <a:pt x="4390566" y="4269146"/>
                  </a:lnTo>
                  <a:lnTo>
                    <a:pt x="4391364" y="4269576"/>
                  </a:lnTo>
                  <a:lnTo>
                    <a:pt x="4392162" y="4270034"/>
                  </a:lnTo>
                  <a:lnTo>
                    <a:pt x="4392960" y="4270464"/>
                  </a:lnTo>
                  <a:lnTo>
                    <a:pt x="4393759" y="4270922"/>
                  </a:lnTo>
                  <a:lnTo>
                    <a:pt x="4394557" y="4271380"/>
                  </a:lnTo>
                  <a:lnTo>
                    <a:pt x="4395355" y="4271810"/>
                  </a:lnTo>
                  <a:lnTo>
                    <a:pt x="4396153" y="4272268"/>
                  </a:lnTo>
                  <a:lnTo>
                    <a:pt x="4396952" y="4272698"/>
                  </a:lnTo>
                  <a:lnTo>
                    <a:pt x="4397750" y="4273156"/>
                  </a:lnTo>
                  <a:lnTo>
                    <a:pt x="4398548" y="4273615"/>
                  </a:lnTo>
                  <a:lnTo>
                    <a:pt x="4399347" y="4274044"/>
                  </a:lnTo>
                  <a:lnTo>
                    <a:pt x="4400145" y="4274503"/>
                  </a:lnTo>
                  <a:lnTo>
                    <a:pt x="4400943" y="4274932"/>
                  </a:lnTo>
                  <a:lnTo>
                    <a:pt x="4401741" y="4275391"/>
                  </a:lnTo>
                  <a:lnTo>
                    <a:pt x="4402540" y="4275849"/>
                  </a:lnTo>
                  <a:lnTo>
                    <a:pt x="4403338" y="4276279"/>
                  </a:lnTo>
                  <a:lnTo>
                    <a:pt x="4404136" y="4276737"/>
                  </a:lnTo>
                  <a:lnTo>
                    <a:pt x="4404935" y="4277166"/>
                  </a:lnTo>
                  <a:lnTo>
                    <a:pt x="4405733" y="4277625"/>
                  </a:lnTo>
                  <a:lnTo>
                    <a:pt x="4406531" y="4278083"/>
                  </a:lnTo>
                  <a:lnTo>
                    <a:pt x="4407329" y="4278513"/>
                  </a:lnTo>
                  <a:lnTo>
                    <a:pt x="4408128" y="4278971"/>
                  </a:lnTo>
                  <a:lnTo>
                    <a:pt x="4408926" y="4279401"/>
                  </a:lnTo>
                  <a:lnTo>
                    <a:pt x="4409724" y="4279859"/>
                  </a:lnTo>
                  <a:lnTo>
                    <a:pt x="4410523" y="4280289"/>
                  </a:lnTo>
                  <a:lnTo>
                    <a:pt x="4411321" y="4280747"/>
                  </a:lnTo>
                  <a:lnTo>
                    <a:pt x="4412119" y="4281205"/>
                  </a:lnTo>
                  <a:lnTo>
                    <a:pt x="4412917" y="4281635"/>
                  </a:lnTo>
                  <a:lnTo>
                    <a:pt x="4413716" y="4282093"/>
                  </a:lnTo>
                  <a:lnTo>
                    <a:pt x="4414514" y="4282523"/>
                  </a:lnTo>
                  <a:lnTo>
                    <a:pt x="4415312" y="4282981"/>
                  </a:lnTo>
                  <a:lnTo>
                    <a:pt x="4416111" y="4283411"/>
                  </a:lnTo>
                  <a:lnTo>
                    <a:pt x="4416909" y="4283869"/>
                  </a:lnTo>
                  <a:lnTo>
                    <a:pt x="4417707" y="4284327"/>
                  </a:lnTo>
                  <a:lnTo>
                    <a:pt x="4418505" y="4284757"/>
                  </a:lnTo>
                  <a:lnTo>
                    <a:pt x="4419304" y="4285215"/>
                  </a:lnTo>
                  <a:lnTo>
                    <a:pt x="4420102" y="4285645"/>
                  </a:lnTo>
                  <a:lnTo>
                    <a:pt x="4420900" y="4286103"/>
                  </a:lnTo>
                  <a:lnTo>
                    <a:pt x="4421699" y="4286562"/>
                  </a:lnTo>
                  <a:lnTo>
                    <a:pt x="4422497" y="4286991"/>
                  </a:lnTo>
                  <a:lnTo>
                    <a:pt x="4423295" y="4287450"/>
                  </a:lnTo>
                  <a:lnTo>
                    <a:pt x="4424093" y="4287879"/>
                  </a:lnTo>
                  <a:lnTo>
                    <a:pt x="4424892" y="4288337"/>
                  </a:lnTo>
                  <a:lnTo>
                    <a:pt x="4425690" y="4288767"/>
                  </a:lnTo>
                  <a:lnTo>
                    <a:pt x="4426488" y="4289225"/>
                  </a:lnTo>
                  <a:lnTo>
                    <a:pt x="4427287" y="4289684"/>
                  </a:lnTo>
                  <a:lnTo>
                    <a:pt x="4428085" y="4290113"/>
                  </a:lnTo>
                  <a:lnTo>
                    <a:pt x="4428883" y="4290572"/>
                  </a:lnTo>
                  <a:lnTo>
                    <a:pt x="4429681" y="4291001"/>
                  </a:lnTo>
                  <a:lnTo>
                    <a:pt x="4430480" y="4291460"/>
                  </a:lnTo>
                  <a:lnTo>
                    <a:pt x="4431278" y="4291889"/>
                  </a:lnTo>
                  <a:lnTo>
                    <a:pt x="4432076" y="4292348"/>
                  </a:lnTo>
                  <a:lnTo>
                    <a:pt x="4432875" y="4292806"/>
                  </a:lnTo>
                  <a:lnTo>
                    <a:pt x="4433673" y="4293236"/>
                  </a:lnTo>
                  <a:lnTo>
                    <a:pt x="4434471" y="4293694"/>
                  </a:lnTo>
                  <a:lnTo>
                    <a:pt x="4435269" y="4294123"/>
                  </a:lnTo>
                  <a:lnTo>
                    <a:pt x="4436068" y="4294582"/>
                  </a:lnTo>
                  <a:lnTo>
                    <a:pt x="4436866" y="4295011"/>
                  </a:lnTo>
                  <a:lnTo>
                    <a:pt x="4437664" y="4295470"/>
                  </a:lnTo>
                  <a:lnTo>
                    <a:pt x="4438463" y="4295928"/>
                  </a:lnTo>
                  <a:lnTo>
                    <a:pt x="4439261" y="4296358"/>
                  </a:lnTo>
                  <a:lnTo>
                    <a:pt x="4440059" y="4296816"/>
                  </a:lnTo>
                  <a:lnTo>
                    <a:pt x="4440857" y="4297246"/>
                  </a:lnTo>
                  <a:lnTo>
                    <a:pt x="4441656" y="4297704"/>
                  </a:lnTo>
                  <a:lnTo>
                    <a:pt x="4442454" y="4298134"/>
                  </a:lnTo>
                  <a:lnTo>
                    <a:pt x="4443252" y="4298592"/>
                  </a:lnTo>
                  <a:lnTo>
                    <a:pt x="4444051" y="4299022"/>
                  </a:lnTo>
                  <a:lnTo>
                    <a:pt x="4444849" y="4299480"/>
                  </a:lnTo>
                  <a:lnTo>
                    <a:pt x="4445647" y="4299938"/>
                  </a:lnTo>
                  <a:lnTo>
                    <a:pt x="4446445" y="4300368"/>
                  </a:lnTo>
                  <a:lnTo>
                    <a:pt x="4447244" y="4300826"/>
                  </a:lnTo>
                  <a:lnTo>
                    <a:pt x="4448042" y="4301256"/>
                  </a:lnTo>
                  <a:lnTo>
                    <a:pt x="4448840" y="4301714"/>
                  </a:lnTo>
                  <a:lnTo>
                    <a:pt x="4449639" y="4302144"/>
                  </a:lnTo>
                  <a:lnTo>
                    <a:pt x="4450437" y="4302602"/>
                  </a:lnTo>
                  <a:lnTo>
                    <a:pt x="4451235" y="4303060"/>
                  </a:lnTo>
                  <a:lnTo>
                    <a:pt x="4452033" y="4303490"/>
                  </a:lnTo>
                  <a:lnTo>
                    <a:pt x="4452832" y="4303948"/>
                  </a:lnTo>
                  <a:lnTo>
                    <a:pt x="4453630" y="4304378"/>
                  </a:lnTo>
                  <a:lnTo>
                    <a:pt x="4454428" y="4304836"/>
                  </a:lnTo>
                  <a:lnTo>
                    <a:pt x="4455227" y="4305266"/>
                  </a:lnTo>
                  <a:lnTo>
                    <a:pt x="4456025" y="4305724"/>
                  </a:lnTo>
                  <a:lnTo>
                    <a:pt x="4456823" y="4306182"/>
                  </a:lnTo>
                  <a:lnTo>
                    <a:pt x="4457621" y="4306612"/>
                  </a:lnTo>
                  <a:lnTo>
                    <a:pt x="4458420" y="4307070"/>
                  </a:lnTo>
                  <a:lnTo>
                    <a:pt x="4459218" y="4307500"/>
                  </a:lnTo>
                  <a:lnTo>
                    <a:pt x="4460016" y="4307958"/>
                  </a:lnTo>
                  <a:lnTo>
                    <a:pt x="4460815" y="4308388"/>
                  </a:lnTo>
                  <a:lnTo>
                    <a:pt x="4461613" y="4308846"/>
                  </a:lnTo>
                  <a:lnTo>
                    <a:pt x="4462411" y="4309276"/>
                  </a:lnTo>
                  <a:lnTo>
                    <a:pt x="4463209" y="4309734"/>
                  </a:lnTo>
                  <a:lnTo>
                    <a:pt x="4464008" y="4310192"/>
                  </a:lnTo>
                  <a:lnTo>
                    <a:pt x="4464806" y="4310622"/>
                  </a:lnTo>
                  <a:lnTo>
                    <a:pt x="4465604" y="4311080"/>
                  </a:lnTo>
                  <a:lnTo>
                    <a:pt x="4466403" y="4311510"/>
                  </a:lnTo>
                  <a:lnTo>
                    <a:pt x="4467201" y="4311968"/>
                  </a:lnTo>
                  <a:lnTo>
                    <a:pt x="4467999" y="4312398"/>
                  </a:lnTo>
                  <a:lnTo>
                    <a:pt x="4468797" y="4312856"/>
                  </a:lnTo>
                  <a:lnTo>
                    <a:pt x="4469596" y="4313286"/>
                  </a:lnTo>
                  <a:lnTo>
                    <a:pt x="4470394" y="4313744"/>
                  </a:lnTo>
                  <a:lnTo>
                    <a:pt x="4471192" y="4314174"/>
                  </a:lnTo>
                  <a:lnTo>
                    <a:pt x="4471991" y="4314632"/>
                  </a:lnTo>
                  <a:lnTo>
                    <a:pt x="4472789" y="4315091"/>
                  </a:lnTo>
                  <a:lnTo>
                    <a:pt x="4473587" y="4315520"/>
                  </a:lnTo>
                  <a:lnTo>
                    <a:pt x="4474385" y="4315978"/>
                  </a:lnTo>
                  <a:lnTo>
                    <a:pt x="4475184" y="4316408"/>
                  </a:lnTo>
                  <a:lnTo>
                    <a:pt x="4475982" y="4316866"/>
                  </a:lnTo>
                  <a:lnTo>
                    <a:pt x="4476780" y="4317296"/>
                  </a:lnTo>
                  <a:lnTo>
                    <a:pt x="4477579" y="4317754"/>
                  </a:lnTo>
                  <a:lnTo>
                    <a:pt x="4478377" y="4318184"/>
                  </a:lnTo>
                  <a:lnTo>
                    <a:pt x="4479175" y="4318642"/>
                  </a:lnTo>
                  <a:lnTo>
                    <a:pt x="4479973" y="4319101"/>
                  </a:lnTo>
                  <a:lnTo>
                    <a:pt x="4480772" y="4319530"/>
                  </a:lnTo>
                  <a:lnTo>
                    <a:pt x="4481570" y="4319989"/>
                  </a:lnTo>
                  <a:lnTo>
                    <a:pt x="4482368" y="4320418"/>
                  </a:lnTo>
                  <a:lnTo>
                    <a:pt x="4483167" y="4320877"/>
                  </a:lnTo>
                  <a:lnTo>
                    <a:pt x="4483965" y="4321306"/>
                  </a:lnTo>
                  <a:lnTo>
                    <a:pt x="4484763" y="4321764"/>
                  </a:lnTo>
                  <a:lnTo>
                    <a:pt x="4485561" y="4322194"/>
                  </a:lnTo>
                  <a:lnTo>
                    <a:pt x="4486360" y="4322652"/>
                  </a:lnTo>
                  <a:lnTo>
                    <a:pt x="4487158" y="4323082"/>
                  </a:lnTo>
                  <a:lnTo>
                    <a:pt x="4487956" y="4323540"/>
                  </a:lnTo>
                  <a:lnTo>
                    <a:pt x="4488755" y="4323999"/>
                  </a:lnTo>
                  <a:lnTo>
                    <a:pt x="4489553" y="4324428"/>
                  </a:lnTo>
                  <a:lnTo>
                    <a:pt x="4490351" y="4324887"/>
                  </a:lnTo>
                  <a:lnTo>
                    <a:pt x="4491149" y="4325316"/>
                  </a:lnTo>
                  <a:lnTo>
                    <a:pt x="4491948" y="4325775"/>
                  </a:lnTo>
                  <a:lnTo>
                    <a:pt x="4492746" y="4326204"/>
                  </a:lnTo>
                  <a:lnTo>
                    <a:pt x="4493544" y="4326663"/>
                  </a:lnTo>
                  <a:lnTo>
                    <a:pt x="4494343" y="4327092"/>
                  </a:lnTo>
                  <a:lnTo>
                    <a:pt x="4495141" y="4327550"/>
                  </a:lnTo>
                  <a:lnTo>
                    <a:pt x="4495939" y="4327980"/>
                  </a:lnTo>
                  <a:lnTo>
                    <a:pt x="4496737" y="4328438"/>
                  </a:lnTo>
                  <a:lnTo>
                    <a:pt x="4497536" y="4328868"/>
                  </a:lnTo>
                  <a:lnTo>
                    <a:pt x="4498334" y="4329326"/>
                  </a:lnTo>
                  <a:lnTo>
                    <a:pt x="4499132" y="4329785"/>
                  </a:lnTo>
                  <a:lnTo>
                    <a:pt x="4499931" y="4330214"/>
                  </a:lnTo>
                  <a:lnTo>
                    <a:pt x="4500729" y="4330673"/>
                  </a:lnTo>
                  <a:lnTo>
                    <a:pt x="4501527" y="4331102"/>
                  </a:lnTo>
                  <a:lnTo>
                    <a:pt x="4502325" y="4331561"/>
                  </a:lnTo>
                  <a:lnTo>
                    <a:pt x="4503124" y="4331990"/>
                  </a:lnTo>
                  <a:lnTo>
                    <a:pt x="4503922" y="4332449"/>
                  </a:lnTo>
                  <a:lnTo>
                    <a:pt x="4504720" y="4332878"/>
                  </a:lnTo>
                  <a:lnTo>
                    <a:pt x="4505519" y="4333336"/>
                  </a:lnTo>
                  <a:lnTo>
                    <a:pt x="4506317" y="4333766"/>
                  </a:lnTo>
                  <a:lnTo>
                    <a:pt x="4507115" y="4334224"/>
                  </a:lnTo>
                  <a:lnTo>
                    <a:pt x="4507913" y="4334654"/>
                  </a:lnTo>
                  <a:lnTo>
                    <a:pt x="4508712" y="4335112"/>
                  </a:lnTo>
                  <a:lnTo>
                    <a:pt x="4509510" y="4335542"/>
                  </a:lnTo>
                  <a:lnTo>
                    <a:pt x="4510308" y="4336000"/>
                  </a:lnTo>
                  <a:lnTo>
                    <a:pt x="4511106" y="4336459"/>
                  </a:lnTo>
                  <a:lnTo>
                    <a:pt x="4511905" y="4336888"/>
                  </a:lnTo>
                  <a:lnTo>
                    <a:pt x="4512703" y="4337347"/>
                  </a:lnTo>
                  <a:lnTo>
                    <a:pt x="4513501" y="4337776"/>
                  </a:lnTo>
                  <a:lnTo>
                    <a:pt x="4514300" y="4338234"/>
                  </a:lnTo>
                  <a:lnTo>
                    <a:pt x="4515098" y="4338664"/>
                  </a:lnTo>
                  <a:lnTo>
                    <a:pt x="4515896" y="4339122"/>
                  </a:lnTo>
                  <a:lnTo>
                    <a:pt x="4516694" y="4339552"/>
                  </a:lnTo>
                  <a:lnTo>
                    <a:pt x="4517493" y="4340010"/>
                  </a:lnTo>
                  <a:lnTo>
                    <a:pt x="4518291" y="4340440"/>
                  </a:lnTo>
                  <a:lnTo>
                    <a:pt x="4519089" y="4340898"/>
                  </a:lnTo>
                  <a:lnTo>
                    <a:pt x="4519888" y="4341328"/>
                  </a:lnTo>
                  <a:lnTo>
                    <a:pt x="4520686" y="4341786"/>
                  </a:lnTo>
                  <a:lnTo>
                    <a:pt x="4521484" y="4342216"/>
                  </a:lnTo>
                  <a:lnTo>
                    <a:pt x="4522282" y="4342674"/>
                  </a:lnTo>
                  <a:lnTo>
                    <a:pt x="4523081" y="4343133"/>
                  </a:lnTo>
                  <a:lnTo>
                    <a:pt x="4523879" y="4343562"/>
                  </a:lnTo>
                  <a:lnTo>
                    <a:pt x="4524677" y="4344020"/>
                  </a:lnTo>
                  <a:lnTo>
                    <a:pt x="4525476" y="4344450"/>
                  </a:lnTo>
                  <a:lnTo>
                    <a:pt x="4526274" y="4344908"/>
                  </a:lnTo>
                  <a:lnTo>
                    <a:pt x="4527072" y="4345338"/>
                  </a:lnTo>
                  <a:lnTo>
                    <a:pt x="4527870" y="4345796"/>
                  </a:lnTo>
                  <a:lnTo>
                    <a:pt x="4528669" y="4346226"/>
                  </a:lnTo>
                  <a:lnTo>
                    <a:pt x="4529467" y="4346684"/>
                  </a:lnTo>
                  <a:lnTo>
                    <a:pt x="4530265" y="4347114"/>
                  </a:lnTo>
                  <a:lnTo>
                    <a:pt x="4531064" y="4347572"/>
                  </a:lnTo>
                  <a:lnTo>
                    <a:pt x="4531862" y="4348002"/>
                  </a:lnTo>
                  <a:lnTo>
                    <a:pt x="4532660" y="4348460"/>
                  </a:lnTo>
                  <a:lnTo>
                    <a:pt x="4533458" y="4348890"/>
                  </a:lnTo>
                  <a:lnTo>
                    <a:pt x="4534257" y="4349348"/>
                  </a:lnTo>
                  <a:lnTo>
                    <a:pt x="4535055" y="4349778"/>
                  </a:lnTo>
                  <a:lnTo>
                    <a:pt x="4535853" y="4350236"/>
                  </a:lnTo>
                  <a:lnTo>
                    <a:pt x="4536652" y="4350666"/>
                  </a:lnTo>
                  <a:lnTo>
                    <a:pt x="4537450" y="4351124"/>
                  </a:lnTo>
                  <a:lnTo>
                    <a:pt x="4538248" y="4351554"/>
                  </a:lnTo>
                  <a:lnTo>
                    <a:pt x="4539046" y="4352012"/>
                  </a:lnTo>
                  <a:lnTo>
                    <a:pt x="4539845" y="4352442"/>
                  </a:lnTo>
                  <a:lnTo>
                    <a:pt x="4540643" y="4352900"/>
                  </a:lnTo>
                  <a:lnTo>
                    <a:pt x="4541441" y="4353330"/>
                  </a:lnTo>
                  <a:lnTo>
                    <a:pt x="4542240" y="4353788"/>
                  </a:lnTo>
                  <a:lnTo>
                    <a:pt x="4543038" y="4354246"/>
                  </a:lnTo>
                  <a:lnTo>
                    <a:pt x="4543836" y="4354676"/>
                  </a:lnTo>
                  <a:lnTo>
                    <a:pt x="4544634" y="4355134"/>
                  </a:lnTo>
                  <a:lnTo>
                    <a:pt x="4545433" y="4355564"/>
                  </a:lnTo>
                  <a:lnTo>
                    <a:pt x="4546231" y="4356022"/>
                  </a:lnTo>
                  <a:lnTo>
                    <a:pt x="4547029" y="4356452"/>
                  </a:lnTo>
                  <a:lnTo>
                    <a:pt x="4547828" y="4356910"/>
                  </a:lnTo>
                  <a:lnTo>
                    <a:pt x="4548626" y="4357340"/>
                  </a:lnTo>
                  <a:lnTo>
                    <a:pt x="4549424" y="4357798"/>
                  </a:lnTo>
                  <a:lnTo>
                    <a:pt x="4550222" y="4358228"/>
                  </a:lnTo>
                  <a:lnTo>
                    <a:pt x="4551021" y="4358686"/>
                  </a:lnTo>
                  <a:lnTo>
                    <a:pt x="4551819" y="4359116"/>
                  </a:lnTo>
                  <a:lnTo>
                    <a:pt x="4552617" y="4359574"/>
                  </a:lnTo>
                  <a:lnTo>
                    <a:pt x="4553416" y="4360004"/>
                  </a:lnTo>
                  <a:lnTo>
                    <a:pt x="4554214" y="4360462"/>
                  </a:lnTo>
                  <a:lnTo>
                    <a:pt x="4555012" y="4360892"/>
                  </a:lnTo>
                  <a:lnTo>
                    <a:pt x="4555810" y="4361350"/>
                  </a:lnTo>
                  <a:lnTo>
                    <a:pt x="4556609" y="4361779"/>
                  </a:lnTo>
                  <a:lnTo>
                    <a:pt x="4557407" y="4362238"/>
                  </a:lnTo>
                  <a:lnTo>
                    <a:pt x="4558205" y="4362667"/>
                  </a:lnTo>
                  <a:lnTo>
                    <a:pt x="4559004" y="4363126"/>
                  </a:lnTo>
                  <a:lnTo>
                    <a:pt x="4559802" y="4363555"/>
                  </a:lnTo>
                  <a:lnTo>
                    <a:pt x="4560600" y="4364014"/>
                  </a:lnTo>
                  <a:lnTo>
                    <a:pt x="4561398" y="4364443"/>
                  </a:lnTo>
                  <a:lnTo>
                    <a:pt x="4562197" y="4364902"/>
                  </a:lnTo>
                  <a:lnTo>
                    <a:pt x="4562995" y="4365331"/>
                  </a:lnTo>
                  <a:lnTo>
                    <a:pt x="4563793" y="4365790"/>
                  </a:lnTo>
                  <a:lnTo>
                    <a:pt x="4564592" y="4366219"/>
                  </a:lnTo>
                  <a:lnTo>
                    <a:pt x="4565390" y="4366678"/>
                  </a:lnTo>
                  <a:lnTo>
                    <a:pt x="4566188" y="4367107"/>
                  </a:lnTo>
                  <a:lnTo>
                    <a:pt x="4566986" y="4367565"/>
                  </a:lnTo>
                  <a:lnTo>
                    <a:pt x="4567785" y="4367995"/>
                  </a:lnTo>
                  <a:lnTo>
                    <a:pt x="4568583" y="4368453"/>
                  </a:lnTo>
                  <a:lnTo>
                    <a:pt x="4569381" y="4368883"/>
                  </a:lnTo>
                  <a:lnTo>
                    <a:pt x="4570180" y="4369341"/>
                  </a:lnTo>
                  <a:lnTo>
                    <a:pt x="4570978" y="4369771"/>
                  </a:lnTo>
                  <a:lnTo>
                    <a:pt x="4571776" y="4370229"/>
                  </a:lnTo>
                  <a:lnTo>
                    <a:pt x="4572574" y="4370659"/>
                  </a:lnTo>
                  <a:lnTo>
                    <a:pt x="4573373" y="4371117"/>
                  </a:lnTo>
                  <a:lnTo>
                    <a:pt x="4574171" y="4371547"/>
                  </a:lnTo>
                  <a:lnTo>
                    <a:pt x="4574969" y="4372005"/>
                  </a:lnTo>
                  <a:lnTo>
                    <a:pt x="4575768" y="4372435"/>
                  </a:lnTo>
                  <a:lnTo>
                    <a:pt x="4576566" y="4372893"/>
                  </a:lnTo>
                  <a:lnTo>
                    <a:pt x="4577364" y="4373323"/>
                  </a:lnTo>
                  <a:lnTo>
                    <a:pt x="4578162" y="4373781"/>
                  </a:lnTo>
                  <a:lnTo>
                    <a:pt x="4578961" y="4374211"/>
                  </a:lnTo>
                  <a:lnTo>
                    <a:pt x="4579759" y="4374669"/>
                  </a:lnTo>
                  <a:lnTo>
                    <a:pt x="4580557" y="4375099"/>
                  </a:lnTo>
                  <a:lnTo>
                    <a:pt x="4581356" y="4375557"/>
                  </a:lnTo>
                  <a:lnTo>
                    <a:pt x="4582154" y="4375987"/>
                  </a:lnTo>
                  <a:lnTo>
                    <a:pt x="4582952" y="4376445"/>
                  </a:lnTo>
                  <a:lnTo>
                    <a:pt x="4583750" y="4376875"/>
                  </a:lnTo>
                  <a:lnTo>
                    <a:pt x="4584549" y="4377333"/>
                  </a:lnTo>
                  <a:lnTo>
                    <a:pt x="4585347" y="4377763"/>
                  </a:lnTo>
                  <a:lnTo>
                    <a:pt x="4586145" y="4378221"/>
                  </a:lnTo>
                  <a:lnTo>
                    <a:pt x="4586944" y="4378651"/>
                  </a:lnTo>
                  <a:lnTo>
                    <a:pt x="4587742" y="4379109"/>
                  </a:lnTo>
                  <a:lnTo>
                    <a:pt x="4588540" y="4379538"/>
                  </a:lnTo>
                  <a:lnTo>
                    <a:pt x="4589338" y="4379997"/>
                  </a:lnTo>
                  <a:lnTo>
                    <a:pt x="4590137" y="4380426"/>
                  </a:lnTo>
                  <a:lnTo>
                    <a:pt x="4590935" y="4380885"/>
                  </a:lnTo>
                  <a:lnTo>
                    <a:pt x="4591733" y="4381314"/>
                  </a:lnTo>
                  <a:lnTo>
                    <a:pt x="4592532" y="4381773"/>
                  </a:lnTo>
                  <a:lnTo>
                    <a:pt x="4593330" y="4382202"/>
                  </a:lnTo>
                  <a:lnTo>
                    <a:pt x="4594128" y="4382661"/>
                  </a:lnTo>
                  <a:lnTo>
                    <a:pt x="4594926" y="4383090"/>
                  </a:lnTo>
                  <a:lnTo>
                    <a:pt x="4595725" y="4383549"/>
                  </a:lnTo>
                  <a:lnTo>
                    <a:pt x="4596523" y="4383978"/>
                  </a:lnTo>
                  <a:lnTo>
                    <a:pt x="4597321" y="4384437"/>
                  </a:lnTo>
                  <a:lnTo>
                    <a:pt x="4598120" y="4384866"/>
                  </a:lnTo>
                  <a:lnTo>
                    <a:pt x="4598918" y="4385324"/>
                  </a:lnTo>
                  <a:lnTo>
                    <a:pt x="4599716" y="4385754"/>
                  </a:lnTo>
                  <a:lnTo>
                    <a:pt x="4600514" y="4386212"/>
                  </a:lnTo>
                  <a:lnTo>
                    <a:pt x="4601313" y="4386642"/>
                  </a:lnTo>
                  <a:lnTo>
                    <a:pt x="4602111" y="4387100"/>
                  </a:lnTo>
                  <a:lnTo>
                    <a:pt x="4602909" y="4387530"/>
                  </a:lnTo>
                  <a:lnTo>
                    <a:pt x="4603708" y="4387988"/>
                  </a:lnTo>
                  <a:lnTo>
                    <a:pt x="4604506" y="4388418"/>
                  </a:lnTo>
                  <a:lnTo>
                    <a:pt x="4605304" y="4388876"/>
                  </a:lnTo>
                  <a:lnTo>
                    <a:pt x="4606102" y="4389306"/>
                  </a:lnTo>
                  <a:lnTo>
                    <a:pt x="4606901" y="4389764"/>
                  </a:lnTo>
                  <a:lnTo>
                    <a:pt x="4607699" y="4390194"/>
                  </a:lnTo>
                  <a:lnTo>
                    <a:pt x="4608497" y="4390652"/>
                  </a:lnTo>
                  <a:lnTo>
                    <a:pt x="4609296" y="4391082"/>
                  </a:lnTo>
                  <a:lnTo>
                    <a:pt x="4610094" y="4391540"/>
                  </a:lnTo>
                  <a:lnTo>
                    <a:pt x="4610892" y="4391970"/>
                  </a:lnTo>
                  <a:lnTo>
                    <a:pt x="4611690" y="4392428"/>
                  </a:lnTo>
                  <a:lnTo>
                    <a:pt x="4612489" y="4392858"/>
                  </a:lnTo>
                  <a:lnTo>
                    <a:pt x="4613287" y="4393316"/>
                  </a:lnTo>
                  <a:lnTo>
                    <a:pt x="4614085" y="4393746"/>
                  </a:lnTo>
                  <a:lnTo>
                    <a:pt x="4614884" y="4394204"/>
                  </a:lnTo>
                  <a:lnTo>
                    <a:pt x="4615682" y="4394634"/>
                  </a:lnTo>
                  <a:lnTo>
                    <a:pt x="4616480" y="4395092"/>
                  </a:lnTo>
                  <a:lnTo>
                    <a:pt x="4617278" y="4395522"/>
                  </a:lnTo>
                  <a:lnTo>
                    <a:pt x="4618077" y="4395951"/>
                  </a:lnTo>
                  <a:lnTo>
                    <a:pt x="4618875" y="4396410"/>
                  </a:lnTo>
                  <a:lnTo>
                    <a:pt x="4619673" y="4396839"/>
                  </a:lnTo>
                  <a:lnTo>
                    <a:pt x="4620472" y="4397297"/>
                  </a:lnTo>
                  <a:lnTo>
                    <a:pt x="4621270" y="4397727"/>
                  </a:lnTo>
                  <a:lnTo>
                    <a:pt x="4622068" y="4398185"/>
                  </a:lnTo>
                  <a:lnTo>
                    <a:pt x="4622866" y="4398615"/>
                  </a:lnTo>
                  <a:lnTo>
                    <a:pt x="4623665" y="4399073"/>
                  </a:lnTo>
                  <a:lnTo>
                    <a:pt x="4624463" y="4399503"/>
                  </a:lnTo>
                  <a:lnTo>
                    <a:pt x="4625261" y="4399961"/>
                  </a:lnTo>
                  <a:lnTo>
                    <a:pt x="4626059" y="4400391"/>
                  </a:lnTo>
                  <a:lnTo>
                    <a:pt x="4626858" y="4400849"/>
                  </a:lnTo>
                  <a:lnTo>
                    <a:pt x="4627656" y="4401279"/>
                  </a:lnTo>
                  <a:lnTo>
                    <a:pt x="4628454" y="4401737"/>
                  </a:lnTo>
                  <a:lnTo>
                    <a:pt x="4629253" y="4402167"/>
                  </a:lnTo>
                  <a:lnTo>
                    <a:pt x="4630051" y="4402625"/>
                  </a:lnTo>
                  <a:lnTo>
                    <a:pt x="4630849" y="4403055"/>
                  </a:lnTo>
                  <a:lnTo>
                    <a:pt x="4631647" y="4403513"/>
                  </a:lnTo>
                  <a:lnTo>
                    <a:pt x="4632446" y="4403943"/>
                  </a:lnTo>
                  <a:lnTo>
                    <a:pt x="4633244" y="4404401"/>
                  </a:lnTo>
                  <a:lnTo>
                    <a:pt x="4634042" y="4404831"/>
                  </a:lnTo>
                  <a:lnTo>
                    <a:pt x="4634841" y="4405289"/>
                  </a:lnTo>
                  <a:lnTo>
                    <a:pt x="4635639" y="4405719"/>
                  </a:lnTo>
                  <a:lnTo>
                    <a:pt x="4636437" y="4406148"/>
                  </a:lnTo>
                  <a:lnTo>
                    <a:pt x="4637235" y="4406607"/>
                  </a:lnTo>
                  <a:lnTo>
                    <a:pt x="4638034" y="4407036"/>
                  </a:lnTo>
                  <a:lnTo>
                    <a:pt x="4638832" y="4407495"/>
                  </a:lnTo>
                  <a:lnTo>
                    <a:pt x="4639630" y="4407924"/>
                  </a:lnTo>
                  <a:lnTo>
                    <a:pt x="4640429" y="4408383"/>
                  </a:lnTo>
                  <a:lnTo>
                    <a:pt x="4641227" y="4408812"/>
                  </a:lnTo>
                  <a:lnTo>
                    <a:pt x="4642025" y="4409270"/>
                  </a:lnTo>
                  <a:lnTo>
                    <a:pt x="4642823" y="4409700"/>
                  </a:lnTo>
                  <a:lnTo>
                    <a:pt x="4643622" y="4410158"/>
                  </a:lnTo>
                  <a:lnTo>
                    <a:pt x="4644420" y="4410588"/>
                  </a:lnTo>
                  <a:lnTo>
                    <a:pt x="4645218" y="4411046"/>
                  </a:lnTo>
                  <a:lnTo>
                    <a:pt x="4646017" y="4411476"/>
                  </a:lnTo>
                  <a:lnTo>
                    <a:pt x="4646815" y="4411934"/>
                  </a:lnTo>
                  <a:lnTo>
                    <a:pt x="4647613" y="4412364"/>
                  </a:lnTo>
                  <a:lnTo>
                    <a:pt x="4648411" y="4412822"/>
                  </a:lnTo>
                  <a:lnTo>
                    <a:pt x="4649210" y="4413252"/>
                  </a:lnTo>
                  <a:lnTo>
                    <a:pt x="4650008" y="4413710"/>
                  </a:lnTo>
                  <a:lnTo>
                    <a:pt x="4650806" y="4414140"/>
                  </a:lnTo>
                  <a:lnTo>
                    <a:pt x="4651605" y="4414570"/>
                  </a:lnTo>
                  <a:lnTo>
                    <a:pt x="4652403" y="4415028"/>
                  </a:lnTo>
                  <a:lnTo>
                    <a:pt x="4653201" y="4415457"/>
                  </a:lnTo>
                  <a:lnTo>
                    <a:pt x="4653999" y="4415916"/>
                  </a:lnTo>
                  <a:lnTo>
                    <a:pt x="4654798" y="4416345"/>
                  </a:lnTo>
                  <a:lnTo>
                    <a:pt x="4655596" y="4416804"/>
                  </a:lnTo>
                  <a:lnTo>
                    <a:pt x="4656394" y="4417233"/>
                  </a:lnTo>
                  <a:lnTo>
                    <a:pt x="4657193" y="4417692"/>
                  </a:lnTo>
                  <a:lnTo>
                    <a:pt x="4657991" y="4418121"/>
                  </a:lnTo>
                  <a:lnTo>
                    <a:pt x="4658789" y="4418580"/>
                  </a:lnTo>
                  <a:lnTo>
                    <a:pt x="4659587" y="4419009"/>
                  </a:lnTo>
                  <a:lnTo>
                    <a:pt x="4660386" y="4419468"/>
                  </a:lnTo>
                  <a:lnTo>
                    <a:pt x="4661184" y="4419897"/>
                  </a:lnTo>
                  <a:lnTo>
                    <a:pt x="4661982" y="4420327"/>
                  </a:lnTo>
                  <a:lnTo>
                    <a:pt x="4662781" y="4420785"/>
                  </a:lnTo>
                  <a:lnTo>
                    <a:pt x="4663579" y="4421215"/>
                  </a:lnTo>
                  <a:lnTo>
                    <a:pt x="4664377" y="4421673"/>
                  </a:lnTo>
                  <a:lnTo>
                    <a:pt x="4665175" y="4422103"/>
                  </a:lnTo>
                  <a:lnTo>
                    <a:pt x="4665974" y="4422561"/>
                  </a:lnTo>
                  <a:lnTo>
                    <a:pt x="4666772" y="4422991"/>
                  </a:lnTo>
                  <a:lnTo>
                    <a:pt x="4667570" y="4423449"/>
                  </a:lnTo>
                  <a:lnTo>
                    <a:pt x="4668369" y="4423879"/>
                  </a:lnTo>
                  <a:lnTo>
                    <a:pt x="4669167" y="4424337"/>
                  </a:lnTo>
                  <a:lnTo>
                    <a:pt x="4669965" y="4424767"/>
                  </a:lnTo>
                  <a:lnTo>
                    <a:pt x="4670763" y="4425225"/>
                  </a:lnTo>
                  <a:lnTo>
                    <a:pt x="4671562" y="4425655"/>
                  </a:lnTo>
                  <a:lnTo>
                    <a:pt x="4672360" y="4426113"/>
                  </a:lnTo>
                  <a:lnTo>
                    <a:pt x="4673158" y="4426543"/>
                  </a:lnTo>
                  <a:lnTo>
                    <a:pt x="4673957" y="4426972"/>
                  </a:lnTo>
                  <a:lnTo>
                    <a:pt x="4674755" y="4427430"/>
                  </a:lnTo>
                  <a:lnTo>
                    <a:pt x="4675553" y="4427860"/>
                  </a:lnTo>
                  <a:lnTo>
                    <a:pt x="4676351" y="4428318"/>
                  </a:lnTo>
                  <a:lnTo>
                    <a:pt x="4677150" y="4428748"/>
                  </a:lnTo>
                  <a:lnTo>
                    <a:pt x="4677948" y="4429206"/>
                  </a:lnTo>
                  <a:lnTo>
                    <a:pt x="4678746" y="4429636"/>
                  </a:lnTo>
                  <a:lnTo>
                    <a:pt x="4679545" y="4430094"/>
                  </a:lnTo>
                  <a:lnTo>
                    <a:pt x="4680343" y="4430524"/>
                  </a:lnTo>
                  <a:lnTo>
                    <a:pt x="4681141" y="4430982"/>
                  </a:lnTo>
                  <a:lnTo>
                    <a:pt x="4681939" y="4431412"/>
                  </a:lnTo>
                  <a:lnTo>
                    <a:pt x="4682738" y="4431842"/>
                  </a:lnTo>
                  <a:lnTo>
                    <a:pt x="4683536" y="4432300"/>
                  </a:lnTo>
                  <a:lnTo>
                    <a:pt x="4684334" y="4432730"/>
                  </a:lnTo>
                  <a:lnTo>
                    <a:pt x="4685133" y="4433188"/>
                  </a:lnTo>
                  <a:lnTo>
                    <a:pt x="4685931" y="4433617"/>
                  </a:lnTo>
                  <a:lnTo>
                    <a:pt x="4686729" y="4434076"/>
                  </a:lnTo>
                  <a:lnTo>
                    <a:pt x="4687527" y="4434505"/>
                  </a:lnTo>
                  <a:lnTo>
                    <a:pt x="4688326" y="4434964"/>
                  </a:lnTo>
                  <a:lnTo>
                    <a:pt x="4689124" y="4435393"/>
                  </a:lnTo>
                  <a:lnTo>
                    <a:pt x="4689922" y="4435852"/>
                  </a:lnTo>
                  <a:lnTo>
                    <a:pt x="4690721" y="4436281"/>
                  </a:lnTo>
                  <a:lnTo>
                    <a:pt x="4691519" y="4436711"/>
                  </a:lnTo>
                  <a:lnTo>
                    <a:pt x="4692317" y="4437169"/>
                  </a:lnTo>
                  <a:lnTo>
                    <a:pt x="4693115" y="4437599"/>
                  </a:lnTo>
                  <a:lnTo>
                    <a:pt x="4693914" y="4438057"/>
                  </a:lnTo>
                  <a:lnTo>
                    <a:pt x="4694712" y="4438487"/>
                  </a:lnTo>
                  <a:lnTo>
                    <a:pt x="4695510" y="4438945"/>
                  </a:lnTo>
                  <a:lnTo>
                    <a:pt x="4696309" y="4439375"/>
                  </a:lnTo>
                  <a:lnTo>
                    <a:pt x="4697107" y="4439833"/>
                  </a:lnTo>
                  <a:lnTo>
                    <a:pt x="4697905" y="4440263"/>
                  </a:lnTo>
                  <a:lnTo>
                    <a:pt x="4698703" y="4440692"/>
                  </a:lnTo>
                  <a:lnTo>
                    <a:pt x="4699502" y="4441151"/>
                  </a:lnTo>
                  <a:lnTo>
                    <a:pt x="4700300" y="4441580"/>
                  </a:lnTo>
                  <a:lnTo>
                    <a:pt x="4701098" y="4442039"/>
                  </a:lnTo>
                  <a:lnTo>
                    <a:pt x="4701897" y="4442468"/>
                  </a:lnTo>
                  <a:lnTo>
                    <a:pt x="4702695" y="4442927"/>
                  </a:lnTo>
                  <a:lnTo>
                    <a:pt x="4703493" y="4443356"/>
                  </a:lnTo>
                  <a:lnTo>
                    <a:pt x="4704291" y="4443815"/>
                  </a:lnTo>
                  <a:lnTo>
                    <a:pt x="4705090" y="4444244"/>
                  </a:lnTo>
                  <a:lnTo>
                    <a:pt x="4705888" y="4444674"/>
                  </a:lnTo>
                  <a:lnTo>
                    <a:pt x="4706686" y="4445132"/>
                  </a:lnTo>
                  <a:lnTo>
                    <a:pt x="4707485" y="4445562"/>
                  </a:lnTo>
                  <a:lnTo>
                    <a:pt x="4708283" y="4446020"/>
                  </a:lnTo>
                  <a:lnTo>
                    <a:pt x="4709081" y="4446450"/>
                  </a:lnTo>
                  <a:lnTo>
                    <a:pt x="4709879" y="4446908"/>
                  </a:lnTo>
                  <a:lnTo>
                    <a:pt x="4710678" y="4447338"/>
                  </a:lnTo>
                  <a:lnTo>
                    <a:pt x="4711476" y="4447796"/>
                  </a:lnTo>
                  <a:lnTo>
                    <a:pt x="4712274" y="4448226"/>
                  </a:lnTo>
                  <a:lnTo>
                    <a:pt x="4713073" y="4448655"/>
                  </a:lnTo>
                  <a:lnTo>
                    <a:pt x="4713871" y="4449114"/>
                  </a:lnTo>
                  <a:lnTo>
                    <a:pt x="4714669" y="4449543"/>
                  </a:lnTo>
                  <a:lnTo>
                    <a:pt x="4715467" y="4450002"/>
                  </a:lnTo>
                  <a:lnTo>
                    <a:pt x="4716266" y="4450431"/>
                  </a:lnTo>
                  <a:lnTo>
                    <a:pt x="4717064" y="4450890"/>
                  </a:lnTo>
                  <a:lnTo>
                    <a:pt x="4717862" y="4451319"/>
                  </a:lnTo>
                  <a:lnTo>
                    <a:pt x="4718661" y="4451777"/>
                  </a:lnTo>
                  <a:lnTo>
                    <a:pt x="4719459" y="4452207"/>
                  </a:lnTo>
                  <a:lnTo>
                    <a:pt x="4720257" y="4452637"/>
                  </a:lnTo>
                  <a:lnTo>
                    <a:pt x="4721055" y="4453095"/>
                  </a:lnTo>
                  <a:lnTo>
                    <a:pt x="4721854" y="4453525"/>
                  </a:lnTo>
                  <a:lnTo>
                    <a:pt x="4722652" y="4453983"/>
                  </a:lnTo>
                  <a:lnTo>
                    <a:pt x="4723450" y="4454413"/>
                  </a:lnTo>
                  <a:lnTo>
                    <a:pt x="4724249" y="4454871"/>
                  </a:lnTo>
                  <a:lnTo>
                    <a:pt x="4725047" y="4455301"/>
                  </a:lnTo>
                  <a:lnTo>
                    <a:pt x="4725845" y="4455759"/>
                  </a:lnTo>
                  <a:lnTo>
                    <a:pt x="4726643" y="4456189"/>
                  </a:lnTo>
                  <a:lnTo>
                    <a:pt x="4727442" y="4456618"/>
                  </a:lnTo>
                  <a:lnTo>
                    <a:pt x="4728240" y="4457077"/>
                  </a:lnTo>
                  <a:lnTo>
                    <a:pt x="4729038" y="4457506"/>
                  </a:lnTo>
                  <a:lnTo>
                    <a:pt x="4729837" y="4457964"/>
                  </a:lnTo>
                  <a:lnTo>
                    <a:pt x="4730635" y="4458394"/>
                  </a:lnTo>
                  <a:lnTo>
                    <a:pt x="4731433" y="4458852"/>
                  </a:lnTo>
                  <a:lnTo>
                    <a:pt x="4732231" y="4459282"/>
                  </a:lnTo>
                  <a:lnTo>
                    <a:pt x="4733030" y="4459712"/>
                  </a:lnTo>
                  <a:lnTo>
                    <a:pt x="4733828" y="4460170"/>
                  </a:lnTo>
                  <a:lnTo>
                    <a:pt x="4734626" y="4460600"/>
                  </a:lnTo>
                  <a:lnTo>
                    <a:pt x="4735425" y="4461058"/>
                  </a:lnTo>
                  <a:lnTo>
                    <a:pt x="4736223" y="4461488"/>
                  </a:lnTo>
                  <a:lnTo>
                    <a:pt x="4737021" y="4461946"/>
                  </a:lnTo>
                  <a:lnTo>
                    <a:pt x="4737819" y="4462376"/>
                  </a:lnTo>
                  <a:lnTo>
                    <a:pt x="4738618" y="4462805"/>
                  </a:lnTo>
                  <a:lnTo>
                    <a:pt x="4739416" y="4463264"/>
                  </a:lnTo>
                  <a:lnTo>
                    <a:pt x="4740214" y="4463693"/>
                  </a:lnTo>
                  <a:lnTo>
                    <a:pt x="4741013" y="4464151"/>
                  </a:lnTo>
                  <a:lnTo>
                    <a:pt x="4741811" y="4464581"/>
                  </a:lnTo>
                  <a:lnTo>
                    <a:pt x="4742609" y="4465039"/>
                  </a:lnTo>
                  <a:lnTo>
                    <a:pt x="4743407" y="4465469"/>
                  </a:lnTo>
                  <a:lnTo>
                    <a:pt x="4744206" y="4465927"/>
                  </a:lnTo>
                  <a:lnTo>
                    <a:pt x="4745004" y="4466357"/>
                  </a:lnTo>
                  <a:lnTo>
                    <a:pt x="4745802" y="4466787"/>
                  </a:lnTo>
                  <a:lnTo>
                    <a:pt x="4746600" y="4467245"/>
                  </a:lnTo>
                  <a:lnTo>
                    <a:pt x="4747399" y="4467675"/>
                  </a:lnTo>
                  <a:lnTo>
                    <a:pt x="4748197" y="4468133"/>
                  </a:lnTo>
                  <a:lnTo>
                    <a:pt x="4748995" y="4468563"/>
                  </a:lnTo>
                  <a:lnTo>
                    <a:pt x="4749794" y="4468992"/>
                  </a:lnTo>
                  <a:lnTo>
                    <a:pt x="4750592" y="4469451"/>
                  </a:lnTo>
                  <a:lnTo>
                    <a:pt x="4751390" y="4469880"/>
                  </a:lnTo>
                  <a:lnTo>
                    <a:pt x="4752188" y="4470338"/>
                  </a:lnTo>
                  <a:lnTo>
                    <a:pt x="4752987" y="4470768"/>
                  </a:lnTo>
                  <a:lnTo>
                    <a:pt x="4753785" y="4471226"/>
                  </a:lnTo>
                  <a:lnTo>
                    <a:pt x="4754583" y="4471656"/>
                  </a:lnTo>
                  <a:lnTo>
                    <a:pt x="4755382" y="4472086"/>
                  </a:lnTo>
                  <a:lnTo>
                    <a:pt x="4756180" y="4472544"/>
                  </a:lnTo>
                  <a:lnTo>
                    <a:pt x="4756978" y="4472974"/>
                  </a:lnTo>
                  <a:lnTo>
                    <a:pt x="4757776" y="4473432"/>
                  </a:lnTo>
                  <a:lnTo>
                    <a:pt x="4758575" y="4473862"/>
                  </a:lnTo>
                  <a:lnTo>
                    <a:pt x="4759373" y="4474320"/>
                  </a:lnTo>
                  <a:lnTo>
                    <a:pt x="4760171" y="4474750"/>
                  </a:lnTo>
                  <a:lnTo>
                    <a:pt x="4760970" y="4475179"/>
                  </a:lnTo>
                  <a:lnTo>
                    <a:pt x="4761768" y="4475638"/>
                  </a:lnTo>
                  <a:lnTo>
                    <a:pt x="4762566" y="4476067"/>
                  </a:lnTo>
                  <a:lnTo>
                    <a:pt x="4763364" y="4476525"/>
                  </a:lnTo>
                  <a:lnTo>
                    <a:pt x="4764163" y="4476955"/>
                  </a:lnTo>
                  <a:lnTo>
                    <a:pt x="4764961" y="4477413"/>
                  </a:lnTo>
                  <a:lnTo>
                    <a:pt x="4765759" y="4477843"/>
                  </a:lnTo>
                  <a:lnTo>
                    <a:pt x="4766558" y="4478273"/>
                  </a:lnTo>
                  <a:lnTo>
                    <a:pt x="4767356" y="4478731"/>
                  </a:lnTo>
                  <a:lnTo>
                    <a:pt x="4768154" y="4479161"/>
                  </a:lnTo>
                  <a:lnTo>
                    <a:pt x="4768952" y="4479619"/>
                  </a:lnTo>
                  <a:lnTo>
                    <a:pt x="4769751" y="4480049"/>
                  </a:lnTo>
                  <a:lnTo>
                    <a:pt x="4770549" y="4480507"/>
                  </a:lnTo>
                  <a:lnTo>
                    <a:pt x="4771347" y="4480937"/>
                  </a:lnTo>
                  <a:lnTo>
                    <a:pt x="4772146" y="4481366"/>
                  </a:lnTo>
                  <a:lnTo>
                    <a:pt x="4772944" y="4481825"/>
                  </a:lnTo>
                  <a:lnTo>
                    <a:pt x="4773742" y="4482254"/>
                  </a:lnTo>
                  <a:lnTo>
                    <a:pt x="4774540" y="4482712"/>
                  </a:lnTo>
                  <a:lnTo>
                    <a:pt x="4775339" y="4483142"/>
                  </a:lnTo>
                  <a:lnTo>
                    <a:pt x="4776137" y="4483572"/>
                  </a:lnTo>
                  <a:lnTo>
                    <a:pt x="4776935" y="4484030"/>
                  </a:lnTo>
                  <a:lnTo>
                    <a:pt x="4777734" y="4484460"/>
                  </a:lnTo>
                  <a:lnTo>
                    <a:pt x="4778532" y="4484918"/>
                  </a:lnTo>
                  <a:lnTo>
                    <a:pt x="4779330" y="4485348"/>
                  </a:lnTo>
                  <a:lnTo>
                    <a:pt x="4780128" y="4485806"/>
                  </a:lnTo>
                  <a:lnTo>
                    <a:pt x="4780927" y="4486236"/>
                  </a:lnTo>
                  <a:lnTo>
                    <a:pt x="4781725" y="4486665"/>
                  </a:lnTo>
                  <a:lnTo>
                    <a:pt x="4782523" y="4487124"/>
                  </a:lnTo>
                  <a:lnTo>
                    <a:pt x="4783322" y="4487553"/>
                  </a:lnTo>
                  <a:lnTo>
                    <a:pt x="4784120" y="4488012"/>
                  </a:lnTo>
                  <a:lnTo>
                    <a:pt x="4784918" y="4488441"/>
                  </a:lnTo>
                  <a:lnTo>
                    <a:pt x="4785716" y="4488871"/>
                  </a:lnTo>
                  <a:lnTo>
                    <a:pt x="4786515" y="4489329"/>
                  </a:lnTo>
                  <a:lnTo>
                    <a:pt x="4787313" y="4489759"/>
                  </a:lnTo>
                  <a:lnTo>
                    <a:pt x="4788111" y="4490217"/>
                  </a:lnTo>
                  <a:lnTo>
                    <a:pt x="4788910" y="4490647"/>
                  </a:lnTo>
                  <a:lnTo>
                    <a:pt x="4789708" y="4491105"/>
                  </a:lnTo>
                  <a:lnTo>
                    <a:pt x="4790506" y="4491535"/>
                  </a:lnTo>
                  <a:lnTo>
                    <a:pt x="4791304" y="4491964"/>
                  </a:lnTo>
                  <a:lnTo>
                    <a:pt x="4792103" y="4492423"/>
                  </a:lnTo>
                  <a:lnTo>
                    <a:pt x="4792901" y="4492852"/>
                  </a:lnTo>
                  <a:lnTo>
                    <a:pt x="4793699" y="4493311"/>
                  </a:lnTo>
                  <a:lnTo>
                    <a:pt x="4794498" y="4493740"/>
                  </a:lnTo>
                  <a:lnTo>
                    <a:pt x="4795296" y="4494170"/>
                  </a:lnTo>
                  <a:lnTo>
                    <a:pt x="4796094" y="4494628"/>
                  </a:lnTo>
                  <a:lnTo>
                    <a:pt x="4796892" y="4495058"/>
                  </a:lnTo>
                  <a:lnTo>
                    <a:pt x="4797691" y="4495516"/>
                  </a:lnTo>
                  <a:lnTo>
                    <a:pt x="4798489" y="4495946"/>
                  </a:lnTo>
                  <a:lnTo>
                    <a:pt x="4799287" y="4496375"/>
                  </a:lnTo>
                  <a:lnTo>
                    <a:pt x="4800086" y="4496834"/>
                  </a:lnTo>
                  <a:lnTo>
                    <a:pt x="4800884" y="4497263"/>
                  </a:lnTo>
                  <a:lnTo>
                    <a:pt x="4801682" y="4497722"/>
                  </a:lnTo>
                  <a:lnTo>
                    <a:pt x="4802480" y="4498151"/>
                  </a:lnTo>
                  <a:lnTo>
                    <a:pt x="4803279" y="4498581"/>
                  </a:lnTo>
                  <a:lnTo>
                    <a:pt x="4804077" y="4499039"/>
                  </a:lnTo>
                  <a:lnTo>
                    <a:pt x="4804875" y="4499469"/>
                  </a:lnTo>
                  <a:lnTo>
                    <a:pt x="4805674" y="4499927"/>
                  </a:lnTo>
                  <a:lnTo>
                    <a:pt x="4806472" y="4500357"/>
                  </a:lnTo>
                  <a:lnTo>
                    <a:pt x="4807270" y="4500815"/>
                  </a:lnTo>
                  <a:lnTo>
                    <a:pt x="4808068" y="4501245"/>
                  </a:lnTo>
                  <a:lnTo>
                    <a:pt x="4808867" y="4501675"/>
                  </a:lnTo>
                  <a:lnTo>
                    <a:pt x="4809665" y="4502133"/>
                  </a:lnTo>
                  <a:lnTo>
                    <a:pt x="4810463" y="4502562"/>
                  </a:lnTo>
                  <a:lnTo>
                    <a:pt x="4811262" y="4503021"/>
                  </a:lnTo>
                  <a:lnTo>
                    <a:pt x="4812060" y="4503450"/>
                  </a:lnTo>
                  <a:lnTo>
                    <a:pt x="4812858" y="4503880"/>
                  </a:lnTo>
                  <a:lnTo>
                    <a:pt x="4813656" y="4504338"/>
                  </a:lnTo>
                  <a:lnTo>
                    <a:pt x="4814455" y="4504768"/>
                  </a:lnTo>
                  <a:lnTo>
                    <a:pt x="4815253" y="4505226"/>
                  </a:lnTo>
                  <a:lnTo>
                    <a:pt x="4816051" y="4505656"/>
                  </a:lnTo>
                  <a:lnTo>
                    <a:pt x="4816850" y="4506086"/>
                  </a:lnTo>
                  <a:lnTo>
                    <a:pt x="4817648" y="4506544"/>
                  </a:lnTo>
                  <a:lnTo>
                    <a:pt x="4818446" y="4506974"/>
                  </a:lnTo>
                  <a:lnTo>
                    <a:pt x="4819244" y="4507432"/>
                  </a:lnTo>
                  <a:lnTo>
                    <a:pt x="4820043" y="4507862"/>
                  </a:lnTo>
                  <a:lnTo>
                    <a:pt x="4820841" y="4508291"/>
                  </a:lnTo>
                  <a:lnTo>
                    <a:pt x="4821639" y="4508749"/>
                  </a:lnTo>
                  <a:lnTo>
                    <a:pt x="4822438" y="4509179"/>
                  </a:lnTo>
                  <a:lnTo>
                    <a:pt x="4823236" y="4509637"/>
                  </a:lnTo>
                  <a:lnTo>
                    <a:pt x="4824034" y="4510067"/>
                  </a:lnTo>
                  <a:lnTo>
                    <a:pt x="4824832" y="4510497"/>
                  </a:lnTo>
                  <a:lnTo>
                    <a:pt x="4825631" y="4510955"/>
                  </a:lnTo>
                  <a:lnTo>
                    <a:pt x="4826429" y="4511385"/>
                  </a:lnTo>
                  <a:lnTo>
                    <a:pt x="4827227" y="4511843"/>
                  </a:lnTo>
                  <a:lnTo>
                    <a:pt x="4828026" y="4512273"/>
                  </a:lnTo>
                  <a:lnTo>
                    <a:pt x="4828824" y="4512702"/>
                  </a:lnTo>
                  <a:lnTo>
                    <a:pt x="4829622" y="4513161"/>
                  </a:lnTo>
                  <a:lnTo>
                    <a:pt x="4830420" y="4513590"/>
                  </a:lnTo>
                  <a:lnTo>
                    <a:pt x="4831219" y="4514049"/>
                  </a:lnTo>
                  <a:lnTo>
                    <a:pt x="4832017" y="4514478"/>
                  </a:lnTo>
                  <a:lnTo>
                    <a:pt x="4832815" y="4514908"/>
                  </a:lnTo>
                  <a:lnTo>
                    <a:pt x="4833614" y="4515366"/>
                  </a:lnTo>
                  <a:lnTo>
                    <a:pt x="4834412" y="4515796"/>
                  </a:lnTo>
                  <a:lnTo>
                    <a:pt x="4835210" y="4516254"/>
                  </a:lnTo>
                  <a:lnTo>
                    <a:pt x="4836008" y="4516684"/>
                  </a:lnTo>
                  <a:lnTo>
                    <a:pt x="4836807" y="4517113"/>
                  </a:lnTo>
                  <a:lnTo>
                    <a:pt x="4837605" y="4517572"/>
                  </a:lnTo>
                  <a:lnTo>
                    <a:pt x="4838403" y="4518001"/>
                  </a:lnTo>
                  <a:lnTo>
                    <a:pt x="4839202" y="4518460"/>
                  </a:lnTo>
                  <a:lnTo>
                    <a:pt x="4840000" y="4518889"/>
                  </a:lnTo>
                  <a:lnTo>
                    <a:pt x="4840798" y="4519319"/>
                  </a:lnTo>
                  <a:lnTo>
                    <a:pt x="4841596" y="4519777"/>
                  </a:lnTo>
                  <a:lnTo>
                    <a:pt x="4842395" y="4520207"/>
                  </a:lnTo>
                  <a:lnTo>
                    <a:pt x="4843193" y="4520665"/>
                  </a:lnTo>
                  <a:lnTo>
                    <a:pt x="4843991" y="4521095"/>
                  </a:lnTo>
                  <a:lnTo>
                    <a:pt x="4844790" y="4521524"/>
                  </a:lnTo>
                  <a:lnTo>
                    <a:pt x="4845588" y="4521983"/>
                  </a:lnTo>
                  <a:lnTo>
                    <a:pt x="4846386" y="4522412"/>
                  </a:lnTo>
                  <a:lnTo>
                    <a:pt x="4847184" y="4522842"/>
                  </a:lnTo>
                  <a:lnTo>
                    <a:pt x="4847983" y="4523300"/>
                  </a:lnTo>
                  <a:lnTo>
                    <a:pt x="4848781" y="4523730"/>
                  </a:lnTo>
                  <a:lnTo>
                    <a:pt x="4849579" y="4524188"/>
                  </a:lnTo>
                  <a:lnTo>
                    <a:pt x="4850378" y="4524618"/>
                  </a:lnTo>
                  <a:lnTo>
                    <a:pt x="4851176" y="4525048"/>
                  </a:lnTo>
                  <a:lnTo>
                    <a:pt x="4851974" y="4525506"/>
                  </a:lnTo>
                  <a:lnTo>
                    <a:pt x="4852772" y="4525936"/>
                  </a:lnTo>
                  <a:lnTo>
                    <a:pt x="4853571" y="4526394"/>
                  </a:lnTo>
                  <a:lnTo>
                    <a:pt x="4854369" y="4526824"/>
                  </a:lnTo>
                  <a:lnTo>
                    <a:pt x="4855167" y="4527253"/>
                  </a:lnTo>
                  <a:lnTo>
                    <a:pt x="4855966" y="4527711"/>
                  </a:lnTo>
                  <a:lnTo>
                    <a:pt x="4856764" y="4528141"/>
                  </a:lnTo>
                  <a:lnTo>
                    <a:pt x="4857562" y="4528599"/>
                  </a:lnTo>
                  <a:lnTo>
                    <a:pt x="4858360" y="4529029"/>
                  </a:lnTo>
                  <a:lnTo>
                    <a:pt x="4859159" y="4529459"/>
                  </a:lnTo>
                  <a:lnTo>
                    <a:pt x="4859957" y="4529917"/>
                  </a:lnTo>
                  <a:lnTo>
                    <a:pt x="4860755" y="4530347"/>
                  </a:lnTo>
                  <a:lnTo>
                    <a:pt x="4861553" y="4530776"/>
                  </a:lnTo>
                  <a:lnTo>
                    <a:pt x="4862352" y="4531235"/>
                  </a:lnTo>
                  <a:lnTo>
                    <a:pt x="4863150" y="4531664"/>
                  </a:lnTo>
                  <a:lnTo>
                    <a:pt x="4863948" y="4532123"/>
                  </a:lnTo>
                  <a:lnTo>
                    <a:pt x="4864747" y="4532552"/>
                  </a:lnTo>
                  <a:lnTo>
                    <a:pt x="4865545" y="4532982"/>
                  </a:lnTo>
                  <a:lnTo>
                    <a:pt x="4866343" y="4533440"/>
                  </a:lnTo>
                  <a:lnTo>
                    <a:pt x="4867141" y="4533870"/>
                  </a:lnTo>
                  <a:lnTo>
                    <a:pt x="4867940" y="4534328"/>
                  </a:lnTo>
                  <a:lnTo>
                    <a:pt x="4868738" y="4534758"/>
                  </a:lnTo>
                  <a:lnTo>
                    <a:pt x="4869536" y="4535187"/>
                  </a:lnTo>
                  <a:lnTo>
                    <a:pt x="4870335" y="4535646"/>
                  </a:lnTo>
                  <a:lnTo>
                    <a:pt x="4871133" y="4536075"/>
                  </a:lnTo>
                  <a:lnTo>
                    <a:pt x="4871931" y="4536505"/>
                  </a:lnTo>
                  <a:lnTo>
                    <a:pt x="4872729" y="4536963"/>
                  </a:lnTo>
                  <a:lnTo>
                    <a:pt x="4873528" y="4537393"/>
                  </a:lnTo>
                  <a:lnTo>
                    <a:pt x="4874326" y="4537851"/>
                  </a:lnTo>
                  <a:lnTo>
                    <a:pt x="4875124" y="4538281"/>
                  </a:lnTo>
                  <a:lnTo>
                    <a:pt x="4875923" y="4538711"/>
                  </a:lnTo>
                  <a:lnTo>
                    <a:pt x="4876721" y="4539169"/>
                  </a:lnTo>
                  <a:lnTo>
                    <a:pt x="4877519" y="4539599"/>
                  </a:lnTo>
                  <a:lnTo>
                    <a:pt x="4878317" y="4540057"/>
                  </a:lnTo>
                  <a:lnTo>
                    <a:pt x="4879116" y="4540486"/>
                  </a:lnTo>
                  <a:lnTo>
                    <a:pt x="4879914" y="4540916"/>
                  </a:lnTo>
                  <a:lnTo>
                    <a:pt x="4880712" y="4541374"/>
                  </a:lnTo>
                  <a:lnTo>
                    <a:pt x="4881511" y="4541804"/>
                  </a:lnTo>
                  <a:lnTo>
                    <a:pt x="4882309" y="4542234"/>
                  </a:lnTo>
                  <a:lnTo>
                    <a:pt x="4883107" y="4542692"/>
                  </a:lnTo>
                  <a:lnTo>
                    <a:pt x="4883905" y="4543122"/>
                  </a:lnTo>
                  <a:lnTo>
                    <a:pt x="4884704" y="4543580"/>
                  </a:lnTo>
                  <a:lnTo>
                    <a:pt x="4885502" y="4544010"/>
                  </a:lnTo>
                  <a:lnTo>
                    <a:pt x="4886300" y="4544439"/>
                  </a:lnTo>
                  <a:lnTo>
                    <a:pt x="4887099" y="4544898"/>
                  </a:lnTo>
                  <a:lnTo>
                    <a:pt x="4887897" y="4545327"/>
                  </a:lnTo>
                  <a:lnTo>
                    <a:pt x="4888695" y="4545757"/>
                  </a:lnTo>
                  <a:lnTo>
                    <a:pt x="4889493" y="4546215"/>
                  </a:lnTo>
                  <a:lnTo>
                    <a:pt x="4890292" y="4546645"/>
                  </a:lnTo>
                  <a:lnTo>
                    <a:pt x="4891090" y="4547103"/>
                  </a:lnTo>
                  <a:lnTo>
                    <a:pt x="4891888" y="4547533"/>
                  </a:lnTo>
                  <a:lnTo>
                    <a:pt x="4892687" y="4547962"/>
                  </a:lnTo>
                  <a:lnTo>
                    <a:pt x="4893485" y="4548421"/>
                  </a:lnTo>
                  <a:lnTo>
                    <a:pt x="4894283" y="4548850"/>
                  </a:lnTo>
                  <a:lnTo>
                    <a:pt x="4895081" y="4549280"/>
                  </a:lnTo>
                  <a:lnTo>
                    <a:pt x="4895880" y="4549738"/>
                  </a:lnTo>
                  <a:lnTo>
                    <a:pt x="4896678" y="4550168"/>
                  </a:lnTo>
                  <a:lnTo>
                    <a:pt x="4897476" y="4550626"/>
                  </a:lnTo>
                  <a:lnTo>
                    <a:pt x="4898275" y="4551056"/>
                  </a:lnTo>
                  <a:lnTo>
                    <a:pt x="4899073" y="4551486"/>
                  </a:lnTo>
                  <a:lnTo>
                    <a:pt x="4899871" y="4551944"/>
                  </a:lnTo>
                  <a:lnTo>
                    <a:pt x="4900669" y="4552374"/>
                  </a:lnTo>
                  <a:lnTo>
                    <a:pt x="4901468" y="4552803"/>
                  </a:lnTo>
                  <a:lnTo>
                    <a:pt x="4902266" y="4553262"/>
                  </a:lnTo>
                  <a:lnTo>
                    <a:pt x="4903064" y="4553691"/>
                  </a:lnTo>
                  <a:lnTo>
                    <a:pt x="4903863" y="4554149"/>
                  </a:lnTo>
                  <a:lnTo>
                    <a:pt x="4904661" y="4554579"/>
                  </a:lnTo>
                  <a:lnTo>
                    <a:pt x="4905459" y="4555009"/>
                  </a:lnTo>
                  <a:lnTo>
                    <a:pt x="4906257" y="4555467"/>
                  </a:lnTo>
                  <a:lnTo>
                    <a:pt x="4907056" y="4555897"/>
                  </a:lnTo>
                  <a:lnTo>
                    <a:pt x="4907854" y="4556326"/>
                  </a:lnTo>
                  <a:lnTo>
                    <a:pt x="4908652" y="4556785"/>
                  </a:lnTo>
                  <a:lnTo>
                    <a:pt x="4909451" y="4557214"/>
                  </a:lnTo>
                  <a:lnTo>
                    <a:pt x="4910249" y="4557673"/>
                  </a:lnTo>
                  <a:lnTo>
                    <a:pt x="4911047" y="4558102"/>
                  </a:lnTo>
                  <a:lnTo>
                    <a:pt x="4911845" y="4558532"/>
                  </a:lnTo>
                  <a:lnTo>
                    <a:pt x="4912644" y="4558990"/>
                  </a:lnTo>
                  <a:lnTo>
                    <a:pt x="4913442" y="4559420"/>
                  </a:lnTo>
                  <a:lnTo>
                    <a:pt x="4914240" y="4559850"/>
                  </a:lnTo>
                  <a:lnTo>
                    <a:pt x="4915039" y="4560308"/>
                  </a:lnTo>
                  <a:lnTo>
                    <a:pt x="4915837" y="4560737"/>
                  </a:lnTo>
                  <a:lnTo>
                    <a:pt x="4916635" y="4561167"/>
                  </a:lnTo>
                  <a:lnTo>
                    <a:pt x="4917433" y="4561625"/>
                  </a:lnTo>
                  <a:lnTo>
                    <a:pt x="4918232" y="4562055"/>
                  </a:lnTo>
                  <a:lnTo>
                    <a:pt x="4919030" y="4562513"/>
                  </a:lnTo>
                  <a:lnTo>
                    <a:pt x="4919828" y="4562943"/>
                  </a:lnTo>
                  <a:lnTo>
                    <a:pt x="4920627" y="4563373"/>
                  </a:lnTo>
                  <a:lnTo>
                    <a:pt x="4921425" y="4563831"/>
                  </a:lnTo>
                  <a:lnTo>
                    <a:pt x="4922223" y="4564261"/>
                  </a:lnTo>
                  <a:lnTo>
                    <a:pt x="4923021" y="4564690"/>
                  </a:lnTo>
                  <a:lnTo>
                    <a:pt x="4923820" y="4565149"/>
                  </a:lnTo>
                  <a:lnTo>
                    <a:pt x="4924618" y="4565578"/>
                  </a:lnTo>
                  <a:lnTo>
                    <a:pt x="4925416" y="4566008"/>
                  </a:lnTo>
                  <a:lnTo>
                    <a:pt x="4926215" y="4566466"/>
                  </a:lnTo>
                  <a:lnTo>
                    <a:pt x="4927013" y="4566896"/>
                  </a:lnTo>
                  <a:lnTo>
                    <a:pt x="4927811" y="4567354"/>
                  </a:lnTo>
                  <a:lnTo>
                    <a:pt x="4928609" y="4567784"/>
                  </a:lnTo>
                  <a:lnTo>
                    <a:pt x="4929408" y="4568213"/>
                  </a:lnTo>
                  <a:lnTo>
                    <a:pt x="4930206" y="4568672"/>
                  </a:lnTo>
                  <a:lnTo>
                    <a:pt x="4931004" y="4569101"/>
                  </a:lnTo>
                  <a:lnTo>
                    <a:pt x="4931803" y="4569531"/>
                  </a:lnTo>
                  <a:lnTo>
                    <a:pt x="4932601" y="4569989"/>
                  </a:lnTo>
                  <a:lnTo>
                    <a:pt x="4933399" y="4570419"/>
                  </a:lnTo>
                  <a:lnTo>
                    <a:pt x="4934197" y="4570877"/>
                  </a:lnTo>
                  <a:lnTo>
                    <a:pt x="4934996" y="4571307"/>
                  </a:lnTo>
                  <a:lnTo>
                    <a:pt x="4935794" y="4571737"/>
                  </a:lnTo>
                  <a:lnTo>
                    <a:pt x="4936592" y="4572195"/>
                  </a:lnTo>
                  <a:lnTo>
                    <a:pt x="4937391" y="4572625"/>
                  </a:lnTo>
                  <a:lnTo>
                    <a:pt x="4938189" y="4573054"/>
                  </a:lnTo>
                  <a:lnTo>
                    <a:pt x="4938987" y="4573512"/>
                  </a:lnTo>
                  <a:lnTo>
                    <a:pt x="4939785" y="4573942"/>
                  </a:lnTo>
                  <a:lnTo>
                    <a:pt x="4940584" y="4574372"/>
                  </a:lnTo>
                  <a:lnTo>
                    <a:pt x="4941382" y="4574830"/>
                  </a:lnTo>
                  <a:lnTo>
                    <a:pt x="4942180" y="4575260"/>
                  </a:lnTo>
                  <a:lnTo>
                    <a:pt x="4942979" y="4575689"/>
                  </a:lnTo>
                  <a:lnTo>
                    <a:pt x="4943777" y="4576148"/>
                  </a:lnTo>
                  <a:lnTo>
                    <a:pt x="4944575" y="4576577"/>
                  </a:lnTo>
                  <a:lnTo>
                    <a:pt x="4945373" y="4577036"/>
                  </a:lnTo>
                  <a:lnTo>
                    <a:pt x="4946172" y="4577465"/>
                  </a:lnTo>
                  <a:lnTo>
                    <a:pt x="4946970" y="4577895"/>
                  </a:lnTo>
                  <a:lnTo>
                    <a:pt x="4947768" y="4578353"/>
                  </a:lnTo>
                  <a:lnTo>
                    <a:pt x="4948567" y="4578783"/>
                  </a:lnTo>
                  <a:lnTo>
                    <a:pt x="4949365" y="4579213"/>
                  </a:lnTo>
                  <a:lnTo>
                    <a:pt x="4950163" y="4579671"/>
                  </a:lnTo>
                  <a:lnTo>
                    <a:pt x="4950961" y="4580100"/>
                  </a:lnTo>
                  <a:lnTo>
                    <a:pt x="4951760" y="4580530"/>
                  </a:lnTo>
                  <a:lnTo>
                    <a:pt x="4952558" y="4580988"/>
                  </a:lnTo>
                  <a:lnTo>
                    <a:pt x="4953356" y="4581418"/>
                  </a:lnTo>
                  <a:lnTo>
                    <a:pt x="4954155" y="4581848"/>
                  </a:lnTo>
                  <a:lnTo>
                    <a:pt x="4954953" y="4582306"/>
                  </a:lnTo>
                  <a:lnTo>
                    <a:pt x="4955751" y="4582736"/>
                  </a:lnTo>
                  <a:lnTo>
                    <a:pt x="4956549" y="4583194"/>
                  </a:lnTo>
                  <a:lnTo>
                    <a:pt x="4957348" y="4583624"/>
                  </a:lnTo>
                  <a:lnTo>
                    <a:pt x="4958146" y="4584053"/>
                  </a:lnTo>
                  <a:lnTo>
                    <a:pt x="4958944" y="4584512"/>
                  </a:lnTo>
                  <a:lnTo>
                    <a:pt x="4959743" y="4584941"/>
                  </a:lnTo>
                  <a:lnTo>
                    <a:pt x="4960541" y="4585371"/>
                  </a:lnTo>
                  <a:lnTo>
                    <a:pt x="4961339" y="4585829"/>
                  </a:lnTo>
                  <a:lnTo>
                    <a:pt x="4962137" y="4586259"/>
                  </a:lnTo>
                  <a:lnTo>
                    <a:pt x="4962936" y="4586689"/>
                  </a:lnTo>
                  <a:lnTo>
                    <a:pt x="4963734" y="4587147"/>
                  </a:lnTo>
                  <a:lnTo>
                    <a:pt x="4964532" y="4587576"/>
                  </a:lnTo>
                  <a:lnTo>
                    <a:pt x="4965331" y="4588006"/>
                  </a:lnTo>
                  <a:lnTo>
                    <a:pt x="4966129" y="4588464"/>
                  </a:lnTo>
                  <a:lnTo>
                    <a:pt x="4966927" y="4588894"/>
                  </a:lnTo>
                  <a:lnTo>
                    <a:pt x="4967725" y="4589324"/>
                  </a:lnTo>
                  <a:lnTo>
                    <a:pt x="4968524" y="4589782"/>
                  </a:lnTo>
                  <a:lnTo>
                    <a:pt x="4969322" y="4590212"/>
                  </a:lnTo>
                  <a:lnTo>
                    <a:pt x="4970120" y="4590641"/>
                  </a:lnTo>
                  <a:lnTo>
                    <a:pt x="4970919" y="4591100"/>
                  </a:lnTo>
                  <a:lnTo>
                    <a:pt x="4971717" y="4591529"/>
                  </a:lnTo>
                  <a:lnTo>
                    <a:pt x="4972515" y="4591988"/>
                  </a:lnTo>
                  <a:lnTo>
                    <a:pt x="4973313" y="4592417"/>
                  </a:lnTo>
                  <a:lnTo>
                    <a:pt x="4974112" y="4592847"/>
                  </a:lnTo>
                  <a:lnTo>
                    <a:pt x="4974910" y="4593305"/>
                  </a:lnTo>
                  <a:lnTo>
                    <a:pt x="4975708" y="4593735"/>
                  </a:lnTo>
                  <a:lnTo>
                    <a:pt x="4976506" y="4594164"/>
                  </a:lnTo>
                  <a:lnTo>
                    <a:pt x="4977305" y="4594623"/>
                  </a:lnTo>
                  <a:lnTo>
                    <a:pt x="4978103" y="4595052"/>
                  </a:lnTo>
                  <a:lnTo>
                    <a:pt x="4978901" y="4595482"/>
                  </a:lnTo>
                  <a:lnTo>
                    <a:pt x="4979700" y="4595940"/>
                  </a:lnTo>
                  <a:lnTo>
                    <a:pt x="4980498" y="4596370"/>
                  </a:lnTo>
                  <a:lnTo>
                    <a:pt x="4981296" y="4596800"/>
                  </a:lnTo>
                  <a:lnTo>
                    <a:pt x="4982094" y="4597258"/>
                  </a:lnTo>
                  <a:lnTo>
                    <a:pt x="4982893" y="4597688"/>
                  </a:lnTo>
                  <a:lnTo>
                    <a:pt x="4983691" y="4598117"/>
                  </a:lnTo>
                  <a:lnTo>
                    <a:pt x="4984489" y="4598576"/>
                  </a:lnTo>
                  <a:lnTo>
                    <a:pt x="4985288" y="4599005"/>
                  </a:lnTo>
                  <a:lnTo>
                    <a:pt x="4986086" y="4599435"/>
                  </a:lnTo>
                  <a:lnTo>
                    <a:pt x="4986884" y="4599893"/>
                  </a:lnTo>
                  <a:lnTo>
                    <a:pt x="4987682" y="4600323"/>
                  </a:lnTo>
                  <a:lnTo>
                    <a:pt x="4988481" y="4600752"/>
                  </a:lnTo>
                  <a:lnTo>
                    <a:pt x="4989279" y="4601211"/>
                  </a:lnTo>
                  <a:lnTo>
                    <a:pt x="4990077" y="4601640"/>
                  </a:lnTo>
                  <a:lnTo>
                    <a:pt x="4990876" y="4602070"/>
                  </a:lnTo>
                  <a:lnTo>
                    <a:pt x="4991674" y="4602528"/>
                  </a:lnTo>
                  <a:lnTo>
                    <a:pt x="4992472" y="4602958"/>
                  </a:lnTo>
                  <a:lnTo>
                    <a:pt x="4993270" y="4603416"/>
                  </a:lnTo>
                  <a:lnTo>
                    <a:pt x="4994069" y="4603846"/>
                  </a:lnTo>
                  <a:lnTo>
                    <a:pt x="4994867" y="4604276"/>
                  </a:lnTo>
                  <a:lnTo>
                    <a:pt x="4995665" y="4604734"/>
                  </a:lnTo>
                  <a:lnTo>
                    <a:pt x="4996464" y="4605164"/>
                  </a:lnTo>
                  <a:lnTo>
                    <a:pt x="4997262" y="4605593"/>
                  </a:lnTo>
                  <a:lnTo>
                    <a:pt x="4998060" y="4606052"/>
                  </a:lnTo>
                  <a:lnTo>
                    <a:pt x="4998858" y="4606481"/>
                  </a:lnTo>
                  <a:lnTo>
                    <a:pt x="4999657" y="4606911"/>
                  </a:lnTo>
                  <a:lnTo>
                    <a:pt x="5000455" y="4607369"/>
                  </a:lnTo>
                  <a:lnTo>
                    <a:pt x="5001253" y="4607799"/>
                  </a:lnTo>
                  <a:lnTo>
                    <a:pt x="5002052" y="4608228"/>
                  </a:lnTo>
                  <a:lnTo>
                    <a:pt x="5002850" y="4608687"/>
                  </a:lnTo>
                  <a:lnTo>
                    <a:pt x="5003648" y="4609116"/>
                  </a:lnTo>
                  <a:lnTo>
                    <a:pt x="5004446" y="4609546"/>
                  </a:lnTo>
                  <a:lnTo>
                    <a:pt x="5005245" y="4610004"/>
                  </a:lnTo>
                  <a:lnTo>
                    <a:pt x="5006043" y="4610434"/>
                  </a:lnTo>
                  <a:lnTo>
                    <a:pt x="5006841" y="4610864"/>
                  </a:lnTo>
                  <a:lnTo>
                    <a:pt x="5007640" y="4611322"/>
                  </a:lnTo>
                  <a:lnTo>
                    <a:pt x="5008438" y="4611752"/>
                  </a:lnTo>
                  <a:lnTo>
                    <a:pt x="5009236" y="4612181"/>
                  </a:lnTo>
                  <a:lnTo>
                    <a:pt x="5010034" y="4612640"/>
                  </a:lnTo>
                  <a:lnTo>
                    <a:pt x="5010833" y="4613069"/>
                  </a:lnTo>
                  <a:lnTo>
                    <a:pt x="5011631" y="4613499"/>
                  </a:lnTo>
                  <a:lnTo>
                    <a:pt x="5012429" y="4613957"/>
                  </a:lnTo>
                  <a:lnTo>
                    <a:pt x="5013228" y="4614387"/>
                  </a:lnTo>
                  <a:lnTo>
                    <a:pt x="5014026" y="4614816"/>
                  </a:lnTo>
                  <a:lnTo>
                    <a:pt x="5014824" y="4615275"/>
                  </a:lnTo>
                  <a:lnTo>
                    <a:pt x="5015622" y="4615704"/>
                  </a:lnTo>
                  <a:lnTo>
                    <a:pt x="5016421" y="4616134"/>
                  </a:lnTo>
                  <a:lnTo>
                    <a:pt x="5017219" y="4616592"/>
                  </a:lnTo>
                  <a:lnTo>
                    <a:pt x="5018017" y="4617022"/>
                  </a:lnTo>
                  <a:lnTo>
                    <a:pt x="5018816" y="4617452"/>
                  </a:lnTo>
                  <a:lnTo>
                    <a:pt x="5019614" y="4617910"/>
                  </a:lnTo>
                  <a:lnTo>
                    <a:pt x="5020412" y="4618340"/>
                  </a:lnTo>
                  <a:lnTo>
                    <a:pt x="5021210" y="4618769"/>
                  </a:lnTo>
                  <a:lnTo>
                    <a:pt x="5022009" y="4619228"/>
                  </a:lnTo>
                  <a:lnTo>
                    <a:pt x="5022807" y="4619657"/>
                  </a:lnTo>
                  <a:lnTo>
                    <a:pt x="5023605" y="4620087"/>
                  </a:lnTo>
                  <a:lnTo>
                    <a:pt x="5024404" y="4620545"/>
                  </a:lnTo>
                  <a:lnTo>
                    <a:pt x="5025202" y="4620975"/>
                  </a:lnTo>
                  <a:lnTo>
                    <a:pt x="5026000" y="4621404"/>
                  </a:lnTo>
                  <a:lnTo>
                    <a:pt x="5026798" y="4621863"/>
                  </a:lnTo>
                  <a:lnTo>
                    <a:pt x="5027597" y="4622292"/>
                  </a:lnTo>
                  <a:lnTo>
                    <a:pt x="5028395" y="4622722"/>
                  </a:lnTo>
                  <a:lnTo>
                    <a:pt x="5029193" y="4623180"/>
                  </a:lnTo>
                  <a:lnTo>
                    <a:pt x="5029992" y="4623610"/>
                  </a:lnTo>
                  <a:lnTo>
                    <a:pt x="5030790" y="4624040"/>
                  </a:lnTo>
                  <a:lnTo>
                    <a:pt x="5031588" y="4624498"/>
                  </a:lnTo>
                  <a:lnTo>
                    <a:pt x="5032386" y="4624928"/>
                  </a:lnTo>
                  <a:lnTo>
                    <a:pt x="5033185" y="4625357"/>
                  </a:lnTo>
                  <a:lnTo>
                    <a:pt x="5033983" y="4625816"/>
                  </a:lnTo>
                  <a:lnTo>
                    <a:pt x="5034781" y="4626245"/>
                  </a:lnTo>
                  <a:lnTo>
                    <a:pt x="5035580" y="4626675"/>
                  </a:lnTo>
                  <a:lnTo>
                    <a:pt x="5036378" y="4627133"/>
                  </a:lnTo>
                  <a:lnTo>
                    <a:pt x="5037176" y="4627563"/>
                  </a:lnTo>
                  <a:lnTo>
                    <a:pt x="5037974" y="4627992"/>
                  </a:lnTo>
                  <a:lnTo>
                    <a:pt x="5038773" y="4628451"/>
                  </a:lnTo>
                  <a:lnTo>
                    <a:pt x="5039571" y="4628880"/>
                  </a:lnTo>
                  <a:lnTo>
                    <a:pt x="5040369" y="4629310"/>
                  </a:lnTo>
                  <a:lnTo>
                    <a:pt x="5041168" y="4629768"/>
                  </a:lnTo>
                  <a:lnTo>
                    <a:pt x="5041966" y="4630198"/>
                  </a:lnTo>
                  <a:lnTo>
                    <a:pt x="5042764" y="4630628"/>
                  </a:lnTo>
                  <a:lnTo>
                    <a:pt x="5043562" y="4631086"/>
                  </a:lnTo>
                  <a:lnTo>
                    <a:pt x="5044361" y="4631516"/>
                  </a:lnTo>
                  <a:lnTo>
                    <a:pt x="5045159" y="4631945"/>
                  </a:lnTo>
                  <a:lnTo>
                    <a:pt x="5045957" y="4632404"/>
                  </a:lnTo>
                  <a:lnTo>
                    <a:pt x="5046756" y="4632833"/>
                  </a:lnTo>
                  <a:lnTo>
                    <a:pt x="5047554" y="4633263"/>
                  </a:lnTo>
                  <a:lnTo>
                    <a:pt x="5048352" y="4633721"/>
                  </a:lnTo>
                  <a:lnTo>
                    <a:pt x="5049150" y="4634151"/>
                  </a:lnTo>
                  <a:lnTo>
                    <a:pt x="5049949" y="4634580"/>
                  </a:lnTo>
                  <a:lnTo>
                    <a:pt x="5050747" y="4635039"/>
                  </a:lnTo>
                  <a:lnTo>
                    <a:pt x="5051545" y="4635468"/>
                  </a:lnTo>
                  <a:lnTo>
                    <a:pt x="5052344" y="4635898"/>
                  </a:lnTo>
                  <a:lnTo>
                    <a:pt x="5053142" y="4636356"/>
                  </a:lnTo>
                  <a:lnTo>
                    <a:pt x="5053940" y="4636786"/>
                  </a:lnTo>
                  <a:lnTo>
                    <a:pt x="5054738" y="4637216"/>
                  </a:lnTo>
                  <a:lnTo>
                    <a:pt x="5055537" y="4637674"/>
                  </a:lnTo>
                  <a:lnTo>
                    <a:pt x="5056335" y="4638104"/>
                  </a:lnTo>
                  <a:lnTo>
                    <a:pt x="5057133" y="4638533"/>
                  </a:lnTo>
                  <a:lnTo>
                    <a:pt x="5057932" y="4638963"/>
                  </a:lnTo>
                  <a:lnTo>
                    <a:pt x="5058730" y="4639421"/>
                  </a:lnTo>
                  <a:lnTo>
                    <a:pt x="5059528" y="4639851"/>
                  </a:lnTo>
                  <a:lnTo>
                    <a:pt x="5060326" y="4640281"/>
                  </a:lnTo>
                  <a:lnTo>
                    <a:pt x="5061125" y="4640739"/>
                  </a:lnTo>
                  <a:lnTo>
                    <a:pt x="5061923" y="4641169"/>
                  </a:lnTo>
                  <a:lnTo>
                    <a:pt x="5062721" y="4641598"/>
                  </a:lnTo>
                  <a:lnTo>
                    <a:pt x="5063520" y="4642056"/>
                  </a:lnTo>
                  <a:lnTo>
                    <a:pt x="5064318" y="4642486"/>
                  </a:lnTo>
                  <a:lnTo>
                    <a:pt x="5065116" y="4642916"/>
                  </a:lnTo>
                  <a:lnTo>
                    <a:pt x="5065914" y="4643374"/>
                  </a:lnTo>
                  <a:lnTo>
                    <a:pt x="5066713" y="4643804"/>
                  </a:lnTo>
                  <a:lnTo>
                    <a:pt x="5067511" y="4644233"/>
                  </a:lnTo>
                  <a:lnTo>
                    <a:pt x="5068309" y="4644692"/>
                  </a:lnTo>
                  <a:lnTo>
                    <a:pt x="5069108" y="4645121"/>
                  </a:lnTo>
                  <a:lnTo>
                    <a:pt x="5069906" y="4645551"/>
                  </a:lnTo>
                  <a:lnTo>
                    <a:pt x="5070704" y="4646009"/>
                  </a:lnTo>
                  <a:lnTo>
                    <a:pt x="5071502" y="4646439"/>
                  </a:lnTo>
                  <a:lnTo>
                    <a:pt x="5072301" y="4646869"/>
                  </a:lnTo>
                  <a:lnTo>
                    <a:pt x="5073099" y="4647327"/>
                  </a:lnTo>
                  <a:lnTo>
                    <a:pt x="5073897" y="4647757"/>
                  </a:lnTo>
                  <a:lnTo>
                    <a:pt x="5074696" y="4648186"/>
                  </a:lnTo>
                  <a:lnTo>
                    <a:pt x="5075494" y="4648644"/>
                  </a:lnTo>
                  <a:lnTo>
                    <a:pt x="5076292" y="4649074"/>
                  </a:lnTo>
                  <a:lnTo>
                    <a:pt x="5077090" y="4649504"/>
                  </a:lnTo>
                  <a:lnTo>
                    <a:pt x="5077889" y="4649933"/>
                  </a:lnTo>
                  <a:lnTo>
                    <a:pt x="5078687" y="4650392"/>
                  </a:lnTo>
                  <a:lnTo>
                    <a:pt x="5079485" y="4650821"/>
                  </a:lnTo>
                  <a:lnTo>
                    <a:pt x="5080284" y="4651251"/>
                  </a:lnTo>
                  <a:lnTo>
                    <a:pt x="5081082" y="4651709"/>
                  </a:lnTo>
                  <a:lnTo>
                    <a:pt x="5081880" y="4652139"/>
                  </a:lnTo>
                  <a:lnTo>
                    <a:pt x="5082678" y="4652569"/>
                  </a:lnTo>
                  <a:lnTo>
                    <a:pt x="5083477" y="4653027"/>
                  </a:lnTo>
                  <a:lnTo>
                    <a:pt x="5084275" y="4653457"/>
                  </a:lnTo>
                  <a:lnTo>
                    <a:pt x="5085073" y="4653886"/>
                  </a:lnTo>
                  <a:lnTo>
                    <a:pt x="5085872" y="4654345"/>
                  </a:lnTo>
                  <a:lnTo>
                    <a:pt x="5086670" y="4654774"/>
                  </a:lnTo>
                  <a:lnTo>
                    <a:pt x="5087468" y="4655204"/>
                  </a:lnTo>
                  <a:lnTo>
                    <a:pt x="5088266" y="4655662"/>
                  </a:lnTo>
                  <a:lnTo>
                    <a:pt x="5089065" y="4656092"/>
                  </a:lnTo>
                  <a:lnTo>
                    <a:pt x="5089863" y="4656521"/>
                  </a:lnTo>
                  <a:lnTo>
                    <a:pt x="5090661" y="4656951"/>
                  </a:lnTo>
                  <a:lnTo>
                    <a:pt x="5091459" y="4657409"/>
                  </a:lnTo>
                  <a:lnTo>
                    <a:pt x="5092258" y="4657839"/>
                  </a:lnTo>
                  <a:lnTo>
                    <a:pt x="5093056" y="4658269"/>
                  </a:lnTo>
                  <a:lnTo>
                    <a:pt x="5093854" y="4658727"/>
                  </a:lnTo>
                  <a:lnTo>
                    <a:pt x="5094653" y="4659157"/>
                  </a:lnTo>
                  <a:lnTo>
                    <a:pt x="5095451" y="4659586"/>
                  </a:lnTo>
                  <a:lnTo>
                    <a:pt x="5096249" y="4660045"/>
                  </a:lnTo>
                  <a:lnTo>
                    <a:pt x="5097047" y="4660474"/>
                  </a:lnTo>
                  <a:lnTo>
                    <a:pt x="5097846" y="4660904"/>
                  </a:lnTo>
                  <a:lnTo>
                    <a:pt x="5098644" y="4661362"/>
                  </a:lnTo>
                  <a:lnTo>
                    <a:pt x="5099442" y="4661792"/>
                  </a:lnTo>
                  <a:lnTo>
                    <a:pt x="5100241" y="4662222"/>
                  </a:lnTo>
                  <a:lnTo>
                    <a:pt x="5101039" y="4662680"/>
                  </a:lnTo>
                  <a:lnTo>
                    <a:pt x="5101837" y="4663109"/>
                  </a:lnTo>
                  <a:lnTo>
                    <a:pt x="5102635" y="4663539"/>
                  </a:lnTo>
                  <a:lnTo>
                    <a:pt x="5103434" y="4663969"/>
                  </a:lnTo>
                  <a:lnTo>
                    <a:pt x="5104232" y="4664427"/>
                  </a:lnTo>
                  <a:lnTo>
                    <a:pt x="5105030" y="4664857"/>
                  </a:lnTo>
                  <a:lnTo>
                    <a:pt x="5105829" y="4665286"/>
                  </a:lnTo>
                  <a:lnTo>
                    <a:pt x="5106627" y="4665745"/>
                  </a:lnTo>
                  <a:lnTo>
                    <a:pt x="5107425" y="4666174"/>
                  </a:lnTo>
                  <a:lnTo>
                    <a:pt x="5108223" y="4666604"/>
                  </a:lnTo>
                  <a:lnTo>
                    <a:pt x="5109022" y="4667062"/>
                  </a:lnTo>
                  <a:lnTo>
                    <a:pt x="5109820" y="4667492"/>
                  </a:lnTo>
                  <a:lnTo>
                    <a:pt x="5110618" y="4667922"/>
                  </a:lnTo>
                  <a:lnTo>
                    <a:pt x="5111417" y="4668380"/>
                  </a:lnTo>
                  <a:lnTo>
                    <a:pt x="5112215" y="4668810"/>
                  </a:lnTo>
                  <a:lnTo>
                    <a:pt x="5113013" y="4669239"/>
                  </a:lnTo>
                  <a:lnTo>
                    <a:pt x="5113811" y="4669669"/>
                  </a:lnTo>
                  <a:lnTo>
                    <a:pt x="5114610" y="4670127"/>
                  </a:lnTo>
                  <a:lnTo>
                    <a:pt x="5115408" y="4670557"/>
                  </a:lnTo>
                  <a:lnTo>
                    <a:pt x="5116206" y="4670986"/>
                  </a:lnTo>
                  <a:lnTo>
                    <a:pt x="5117005" y="4671445"/>
                  </a:lnTo>
                  <a:lnTo>
                    <a:pt x="5117803" y="4671874"/>
                  </a:lnTo>
                  <a:lnTo>
                    <a:pt x="5118601" y="4672304"/>
                  </a:lnTo>
                  <a:lnTo>
                    <a:pt x="5119399" y="4672762"/>
                  </a:lnTo>
                  <a:lnTo>
                    <a:pt x="5120198" y="4673192"/>
                  </a:lnTo>
                  <a:lnTo>
                    <a:pt x="5120996" y="4673622"/>
                  </a:lnTo>
                  <a:lnTo>
                    <a:pt x="5121794" y="4674080"/>
                  </a:lnTo>
                  <a:lnTo>
                    <a:pt x="5122593" y="4674510"/>
                  </a:lnTo>
                  <a:lnTo>
                    <a:pt x="5123391" y="4674939"/>
                  </a:lnTo>
                  <a:lnTo>
                    <a:pt x="5124189" y="4675369"/>
                  </a:lnTo>
                  <a:lnTo>
                    <a:pt x="5124987" y="4675827"/>
                  </a:lnTo>
                  <a:lnTo>
                    <a:pt x="5125786" y="4676257"/>
                  </a:lnTo>
                  <a:lnTo>
                    <a:pt x="5126584" y="4676686"/>
                  </a:lnTo>
                  <a:lnTo>
                    <a:pt x="5127382" y="4677145"/>
                  </a:lnTo>
                  <a:lnTo>
                    <a:pt x="5128181" y="4677574"/>
                  </a:lnTo>
                  <a:lnTo>
                    <a:pt x="5128979" y="4678004"/>
                  </a:lnTo>
                  <a:lnTo>
                    <a:pt x="5129777" y="4678462"/>
                  </a:lnTo>
                  <a:lnTo>
                    <a:pt x="5130575" y="4678892"/>
                  </a:lnTo>
                  <a:lnTo>
                    <a:pt x="5131374" y="4679322"/>
                  </a:lnTo>
                  <a:lnTo>
                    <a:pt x="5132172" y="4679751"/>
                  </a:lnTo>
                  <a:lnTo>
                    <a:pt x="5132970" y="4680210"/>
                  </a:lnTo>
                  <a:lnTo>
                    <a:pt x="5133769" y="4680639"/>
                  </a:lnTo>
                  <a:lnTo>
                    <a:pt x="5134567" y="4681069"/>
                  </a:lnTo>
                  <a:lnTo>
                    <a:pt x="5135365" y="4681527"/>
                  </a:lnTo>
                  <a:lnTo>
                    <a:pt x="5136163" y="4681957"/>
                  </a:lnTo>
                  <a:lnTo>
                    <a:pt x="5136962" y="4682387"/>
                  </a:lnTo>
                  <a:lnTo>
                    <a:pt x="5137760" y="4682845"/>
                  </a:lnTo>
                  <a:lnTo>
                    <a:pt x="5138558" y="4683275"/>
                  </a:lnTo>
                  <a:lnTo>
                    <a:pt x="5139357" y="4683704"/>
                  </a:lnTo>
                  <a:lnTo>
                    <a:pt x="5140155" y="4684134"/>
                  </a:lnTo>
                  <a:lnTo>
                    <a:pt x="5140953" y="4684592"/>
                  </a:lnTo>
                  <a:lnTo>
                    <a:pt x="5141751" y="4685022"/>
                  </a:lnTo>
                  <a:lnTo>
                    <a:pt x="5142550" y="4685451"/>
                  </a:lnTo>
                  <a:lnTo>
                    <a:pt x="5143348" y="4685910"/>
                  </a:lnTo>
                  <a:lnTo>
                    <a:pt x="5144146" y="4686339"/>
                  </a:lnTo>
                  <a:lnTo>
                    <a:pt x="5144945" y="4686769"/>
                  </a:lnTo>
                  <a:lnTo>
                    <a:pt x="5145743" y="4687227"/>
                  </a:lnTo>
                  <a:lnTo>
                    <a:pt x="5146541" y="4687657"/>
                  </a:lnTo>
                  <a:lnTo>
                    <a:pt x="5147339" y="4688087"/>
                  </a:lnTo>
                  <a:lnTo>
                    <a:pt x="5148138" y="4688516"/>
                  </a:lnTo>
                  <a:lnTo>
                    <a:pt x="5148936" y="4688975"/>
                  </a:lnTo>
                  <a:lnTo>
                    <a:pt x="5149734" y="4689404"/>
                  </a:lnTo>
                  <a:lnTo>
                    <a:pt x="5150533" y="4689834"/>
                  </a:lnTo>
                  <a:lnTo>
                    <a:pt x="5151331" y="4690292"/>
                  </a:lnTo>
                  <a:lnTo>
                    <a:pt x="5152129" y="4690722"/>
                  </a:lnTo>
                  <a:lnTo>
                    <a:pt x="5152927" y="4691151"/>
                  </a:lnTo>
                  <a:lnTo>
                    <a:pt x="5153726" y="4691610"/>
                  </a:lnTo>
                  <a:lnTo>
                    <a:pt x="5154524" y="4692039"/>
                  </a:lnTo>
                  <a:lnTo>
                    <a:pt x="5155322" y="4692469"/>
                  </a:lnTo>
                  <a:lnTo>
                    <a:pt x="5156121" y="4692899"/>
                  </a:lnTo>
                  <a:lnTo>
                    <a:pt x="5156919" y="4693357"/>
                  </a:lnTo>
                  <a:lnTo>
                    <a:pt x="5157717" y="4693787"/>
                  </a:lnTo>
                  <a:lnTo>
                    <a:pt x="5158515" y="4694216"/>
                  </a:lnTo>
                  <a:lnTo>
                    <a:pt x="5159314" y="4694675"/>
                  </a:lnTo>
                  <a:lnTo>
                    <a:pt x="5160112" y="4695104"/>
                  </a:lnTo>
                  <a:lnTo>
                    <a:pt x="5160910" y="4695534"/>
                  </a:lnTo>
                  <a:lnTo>
                    <a:pt x="5161709" y="4695964"/>
                  </a:lnTo>
                  <a:lnTo>
                    <a:pt x="5162507" y="4696422"/>
                  </a:lnTo>
                  <a:lnTo>
                    <a:pt x="5163305" y="4696852"/>
                  </a:lnTo>
                  <a:lnTo>
                    <a:pt x="5164103" y="4697281"/>
                  </a:lnTo>
                  <a:lnTo>
                    <a:pt x="5164902" y="4697739"/>
                  </a:lnTo>
                  <a:lnTo>
                    <a:pt x="5165700" y="4698169"/>
                  </a:lnTo>
                  <a:lnTo>
                    <a:pt x="5166498" y="4698599"/>
                  </a:lnTo>
                  <a:lnTo>
                    <a:pt x="5167297" y="4699057"/>
                  </a:lnTo>
                  <a:lnTo>
                    <a:pt x="5168095" y="4699487"/>
                  </a:lnTo>
                  <a:lnTo>
                    <a:pt x="5168893" y="4699916"/>
                  </a:lnTo>
                  <a:lnTo>
                    <a:pt x="5169691" y="4700346"/>
                  </a:lnTo>
                  <a:lnTo>
                    <a:pt x="5170490" y="4700804"/>
                  </a:lnTo>
                  <a:lnTo>
                    <a:pt x="5171288" y="4701234"/>
                  </a:lnTo>
                  <a:lnTo>
                    <a:pt x="5172086" y="4701664"/>
                  </a:lnTo>
                  <a:lnTo>
                    <a:pt x="5172885" y="4702122"/>
                  </a:lnTo>
                  <a:lnTo>
                    <a:pt x="5173683" y="4702552"/>
                  </a:lnTo>
                  <a:lnTo>
                    <a:pt x="5174481" y="4702981"/>
                  </a:lnTo>
                  <a:lnTo>
                    <a:pt x="5175279" y="4703411"/>
                  </a:lnTo>
                  <a:lnTo>
                    <a:pt x="5176078" y="4703869"/>
                  </a:lnTo>
                  <a:lnTo>
                    <a:pt x="5176876" y="4704299"/>
                  </a:lnTo>
                  <a:lnTo>
                    <a:pt x="5177674" y="4704729"/>
                  </a:lnTo>
                  <a:lnTo>
                    <a:pt x="5178473" y="4705187"/>
                  </a:lnTo>
                  <a:lnTo>
                    <a:pt x="5179271" y="4705616"/>
                  </a:lnTo>
                  <a:lnTo>
                    <a:pt x="5180069" y="4706046"/>
                  </a:lnTo>
                  <a:lnTo>
                    <a:pt x="5180867" y="4706476"/>
                  </a:lnTo>
                  <a:lnTo>
                    <a:pt x="5181666" y="4706934"/>
                  </a:lnTo>
                  <a:lnTo>
                    <a:pt x="5182464" y="4707364"/>
                  </a:lnTo>
                  <a:lnTo>
                    <a:pt x="5183262" y="4707793"/>
                  </a:lnTo>
                  <a:lnTo>
                    <a:pt x="5184061" y="4708252"/>
                  </a:lnTo>
                  <a:lnTo>
                    <a:pt x="5184859" y="4708681"/>
                  </a:lnTo>
                  <a:lnTo>
                    <a:pt x="5185657" y="4709111"/>
                  </a:lnTo>
                  <a:lnTo>
                    <a:pt x="5186455" y="4709541"/>
                  </a:lnTo>
                  <a:lnTo>
                    <a:pt x="5187254" y="4709999"/>
                  </a:lnTo>
                  <a:lnTo>
                    <a:pt x="5188052" y="4710429"/>
                  </a:lnTo>
                  <a:lnTo>
                    <a:pt x="5188850" y="4710858"/>
                  </a:lnTo>
                  <a:lnTo>
                    <a:pt x="5189649" y="4711317"/>
                  </a:lnTo>
                  <a:lnTo>
                    <a:pt x="5190447" y="4711746"/>
                  </a:lnTo>
                  <a:lnTo>
                    <a:pt x="5191245" y="4712176"/>
                  </a:lnTo>
                  <a:lnTo>
                    <a:pt x="5192043" y="4712605"/>
                  </a:lnTo>
                  <a:lnTo>
                    <a:pt x="5192842" y="4713064"/>
                  </a:lnTo>
                  <a:lnTo>
                    <a:pt x="5193640" y="4713493"/>
                  </a:lnTo>
                  <a:lnTo>
                    <a:pt x="5194438" y="4713923"/>
                  </a:lnTo>
                  <a:lnTo>
                    <a:pt x="5195237" y="4714381"/>
                  </a:lnTo>
                  <a:lnTo>
                    <a:pt x="5196035" y="4714811"/>
                  </a:lnTo>
                  <a:lnTo>
                    <a:pt x="5196833" y="4715241"/>
                  </a:lnTo>
                  <a:lnTo>
                    <a:pt x="5197631" y="4715670"/>
                  </a:lnTo>
                  <a:lnTo>
                    <a:pt x="5198430" y="4716129"/>
                  </a:lnTo>
                  <a:lnTo>
                    <a:pt x="5199228" y="4716558"/>
                  </a:lnTo>
                  <a:lnTo>
                    <a:pt x="5200026" y="4716988"/>
                  </a:lnTo>
                  <a:lnTo>
                    <a:pt x="5200825" y="4717446"/>
                  </a:lnTo>
                  <a:lnTo>
                    <a:pt x="5201623" y="4717876"/>
                  </a:lnTo>
                  <a:lnTo>
                    <a:pt x="5202421" y="4718306"/>
                  </a:lnTo>
                  <a:lnTo>
                    <a:pt x="5203219" y="4718735"/>
                  </a:lnTo>
                  <a:lnTo>
                    <a:pt x="5204018" y="4719193"/>
                  </a:lnTo>
                  <a:lnTo>
                    <a:pt x="5204816" y="4719623"/>
                  </a:lnTo>
                  <a:lnTo>
                    <a:pt x="5205614" y="4720053"/>
                  </a:lnTo>
                  <a:lnTo>
                    <a:pt x="5206412" y="4720511"/>
                  </a:lnTo>
                  <a:lnTo>
                    <a:pt x="5207211" y="4720941"/>
                  </a:lnTo>
                  <a:lnTo>
                    <a:pt x="5208009" y="4721370"/>
                  </a:lnTo>
                  <a:lnTo>
                    <a:pt x="5208807" y="4721800"/>
                  </a:lnTo>
                  <a:lnTo>
                    <a:pt x="5209606" y="4722258"/>
                  </a:lnTo>
                  <a:lnTo>
                    <a:pt x="5210404" y="4722688"/>
                  </a:lnTo>
                  <a:lnTo>
                    <a:pt x="5211202" y="4723118"/>
                  </a:lnTo>
                  <a:lnTo>
                    <a:pt x="5212000" y="4723576"/>
                  </a:lnTo>
                  <a:lnTo>
                    <a:pt x="5212799" y="4724006"/>
                  </a:lnTo>
                  <a:lnTo>
                    <a:pt x="5213597" y="4724435"/>
                  </a:lnTo>
                  <a:lnTo>
                    <a:pt x="5214395" y="4724865"/>
                  </a:lnTo>
                  <a:lnTo>
                    <a:pt x="5215194" y="4725323"/>
                  </a:lnTo>
                  <a:lnTo>
                    <a:pt x="5215992" y="4725753"/>
                  </a:lnTo>
                  <a:lnTo>
                    <a:pt x="5216790" y="4726183"/>
                  </a:lnTo>
                  <a:lnTo>
                    <a:pt x="5217588" y="4726612"/>
                  </a:lnTo>
                  <a:lnTo>
                    <a:pt x="5218387" y="4727070"/>
                  </a:lnTo>
                  <a:lnTo>
                    <a:pt x="5219185" y="4727500"/>
                  </a:lnTo>
                  <a:lnTo>
                    <a:pt x="5219983" y="4727930"/>
                  </a:lnTo>
                  <a:lnTo>
                    <a:pt x="5220782" y="4728388"/>
                  </a:lnTo>
                  <a:lnTo>
                    <a:pt x="5221580" y="4728818"/>
                  </a:lnTo>
                  <a:lnTo>
                    <a:pt x="5222378" y="4729247"/>
                  </a:lnTo>
                  <a:lnTo>
                    <a:pt x="5223176" y="4729677"/>
                  </a:lnTo>
                  <a:lnTo>
                    <a:pt x="5223975" y="4730135"/>
                  </a:lnTo>
                  <a:lnTo>
                    <a:pt x="5224773" y="4730565"/>
                  </a:lnTo>
                  <a:lnTo>
                    <a:pt x="5225571" y="4730995"/>
                  </a:lnTo>
                  <a:lnTo>
                    <a:pt x="5226370" y="4731453"/>
                  </a:lnTo>
                  <a:lnTo>
                    <a:pt x="5227168" y="4731883"/>
                  </a:lnTo>
                  <a:lnTo>
                    <a:pt x="5227966" y="4732312"/>
                  </a:lnTo>
                  <a:lnTo>
                    <a:pt x="5228764" y="4732742"/>
                  </a:lnTo>
                  <a:lnTo>
                    <a:pt x="5229563" y="4733200"/>
                  </a:lnTo>
                  <a:lnTo>
                    <a:pt x="5230361" y="4733630"/>
                  </a:lnTo>
                  <a:lnTo>
                    <a:pt x="5231159" y="4734059"/>
                  </a:lnTo>
                  <a:lnTo>
                    <a:pt x="5231958" y="4734489"/>
                  </a:lnTo>
                  <a:lnTo>
                    <a:pt x="5232756" y="4734947"/>
                  </a:lnTo>
                  <a:lnTo>
                    <a:pt x="5233554" y="4735377"/>
                  </a:lnTo>
                  <a:lnTo>
                    <a:pt x="5234352" y="4735807"/>
                  </a:lnTo>
                  <a:lnTo>
                    <a:pt x="5235151" y="4736265"/>
                  </a:lnTo>
                  <a:lnTo>
                    <a:pt x="5235949" y="4736695"/>
                  </a:lnTo>
                  <a:lnTo>
                    <a:pt x="5236747" y="4737124"/>
                  </a:lnTo>
                  <a:lnTo>
                    <a:pt x="5237546" y="4737554"/>
                  </a:lnTo>
                  <a:lnTo>
                    <a:pt x="5238344" y="4738012"/>
                  </a:lnTo>
                  <a:lnTo>
                    <a:pt x="5239142" y="4738442"/>
                  </a:lnTo>
                  <a:lnTo>
                    <a:pt x="5239940" y="4738872"/>
                  </a:lnTo>
                  <a:lnTo>
                    <a:pt x="5240739" y="4739301"/>
                  </a:lnTo>
                  <a:lnTo>
                    <a:pt x="5241537" y="4739760"/>
                  </a:lnTo>
                  <a:lnTo>
                    <a:pt x="5242335" y="4740189"/>
                  </a:lnTo>
                  <a:lnTo>
                    <a:pt x="5243134" y="4740619"/>
                  </a:lnTo>
                  <a:lnTo>
                    <a:pt x="5243932" y="4741077"/>
                  </a:lnTo>
                  <a:lnTo>
                    <a:pt x="5244730" y="4741507"/>
                  </a:lnTo>
                  <a:lnTo>
                    <a:pt x="5245528" y="4741936"/>
                  </a:lnTo>
                  <a:lnTo>
                    <a:pt x="5246327" y="4742366"/>
                  </a:lnTo>
                  <a:lnTo>
                    <a:pt x="5247125" y="4742824"/>
                  </a:lnTo>
                  <a:lnTo>
                    <a:pt x="5247923" y="4743254"/>
                  </a:lnTo>
                  <a:lnTo>
                    <a:pt x="5248722" y="4743684"/>
                  </a:lnTo>
                  <a:lnTo>
                    <a:pt x="5249520" y="4744113"/>
                  </a:lnTo>
                  <a:lnTo>
                    <a:pt x="5250318" y="4744572"/>
                  </a:lnTo>
                  <a:lnTo>
                    <a:pt x="5251116" y="4745001"/>
                  </a:lnTo>
                  <a:lnTo>
                    <a:pt x="5251915" y="4745431"/>
                  </a:lnTo>
                  <a:lnTo>
                    <a:pt x="5252713" y="4745889"/>
                  </a:lnTo>
                  <a:lnTo>
                    <a:pt x="5253511" y="4746319"/>
                  </a:lnTo>
                  <a:lnTo>
                    <a:pt x="5254310" y="4746749"/>
                  </a:lnTo>
                  <a:lnTo>
                    <a:pt x="5255108" y="4747178"/>
                  </a:lnTo>
                  <a:lnTo>
                    <a:pt x="5255906" y="4747637"/>
                  </a:lnTo>
                  <a:lnTo>
                    <a:pt x="5256704" y="4748066"/>
                  </a:lnTo>
                  <a:lnTo>
                    <a:pt x="5257503" y="4748496"/>
                  </a:lnTo>
                  <a:lnTo>
                    <a:pt x="5258301" y="4748925"/>
                  </a:lnTo>
                  <a:lnTo>
                    <a:pt x="5259099" y="4749384"/>
                  </a:lnTo>
                  <a:lnTo>
                    <a:pt x="5259898" y="4749813"/>
                  </a:lnTo>
                  <a:lnTo>
                    <a:pt x="5260696" y="4750243"/>
                  </a:lnTo>
                  <a:lnTo>
                    <a:pt x="5261494" y="4750673"/>
                  </a:lnTo>
                  <a:lnTo>
                    <a:pt x="5262292" y="4751131"/>
                  </a:lnTo>
                  <a:lnTo>
                    <a:pt x="5263091" y="4751561"/>
                  </a:lnTo>
                  <a:lnTo>
                    <a:pt x="5263889" y="4751990"/>
                  </a:lnTo>
                  <a:lnTo>
                    <a:pt x="5264687" y="4752449"/>
                  </a:lnTo>
                  <a:lnTo>
                    <a:pt x="5265486" y="4752878"/>
                  </a:lnTo>
                  <a:lnTo>
                    <a:pt x="5266284" y="4753308"/>
                  </a:lnTo>
                  <a:lnTo>
                    <a:pt x="5267082" y="4753738"/>
                  </a:lnTo>
                  <a:lnTo>
                    <a:pt x="5267880" y="4754196"/>
                  </a:lnTo>
                  <a:lnTo>
                    <a:pt x="5268679" y="4754626"/>
                  </a:lnTo>
                  <a:lnTo>
                    <a:pt x="5269477" y="4755055"/>
                  </a:lnTo>
                  <a:lnTo>
                    <a:pt x="5270275" y="4755485"/>
                  </a:lnTo>
                  <a:lnTo>
                    <a:pt x="5271074" y="4755943"/>
                  </a:lnTo>
                  <a:lnTo>
                    <a:pt x="5271872" y="4756373"/>
                  </a:lnTo>
                  <a:lnTo>
                    <a:pt x="5272670" y="4756802"/>
                  </a:lnTo>
                  <a:lnTo>
                    <a:pt x="5273468" y="4757232"/>
                  </a:lnTo>
                  <a:lnTo>
                    <a:pt x="5274267" y="4757690"/>
                  </a:lnTo>
                  <a:lnTo>
                    <a:pt x="5275065" y="4758120"/>
                  </a:lnTo>
                  <a:lnTo>
                    <a:pt x="5275863" y="4758550"/>
                  </a:lnTo>
                  <a:lnTo>
                    <a:pt x="5276662" y="4759008"/>
                  </a:lnTo>
                  <a:lnTo>
                    <a:pt x="5277460" y="4759438"/>
                  </a:lnTo>
                  <a:lnTo>
                    <a:pt x="5278258" y="4759867"/>
                  </a:lnTo>
                  <a:lnTo>
                    <a:pt x="5279056" y="4760297"/>
                  </a:lnTo>
                  <a:lnTo>
                    <a:pt x="5279855" y="4760755"/>
                  </a:lnTo>
                  <a:lnTo>
                    <a:pt x="5280653" y="4761185"/>
                  </a:lnTo>
                  <a:lnTo>
                    <a:pt x="5281451" y="4761615"/>
                  </a:lnTo>
                  <a:lnTo>
                    <a:pt x="5282250" y="4762044"/>
                  </a:lnTo>
                  <a:lnTo>
                    <a:pt x="5283048" y="4762503"/>
                  </a:lnTo>
                  <a:lnTo>
                    <a:pt x="5283846" y="4762932"/>
                  </a:lnTo>
                  <a:lnTo>
                    <a:pt x="5284644" y="4763362"/>
                  </a:lnTo>
                  <a:lnTo>
                    <a:pt x="5285443" y="4763791"/>
                  </a:lnTo>
                  <a:lnTo>
                    <a:pt x="5286241" y="4764250"/>
                  </a:lnTo>
                  <a:lnTo>
                    <a:pt x="5287039" y="4764679"/>
                  </a:lnTo>
                  <a:lnTo>
                    <a:pt x="5287838" y="4765109"/>
                  </a:lnTo>
                  <a:lnTo>
                    <a:pt x="5288636" y="4765539"/>
                  </a:lnTo>
                  <a:lnTo>
                    <a:pt x="5289434" y="4765997"/>
                  </a:lnTo>
                  <a:lnTo>
                    <a:pt x="5290232" y="4766427"/>
                  </a:lnTo>
                  <a:lnTo>
                    <a:pt x="5291031" y="4766856"/>
                  </a:lnTo>
                  <a:lnTo>
                    <a:pt x="5291829" y="4767286"/>
                  </a:lnTo>
                  <a:lnTo>
                    <a:pt x="5292627" y="4767744"/>
                  </a:lnTo>
                  <a:lnTo>
                    <a:pt x="5293426" y="4768174"/>
                  </a:lnTo>
                  <a:lnTo>
                    <a:pt x="5294224" y="4768604"/>
                  </a:lnTo>
                  <a:lnTo>
                    <a:pt x="5295022" y="4769062"/>
                  </a:lnTo>
                  <a:lnTo>
                    <a:pt x="5295820" y="4769492"/>
                  </a:lnTo>
                  <a:lnTo>
                    <a:pt x="5296619" y="4769921"/>
                  </a:lnTo>
                  <a:lnTo>
                    <a:pt x="5297417" y="4770351"/>
                  </a:lnTo>
                  <a:lnTo>
                    <a:pt x="5298215" y="4770809"/>
                  </a:lnTo>
                  <a:lnTo>
                    <a:pt x="5299014" y="4771239"/>
                  </a:lnTo>
                  <a:lnTo>
                    <a:pt x="5299812" y="4771668"/>
                  </a:lnTo>
                  <a:lnTo>
                    <a:pt x="5300610" y="4772098"/>
                  </a:lnTo>
                  <a:lnTo>
                    <a:pt x="5301408" y="4772556"/>
                  </a:lnTo>
                  <a:lnTo>
                    <a:pt x="5302207" y="4772986"/>
                  </a:lnTo>
                  <a:lnTo>
                    <a:pt x="5303005" y="4773416"/>
                  </a:lnTo>
                  <a:lnTo>
                    <a:pt x="5303803" y="4773845"/>
                  </a:lnTo>
                  <a:lnTo>
                    <a:pt x="5304602" y="4774304"/>
                  </a:lnTo>
                  <a:lnTo>
                    <a:pt x="5305400" y="4774733"/>
                  </a:lnTo>
                  <a:lnTo>
                    <a:pt x="5306198" y="4775163"/>
                  </a:lnTo>
                  <a:lnTo>
                    <a:pt x="5306996" y="4775593"/>
                  </a:lnTo>
                  <a:lnTo>
                    <a:pt x="5307795" y="4776051"/>
                  </a:lnTo>
                  <a:lnTo>
                    <a:pt x="5308593" y="4776481"/>
                  </a:lnTo>
                  <a:lnTo>
                    <a:pt x="5309391" y="4776910"/>
                  </a:lnTo>
                  <a:lnTo>
                    <a:pt x="5310190" y="4777340"/>
                  </a:lnTo>
                  <a:lnTo>
                    <a:pt x="5310988" y="4777798"/>
                  </a:lnTo>
                  <a:lnTo>
                    <a:pt x="5311786" y="4778228"/>
                  </a:lnTo>
                  <a:lnTo>
                    <a:pt x="5312584" y="4778657"/>
                  </a:lnTo>
                  <a:lnTo>
                    <a:pt x="5313383" y="4779087"/>
                  </a:lnTo>
                  <a:lnTo>
                    <a:pt x="5314181" y="4779545"/>
                  </a:lnTo>
                  <a:lnTo>
                    <a:pt x="5314979" y="4779975"/>
                  </a:lnTo>
                  <a:lnTo>
                    <a:pt x="5315778" y="4780405"/>
                  </a:lnTo>
                  <a:lnTo>
                    <a:pt x="5316576" y="4780834"/>
                  </a:lnTo>
                  <a:lnTo>
                    <a:pt x="5317374" y="4781293"/>
                  </a:lnTo>
                  <a:lnTo>
                    <a:pt x="5318172" y="4781722"/>
                  </a:lnTo>
                  <a:lnTo>
                    <a:pt x="5318971" y="4782152"/>
                  </a:lnTo>
                  <a:lnTo>
                    <a:pt x="5319769" y="4782582"/>
                  </a:lnTo>
                  <a:lnTo>
                    <a:pt x="5320567" y="4783040"/>
                  </a:lnTo>
                  <a:lnTo>
                    <a:pt x="5321365" y="4783470"/>
                  </a:lnTo>
                  <a:lnTo>
                    <a:pt x="5322164" y="4783899"/>
                  </a:lnTo>
                  <a:lnTo>
                    <a:pt x="5322962" y="4784329"/>
                  </a:lnTo>
                  <a:lnTo>
                    <a:pt x="5323760" y="4784787"/>
                  </a:lnTo>
                  <a:lnTo>
                    <a:pt x="5324559" y="4785217"/>
                  </a:lnTo>
                  <a:lnTo>
                    <a:pt x="5325357" y="4785646"/>
                  </a:lnTo>
                  <a:lnTo>
                    <a:pt x="5326155" y="4786076"/>
                  </a:lnTo>
                  <a:lnTo>
                    <a:pt x="5326953" y="4786534"/>
                  </a:lnTo>
                  <a:lnTo>
                    <a:pt x="5327752" y="4786964"/>
                  </a:lnTo>
                  <a:lnTo>
                    <a:pt x="5328550" y="4787394"/>
                  </a:lnTo>
                  <a:lnTo>
                    <a:pt x="5329348" y="4787823"/>
                  </a:lnTo>
                  <a:lnTo>
                    <a:pt x="5330147" y="4788282"/>
                  </a:lnTo>
                  <a:lnTo>
                    <a:pt x="5330945" y="4788711"/>
                  </a:lnTo>
                  <a:lnTo>
                    <a:pt x="5331743" y="4789141"/>
                  </a:lnTo>
                  <a:lnTo>
                    <a:pt x="5332541" y="4789571"/>
                  </a:lnTo>
                  <a:lnTo>
                    <a:pt x="5333340" y="4790029"/>
                  </a:lnTo>
                  <a:lnTo>
                    <a:pt x="5334138" y="4790459"/>
                  </a:lnTo>
                  <a:lnTo>
                    <a:pt x="5334936" y="4790888"/>
                  </a:lnTo>
                  <a:lnTo>
                    <a:pt x="5335735" y="4791318"/>
                  </a:lnTo>
                  <a:lnTo>
                    <a:pt x="5336533" y="4791776"/>
                  </a:lnTo>
                  <a:lnTo>
                    <a:pt x="5337331" y="4792206"/>
                  </a:lnTo>
                  <a:lnTo>
                    <a:pt x="5338129" y="4792636"/>
                  </a:lnTo>
                  <a:lnTo>
                    <a:pt x="5338928" y="4793065"/>
                  </a:lnTo>
                  <a:lnTo>
                    <a:pt x="5339726" y="4793523"/>
                  </a:lnTo>
                  <a:lnTo>
                    <a:pt x="5340524" y="4793953"/>
                  </a:lnTo>
                  <a:lnTo>
                    <a:pt x="5341323" y="4794383"/>
                  </a:lnTo>
                  <a:lnTo>
                    <a:pt x="5342121" y="4794812"/>
                  </a:lnTo>
                  <a:lnTo>
                    <a:pt x="5342919" y="4795271"/>
                  </a:lnTo>
                  <a:lnTo>
                    <a:pt x="5343717" y="4795700"/>
                  </a:lnTo>
                  <a:lnTo>
                    <a:pt x="5344516" y="4796130"/>
                  </a:lnTo>
                  <a:lnTo>
                    <a:pt x="5345314" y="4796560"/>
                  </a:lnTo>
                  <a:lnTo>
                    <a:pt x="5346112" y="4797018"/>
                  </a:lnTo>
                  <a:lnTo>
                    <a:pt x="5346911" y="4797448"/>
                  </a:lnTo>
                  <a:lnTo>
                    <a:pt x="5347709" y="4797877"/>
                  </a:lnTo>
                  <a:lnTo>
                    <a:pt x="5348507" y="4798307"/>
                  </a:lnTo>
                  <a:lnTo>
                    <a:pt x="5349305" y="4798765"/>
                  </a:lnTo>
                  <a:lnTo>
                    <a:pt x="5350104" y="4799195"/>
                  </a:lnTo>
                  <a:lnTo>
                    <a:pt x="5350902" y="4799625"/>
                  </a:lnTo>
                  <a:lnTo>
                    <a:pt x="5351700" y="4800054"/>
                  </a:lnTo>
                  <a:lnTo>
                    <a:pt x="5352499" y="4800512"/>
                  </a:lnTo>
                  <a:lnTo>
                    <a:pt x="5353297" y="4800942"/>
                  </a:lnTo>
                  <a:lnTo>
                    <a:pt x="5354095" y="4801372"/>
                  </a:lnTo>
                  <a:lnTo>
                    <a:pt x="5354893" y="4801801"/>
                  </a:lnTo>
                  <a:lnTo>
                    <a:pt x="5355692" y="4802260"/>
                  </a:lnTo>
                  <a:lnTo>
                    <a:pt x="5356490" y="4802689"/>
                  </a:lnTo>
                  <a:lnTo>
                    <a:pt x="5357288" y="4803119"/>
                  </a:lnTo>
                  <a:lnTo>
                    <a:pt x="5358087" y="4803549"/>
                  </a:lnTo>
                  <a:lnTo>
                    <a:pt x="5358885" y="4804007"/>
                  </a:lnTo>
                  <a:lnTo>
                    <a:pt x="5359683" y="4804437"/>
                  </a:lnTo>
                  <a:lnTo>
                    <a:pt x="5360481" y="4804866"/>
                  </a:lnTo>
                  <a:lnTo>
                    <a:pt x="5361280" y="4805296"/>
                  </a:lnTo>
                  <a:lnTo>
                    <a:pt x="5362078" y="4805754"/>
                  </a:lnTo>
                  <a:lnTo>
                    <a:pt x="5362876" y="4806184"/>
                  </a:lnTo>
                  <a:lnTo>
                    <a:pt x="5363675" y="4806614"/>
                  </a:lnTo>
                  <a:lnTo>
                    <a:pt x="5364473" y="4807043"/>
                  </a:lnTo>
                  <a:lnTo>
                    <a:pt x="5365271" y="4807502"/>
                  </a:lnTo>
                  <a:lnTo>
                    <a:pt x="5366069" y="4807931"/>
                  </a:lnTo>
                  <a:lnTo>
                    <a:pt x="5366868" y="4808361"/>
                  </a:lnTo>
                  <a:lnTo>
                    <a:pt x="5367666" y="4808790"/>
                  </a:lnTo>
                  <a:lnTo>
                    <a:pt x="5368464" y="4809249"/>
                  </a:lnTo>
                  <a:lnTo>
                    <a:pt x="5369263" y="4809678"/>
                  </a:lnTo>
                  <a:lnTo>
                    <a:pt x="5370061" y="4810108"/>
                  </a:lnTo>
                  <a:lnTo>
                    <a:pt x="5370859" y="4810538"/>
                  </a:lnTo>
                  <a:lnTo>
                    <a:pt x="5371657" y="4810996"/>
                  </a:lnTo>
                  <a:lnTo>
                    <a:pt x="5372456" y="4811426"/>
                  </a:lnTo>
                  <a:lnTo>
                    <a:pt x="5373254" y="4811855"/>
                  </a:lnTo>
                  <a:lnTo>
                    <a:pt x="5374052" y="4812285"/>
                  </a:lnTo>
                  <a:lnTo>
                    <a:pt x="5374851" y="4812715"/>
                  </a:lnTo>
                  <a:lnTo>
                    <a:pt x="5375649" y="4813173"/>
                  </a:lnTo>
                  <a:lnTo>
                    <a:pt x="5376447" y="4813603"/>
                  </a:lnTo>
                  <a:lnTo>
                    <a:pt x="5377245" y="4814032"/>
                  </a:lnTo>
                  <a:lnTo>
                    <a:pt x="5378044" y="4814462"/>
                  </a:lnTo>
                  <a:lnTo>
                    <a:pt x="5378842" y="4814920"/>
                  </a:lnTo>
                  <a:lnTo>
                    <a:pt x="5379640" y="4815350"/>
                  </a:lnTo>
                  <a:lnTo>
                    <a:pt x="5380439" y="4815779"/>
                  </a:lnTo>
                  <a:lnTo>
                    <a:pt x="5381237" y="4816209"/>
                  </a:lnTo>
                  <a:lnTo>
                    <a:pt x="5382035" y="4816667"/>
                  </a:lnTo>
                  <a:lnTo>
                    <a:pt x="5382833" y="4817097"/>
                  </a:lnTo>
                  <a:lnTo>
                    <a:pt x="5383632" y="4817527"/>
                  </a:lnTo>
                  <a:lnTo>
                    <a:pt x="5384430" y="4817956"/>
                  </a:lnTo>
                  <a:lnTo>
                    <a:pt x="5385228" y="4818415"/>
                  </a:lnTo>
                  <a:lnTo>
                    <a:pt x="5386027" y="4818844"/>
                  </a:lnTo>
                  <a:lnTo>
                    <a:pt x="5386825" y="4819274"/>
                  </a:lnTo>
                  <a:lnTo>
                    <a:pt x="5387623" y="4819704"/>
                  </a:lnTo>
                  <a:lnTo>
                    <a:pt x="5388421" y="4820162"/>
                  </a:lnTo>
                  <a:lnTo>
                    <a:pt x="5389220" y="4820592"/>
                  </a:lnTo>
                  <a:lnTo>
                    <a:pt x="5390018" y="4821021"/>
                  </a:lnTo>
                  <a:lnTo>
                    <a:pt x="5390816" y="4821451"/>
                  </a:lnTo>
                  <a:lnTo>
                    <a:pt x="5391615" y="4821909"/>
                  </a:lnTo>
                  <a:lnTo>
                    <a:pt x="5392413" y="4822339"/>
                  </a:lnTo>
                  <a:lnTo>
                    <a:pt x="5393211" y="4822769"/>
                  </a:lnTo>
                  <a:lnTo>
                    <a:pt x="5394009" y="4823198"/>
                  </a:lnTo>
                  <a:lnTo>
                    <a:pt x="5394808" y="4823628"/>
                  </a:lnTo>
                  <a:lnTo>
                    <a:pt x="5395606" y="4824086"/>
                  </a:lnTo>
                  <a:lnTo>
                    <a:pt x="5396404" y="4824516"/>
                  </a:lnTo>
                  <a:lnTo>
                    <a:pt x="5397203" y="4824945"/>
                  </a:lnTo>
                  <a:lnTo>
                    <a:pt x="5398001" y="4825375"/>
                  </a:lnTo>
                  <a:lnTo>
                    <a:pt x="5398799" y="4825833"/>
                  </a:lnTo>
                  <a:lnTo>
                    <a:pt x="5399597" y="4826263"/>
                  </a:lnTo>
                  <a:lnTo>
                    <a:pt x="5400396" y="4826693"/>
                  </a:lnTo>
                  <a:lnTo>
                    <a:pt x="5401194" y="4827122"/>
                  </a:lnTo>
                  <a:lnTo>
                    <a:pt x="5401992" y="4827581"/>
                  </a:lnTo>
                  <a:lnTo>
                    <a:pt x="5402791" y="4828010"/>
                  </a:lnTo>
                  <a:lnTo>
                    <a:pt x="5403589" y="4828440"/>
                  </a:lnTo>
                  <a:lnTo>
                    <a:pt x="5404387" y="4828870"/>
                  </a:lnTo>
                  <a:lnTo>
                    <a:pt x="5405185" y="4829328"/>
                  </a:lnTo>
                  <a:lnTo>
                    <a:pt x="5405984" y="4829758"/>
                  </a:lnTo>
                  <a:lnTo>
                    <a:pt x="5406782" y="4830187"/>
                  </a:lnTo>
                  <a:lnTo>
                    <a:pt x="5407580" y="4830617"/>
                  </a:lnTo>
                  <a:lnTo>
                    <a:pt x="5408379" y="4831046"/>
                  </a:lnTo>
                  <a:lnTo>
                    <a:pt x="5409177" y="4831505"/>
                  </a:lnTo>
                  <a:lnTo>
                    <a:pt x="5409975" y="4831934"/>
                  </a:lnTo>
                  <a:lnTo>
                    <a:pt x="5410773" y="4832364"/>
                  </a:lnTo>
                  <a:lnTo>
                    <a:pt x="5411572" y="4832794"/>
                  </a:lnTo>
                  <a:lnTo>
                    <a:pt x="5412370" y="4833252"/>
                  </a:lnTo>
                  <a:lnTo>
                    <a:pt x="5413168" y="4833682"/>
                  </a:lnTo>
                  <a:lnTo>
                    <a:pt x="5413967" y="4834111"/>
                  </a:lnTo>
                  <a:lnTo>
                    <a:pt x="5414765" y="4834541"/>
                  </a:lnTo>
                  <a:lnTo>
                    <a:pt x="5415563" y="4834999"/>
                  </a:lnTo>
                  <a:lnTo>
                    <a:pt x="5416361" y="4835429"/>
                  </a:lnTo>
                  <a:lnTo>
                    <a:pt x="5417160" y="4835859"/>
                  </a:lnTo>
                  <a:lnTo>
                    <a:pt x="5417958" y="4836288"/>
                  </a:lnTo>
                  <a:lnTo>
                    <a:pt x="5418756" y="4836718"/>
                  </a:lnTo>
                  <a:lnTo>
                    <a:pt x="5419555" y="4837176"/>
                  </a:lnTo>
                  <a:lnTo>
                    <a:pt x="5420353" y="4837606"/>
                  </a:lnTo>
                  <a:lnTo>
                    <a:pt x="5421151" y="4838036"/>
                  </a:lnTo>
                  <a:lnTo>
                    <a:pt x="5421949" y="4838465"/>
                  </a:lnTo>
                  <a:lnTo>
                    <a:pt x="5422748" y="4838923"/>
                  </a:lnTo>
                  <a:lnTo>
                    <a:pt x="5423546" y="4839353"/>
                  </a:lnTo>
                  <a:lnTo>
                    <a:pt x="5424344" y="4839783"/>
                  </a:lnTo>
                  <a:lnTo>
                    <a:pt x="5425143" y="4840212"/>
                  </a:lnTo>
                  <a:lnTo>
                    <a:pt x="5425941" y="4840671"/>
                  </a:lnTo>
                  <a:lnTo>
                    <a:pt x="5426739" y="4841100"/>
                  </a:lnTo>
                  <a:lnTo>
                    <a:pt x="5427537" y="4841530"/>
                  </a:lnTo>
                  <a:lnTo>
                    <a:pt x="5428336" y="4841960"/>
                  </a:lnTo>
                  <a:lnTo>
                    <a:pt x="5429134" y="4842389"/>
                  </a:lnTo>
                  <a:lnTo>
                    <a:pt x="5429932" y="4842848"/>
                  </a:lnTo>
                  <a:lnTo>
                    <a:pt x="5430731" y="4843277"/>
                  </a:lnTo>
                  <a:lnTo>
                    <a:pt x="5431529" y="4843707"/>
                  </a:lnTo>
                  <a:lnTo>
                    <a:pt x="5432327" y="4844137"/>
                  </a:lnTo>
                  <a:lnTo>
                    <a:pt x="5433125" y="4844595"/>
                  </a:lnTo>
                  <a:lnTo>
                    <a:pt x="5433924" y="4845025"/>
                  </a:lnTo>
                  <a:lnTo>
                    <a:pt x="5434722" y="4845454"/>
                  </a:lnTo>
                  <a:lnTo>
                    <a:pt x="5435520" y="4845884"/>
                  </a:lnTo>
                  <a:lnTo>
                    <a:pt x="5436318" y="4846342"/>
                  </a:lnTo>
                  <a:lnTo>
                    <a:pt x="5437117" y="4846772"/>
                  </a:lnTo>
                  <a:lnTo>
                    <a:pt x="5437915" y="4847201"/>
                  </a:lnTo>
                  <a:lnTo>
                    <a:pt x="5438713" y="4847631"/>
                  </a:lnTo>
                  <a:lnTo>
                    <a:pt x="5439512" y="4848061"/>
                  </a:lnTo>
                  <a:lnTo>
                    <a:pt x="5440310" y="4848519"/>
                  </a:lnTo>
                  <a:lnTo>
                    <a:pt x="5441108" y="4848949"/>
                  </a:lnTo>
                  <a:lnTo>
                    <a:pt x="5441906" y="4849378"/>
                  </a:lnTo>
                  <a:lnTo>
                    <a:pt x="5442705" y="4849808"/>
                  </a:lnTo>
                  <a:lnTo>
                    <a:pt x="5443503" y="4850266"/>
                  </a:lnTo>
                  <a:lnTo>
                    <a:pt x="5444301" y="4850696"/>
                  </a:lnTo>
                  <a:lnTo>
                    <a:pt x="5445100" y="4851126"/>
                  </a:lnTo>
                  <a:lnTo>
                    <a:pt x="5445898" y="4851555"/>
                  </a:lnTo>
                  <a:lnTo>
                    <a:pt x="5446696" y="4851985"/>
                  </a:lnTo>
                  <a:lnTo>
                    <a:pt x="5447494" y="4852443"/>
                  </a:lnTo>
                  <a:lnTo>
                    <a:pt x="5448293" y="4852873"/>
                  </a:lnTo>
                  <a:lnTo>
                    <a:pt x="5449091" y="4853303"/>
                  </a:lnTo>
                  <a:lnTo>
                    <a:pt x="5449889" y="4853732"/>
                  </a:lnTo>
                  <a:lnTo>
                    <a:pt x="5450688" y="4854190"/>
                  </a:lnTo>
                  <a:lnTo>
                    <a:pt x="5451486" y="4854620"/>
                  </a:lnTo>
                  <a:lnTo>
                    <a:pt x="5452284" y="4855050"/>
                  </a:lnTo>
                  <a:lnTo>
                    <a:pt x="5453082" y="4855479"/>
                  </a:lnTo>
                  <a:lnTo>
                    <a:pt x="5453881" y="4855909"/>
                  </a:lnTo>
                  <a:lnTo>
                    <a:pt x="5454679" y="4856367"/>
                  </a:lnTo>
                  <a:lnTo>
                    <a:pt x="5455477" y="4856797"/>
                  </a:lnTo>
                  <a:lnTo>
                    <a:pt x="5456276" y="4857227"/>
                  </a:lnTo>
                  <a:lnTo>
                    <a:pt x="5457074" y="4857656"/>
                  </a:lnTo>
                  <a:lnTo>
                    <a:pt x="5457872" y="4858115"/>
                  </a:lnTo>
                  <a:lnTo>
                    <a:pt x="5458670" y="4858544"/>
                  </a:lnTo>
                  <a:lnTo>
                    <a:pt x="5459469" y="4858974"/>
                  </a:lnTo>
                  <a:lnTo>
                    <a:pt x="5460267" y="4859404"/>
                  </a:lnTo>
                  <a:lnTo>
                    <a:pt x="5461065" y="4859833"/>
                  </a:lnTo>
                  <a:lnTo>
                    <a:pt x="5461864" y="4860292"/>
                  </a:lnTo>
                  <a:lnTo>
                    <a:pt x="5462662" y="4860721"/>
                  </a:lnTo>
                  <a:lnTo>
                    <a:pt x="5463460" y="4861151"/>
                  </a:lnTo>
                  <a:lnTo>
                    <a:pt x="5464258" y="4861580"/>
                  </a:lnTo>
                  <a:lnTo>
                    <a:pt x="5465057" y="4862039"/>
                  </a:lnTo>
                  <a:lnTo>
                    <a:pt x="5465855" y="4862468"/>
                  </a:lnTo>
                  <a:lnTo>
                    <a:pt x="5466653" y="4862898"/>
                  </a:lnTo>
                  <a:lnTo>
                    <a:pt x="5467452" y="4863328"/>
                  </a:lnTo>
                  <a:lnTo>
                    <a:pt x="5468250" y="4863757"/>
                  </a:lnTo>
                  <a:lnTo>
                    <a:pt x="5469048" y="4864216"/>
                  </a:lnTo>
                  <a:lnTo>
                    <a:pt x="5469846" y="4864645"/>
                  </a:lnTo>
                  <a:lnTo>
                    <a:pt x="5470645" y="4865075"/>
                  </a:lnTo>
                  <a:lnTo>
                    <a:pt x="5471443" y="4865505"/>
                  </a:lnTo>
                  <a:lnTo>
                    <a:pt x="5472241" y="4865963"/>
                  </a:lnTo>
                  <a:lnTo>
                    <a:pt x="5473040" y="4866393"/>
                  </a:lnTo>
                  <a:lnTo>
                    <a:pt x="5473838" y="4866822"/>
                  </a:lnTo>
                  <a:lnTo>
                    <a:pt x="5474636" y="4867252"/>
                  </a:lnTo>
                  <a:lnTo>
                    <a:pt x="5475434" y="4867682"/>
                  </a:lnTo>
                  <a:lnTo>
                    <a:pt x="5476233" y="4868140"/>
                  </a:lnTo>
                  <a:lnTo>
                    <a:pt x="5477031" y="4868570"/>
                  </a:lnTo>
                  <a:lnTo>
                    <a:pt x="5477829" y="4868999"/>
                  </a:lnTo>
                  <a:lnTo>
                    <a:pt x="5478628" y="4869429"/>
                  </a:lnTo>
                  <a:lnTo>
                    <a:pt x="5479426" y="4869887"/>
                  </a:lnTo>
                  <a:lnTo>
                    <a:pt x="5480224" y="4870317"/>
                  </a:lnTo>
                  <a:lnTo>
                    <a:pt x="5481022" y="4870746"/>
                  </a:lnTo>
                  <a:lnTo>
                    <a:pt x="5481821" y="4871176"/>
                  </a:lnTo>
                  <a:lnTo>
                    <a:pt x="5482619" y="4871606"/>
                  </a:lnTo>
                  <a:lnTo>
                    <a:pt x="5483417" y="4872064"/>
                  </a:lnTo>
                  <a:lnTo>
                    <a:pt x="5484216" y="4872494"/>
                  </a:lnTo>
                  <a:lnTo>
                    <a:pt x="5485014" y="4872923"/>
                  </a:lnTo>
                  <a:lnTo>
                    <a:pt x="5485812" y="4873353"/>
                  </a:lnTo>
                  <a:lnTo>
                    <a:pt x="5486610" y="4873783"/>
                  </a:lnTo>
                  <a:lnTo>
                    <a:pt x="5487409" y="4874241"/>
                  </a:lnTo>
                  <a:lnTo>
                    <a:pt x="5488207" y="4874671"/>
                  </a:lnTo>
                  <a:lnTo>
                    <a:pt x="5489005" y="4875100"/>
                  </a:lnTo>
                  <a:lnTo>
                    <a:pt x="5489804" y="4875530"/>
                  </a:lnTo>
                  <a:lnTo>
                    <a:pt x="5490602" y="4875988"/>
                  </a:lnTo>
                  <a:lnTo>
                    <a:pt x="5491400" y="4876418"/>
                  </a:lnTo>
                  <a:lnTo>
                    <a:pt x="5492198" y="4876848"/>
                  </a:lnTo>
                  <a:lnTo>
                    <a:pt x="5492997" y="4877277"/>
                  </a:lnTo>
                  <a:lnTo>
                    <a:pt x="5493795" y="4877707"/>
                  </a:lnTo>
                  <a:lnTo>
                    <a:pt x="5494593" y="4878165"/>
                  </a:lnTo>
                  <a:lnTo>
                    <a:pt x="5495392" y="4878595"/>
                  </a:lnTo>
                  <a:lnTo>
                    <a:pt x="5496190" y="4879024"/>
                  </a:lnTo>
                  <a:lnTo>
                    <a:pt x="5496988" y="4879454"/>
                  </a:lnTo>
                  <a:lnTo>
                    <a:pt x="5497786" y="4879884"/>
                  </a:lnTo>
                  <a:lnTo>
                    <a:pt x="5498585" y="4880342"/>
                  </a:lnTo>
                  <a:lnTo>
                    <a:pt x="5499383" y="4880772"/>
                  </a:lnTo>
                  <a:lnTo>
                    <a:pt x="5500181" y="4881201"/>
                  </a:lnTo>
                  <a:lnTo>
                    <a:pt x="5500980" y="4881631"/>
                  </a:lnTo>
                  <a:lnTo>
                    <a:pt x="5501778" y="4882089"/>
                  </a:lnTo>
                  <a:lnTo>
                    <a:pt x="5502576" y="4882519"/>
                  </a:lnTo>
                  <a:lnTo>
                    <a:pt x="5503374" y="4882949"/>
                  </a:lnTo>
                  <a:lnTo>
                    <a:pt x="5504173" y="4883378"/>
                  </a:lnTo>
                  <a:lnTo>
                    <a:pt x="5504971" y="4883808"/>
                  </a:lnTo>
                  <a:lnTo>
                    <a:pt x="5505769" y="4884266"/>
                  </a:lnTo>
                  <a:lnTo>
                    <a:pt x="5506568" y="4884696"/>
                  </a:lnTo>
                  <a:lnTo>
                    <a:pt x="5507366" y="4885125"/>
                  </a:lnTo>
                  <a:lnTo>
                    <a:pt x="5508164" y="4885555"/>
                  </a:lnTo>
                  <a:lnTo>
                    <a:pt x="5508962" y="4885985"/>
                  </a:lnTo>
                  <a:lnTo>
                    <a:pt x="5509761" y="4886443"/>
                  </a:lnTo>
                  <a:lnTo>
                    <a:pt x="5510559" y="4886873"/>
                  </a:lnTo>
                  <a:lnTo>
                    <a:pt x="5511357" y="4887302"/>
                  </a:lnTo>
                  <a:lnTo>
                    <a:pt x="5512156" y="4887732"/>
                  </a:lnTo>
                  <a:lnTo>
                    <a:pt x="5512954" y="4888190"/>
                  </a:lnTo>
                  <a:lnTo>
                    <a:pt x="5513752" y="4888620"/>
                  </a:lnTo>
                  <a:lnTo>
                    <a:pt x="5514550" y="4889050"/>
                  </a:lnTo>
                  <a:lnTo>
                    <a:pt x="5515349" y="4889479"/>
                  </a:lnTo>
                  <a:lnTo>
                    <a:pt x="5516147" y="4889909"/>
                  </a:lnTo>
                  <a:lnTo>
                    <a:pt x="5516945" y="4890367"/>
                  </a:lnTo>
                  <a:lnTo>
                    <a:pt x="5517744" y="4890797"/>
                  </a:lnTo>
                  <a:lnTo>
                    <a:pt x="5518542" y="4891227"/>
                  </a:lnTo>
                  <a:lnTo>
                    <a:pt x="5519340" y="4891656"/>
                  </a:lnTo>
                  <a:lnTo>
                    <a:pt x="5520138" y="4892086"/>
                  </a:lnTo>
                  <a:lnTo>
                    <a:pt x="5520937" y="4892544"/>
                  </a:lnTo>
                  <a:lnTo>
                    <a:pt x="5521735" y="4892974"/>
                  </a:lnTo>
                  <a:lnTo>
                    <a:pt x="5522533" y="4893403"/>
                  </a:lnTo>
                  <a:lnTo>
                    <a:pt x="5523332" y="4893833"/>
                  </a:lnTo>
                  <a:lnTo>
                    <a:pt x="5524130" y="4894263"/>
                  </a:lnTo>
                  <a:lnTo>
                    <a:pt x="5524928" y="4894721"/>
                  </a:lnTo>
                  <a:lnTo>
                    <a:pt x="5525726" y="4895151"/>
                  </a:lnTo>
                  <a:lnTo>
                    <a:pt x="5526525" y="4895580"/>
                  </a:lnTo>
                  <a:lnTo>
                    <a:pt x="5527323" y="4896010"/>
                  </a:lnTo>
                  <a:lnTo>
                    <a:pt x="5528121" y="4896468"/>
                  </a:lnTo>
                  <a:lnTo>
                    <a:pt x="5528920" y="4896898"/>
                  </a:lnTo>
                  <a:lnTo>
                    <a:pt x="5529718" y="4897328"/>
                  </a:lnTo>
                  <a:lnTo>
                    <a:pt x="5530516" y="4897757"/>
                  </a:lnTo>
                  <a:lnTo>
                    <a:pt x="5531314" y="4898187"/>
                  </a:lnTo>
                  <a:lnTo>
                    <a:pt x="5532113" y="4898645"/>
                  </a:lnTo>
                  <a:lnTo>
                    <a:pt x="5532911" y="4899075"/>
                  </a:lnTo>
                  <a:lnTo>
                    <a:pt x="5533709" y="4899505"/>
                  </a:lnTo>
                  <a:lnTo>
                    <a:pt x="5534508" y="4899934"/>
                  </a:lnTo>
                  <a:lnTo>
                    <a:pt x="5535306" y="4900364"/>
                  </a:lnTo>
                  <a:lnTo>
                    <a:pt x="5536104" y="4900822"/>
                  </a:lnTo>
                  <a:lnTo>
                    <a:pt x="5536902" y="4901252"/>
                  </a:lnTo>
                  <a:lnTo>
                    <a:pt x="5537701" y="4901681"/>
                  </a:lnTo>
                  <a:lnTo>
                    <a:pt x="5538499" y="4902111"/>
                  </a:lnTo>
                  <a:lnTo>
                    <a:pt x="5539297" y="4902541"/>
                  </a:lnTo>
                  <a:lnTo>
                    <a:pt x="5540096" y="4902999"/>
                  </a:lnTo>
                  <a:lnTo>
                    <a:pt x="5540894" y="4903429"/>
                  </a:lnTo>
                  <a:lnTo>
                    <a:pt x="5541692" y="4903858"/>
                  </a:lnTo>
                  <a:lnTo>
                    <a:pt x="5542490" y="4904288"/>
                  </a:lnTo>
                  <a:lnTo>
                    <a:pt x="5543289" y="4904718"/>
                  </a:lnTo>
                  <a:lnTo>
                    <a:pt x="5544087" y="4905176"/>
                  </a:lnTo>
                  <a:lnTo>
                    <a:pt x="5544885" y="4905606"/>
                  </a:lnTo>
                  <a:lnTo>
                    <a:pt x="5545684" y="4906035"/>
                  </a:lnTo>
                  <a:lnTo>
                    <a:pt x="5546482" y="4906465"/>
                  </a:lnTo>
                  <a:lnTo>
                    <a:pt x="5547280" y="4906895"/>
                  </a:lnTo>
                  <a:lnTo>
                    <a:pt x="5548078" y="4907353"/>
                  </a:lnTo>
                  <a:lnTo>
                    <a:pt x="5548877" y="4907783"/>
                  </a:lnTo>
                  <a:lnTo>
                    <a:pt x="5549675" y="4908212"/>
                  </a:lnTo>
                  <a:lnTo>
                    <a:pt x="5550473" y="4908642"/>
                  </a:lnTo>
                  <a:lnTo>
                    <a:pt x="5551271" y="4909071"/>
                  </a:lnTo>
                  <a:lnTo>
                    <a:pt x="5552070" y="4909530"/>
                  </a:lnTo>
                  <a:lnTo>
                    <a:pt x="5552868" y="4909959"/>
                  </a:lnTo>
                  <a:lnTo>
                    <a:pt x="5553666" y="4910389"/>
                  </a:lnTo>
                  <a:lnTo>
                    <a:pt x="5554465" y="4910819"/>
                  </a:lnTo>
                  <a:lnTo>
                    <a:pt x="5555263" y="4911277"/>
                  </a:lnTo>
                  <a:lnTo>
                    <a:pt x="5556061" y="4911707"/>
                  </a:lnTo>
                  <a:lnTo>
                    <a:pt x="5556859" y="4912136"/>
                  </a:lnTo>
                  <a:lnTo>
                    <a:pt x="5557658" y="4912566"/>
                  </a:lnTo>
                  <a:lnTo>
                    <a:pt x="5558456" y="4912996"/>
                  </a:lnTo>
                  <a:lnTo>
                    <a:pt x="5559254" y="4913454"/>
                  </a:lnTo>
                  <a:lnTo>
                    <a:pt x="5560053" y="4913884"/>
                  </a:lnTo>
                  <a:lnTo>
                    <a:pt x="5560851" y="4914313"/>
                  </a:lnTo>
                  <a:lnTo>
                    <a:pt x="5561649" y="4914743"/>
                  </a:lnTo>
                  <a:lnTo>
                    <a:pt x="5562447" y="4915173"/>
                  </a:lnTo>
                  <a:lnTo>
                    <a:pt x="5563246" y="4915631"/>
                  </a:lnTo>
                  <a:lnTo>
                    <a:pt x="5564044" y="4916060"/>
                  </a:lnTo>
                  <a:lnTo>
                    <a:pt x="5564842" y="4916490"/>
                  </a:lnTo>
                  <a:lnTo>
                    <a:pt x="5565641" y="4916920"/>
                  </a:lnTo>
                  <a:lnTo>
                    <a:pt x="5566439" y="4917349"/>
                  </a:lnTo>
                  <a:lnTo>
                    <a:pt x="5567237" y="4917808"/>
                  </a:lnTo>
                  <a:lnTo>
                    <a:pt x="5568035" y="4918237"/>
                  </a:lnTo>
                  <a:lnTo>
                    <a:pt x="5568834" y="4918667"/>
                  </a:lnTo>
                  <a:lnTo>
                    <a:pt x="5569632" y="4919097"/>
                  </a:lnTo>
                  <a:lnTo>
                    <a:pt x="5570430" y="4919526"/>
                  </a:lnTo>
                  <a:lnTo>
                    <a:pt x="5571229" y="4919985"/>
                  </a:lnTo>
                  <a:lnTo>
                    <a:pt x="5572027" y="4920414"/>
                  </a:lnTo>
                  <a:lnTo>
                    <a:pt x="5572825" y="4920844"/>
                  </a:lnTo>
                  <a:lnTo>
                    <a:pt x="5573623" y="4921274"/>
                  </a:lnTo>
                  <a:lnTo>
                    <a:pt x="5574422" y="4921703"/>
                  </a:lnTo>
                  <a:lnTo>
                    <a:pt x="5575220" y="4922162"/>
                  </a:lnTo>
                  <a:lnTo>
                    <a:pt x="5576018" y="4922591"/>
                  </a:lnTo>
                  <a:lnTo>
                    <a:pt x="5576817" y="4923021"/>
                  </a:lnTo>
                  <a:lnTo>
                    <a:pt x="5577615" y="4923451"/>
                  </a:lnTo>
                  <a:lnTo>
                    <a:pt x="5578413" y="4923880"/>
                  </a:lnTo>
                  <a:lnTo>
                    <a:pt x="5579211" y="4924338"/>
                  </a:lnTo>
                  <a:lnTo>
                    <a:pt x="5580010" y="4924768"/>
                  </a:lnTo>
                  <a:lnTo>
                    <a:pt x="5580808" y="4925198"/>
                  </a:lnTo>
                  <a:lnTo>
                    <a:pt x="5581606" y="4925627"/>
                  </a:lnTo>
                  <a:lnTo>
                    <a:pt x="5582405" y="4926057"/>
                  </a:lnTo>
                  <a:lnTo>
                    <a:pt x="5583203" y="4926515"/>
                  </a:lnTo>
                  <a:lnTo>
                    <a:pt x="5584001" y="4926945"/>
                  </a:lnTo>
                  <a:lnTo>
                    <a:pt x="5584799" y="4927375"/>
                  </a:lnTo>
                  <a:lnTo>
                    <a:pt x="5585598" y="4927804"/>
                  </a:lnTo>
                  <a:lnTo>
                    <a:pt x="5586396" y="4928234"/>
                  </a:lnTo>
                  <a:lnTo>
                    <a:pt x="5587194" y="4928664"/>
                  </a:lnTo>
                  <a:lnTo>
                    <a:pt x="5587993" y="4929122"/>
                  </a:lnTo>
                  <a:lnTo>
                    <a:pt x="5588791" y="4929552"/>
                  </a:lnTo>
                  <a:lnTo>
                    <a:pt x="5589589" y="4929981"/>
                  </a:lnTo>
                  <a:lnTo>
                    <a:pt x="5590387" y="4930411"/>
                  </a:lnTo>
                  <a:lnTo>
                    <a:pt x="5591186" y="4930841"/>
                  </a:lnTo>
                  <a:lnTo>
                    <a:pt x="5591984" y="4931299"/>
                  </a:lnTo>
                  <a:lnTo>
                    <a:pt x="5592782" y="4931729"/>
                  </a:lnTo>
                  <a:lnTo>
                    <a:pt x="5593581" y="4932158"/>
                  </a:lnTo>
                  <a:lnTo>
                    <a:pt x="5594379" y="4932588"/>
                  </a:lnTo>
                  <a:lnTo>
                    <a:pt x="5595177" y="4933017"/>
                  </a:lnTo>
                  <a:lnTo>
                    <a:pt x="5595975" y="4933476"/>
                  </a:lnTo>
                  <a:lnTo>
                    <a:pt x="5596774" y="4933905"/>
                  </a:lnTo>
                  <a:lnTo>
                    <a:pt x="5597572" y="4934335"/>
                  </a:lnTo>
                  <a:lnTo>
                    <a:pt x="5598370" y="4934765"/>
                  </a:lnTo>
                  <a:lnTo>
                    <a:pt x="5599169" y="4935194"/>
                  </a:lnTo>
                  <a:lnTo>
                    <a:pt x="5599967" y="4935653"/>
                  </a:lnTo>
                  <a:lnTo>
                    <a:pt x="5600765" y="4936082"/>
                  </a:lnTo>
                  <a:lnTo>
                    <a:pt x="5601563" y="4936512"/>
                  </a:lnTo>
                  <a:lnTo>
                    <a:pt x="5602362" y="4936942"/>
                  </a:lnTo>
                  <a:lnTo>
                    <a:pt x="5603160" y="4937371"/>
                  </a:lnTo>
                  <a:lnTo>
                    <a:pt x="5603958" y="4937830"/>
                  </a:lnTo>
                  <a:lnTo>
                    <a:pt x="5604757" y="4938259"/>
                  </a:lnTo>
                  <a:lnTo>
                    <a:pt x="5605555" y="4938689"/>
                  </a:lnTo>
                  <a:lnTo>
                    <a:pt x="5606353" y="4939119"/>
                  </a:lnTo>
                  <a:lnTo>
                    <a:pt x="5607151" y="4939548"/>
                  </a:lnTo>
                  <a:lnTo>
                    <a:pt x="5607950" y="4940006"/>
                  </a:lnTo>
                  <a:lnTo>
                    <a:pt x="5608748" y="4940436"/>
                  </a:lnTo>
                  <a:lnTo>
                    <a:pt x="5609546" y="4940866"/>
                  </a:lnTo>
                  <a:lnTo>
                    <a:pt x="5610345" y="4941295"/>
                  </a:lnTo>
                  <a:lnTo>
                    <a:pt x="5611143" y="4941725"/>
                  </a:lnTo>
                  <a:lnTo>
                    <a:pt x="5611941" y="4942183"/>
                  </a:lnTo>
                  <a:lnTo>
                    <a:pt x="5612739" y="4942613"/>
                  </a:lnTo>
                  <a:lnTo>
                    <a:pt x="5613538" y="4943043"/>
                  </a:lnTo>
                  <a:lnTo>
                    <a:pt x="5614336" y="4943472"/>
                  </a:lnTo>
                  <a:lnTo>
                    <a:pt x="5615134" y="4943902"/>
                  </a:lnTo>
                  <a:lnTo>
                    <a:pt x="5615933" y="4944332"/>
                  </a:lnTo>
                  <a:lnTo>
                    <a:pt x="5616731" y="4944790"/>
                  </a:lnTo>
                  <a:lnTo>
                    <a:pt x="5617529" y="4945220"/>
                  </a:lnTo>
                  <a:lnTo>
                    <a:pt x="5618327" y="4945649"/>
                  </a:lnTo>
                  <a:lnTo>
                    <a:pt x="5619126" y="4946079"/>
                  </a:lnTo>
                  <a:lnTo>
                    <a:pt x="5619924" y="4946509"/>
                  </a:lnTo>
                  <a:lnTo>
                    <a:pt x="5620722" y="4946967"/>
                  </a:lnTo>
                  <a:lnTo>
                    <a:pt x="5621521" y="4947397"/>
                  </a:lnTo>
                  <a:lnTo>
                    <a:pt x="5622319" y="4947826"/>
                  </a:lnTo>
                  <a:lnTo>
                    <a:pt x="5623117" y="4948256"/>
                  </a:lnTo>
                  <a:lnTo>
                    <a:pt x="5623915" y="4948685"/>
                  </a:lnTo>
                  <a:lnTo>
                    <a:pt x="5624714" y="4949144"/>
                  </a:lnTo>
                  <a:lnTo>
                    <a:pt x="5625512" y="4949573"/>
                  </a:lnTo>
                  <a:lnTo>
                    <a:pt x="5626310" y="4950003"/>
                  </a:lnTo>
                  <a:lnTo>
                    <a:pt x="5627109" y="4950433"/>
                  </a:lnTo>
                  <a:lnTo>
                    <a:pt x="5627907" y="4950862"/>
                  </a:lnTo>
                  <a:lnTo>
                    <a:pt x="5628705" y="4951321"/>
                  </a:lnTo>
                  <a:lnTo>
                    <a:pt x="5629503" y="4951750"/>
                  </a:lnTo>
                  <a:lnTo>
                    <a:pt x="5630302" y="4952180"/>
                  </a:lnTo>
                  <a:lnTo>
                    <a:pt x="5631100" y="4952610"/>
                  </a:lnTo>
                  <a:lnTo>
                    <a:pt x="5631898" y="4953039"/>
                  </a:lnTo>
                  <a:lnTo>
                    <a:pt x="5632697" y="4953469"/>
                  </a:lnTo>
                  <a:lnTo>
                    <a:pt x="5633495" y="4953927"/>
                  </a:lnTo>
                  <a:lnTo>
                    <a:pt x="5634293" y="4954357"/>
                  </a:lnTo>
                  <a:lnTo>
                    <a:pt x="5635091" y="4954787"/>
                  </a:lnTo>
                  <a:lnTo>
                    <a:pt x="5635890" y="4955216"/>
                  </a:lnTo>
                  <a:lnTo>
                    <a:pt x="5636688" y="4955646"/>
                  </a:lnTo>
                  <a:lnTo>
                    <a:pt x="5637486" y="4956104"/>
                  </a:lnTo>
                  <a:lnTo>
                    <a:pt x="5638285" y="4956534"/>
                  </a:lnTo>
                  <a:lnTo>
                    <a:pt x="5639083" y="4956963"/>
                  </a:lnTo>
                  <a:lnTo>
                    <a:pt x="5639881" y="4957393"/>
                  </a:lnTo>
                  <a:lnTo>
                    <a:pt x="5640679" y="4957823"/>
                  </a:lnTo>
                  <a:lnTo>
                    <a:pt x="5641478" y="4958281"/>
                  </a:lnTo>
                  <a:lnTo>
                    <a:pt x="5642276" y="4958711"/>
                  </a:lnTo>
                  <a:lnTo>
                    <a:pt x="5643074" y="4959140"/>
                  </a:lnTo>
                  <a:lnTo>
                    <a:pt x="5643873" y="4959570"/>
                  </a:lnTo>
                  <a:lnTo>
                    <a:pt x="5644671" y="4960000"/>
                  </a:lnTo>
                  <a:lnTo>
                    <a:pt x="5645469" y="4960429"/>
                  </a:lnTo>
                  <a:lnTo>
                    <a:pt x="5646267" y="4960888"/>
                  </a:lnTo>
                  <a:lnTo>
                    <a:pt x="5647066" y="4961317"/>
                  </a:lnTo>
                  <a:lnTo>
                    <a:pt x="5647864" y="4961747"/>
                  </a:lnTo>
                  <a:lnTo>
                    <a:pt x="5648662" y="4962177"/>
                  </a:lnTo>
                  <a:lnTo>
                    <a:pt x="5649461" y="4962606"/>
                  </a:lnTo>
                  <a:lnTo>
                    <a:pt x="5650259" y="4963065"/>
                  </a:lnTo>
                  <a:lnTo>
                    <a:pt x="5651057" y="4963494"/>
                  </a:lnTo>
                  <a:lnTo>
                    <a:pt x="5651855" y="4963924"/>
                  </a:lnTo>
                  <a:lnTo>
                    <a:pt x="5652654" y="4964353"/>
                  </a:lnTo>
                  <a:lnTo>
                    <a:pt x="5653452" y="4964783"/>
                  </a:lnTo>
                  <a:lnTo>
                    <a:pt x="5654250" y="4965241"/>
                  </a:lnTo>
                  <a:lnTo>
                    <a:pt x="5655049" y="4965671"/>
                  </a:lnTo>
                  <a:lnTo>
                    <a:pt x="5655847" y="4966101"/>
                  </a:lnTo>
                  <a:lnTo>
                    <a:pt x="5656645" y="4966530"/>
                  </a:lnTo>
                  <a:lnTo>
                    <a:pt x="5657443" y="4966960"/>
                  </a:lnTo>
                  <a:lnTo>
                    <a:pt x="5658242" y="4967390"/>
                  </a:lnTo>
                  <a:lnTo>
                    <a:pt x="5659040" y="4967848"/>
                  </a:lnTo>
                  <a:lnTo>
                    <a:pt x="5659838" y="4968278"/>
                  </a:lnTo>
                  <a:lnTo>
                    <a:pt x="5660637" y="4968707"/>
                  </a:lnTo>
                  <a:lnTo>
                    <a:pt x="5661435" y="4969137"/>
                  </a:lnTo>
                  <a:lnTo>
                    <a:pt x="5662233" y="4969567"/>
                  </a:lnTo>
                  <a:lnTo>
                    <a:pt x="5663031" y="4970025"/>
                  </a:lnTo>
                  <a:lnTo>
                    <a:pt x="5663830" y="4970455"/>
                  </a:lnTo>
                  <a:lnTo>
                    <a:pt x="5664628" y="4970884"/>
                  </a:lnTo>
                  <a:lnTo>
                    <a:pt x="5665426" y="4971314"/>
                  </a:lnTo>
                  <a:lnTo>
                    <a:pt x="5666225" y="4971744"/>
                  </a:lnTo>
                  <a:lnTo>
                    <a:pt x="5667023" y="4972173"/>
                  </a:lnTo>
                  <a:lnTo>
                    <a:pt x="5667821" y="4972631"/>
                  </a:lnTo>
                  <a:lnTo>
                    <a:pt x="5668619" y="4973061"/>
                  </a:lnTo>
                  <a:lnTo>
                    <a:pt x="5669418" y="4973491"/>
                  </a:lnTo>
                  <a:lnTo>
                    <a:pt x="5670216" y="4973920"/>
                  </a:lnTo>
                  <a:lnTo>
                    <a:pt x="5671014" y="4974350"/>
                  </a:lnTo>
                  <a:lnTo>
                    <a:pt x="5671812" y="4974808"/>
                  </a:lnTo>
                  <a:lnTo>
                    <a:pt x="5672611" y="4975238"/>
                  </a:lnTo>
                  <a:lnTo>
                    <a:pt x="5673409" y="4975668"/>
                  </a:lnTo>
                  <a:lnTo>
                    <a:pt x="5674207" y="4976097"/>
                  </a:lnTo>
                  <a:lnTo>
                    <a:pt x="5675006" y="4976527"/>
                  </a:lnTo>
                  <a:lnTo>
                    <a:pt x="5675804" y="4976957"/>
                  </a:lnTo>
                  <a:lnTo>
                    <a:pt x="5676602" y="4977415"/>
                  </a:lnTo>
                  <a:lnTo>
                    <a:pt x="5677400" y="4977845"/>
                  </a:lnTo>
                  <a:lnTo>
                    <a:pt x="5678199" y="4978274"/>
                  </a:lnTo>
                  <a:lnTo>
                    <a:pt x="5678997" y="4978704"/>
                  </a:lnTo>
                  <a:lnTo>
                    <a:pt x="5679795" y="4979134"/>
                  </a:lnTo>
                  <a:lnTo>
                    <a:pt x="5680594" y="4979592"/>
                  </a:lnTo>
                  <a:lnTo>
                    <a:pt x="5681392" y="4980022"/>
                  </a:lnTo>
                  <a:lnTo>
                    <a:pt x="5682190" y="4980451"/>
                  </a:lnTo>
                  <a:lnTo>
                    <a:pt x="5682988" y="4980881"/>
                  </a:lnTo>
                  <a:lnTo>
                    <a:pt x="5683787" y="4981310"/>
                  </a:lnTo>
                  <a:lnTo>
                    <a:pt x="5684585" y="4981740"/>
                  </a:lnTo>
                  <a:lnTo>
                    <a:pt x="5685383" y="4982198"/>
                  </a:lnTo>
                  <a:lnTo>
                    <a:pt x="5686182" y="4982628"/>
                  </a:lnTo>
                  <a:lnTo>
                    <a:pt x="5686980" y="4983058"/>
                  </a:lnTo>
                  <a:lnTo>
                    <a:pt x="5687778" y="4983487"/>
                  </a:lnTo>
                  <a:lnTo>
                    <a:pt x="5688576" y="4983917"/>
                  </a:lnTo>
                  <a:lnTo>
                    <a:pt x="5689375" y="4984375"/>
                  </a:lnTo>
                  <a:lnTo>
                    <a:pt x="5690173" y="4984805"/>
                  </a:lnTo>
                  <a:lnTo>
                    <a:pt x="5690971" y="4985235"/>
                  </a:lnTo>
                  <a:lnTo>
                    <a:pt x="5691770" y="4985664"/>
                  </a:lnTo>
                  <a:lnTo>
                    <a:pt x="5692568" y="4986094"/>
                  </a:lnTo>
                  <a:lnTo>
                    <a:pt x="5693366" y="4986524"/>
                  </a:lnTo>
                  <a:lnTo>
                    <a:pt x="5694164" y="4986982"/>
                  </a:lnTo>
                  <a:lnTo>
                    <a:pt x="5694963" y="4987412"/>
                  </a:lnTo>
                  <a:lnTo>
                    <a:pt x="5695761" y="4987841"/>
                  </a:lnTo>
                  <a:lnTo>
                    <a:pt x="5696559" y="4988271"/>
                  </a:lnTo>
                  <a:lnTo>
                    <a:pt x="5697358" y="4988700"/>
                  </a:lnTo>
                  <a:lnTo>
                    <a:pt x="5698156" y="4989130"/>
                  </a:lnTo>
                  <a:lnTo>
                    <a:pt x="5698954" y="4989588"/>
                  </a:lnTo>
                  <a:lnTo>
                    <a:pt x="5699752" y="4990018"/>
                  </a:lnTo>
                  <a:lnTo>
                    <a:pt x="5700551" y="4990448"/>
                  </a:lnTo>
                  <a:lnTo>
                    <a:pt x="5701349" y="4990877"/>
                  </a:lnTo>
                  <a:lnTo>
                    <a:pt x="5702147" y="4991307"/>
                  </a:lnTo>
                  <a:lnTo>
                    <a:pt x="5702946" y="4991765"/>
                  </a:lnTo>
                  <a:lnTo>
                    <a:pt x="5703744" y="4992195"/>
                  </a:lnTo>
                  <a:lnTo>
                    <a:pt x="5704542" y="4992625"/>
                  </a:lnTo>
                  <a:lnTo>
                    <a:pt x="5705340" y="4993054"/>
                  </a:lnTo>
                  <a:lnTo>
                    <a:pt x="5706139" y="4993484"/>
                  </a:lnTo>
                  <a:lnTo>
                    <a:pt x="5706937" y="4993914"/>
                  </a:lnTo>
                  <a:lnTo>
                    <a:pt x="5707735" y="4994372"/>
                  </a:lnTo>
                  <a:lnTo>
                    <a:pt x="5708534" y="4994802"/>
                  </a:lnTo>
                  <a:lnTo>
                    <a:pt x="5709332" y="4995231"/>
                  </a:lnTo>
                  <a:lnTo>
                    <a:pt x="5710130" y="4995661"/>
                  </a:lnTo>
                  <a:lnTo>
                    <a:pt x="5710928" y="4996091"/>
                  </a:lnTo>
                  <a:lnTo>
                    <a:pt x="5711727" y="4996520"/>
                  </a:lnTo>
                  <a:lnTo>
                    <a:pt x="5712525" y="4996978"/>
                  </a:lnTo>
                  <a:lnTo>
                    <a:pt x="5713323" y="4997408"/>
                  </a:lnTo>
                  <a:lnTo>
                    <a:pt x="5714122" y="4997838"/>
                  </a:lnTo>
                  <a:lnTo>
                    <a:pt x="5714920" y="4998267"/>
                  </a:lnTo>
                  <a:lnTo>
                    <a:pt x="5715718" y="4998697"/>
                  </a:lnTo>
                  <a:lnTo>
                    <a:pt x="5716516" y="4999155"/>
                  </a:lnTo>
                  <a:lnTo>
                    <a:pt x="5717315" y="4999585"/>
                  </a:lnTo>
                  <a:lnTo>
                    <a:pt x="5718113" y="5000015"/>
                  </a:lnTo>
                  <a:lnTo>
                    <a:pt x="5718911" y="5000444"/>
                  </a:lnTo>
                  <a:lnTo>
                    <a:pt x="5719710" y="5000874"/>
                  </a:lnTo>
                  <a:lnTo>
                    <a:pt x="5720508" y="5001304"/>
                  </a:lnTo>
                  <a:lnTo>
                    <a:pt x="5721306" y="5001762"/>
                  </a:lnTo>
                  <a:lnTo>
                    <a:pt x="5722104" y="5002192"/>
                  </a:lnTo>
                  <a:lnTo>
                    <a:pt x="5722903" y="5002621"/>
                  </a:lnTo>
                  <a:lnTo>
                    <a:pt x="5723701" y="5003051"/>
                  </a:lnTo>
                  <a:lnTo>
                    <a:pt x="5724499" y="5003481"/>
                  </a:lnTo>
                  <a:lnTo>
                    <a:pt x="5725298" y="5003910"/>
                  </a:lnTo>
                  <a:lnTo>
                    <a:pt x="5726096" y="5004369"/>
                  </a:lnTo>
                  <a:lnTo>
                    <a:pt x="5726894" y="5004798"/>
                  </a:lnTo>
                  <a:lnTo>
                    <a:pt x="5727692" y="5005228"/>
                  </a:lnTo>
                  <a:lnTo>
                    <a:pt x="5728491" y="5005657"/>
                  </a:lnTo>
                  <a:lnTo>
                    <a:pt x="5729289" y="5006087"/>
                  </a:lnTo>
                  <a:lnTo>
                    <a:pt x="5730087" y="5006517"/>
                  </a:lnTo>
                  <a:lnTo>
                    <a:pt x="5730886" y="5006975"/>
                  </a:lnTo>
                  <a:lnTo>
                    <a:pt x="5731684" y="5007405"/>
                  </a:lnTo>
                  <a:lnTo>
                    <a:pt x="5732482" y="5007834"/>
                  </a:lnTo>
                  <a:lnTo>
                    <a:pt x="5733280" y="5008264"/>
                  </a:lnTo>
                  <a:lnTo>
                    <a:pt x="5734079" y="5008694"/>
                  </a:lnTo>
                  <a:lnTo>
                    <a:pt x="5734877" y="5009123"/>
                  </a:lnTo>
                  <a:lnTo>
                    <a:pt x="5735675" y="5009582"/>
                  </a:lnTo>
                  <a:lnTo>
                    <a:pt x="5736474" y="5010011"/>
                  </a:lnTo>
                  <a:lnTo>
                    <a:pt x="5737272" y="5010441"/>
                  </a:lnTo>
                  <a:lnTo>
                    <a:pt x="5738070" y="5010871"/>
                  </a:lnTo>
                  <a:lnTo>
                    <a:pt x="5738868" y="5011300"/>
                  </a:lnTo>
                  <a:lnTo>
                    <a:pt x="5739667" y="5011759"/>
                  </a:lnTo>
                  <a:lnTo>
                    <a:pt x="5740465" y="5012188"/>
                  </a:lnTo>
                  <a:lnTo>
                    <a:pt x="5741263" y="5012618"/>
                  </a:lnTo>
                  <a:lnTo>
                    <a:pt x="5742062" y="5013048"/>
                  </a:lnTo>
                  <a:lnTo>
                    <a:pt x="5742860" y="5013477"/>
                  </a:lnTo>
                  <a:lnTo>
                    <a:pt x="5743658" y="5013907"/>
                  </a:lnTo>
                  <a:lnTo>
                    <a:pt x="5744456" y="5014365"/>
                  </a:lnTo>
                  <a:lnTo>
                    <a:pt x="5745255" y="5014795"/>
                  </a:lnTo>
                  <a:lnTo>
                    <a:pt x="5746053" y="5015224"/>
                  </a:lnTo>
                  <a:lnTo>
                    <a:pt x="5746851" y="5015654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tx24"/>
            <p:cNvSpPr/>
            <p:nvPr/>
          </p:nvSpPr>
          <p:spPr>
            <a:xfrm>
              <a:off x="1457715" y="5338413"/>
              <a:ext cx="403984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0.29985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457715" y="3906236"/>
              <a:ext cx="403984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0.29990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457715" y="2474059"/>
              <a:ext cx="403984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0.29995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457715" y="1041828"/>
              <a:ext cx="403984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0.30000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1889534" y="538010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1889534" y="394792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1889534" y="251575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1889534" y="108357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2210873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3807443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5404012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7000581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tx36"/>
            <p:cNvSpPr/>
            <p:nvPr/>
          </p:nvSpPr>
          <p:spPr>
            <a:xfrm>
              <a:off x="2179795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683131" y="643857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279701" y="643857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876270" y="643857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929879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  <a:r>
                <a:rPr lang="en-US"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,min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1" name="tx41"/>
            <p:cNvSpPr/>
            <p:nvPr/>
          </p:nvSpPr>
          <p:spPr>
            <a:xfrm rot="16200000">
              <a:off x="476757" y="3243547"/>
              <a:ext cx="1524001" cy="313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VOC flux, </a:t>
              </a:r>
              <a:r>
                <a:rPr lang="en-US"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ug</a:t>
              </a: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/m^2*h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2" name="rc42"/>
            <p:cNvSpPr/>
            <p:nvPr/>
          </p:nvSpPr>
          <p:spPr>
            <a:xfrm>
              <a:off x="8385044" y="3223623"/>
              <a:ext cx="1018773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tx43"/>
            <p:cNvSpPr/>
            <p:nvPr/>
          </p:nvSpPr>
          <p:spPr>
            <a:xfrm>
              <a:off x="8454633" y="3414649"/>
              <a:ext cx="3881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4" name="rc44"/>
            <p:cNvSpPr/>
            <p:nvPr/>
          </p:nvSpPr>
          <p:spPr>
            <a:xfrm>
              <a:off x="8454633" y="350567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8476578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8476578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8454633" y="372513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8476578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8476578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tx50"/>
            <p:cNvSpPr/>
            <p:nvPr/>
          </p:nvSpPr>
          <p:spPr>
            <a:xfrm>
              <a:off x="8743678" y="3572730"/>
              <a:ext cx="571460" cy="826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8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  <a:r>
                <a:rPr sz="88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eference </a:t>
              </a:r>
              <a:r>
                <a:rPr sz="88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8743678" y="3771340"/>
              <a:ext cx="329168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 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698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681" y="394365"/>
            <a:ext cx="982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Summary: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manually calculated </a:t>
            </a:r>
            <a:r>
              <a:rPr lang="en-US" dirty="0" err="1" smtClean="0"/>
              <a:t>Kma</a:t>
            </a:r>
            <a:r>
              <a:rPr lang="en-US" dirty="0" smtClean="0"/>
              <a:t> is 0.26 of reference value. (120 at 20C, 31.2 at 50C)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VOC flux under temp =20 C and temp =50 C are coincide in the figure.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flux does not present the effect by </a:t>
            </a:r>
            <a:r>
              <a:rPr lang="en-US" dirty="0" err="1" smtClean="0"/>
              <a:t>Kma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03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4840" y="0"/>
            <a:ext cx="53467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Case2: Small Chamber Test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06" y="2028825"/>
            <a:ext cx="9844577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0129" y="323880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Champs setup: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Test 3 cases Temp =20 C, 50 C and sine wave fluctuation temperature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Temperature boundary condition to maintain or fluctuate temperature.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Output the VOC concentration in bottom layer of air and top layer of material to calculate the </a:t>
            </a:r>
            <a:r>
              <a:rPr lang="en-US" sz="1800" dirty="0" err="1" smtClean="0"/>
              <a:t>Kma</a:t>
            </a:r>
            <a:r>
              <a:rPr lang="en-US" sz="1800" dirty="0" smtClean="0"/>
              <a:t>. 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Other setting (</a:t>
            </a:r>
            <a:r>
              <a:rPr lang="en-US" sz="1800" dirty="0" err="1" smtClean="0"/>
              <a:t>Ca</a:t>
            </a:r>
            <a:r>
              <a:rPr lang="en-US" sz="1800" dirty="0" smtClean="0"/>
              <a:t>(0), </a:t>
            </a:r>
            <a:r>
              <a:rPr lang="en-US" sz="1800" dirty="0" err="1" smtClean="0"/>
              <a:t>Ca</a:t>
            </a:r>
            <a:r>
              <a:rPr lang="en-US" sz="1800" dirty="0" smtClean="0"/>
              <a:t>(supply), ACH) are same as chamber test. Cm =100 mg/m^3.</a:t>
            </a:r>
          </a:p>
        </p:txBody>
      </p:sp>
    </p:spTree>
    <p:extLst>
      <p:ext uri="{BB962C8B-B14F-4D97-AF65-F5344CB8AC3E}">
        <p14:creationId xmlns:p14="http://schemas.microsoft.com/office/powerpoint/2010/main" val="305927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224756" y="790574"/>
            <a:ext cx="8248650" cy="5981700"/>
            <a:chOff x="1224756" y="790574"/>
            <a:chExt cx="8248650" cy="5981700"/>
          </a:xfrm>
        </p:grpSpPr>
        <p:sp>
          <p:nvSpPr>
            <p:cNvPr id="3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644656" y="860164"/>
              <a:ext cx="6525009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644656" y="5655508"/>
              <a:ext cx="6525009" cy="0"/>
            </a:xfrm>
            <a:custGeom>
              <a:avLst/>
              <a:gdLst/>
              <a:ahLst/>
              <a:cxnLst/>
              <a:rect l="0" t="0" r="0" b="0"/>
              <a:pathLst>
                <a:path w="6525009">
                  <a:moveTo>
                    <a:pt x="0" y="0"/>
                  </a:moveTo>
                  <a:lnTo>
                    <a:pt x="6525009" y="0"/>
                  </a:lnTo>
                  <a:lnTo>
                    <a:pt x="65250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644656" y="4357065"/>
              <a:ext cx="6525009" cy="0"/>
            </a:xfrm>
            <a:custGeom>
              <a:avLst/>
              <a:gdLst/>
              <a:ahLst/>
              <a:cxnLst/>
              <a:rect l="0" t="0" r="0" b="0"/>
              <a:pathLst>
                <a:path w="6525009">
                  <a:moveTo>
                    <a:pt x="0" y="0"/>
                  </a:moveTo>
                  <a:lnTo>
                    <a:pt x="6525009" y="0"/>
                  </a:lnTo>
                  <a:lnTo>
                    <a:pt x="65250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644656" y="3058622"/>
              <a:ext cx="6525009" cy="0"/>
            </a:xfrm>
            <a:custGeom>
              <a:avLst/>
              <a:gdLst/>
              <a:ahLst/>
              <a:cxnLst/>
              <a:rect l="0" t="0" r="0" b="0"/>
              <a:pathLst>
                <a:path w="6525009">
                  <a:moveTo>
                    <a:pt x="0" y="0"/>
                  </a:moveTo>
                  <a:lnTo>
                    <a:pt x="6525009" y="0"/>
                  </a:lnTo>
                  <a:lnTo>
                    <a:pt x="65250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644656" y="1760179"/>
              <a:ext cx="6525009" cy="0"/>
            </a:xfrm>
            <a:custGeom>
              <a:avLst/>
              <a:gdLst/>
              <a:ahLst/>
              <a:cxnLst/>
              <a:rect l="0" t="0" r="0" b="0"/>
              <a:pathLst>
                <a:path w="6525009">
                  <a:moveTo>
                    <a:pt x="0" y="0"/>
                  </a:moveTo>
                  <a:lnTo>
                    <a:pt x="6525009" y="0"/>
                  </a:lnTo>
                  <a:lnTo>
                    <a:pt x="65250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2765112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4412842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060572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70830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644656" y="6304729"/>
              <a:ext cx="6525009" cy="0"/>
            </a:xfrm>
            <a:custGeom>
              <a:avLst/>
              <a:gdLst/>
              <a:ahLst/>
              <a:cxnLst/>
              <a:rect l="0" t="0" r="0" b="0"/>
              <a:pathLst>
                <a:path w="6525009">
                  <a:moveTo>
                    <a:pt x="0" y="0"/>
                  </a:moveTo>
                  <a:lnTo>
                    <a:pt x="6525009" y="0"/>
                  </a:lnTo>
                  <a:lnTo>
                    <a:pt x="65250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644656" y="5006286"/>
              <a:ext cx="6525009" cy="0"/>
            </a:xfrm>
            <a:custGeom>
              <a:avLst/>
              <a:gdLst/>
              <a:ahLst/>
              <a:cxnLst/>
              <a:rect l="0" t="0" r="0" b="0"/>
              <a:pathLst>
                <a:path w="6525009">
                  <a:moveTo>
                    <a:pt x="0" y="0"/>
                  </a:moveTo>
                  <a:lnTo>
                    <a:pt x="6525009" y="0"/>
                  </a:lnTo>
                  <a:lnTo>
                    <a:pt x="65250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644656" y="3707843"/>
              <a:ext cx="6525009" cy="0"/>
            </a:xfrm>
            <a:custGeom>
              <a:avLst/>
              <a:gdLst/>
              <a:ahLst/>
              <a:cxnLst/>
              <a:rect l="0" t="0" r="0" b="0"/>
              <a:pathLst>
                <a:path w="6525009">
                  <a:moveTo>
                    <a:pt x="0" y="0"/>
                  </a:moveTo>
                  <a:lnTo>
                    <a:pt x="6525009" y="0"/>
                  </a:lnTo>
                  <a:lnTo>
                    <a:pt x="65250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644656" y="2409401"/>
              <a:ext cx="6525009" cy="0"/>
            </a:xfrm>
            <a:custGeom>
              <a:avLst/>
              <a:gdLst/>
              <a:ahLst/>
              <a:cxnLst/>
              <a:rect l="0" t="0" r="0" b="0"/>
              <a:pathLst>
                <a:path w="6525009">
                  <a:moveTo>
                    <a:pt x="0" y="0"/>
                  </a:moveTo>
                  <a:lnTo>
                    <a:pt x="6525009" y="0"/>
                  </a:lnTo>
                  <a:lnTo>
                    <a:pt x="65250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644656" y="1110958"/>
              <a:ext cx="6525009" cy="0"/>
            </a:xfrm>
            <a:custGeom>
              <a:avLst/>
              <a:gdLst/>
              <a:ahLst/>
              <a:cxnLst/>
              <a:rect l="0" t="0" r="0" b="0"/>
              <a:pathLst>
                <a:path w="6525009">
                  <a:moveTo>
                    <a:pt x="0" y="0"/>
                  </a:moveTo>
                  <a:lnTo>
                    <a:pt x="6525009" y="0"/>
                  </a:lnTo>
                  <a:lnTo>
                    <a:pt x="65250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194124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358897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523670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688443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1941247" y="5006286"/>
              <a:ext cx="5931827" cy="106"/>
            </a:xfrm>
            <a:custGeom>
              <a:avLst/>
              <a:gdLst/>
              <a:ahLst/>
              <a:cxnLst/>
              <a:rect l="0" t="0" r="0" b="0"/>
              <a:pathLst>
                <a:path w="5931827" h="106">
                  <a:moveTo>
                    <a:pt x="0" y="0"/>
                  </a:moveTo>
                  <a:lnTo>
                    <a:pt x="16477" y="30"/>
                  </a:lnTo>
                  <a:lnTo>
                    <a:pt x="32954" y="43"/>
                  </a:lnTo>
                  <a:lnTo>
                    <a:pt x="49431" y="53"/>
                  </a:lnTo>
                  <a:lnTo>
                    <a:pt x="65909" y="61"/>
                  </a:lnTo>
                  <a:lnTo>
                    <a:pt x="82386" y="68"/>
                  </a:lnTo>
                  <a:lnTo>
                    <a:pt x="98863" y="74"/>
                  </a:lnTo>
                  <a:lnTo>
                    <a:pt x="115341" y="80"/>
                  </a:lnTo>
                  <a:lnTo>
                    <a:pt x="131818" y="85"/>
                  </a:lnTo>
                  <a:lnTo>
                    <a:pt x="148295" y="89"/>
                  </a:lnTo>
                  <a:lnTo>
                    <a:pt x="164772" y="93"/>
                  </a:lnTo>
                  <a:lnTo>
                    <a:pt x="181250" y="96"/>
                  </a:lnTo>
                  <a:lnTo>
                    <a:pt x="197727" y="99"/>
                  </a:lnTo>
                  <a:lnTo>
                    <a:pt x="214204" y="101"/>
                  </a:lnTo>
                  <a:lnTo>
                    <a:pt x="230682" y="103"/>
                  </a:lnTo>
                  <a:lnTo>
                    <a:pt x="247159" y="104"/>
                  </a:lnTo>
                  <a:lnTo>
                    <a:pt x="263636" y="105"/>
                  </a:lnTo>
                  <a:lnTo>
                    <a:pt x="280114" y="105"/>
                  </a:lnTo>
                  <a:lnTo>
                    <a:pt x="296591" y="106"/>
                  </a:lnTo>
                  <a:lnTo>
                    <a:pt x="313068" y="105"/>
                  </a:lnTo>
                  <a:lnTo>
                    <a:pt x="329545" y="105"/>
                  </a:lnTo>
                  <a:lnTo>
                    <a:pt x="346023" y="104"/>
                  </a:lnTo>
                  <a:lnTo>
                    <a:pt x="362500" y="104"/>
                  </a:lnTo>
                  <a:lnTo>
                    <a:pt x="378977" y="103"/>
                  </a:lnTo>
                  <a:lnTo>
                    <a:pt x="395455" y="101"/>
                  </a:lnTo>
                  <a:lnTo>
                    <a:pt x="411932" y="100"/>
                  </a:lnTo>
                  <a:lnTo>
                    <a:pt x="428409" y="99"/>
                  </a:lnTo>
                  <a:lnTo>
                    <a:pt x="444887" y="97"/>
                  </a:lnTo>
                  <a:lnTo>
                    <a:pt x="461364" y="95"/>
                  </a:lnTo>
                  <a:lnTo>
                    <a:pt x="477841" y="94"/>
                  </a:lnTo>
                  <a:lnTo>
                    <a:pt x="494318" y="92"/>
                  </a:lnTo>
                  <a:lnTo>
                    <a:pt x="510796" y="90"/>
                  </a:lnTo>
                  <a:lnTo>
                    <a:pt x="527273" y="88"/>
                  </a:lnTo>
                  <a:lnTo>
                    <a:pt x="543750" y="86"/>
                  </a:lnTo>
                  <a:lnTo>
                    <a:pt x="560228" y="84"/>
                  </a:lnTo>
                  <a:lnTo>
                    <a:pt x="576705" y="82"/>
                  </a:lnTo>
                  <a:lnTo>
                    <a:pt x="593182" y="80"/>
                  </a:lnTo>
                  <a:lnTo>
                    <a:pt x="609660" y="78"/>
                  </a:lnTo>
                  <a:lnTo>
                    <a:pt x="626137" y="77"/>
                  </a:lnTo>
                  <a:lnTo>
                    <a:pt x="642614" y="75"/>
                  </a:lnTo>
                  <a:lnTo>
                    <a:pt x="659091" y="73"/>
                  </a:lnTo>
                  <a:lnTo>
                    <a:pt x="675569" y="71"/>
                  </a:lnTo>
                  <a:lnTo>
                    <a:pt x="692046" y="69"/>
                  </a:lnTo>
                  <a:lnTo>
                    <a:pt x="708523" y="67"/>
                  </a:lnTo>
                  <a:lnTo>
                    <a:pt x="725001" y="65"/>
                  </a:lnTo>
                  <a:lnTo>
                    <a:pt x="741478" y="63"/>
                  </a:lnTo>
                  <a:lnTo>
                    <a:pt x="757955" y="62"/>
                  </a:lnTo>
                  <a:lnTo>
                    <a:pt x="774432" y="60"/>
                  </a:lnTo>
                  <a:lnTo>
                    <a:pt x="790910" y="58"/>
                  </a:lnTo>
                  <a:lnTo>
                    <a:pt x="807387" y="57"/>
                  </a:lnTo>
                  <a:lnTo>
                    <a:pt x="823864" y="55"/>
                  </a:lnTo>
                  <a:lnTo>
                    <a:pt x="840342" y="53"/>
                  </a:lnTo>
                  <a:lnTo>
                    <a:pt x="856819" y="52"/>
                  </a:lnTo>
                  <a:lnTo>
                    <a:pt x="873296" y="50"/>
                  </a:lnTo>
                  <a:lnTo>
                    <a:pt x="889774" y="49"/>
                  </a:lnTo>
                  <a:lnTo>
                    <a:pt x="906251" y="47"/>
                  </a:lnTo>
                  <a:lnTo>
                    <a:pt x="922728" y="46"/>
                  </a:lnTo>
                  <a:lnTo>
                    <a:pt x="939205" y="44"/>
                  </a:lnTo>
                  <a:lnTo>
                    <a:pt x="955683" y="43"/>
                  </a:lnTo>
                  <a:lnTo>
                    <a:pt x="972160" y="42"/>
                  </a:lnTo>
                  <a:lnTo>
                    <a:pt x="988637" y="40"/>
                  </a:lnTo>
                  <a:lnTo>
                    <a:pt x="1005115" y="39"/>
                  </a:lnTo>
                  <a:lnTo>
                    <a:pt x="1021592" y="38"/>
                  </a:lnTo>
                  <a:lnTo>
                    <a:pt x="1038069" y="37"/>
                  </a:lnTo>
                  <a:lnTo>
                    <a:pt x="1054547" y="36"/>
                  </a:lnTo>
                  <a:lnTo>
                    <a:pt x="1071024" y="35"/>
                  </a:lnTo>
                  <a:lnTo>
                    <a:pt x="1087501" y="34"/>
                  </a:lnTo>
                  <a:lnTo>
                    <a:pt x="1103978" y="32"/>
                  </a:lnTo>
                  <a:lnTo>
                    <a:pt x="1120456" y="31"/>
                  </a:lnTo>
                  <a:lnTo>
                    <a:pt x="1136933" y="30"/>
                  </a:lnTo>
                  <a:lnTo>
                    <a:pt x="1153410" y="29"/>
                  </a:lnTo>
                  <a:lnTo>
                    <a:pt x="1169888" y="29"/>
                  </a:lnTo>
                  <a:lnTo>
                    <a:pt x="1186365" y="28"/>
                  </a:lnTo>
                  <a:lnTo>
                    <a:pt x="1202842" y="27"/>
                  </a:lnTo>
                  <a:lnTo>
                    <a:pt x="1219320" y="26"/>
                  </a:lnTo>
                  <a:lnTo>
                    <a:pt x="1235797" y="25"/>
                  </a:lnTo>
                  <a:lnTo>
                    <a:pt x="1252274" y="24"/>
                  </a:lnTo>
                  <a:lnTo>
                    <a:pt x="1268751" y="24"/>
                  </a:lnTo>
                  <a:lnTo>
                    <a:pt x="1285229" y="23"/>
                  </a:lnTo>
                  <a:lnTo>
                    <a:pt x="1301706" y="22"/>
                  </a:lnTo>
                  <a:lnTo>
                    <a:pt x="1318183" y="21"/>
                  </a:lnTo>
                  <a:lnTo>
                    <a:pt x="1334661" y="21"/>
                  </a:lnTo>
                  <a:lnTo>
                    <a:pt x="1351138" y="20"/>
                  </a:lnTo>
                  <a:lnTo>
                    <a:pt x="1367615" y="19"/>
                  </a:lnTo>
                  <a:lnTo>
                    <a:pt x="1384092" y="19"/>
                  </a:lnTo>
                  <a:lnTo>
                    <a:pt x="1400570" y="18"/>
                  </a:lnTo>
                  <a:lnTo>
                    <a:pt x="1417047" y="18"/>
                  </a:lnTo>
                  <a:lnTo>
                    <a:pt x="1433524" y="17"/>
                  </a:lnTo>
                  <a:lnTo>
                    <a:pt x="1450002" y="16"/>
                  </a:lnTo>
                  <a:lnTo>
                    <a:pt x="1466479" y="16"/>
                  </a:lnTo>
                  <a:lnTo>
                    <a:pt x="1482956" y="15"/>
                  </a:lnTo>
                  <a:lnTo>
                    <a:pt x="1499434" y="15"/>
                  </a:lnTo>
                  <a:lnTo>
                    <a:pt x="1515911" y="14"/>
                  </a:lnTo>
                  <a:lnTo>
                    <a:pt x="1532388" y="14"/>
                  </a:lnTo>
                  <a:lnTo>
                    <a:pt x="1548865" y="13"/>
                  </a:lnTo>
                  <a:lnTo>
                    <a:pt x="1565343" y="13"/>
                  </a:lnTo>
                  <a:lnTo>
                    <a:pt x="1581820" y="13"/>
                  </a:lnTo>
                  <a:lnTo>
                    <a:pt x="1598297" y="12"/>
                  </a:lnTo>
                  <a:lnTo>
                    <a:pt x="1614775" y="12"/>
                  </a:lnTo>
                  <a:lnTo>
                    <a:pt x="1631252" y="11"/>
                  </a:lnTo>
                  <a:lnTo>
                    <a:pt x="1647729" y="11"/>
                  </a:lnTo>
                  <a:lnTo>
                    <a:pt x="1664207" y="11"/>
                  </a:lnTo>
                  <a:lnTo>
                    <a:pt x="1680684" y="10"/>
                  </a:lnTo>
                  <a:lnTo>
                    <a:pt x="1697161" y="10"/>
                  </a:lnTo>
                  <a:lnTo>
                    <a:pt x="1713638" y="10"/>
                  </a:lnTo>
                  <a:lnTo>
                    <a:pt x="1730116" y="9"/>
                  </a:lnTo>
                  <a:lnTo>
                    <a:pt x="1746593" y="9"/>
                  </a:lnTo>
                  <a:lnTo>
                    <a:pt x="1763070" y="9"/>
                  </a:lnTo>
                  <a:lnTo>
                    <a:pt x="1779548" y="8"/>
                  </a:lnTo>
                  <a:lnTo>
                    <a:pt x="1796025" y="8"/>
                  </a:lnTo>
                  <a:lnTo>
                    <a:pt x="1812502" y="8"/>
                  </a:lnTo>
                  <a:lnTo>
                    <a:pt x="1828980" y="8"/>
                  </a:lnTo>
                  <a:lnTo>
                    <a:pt x="1845457" y="7"/>
                  </a:lnTo>
                  <a:lnTo>
                    <a:pt x="1861934" y="7"/>
                  </a:lnTo>
                  <a:lnTo>
                    <a:pt x="1878411" y="7"/>
                  </a:lnTo>
                  <a:lnTo>
                    <a:pt x="1894889" y="7"/>
                  </a:lnTo>
                  <a:lnTo>
                    <a:pt x="1911366" y="6"/>
                  </a:lnTo>
                  <a:lnTo>
                    <a:pt x="1927843" y="6"/>
                  </a:lnTo>
                  <a:lnTo>
                    <a:pt x="1944321" y="6"/>
                  </a:lnTo>
                  <a:lnTo>
                    <a:pt x="1960798" y="6"/>
                  </a:lnTo>
                  <a:lnTo>
                    <a:pt x="1977275" y="6"/>
                  </a:lnTo>
                  <a:lnTo>
                    <a:pt x="1993752" y="5"/>
                  </a:lnTo>
                  <a:lnTo>
                    <a:pt x="2010230" y="5"/>
                  </a:lnTo>
                  <a:lnTo>
                    <a:pt x="2026707" y="5"/>
                  </a:lnTo>
                  <a:lnTo>
                    <a:pt x="2043184" y="5"/>
                  </a:lnTo>
                  <a:lnTo>
                    <a:pt x="2059662" y="5"/>
                  </a:lnTo>
                  <a:lnTo>
                    <a:pt x="2076139" y="5"/>
                  </a:lnTo>
                  <a:lnTo>
                    <a:pt x="2092616" y="4"/>
                  </a:lnTo>
                  <a:lnTo>
                    <a:pt x="2109094" y="4"/>
                  </a:lnTo>
                  <a:lnTo>
                    <a:pt x="2125571" y="4"/>
                  </a:lnTo>
                  <a:lnTo>
                    <a:pt x="2142048" y="4"/>
                  </a:lnTo>
                  <a:lnTo>
                    <a:pt x="2158525" y="4"/>
                  </a:lnTo>
                  <a:lnTo>
                    <a:pt x="2175003" y="4"/>
                  </a:lnTo>
                  <a:lnTo>
                    <a:pt x="2191480" y="4"/>
                  </a:lnTo>
                  <a:lnTo>
                    <a:pt x="2207957" y="3"/>
                  </a:lnTo>
                  <a:lnTo>
                    <a:pt x="2224435" y="3"/>
                  </a:lnTo>
                  <a:lnTo>
                    <a:pt x="2240912" y="3"/>
                  </a:lnTo>
                  <a:lnTo>
                    <a:pt x="2257389" y="3"/>
                  </a:lnTo>
                  <a:lnTo>
                    <a:pt x="2273867" y="3"/>
                  </a:lnTo>
                  <a:lnTo>
                    <a:pt x="2290344" y="3"/>
                  </a:lnTo>
                  <a:lnTo>
                    <a:pt x="2306821" y="3"/>
                  </a:lnTo>
                  <a:lnTo>
                    <a:pt x="2323298" y="3"/>
                  </a:lnTo>
                  <a:lnTo>
                    <a:pt x="2339776" y="3"/>
                  </a:lnTo>
                  <a:lnTo>
                    <a:pt x="2356253" y="2"/>
                  </a:lnTo>
                  <a:lnTo>
                    <a:pt x="2372730" y="2"/>
                  </a:lnTo>
                  <a:lnTo>
                    <a:pt x="2389208" y="2"/>
                  </a:lnTo>
                  <a:lnTo>
                    <a:pt x="2405685" y="2"/>
                  </a:lnTo>
                  <a:lnTo>
                    <a:pt x="2422162" y="2"/>
                  </a:lnTo>
                  <a:lnTo>
                    <a:pt x="2438640" y="2"/>
                  </a:lnTo>
                  <a:lnTo>
                    <a:pt x="2455117" y="2"/>
                  </a:lnTo>
                  <a:lnTo>
                    <a:pt x="2471594" y="2"/>
                  </a:lnTo>
                  <a:lnTo>
                    <a:pt x="2488071" y="2"/>
                  </a:lnTo>
                  <a:lnTo>
                    <a:pt x="2504549" y="2"/>
                  </a:lnTo>
                  <a:lnTo>
                    <a:pt x="2521026" y="2"/>
                  </a:lnTo>
                  <a:lnTo>
                    <a:pt x="2537503" y="2"/>
                  </a:lnTo>
                  <a:lnTo>
                    <a:pt x="2553981" y="2"/>
                  </a:lnTo>
                  <a:lnTo>
                    <a:pt x="2570458" y="2"/>
                  </a:lnTo>
                  <a:lnTo>
                    <a:pt x="2586935" y="1"/>
                  </a:lnTo>
                  <a:lnTo>
                    <a:pt x="2603412" y="1"/>
                  </a:lnTo>
                  <a:lnTo>
                    <a:pt x="2619890" y="1"/>
                  </a:lnTo>
                  <a:lnTo>
                    <a:pt x="2636367" y="1"/>
                  </a:lnTo>
                  <a:lnTo>
                    <a:pt x="2652844" y="1"/>
                  </a:lnTo>
                  <a:lnTo>
                    <a:pt x="2669322" y="1"/>
                  </a:lnTo>
                  <a:lnTo>
                    <a:pt x="2685799" y="1"/>
                  </a:lnTo>
                  <a:lnTo>
                    <a:pt x="2702276" y="1"/>
                  </a:lnTo>
                  <a:lnTo>
                    <a:pt x="2718754" y="1"/>
                  </a:lnTo>
                  <a:lnTo>
                    <a:pt x="2735231" y="1"/>
                  </a:lnTo>
                  <a:lnTo>
                    <a:pt x="2751708" y="1"/>
                  </a:lnTo>
                  <a:lnTo>
                    <a:pt x="2768185" y="1"/>
                  </a:lnTo>
                  <a:lnTo>
                    <a:pt x="2784663" y="1"/>
                  </a:lnTo>
                  <a:lnTo>
                    <a:pt x="2801140" y="1"/>
                  </a:lnTo>
                  <a:lnTo>
                    <a:pt x="2817617" y="1"/>
                  </a:lnTo>
                  <a:lnTo>
                    <a:pt x="2834095" y="1"/>
                  </a:lnTo>
                  <a:lnTo>
                    <a:pt x="2850572" y="1"/>
                  </a:lnTo>
                  <a:lnTo>
                    <a:pt x="2867049" y="1"/>
                  </a:lnTo>
                  <a:lnTo>
                    <a:pt x="2883527" y="1"/>
                  </a:lnTo>
                  <a:lnTo>
                    <a:pt x="2900004" y="1"/>
                  </a:lnTo>
                  <a:lnTo>
                    <a:pt x="2916481" y="1"/>
                  </a:lnTo>
                  <a:lnTo>
                    <a:pt x="2932958" y="1"/>
                  </a:lnTo>
                  <a:lnTo>
                    <a:pt x="2949436" y="1"/>
                  </a:lnTo>
                  <a:lnTo>
                    <a:pt x="2965913" y="0"/>
                  </a:lnTo>
                  <a:lnTo>
                    <a:pt x="2982390" y="0"/>
                  </a:lnTo>
                  <a:lnTo>
                    <a:pt x="2998868" y="0"/>
                  </a:lnTo>
                  <a:lnTo>
                    <a:pt x="3015345" y="0"/>
                  </a:lnTo>
                  <a:lnTo>
                    <a:pt x="3031822" y="0"/>
                  </a:lnTo>
                  <a:lnTo>
                    <a:pt x="3048300" y="0"/>
                  </a:lnTo>
                  <a:lnTo>
                    <a:pt x="3064777" y="0"/>
                  </a:lnTo>
                  <a:lnTo>
                    <a:pt x="3081254" y="0"/>
                  </a:lnTo>
                  <a:lnTo>
                    <a:pt x="3097731" y="0"/>
                  </a:lnTo>
                  <a:lnTo>
                    <a:pt x="3114209" y="0"/>
                  </a:lnTo>
                  <a:lnTo>
                    <a:pt x="3130686" y="0"/>
                  </a:lnTo>
                  <a:lnTo>
                    <a:pt x="3147163" y="0"/>
                  </a:lnTo>
                  <a:lnTo>
                    <a:pt x="3163641" y="0"/>
                  </a:lnTo>
                  <a:lnTo>
                    <a:pt x="3180118" y="0"/>
                  </a:lnTo>
                  <a:lnTo>
                    <a:pt x="3196595" y="0"/>
                  </a:lnTo>
                  <a:lnTo>
                    <a:pt x="3213073" y="0"/>
                  </a:lnTo>
                  <a:lnTo>
                    <a:pt x="3229550" y="0"/>
                  </a:lnTo>
                  <a:lnTo>
                    <a:pt x="3246027" y="0"/>
                  </a:lnTo>
                  <a:lnTo>
                    <a:pt x="3262504" y="0"/>
                  </a:lnTo>
                  <a:lnTo>
                    <a:pt x="3278982" y="0"/>
                  </a:lnTo>
                  <a:lnTo>
                    <a:pt x="3295459" y="0"/>
                  </a:lnTo>
                  <a:lnTo>
                    <a:pt x="3311936" y="0"/>
                  </a:lnTo>
                  <a:lnTo>
                    <a:pt x="3328414" y="0"/>
                  </a:lnTo>
                  <a:lnTo>
                    <a:pt x="3344891" y="0"/>
                  </a:lnTo>
                  <a:lnTo>
                    <a:pt x="3361368" y="0"/>
                  </a:lnTo>
                  <a:lnTo>
                    <a:pt x="3377845" y="0"/>
                  </a:lnTo>
                  <a:lnTo>
                    <a:pt x="3394323" y="0"/>
                  </a:lnTo>
                  <a:lnTo>
                    <a:pt x="3410800" y="0"/>
                  </a:lnTo>
                  <a:lnTo>
                    <a:pt x="3427277" y="0"/>
                  </a:lnTo>
                  <a:lnTo>
                    <a:pt x="3443755" y="0"/>
                  </a:lnTo>
                  <a:lnTo>
                    <a:pt x="3460232" y="0"/>
                  </a:lnTo>
                  <a:lnTo>
                    <a:pt x="3476709" y="0"/>
                  </a:lnTo>
                  <a:lnTo>
                    <a:pt x="3493187" y="0"/>
                  </a:lnTo>
                  <a:lnTo>
                    <a:pt x="3509664" y="0"/>
                  </a:lnTo>
                  <a:lnTo>
                    <a:pt x="3526141" y="0"/>
                  </a:lnTo>
                  <a:lnTo>
                    <a:pt x="3542618" y="0"/>
                  </a:lnTo>
                  <a:lnTo>
                    <a:pt x="3559096" y="0"/>
                  </a:lnTo>
                  <a:lnTo>
                    <a:pt x="3575573" y="0"/>
                  </a:lnTo>
                  <a:lnTo>
                    <a:pt x="3592050" y="0"/>
                  </a:lnTo>
                  <a:lnTo>
                    <a:pt x="3608528" y="0"/>
                  </a:lnTo>
                  <a:lnTo>
                    <a:pt x="3625005" y="0"/>
                  </a:lnTo>
                  <a:lnTo>
                    <a:pt x="3641482" y="0"/>
                  </a:lnTo>
                  <a:lnTo>
                    <a:pt x="3657960" y="0"/>
                  </a:lnTo>
                  <a:lnTo>
                    <a:pt x="3674437" y="0"/>
                  </a:lnTo>
                  <a:lnTo>
                    <a:pt x="3690914" y="0"/>
                  </a:lnTo>
                  <a:lnTo>
                    <a:pt x="3707391" y="0"/>
                  </a:lnTo>
                  <a:lnTo>
                    <a:pt x="3723869" y="0"/>
                  </a:lnTo>
                  <a:lnTo>
                    <a:pt x="3740346" y="0"/>
                  </a:lnTo>
                  <a:lnTo>
                    <a:pt x="3756823" y="0"/>
                  </a:lnTo>
                  <a:lnTo>
                    <a:pt x="3773301" y="0"/>
                  </a:lnTo>
                  <a:lnTo>
                    <a:pt x="3789778" y="0"/>
                  </a:lnTo>
                  <a:lnTo>
                    <a:pt x="3806255" y="0"/>
                  </a:lnTo>
                  <a:lnTo>
                    <a:pt x="3822733" y="0"/>
                  </a:lnTo>
                  <a:lnTo>
                    <a:pt x="3839210" y="0"/>
                  </a:lnTo>
                  <a:lnTo>
                    <a:pt x="3855687" y="0"/>
                  </a:lnTo>
                  <a:lnTo>
                    <a:pt x="3872164" y="0"/>
                  </a:lnTo>
                  <a:lnTo>
                    <a:pt x="3888642" y="0"/>
                  </a:lnTo>
                  <a:lnTo>
                    <a:pt x="3905119" y="0"/>
                  </a:lnTo>
                  <a:lnTo>
                    <a:pt x="3921596" y="0"/>
                  </a:lnTo>
                  <a:lnTo>
                    <a:pt x="3938074" y="0"/>
                  </a:lnTo>
                  <a:lnTo>
                    <a:pt x="3954551" y="0"/>
                  </a:lnTo>
                  <a:lnTo>
                    <a:pt x="3971028" y="0"/>
                  </a:lnTo>
                  <a:lnTo>
                    <a:pt x="3987505" y="0"/>
                  </a:lnTo>
                  <a:lnTo>
                    <a:pt x="4003983" y="0"/>
                  </a:lnTo>
                  <a:lnTo>
                    <a:pt x="4020460" y="0"/>
                  </a:lnTo>
                  <a:lnTo>
                    <a:pt x="4036937" y="0"/>
                  </a:lnTo>
                  <a:lnTo>
                    <a:pt x="4053415" y="0"/>
                  </a:lnTo>
                  <a:lnTo>
                    <a:pt x="4069892" y="0"/>
                  </a:lnTo>
                  <a:lnTo>
                    <a:pt x="4086369" y="0"/>
                  </a:lnTo>
                  <a:lnTo>
                    <a:pt x="4102847" y="0"/>
                  </a:lnTo>
                  <a:lnTo>
                    <a:pt x="4119324" y="0"/>
                  </a:lnTo>
                  <a:lnTo>
                    <a:pt x="4135801" y="0"/>
                  </a:lnTo>
                  <a:lnTo>
                    <a:pt x="4152278" y="0"/>
                  </a:lnTo>
                  <a:lnTo>
                    <a:pt x="4168756" y="0"/>
                  </a:lnTo>
                  <a:lnTo>
                    <a:pt x="4185233" y="0"/>
                  </a:lnTo>
                  <a:lnTo>
                    <a:pt x="4201710" y="0"/>
                  </a:lnTo>
                  <a:lnTo>
                    <a:pt x="4218188" y="0"/>
                  </a:lnTo>
                  <a:lnTo>
                    <a:pt x="4234665" y="0"/>
                  </a:lnTo>
                  <a:lnTo>
                    <a:pt x="4251142" y="0"/>
                  </a:lnTo>
                  <a:lnTo>
                    <a:pt x="4267620" y="0"/>
                  </a:lnTo>
                  <a:lnTo>
                    <a:pt x="4284097" y="0"/>
                  </a:lnTo>
                  <a:lnTo>
                    <a:pt x="4300574" y="0"/>
                  </a:lnTo>
                  <a:lnTo>
                    <a:pt x="4317051" y="0"/>
                  </a:lnTo>
                  <a:lnTo>
                    <a:pt x="4333529" y="0"/>
                  </a:lnTo>
                  <a:lnTo>
                    <a:pt x="4350006" y="0"/>
                  </a:lnTo>
                  <a:lnTo>
                    <a:pt x="4366483" y="0"/>
                  </a:lnTo>
                  <a:lnTo>
                    <a:pt x="4382961" y="0"/>
                  </a:lnTo>
                  <a:lnTo>
                    <a:pt x="4399438" y="0"/>
                  </a:lnTo>
                  <a:lnTo>
                    <a:pt x="4415915" y="0"/>
                  </a:lnTo>
                  <a:lnTo>
                    <a:pt x="4432393" y="0"/>
                  </a:lnTo>
                  <a:lnTo>
                    <a:pt x="4448870" y="0"/>
                  </a:lnTo>
                  <a:lnTo>
                    <a:pt x="4465347" y="0"/>
                  </a:lnTo>
                  <a:lnTo>
                    <a:pt x="4481824" y="0"/>
                  </a:lnTo>
                  <a:lnTo>
                    <a:pt x="4498302" y="0"/>
                  </a:lnTo>
                  <a:lnTo>
                    <a:pt x="4514779" y="0"/>
                  </a:lnTo>
                  <a:lnTo>
                    <a:pt x="4531256" y="0"/>
                  </a:lnTo>
                  <a:lnTo>
                    <a:pt x="4547734" y="0"/>
                  </a:lnTo>
                  <a:lnTo>
                    <a:pt x="4564211" y="0"/>
                  </a:lnTo>
                  <a:lnTo>
                    <a:pt x="4580688" y="0"/>
                  </a:lnTo>
                  <a:lnTo>
                    <a:pt x="4597165" y="0"/>
                  </a:lnTo>
                  <a:lnTo>
                    <a:pt x="4613643" y="0"/>
                  </a:lnTo>
                  <a:lnTo>
                    <a:pt x="4630120" y="0"/>
                  </a:lnTo>
                  <a:lnTo>
                    <a:pt x="4646597" y="0"/>
                  </a:lnTo>
                  <a:lnTo>
                    <a:pt x="4663075" y="0"/>
                  </a:lnTo>
                  <a:lnTo>
                    <a:pt x="4679552" y="0"/>
                  </a:lnTo>
                  <a:lnTo>
                    <a:pt x="4696029" y="0"/>
                  </a:lnTo>
                  <a:lnTo>
                    <a:pt x="4712507" y="0"/>
                  </a:lnTo>
                  <a:lnTo>
                    <a:pt x="4728984" y="0"/>
                  </a:lnTo>
                  <a:lnTo>
                    <a:pt x="4745461" y="0"/>
                  </a:lnTo>
                  <a:lnTo>
                    <a:pt x="4761938" y="0"/>
                  </a:lnTo>
                  <a:lnTo>
                    <a:pt x="4778416" y="0"/>
                  </a:lnTo>
                  <a:lnTo>
                    <a:pt x="4794893" y="0"/>
                  </a:lnTo>
                  <a:lnTo>
                    <a:pt x="4811370" y="0"/>
                  </a:lnTo>
                  <a:lnTo>
                    <a:pt x="4827848" y="0"/>
                  </a:lnTo>
                  <a:lnTo>
                    <a:pt x="4844325" y="0"/>
                  </a:lnTo>
                  <a:lnTo>
                    <a:pt x="4860802" y="0"/>
                  </a:lnTo>
                  <a:lnTo>
                    <a:pt x="4877280" y="0"/>
                  </a:lnTo>
                  <a:lnTo>
                    <a:pt x="4893757" y="0"/>
                  </a:lnTo>
                  <a:lnTo>
                    <a:pt x="4910234" y="0"/>
                  </a:lnTo>
                  <a:lnTo>
                    <a:pt x="4926711" y="0"/>
                  </a:lnTo>
                  <a:lnTo>
                    <a:pt x="4943189" y="0"/>
                  </a:lnTo>
                  <a:lnTo>
                    <a:pt x="4959666" y="0"/>
                  </a:lnTo>
                  <a:lnTo>
                    <a:pt x="4976143" y="0"/>
                  </a:lnTo>
                  <a:lnTo>
                    <a:pt x="4992621" y="0"/>
                  </a:lnTo>
                  <a:lnTo>
                    <a:pt x="5009098" y="0"/>
                  </a:lnTo>
                  <a:lnTo>
                    <a:pt x="5025575" y="0"/>
                  </a:lnTo>
                  <a:lnTo>
                    <a:pt x="5042053" y="0"/>
                  </a:lnTo>
                  <a:lnTo>
                    <a:pt x="5058530" y="0"/>
                  </a:lnTo>
                  <a:lnTo>
                    <a:pt x="5075007" y="0"/>
                  </a:lnTo>
                  <a:lnTo>
                    <a:pt x="5091484" y="0"/>
                  </a:lnTo>
                  <a:lnTo>
                    <a:pt x="5107962" y="0"/>
                  </a:lnTo>
                  <a:lnTo>
                    <a:pt x="5124439" y="0"/>
                  </a:lnTo>
                  <a:lnTo>
                    <a:pt x="5140916" y="0"/>
                  </a:lnTo>
                  <a:lnTo>
                    <a:pt x="5157394" y="0"/>
                  </a:lnTo>
                  <a:lnTo>
                    <a:pt x="5173871" y="0"/>
                  </a:lnTo>
                  <a:lnTo>
                    <a:pt x="5190348" y="0"/>
                  </a:lnTo>
                  <a:lnTo>
                    <a:pt x="5206825" y="0"/>
                  </a:lnTo>
                  <a:lnTo>
                    <a:pt x="5223303" y="0"/>
                  </a:lnTo>
                  <a:lnTo>
                    <a:pt x="5239780" y="0"/>
                  </a:lnTo>
                  <a:lnTo>
                    <a:pt x="5256257" y="0"/>
                  </a:lnTo>
                  <a:lnTo>
                    <a:pt x="5272735" y="0"/>
                  </a:lnTo>
                  <a:lnTo>
                    <a:pt x="5289212" y="0"/>
                  </a:lnTo>
                  <a:lnTo>
                    <a:pt x="5305689" y="0"/>
                  </a:lnTo>
                  <a:lnTo>
                    <a:pt x="5322167" y="0"/>
                  </a:lnTo>
                  <a:lnTo>
                    <a:pt x="5338644" y="0"/>
                  </a:lnTo>
                  <a:lnTo>
                    <a:pt x="5355121" y="0"/>
                  </a:lnTo>
                  <a:lnTo>
                    <a:pt x="5371598" y="0"/>
                  </a:lnTo>
                  <a:lnTo>
                    <a:pt x="5388076" y="0"/>
                  </a:lnTo>
                  <a:lnTo>
                    <a:pt x="5404553" y="0"/>
                  </a:lnTo>
                  <a:lnTo>
                    <a:pt x="5421030" y="0"/>
                  </a:lnTo>
                  <a:lnTo>
                    <a:pt x="5437508" y="0"/>
                  </a:lnTo>
                  <a:lnTo>
                    <a:pt x="5453985" y="0"/>
                  </a:lnTo>
                  <a:lnTo>
                    <a:pt x="5470462" y="0"/>
                  </a:lnTo>
                  <a:lnTo>
                    <a:pt x="5486940" y="0"/>
                  </a:lnTo>
                  <a:lnTo>
                    <a:pt x="5503417" y="0"/>
                  </a:lnTo>
                  <a:lnTo>
                    <a:pt x="5519894" y="0"/>
                  </a:lnTo>
                  <a:lnTo>
                    <a:pt x="5536371" y="0"/>
                  </a:lnTo>
                  <a:lnTo>
                    <a:pt x="5552849" y="0"/>
                  </a:lnTo>
                  <a:lnTo>
                    <a:pt x="5569326" y="0"/>
                  </a:lnTo>
                  <a:lnTo>
                    <a:pt x="5585803" y="0"/>
                  </a:lnTo>
                  <a:lnTo>
                    <a:pt x="5602281" y="0"/>
                  </a:lnTo>
                  <a:lnTo>
                    <a:pt x="5618758" y="0"/>
                  </a:lnTo>
                  <a:lnTo>
                    <a:pt x="5635235" y="0"/>
                  </a:lnTo>
                  <a:lnTo>
                    <a:pt x="5651713" y="0"/>
                  </a:lnTo>
                  <a:lnTo>
                    <a:pt x="5668190" y="0"/>
                  </a:lnTo>
                  <a:lnTo>
                    <a:pt x="5684667" y="0"/>
                  </a:lnTo>
                  <a:lnTo>
                    <a:pt x="5701144" y="0"/>
                  </a:lnTo>
                  <a:lnTo>
                    <a:pt x="5717622" y="0"/>
                  </a:lnTo>
                  <a:lnTo>
                    <a:pt x="5734099" y="0"/>
                  </a:lnTo>
                  <a:lnTo>
                    <a:pt x="5750576" y="0"/>
                  </a:lnTo>
                  <a:lnTo>
                    <a:pt x="5767054" y="0"/>
                  </a:lnTo>
                  <a:lnTo>
                    <a:pt x="5783531" y="0"/>
                  </a:lnTo>
                  <a:lnTo>
                    <a:pt x="5800008" y="0"/>
                  </a:lnTo>
                  <a:lnTo>
                    <a:pt x="5816485" y="0"/>
                  </a:lnTo>
                  <a:lnTo>
                    <a:pt x="5832963" y="0"/>
                  </a:lnTo>
                  <a:lnTo>
                    <a:pt x="5849440" y="0"/>
                  </a:lnTo>
                  <a:lnTo>
                    <a:pt x="5865917" y="0"/>
                  </a:lnTo>
                  <a:lnTo>
                    <a:pt x="5882395" y="0"/>
                  </a:lnTo>
                  <a:lnTo>
                    <a:pt x="5898872" y="0"/>
                  </a:lnTo>
                  <a:lnTo>
                    <a:pt x="5915349" y="0"/>
                  </a:lnTo>
                  <a:lnTo>
                    <a:pt x="593182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941247" y="1110958"/>
              <a:ext cx="5931827" cy="2083"/>
            </a:xfrm>
            <a:custGeom>
              <a:avLst/>
              <a:gdLst/>
              <a:ahLst/>
              <a:cxnLst/>
              <a:rect l="0" t="0" r="0" b="0"/>
              <a:pathLst>
                <a:path w="5931827" h="2083">
                  <a:moveTo>
                    <a:pt x="0" y="0"/>
                  </a:moveTo>
                  <a:lnTo>
                    <a:pt x="16477" y="658"/>
                  </a:lnTo>
                  <a:lnTo>
                    <a:pt x="32954" y="931"/>
                  </a:lnTo>
                  <a:lnTo>
                    <a:pt x="49431" y="1138"/>
                  </a:lnTo>
                  <a:lnTo>
                    <a:pt x="65909" y="1307"/>
                  </a:lnTo>
                  <a:lnTo>
                    <a:pt x="82386" y="1452"/>
                  </a:lnTo>
                  <a:lnTo>
                    <a:pt x="98863" y="1576"/>
                  </a:lnTo>
                  <a:lnTo>
                    <a:pt x="115341" y="1682"/>
                  </a:lnTo>
                  <a:lnTo>
                    <a:pt x="131818" y="1773"/>
                  </a:lnTo>
                  <a:lnTo>
                    <a:pt x="148295" y="1850"/>
                  </a:lnTo>
                  <a:lnTo>
                    <a:pt x="164772" y="1913"/>
                  </a:lnTo>
                  <a:lnTo>
                    <a:pt x="181250" y="1965"/>
                  </a:lnTo>
                  <a:lnTo>
                    <a:pt x="197727" y="2006"/>
                  </a:lnTo>
                  <a:lnTo>
                    <a:pt x="214204" y="2037"/>
                  </a:lnTo>
                  <a:lnTo>
                    <a:pt x="230682" y="2059"/>
                  </a:lnTo>
                  <a:lnTo>
                    <a:pt x="247159" y="2074"/>
                  </a:lnTo>
                  <a:lnTo>
                    <a:pt x="263636" y="2082"/>
                  </a:lnTo>
                  <a:lnTo>
                    <a:pt x="280114" y="2083"/>
                  </a:lnTo>
                  <a:lnTo>
                    <a:pt x="296591" y="2080"/>
                  </a:lnTo>
                  <a:lnTo>
                    <a:pt x="313068" y="2071"/>
                  </a:lnTo>
                  <a:lnTo>
                    <a:pt x="329545" y="2058"/>
                  </a:lnTo>
                  <a:lnTo>
                    <a:pt x="346023" y="2042"/>
                  </a:lnTo>
                  <a:lnTo>
                    <a:pt x="362500" y="2023"/>
                  </a:lnTo>
                  <a:lnTo>
                    <a:pt x="378977" y="2001"/>
                  </a:lnTo>
                  <a:lnTo>
                    <a:pt x="395455" y="1977"/>
                  </a:lnTo>
                  <a:lnTo>
                    <a:pt x="411932" y="1951"/>
                  </a:lnTo>
                  <a:lnTo>
                    <a:pt x="428409" y="1923"/>
                  </a:lnTo>
                  <a:lnTo>
                    <a:pt x="444887" y="1894"/>
                  </a:lnTo>
                  <a:lnTo>
                    <a:pt x="461364" y="1864"/>
                  </a:lnTo>
                  <a:lnTo>
                    <a:pt x="477841" y="1833"/>
                  </a:lnTo>
                  <a:lnTo>
                    <a:pt x="494318" y="1801"/>
                  </a:lnTo>
                  <a:lnTo>
                    <a:pt x="510796" y="1769"/>
                  </a:lnTo>
                  <a:lnTo>
                    <a:pt x="527273" y="1737"/>
                  </a:lnTo>
                  <a:lnTo>
                    <a:pt x="543750" y="1704"/>
                  </a:lnTo>
                  <a:lnTo>
                    <a:pt x="560228" y="1671"/>
                  </a:lnTo>
                  <a:lnTo>
                    <a:pt x="576705" y="1638"/>
                  </a:lnTo>
                  <a:lnTo>
                    <a:pt x="593182" y="1605"/>
                  </a:lnTo>
                  <a:lnTo>
                    <a:pt x="609660" y="1573"/>
                  </a:lnTo>
                  <a:lnTo>
                    <a:pt x="626137" y="1540"/>
                  </a:lnTo>
                  <a:lnTo>
                    <a:pt x="642614" y="1508"/>
                  </a:lnTo>
                  <a:lnTo>
                    <a:pt x="659091" y="1476"/>
                  </a:lnTo>
                  <a:lnTo>
                    <a:pt x="675569" y="1445"/>
                  </a:lnTo>
                  <a:lnTo>
                    <a:pt x="692046" y="1413"/>
                  </a:lnTo>
                  <a:lnTo>
                    <a:pt x="708523" y="1383"/>
                  </a:lnTo>
                  <a:lnTo>
                    <a:pt x="725001" y="1352"/>
                  </a:lnTo>
                  <a:lnTo>
                    <a:pt x="741478" y="1322"/>
                  </a:lnTo>
                  <a:lnTo>
                    <a:pt x="757955" y="1293"/>
                  </a:lnTo>
                  <a:lnTo>
                    <a:pt x="774432" y="1264"/>
                  </a:lnTo>
                  <a:lnTo>
                    <a:pt x="790910" y="1236"/>
                  </a:lnTo>
                  <a:lnTo>
                    <a:pt x="807387" y="1208"/>
                  </a:lnTo>
                  <a:lnTo>
                    <a:pt x="823864" y="1181"/>
                  </a:lnTo>
                  <a:lnTo>
                    <a:pt x="840342" y="1154"/>
                  </a:lnTo>
                  <a:lnTo>
                    <a:pt x="856819" y="1127"/>
                  </a:lnTo>
                  <a:lnTo>
                    <a:pt x="873296" y="1102"/>
                  </a:lnTo>
                  <a:lnTo>
                    <a:pt x="889774" y="1076"/>
                  </a:lnTo>
                  <a:lnTo>
                    <a:pt x="906251" y="1052"/>
                  </a:lnTo>
                  <a:lnTo>
                    <a:pt x="922728" y="1027"/>
                  </a:lnTo>
                  <a:lnTo>
                    <a:pt x="939205" y="1004"/>
                  </a:lnTo>
                  <a:lnTo>
                    <a:pt x="955683" y="980"/>
                  </a:lnTo>
                  <a:lnTo>
                    <a:pt x="972160" y="958"/>
                  </a:lnTo>
                  <a:lnTo>
                    <a:pt x="988637" y="935"/>
                  </a:lnTo>
                  <a:lnTo>
                    <a:pt x="1005115" y="914"/>
                  </a:lnTo>
                  <a:lnTo>
                    <a:pt x="1021592" y="892"/>
                  </a:lnTo>
                  <a:lnTo>
                    <a:pt x="1038069" y="871"/>
                  </a:lnTo>
                  <a:lnTo>
                    <a:pt x="1054547" y="851"/>
                  </a:lnTo>
                  <a:lnTo>
                    <a:pt x="1071024" y="831"/>
                  </a:lnTo>
                  <a:lnTo>
                    <a:pt x="1087501" y="812"/>
                  </a:lnTo>
                  <a:lnTo>
                    <a:pt x="1103978" y="793"/>
                  </a:lnTo>
                  <a:lnTo>
                    <a:pt x="1120456" y="774"/>
                  </a:lnTo>
                  <a:lnTo>
                    <a:pt x="1136933" y="756"/>
                  </a:lnTo>
                  <a:lnTo>
                    <a:pt x="1153410" y="738"/>
                  </a:lnTo>
                  <a:lnTo>
                    <a:pt x="1169888" y="721"/>
                  </a:lnTo>
                  <a:lnTo>
                    <a:pt x="1186365" y="704"/>
                  </a:lnTo>
                  <a:lnTo>
                    <a:pt x="1202842" y="687"/>
                  </a:lnTo>
                  <a:lnTo>
                    <a:pt x="1219320" y="671"/>
                  </a:lnTo>
                  <a:lnTo>
                    <a:pt x="1235797" y="655"/>
                  </a:lnTo>
                  <a:lnTo>
                    <a:pt x="1252274" y="640"/>
                  </a:lnTo>
                  <a:lnTo>
                    <a:pt x="1268751" y="624"/>
                  </a:lnTo>
                  <a:lnTo>
                    <a:pt x="1285229" y="610"/>
                  </a:lnTo>
                  <a:lnTo>
                    <a:pt x="1301706" y="595"/>
                  </a:lnTo>
                  <a:lnTo>
                    <a:pt x="1318183" y="581"/>
                  </a:lnTo>
                  <a:lnTo>
                    <a:pt x="1334661" y="567"/>
                  </a:lnTo>
                  <a:lnTo>
                    <a:pt x="1351138" y="554"/>
                  </a:lnTo>
                  <a:lnTo>
                    <a:pt x="1367615" y="541"/>
                  </a:lnTo>
                  <a:lnTo>
                    <a:pt x="1384092" y="528"/>
                  </a:lnTo>
                  <a:lnTo>
                    <a:pt x="1400570" y="516"/>
                  </a:lnTo>
                  <a:lnTo>
                    <a:pt x="1417047" y="503"/>
                  </a:lnTo>
                  <a:lnTo>
                    <a:pt x="1433524" y="492"/>
                  </a:lnTo>
                  <a:lnTo>
                    <a:pt x="1450002" y="480"/>
                  </a:lnTo>
                  <a:lnTo>
                    <a:pt x="1466479" y="469"/>
                  </a:lnTo>
                  <a:lnTo>
                    <a:pt x="1482956" y="457"/>
                  </a:lnTo>
                  <a:lnTo>
                    <a:pt x="1499434" y="447"/>
                  </a:lnTo>
                  <a:lnTo>
                    <a:pt x="1515911" y="436"/>
                  </a:lnTo>
                  <a:lnTo>
                    <a:pt x="1532388" y="426"/>
                  </a:lnTo>
                  <a:lnTo>
                    <a:pt x="1548865" y="416"/>
                  </a:lnTo>
                  <a:lnTo>
                    <a:pt x="1565343" y="406"/>
                  </a:lnTo>
                  <a:lnTo>
                    <a:pt x="1581820" y="396"/>
                  </a:lnTo>
                  <a:lnTo>
                    <a:pt x="1598297" y="387"/>
                  </a:lnTo>
                  <a:lnTo>
                    <a:pt x="1614775" y="378"/>
                  </a:lnTo>
                  <a:lnTo>
                    <a:pt x="1631252" y="369"/>
                  </a:lnTo>
                  <a:lnTo>
                    <a:pt x="1647729" y="360"/>
                  </a:lnTo>
                  <a:lnTo>
                    <a:pt x="1664207" y="352"/>
                  </a:lnTo>
                  <a:lnTo>
                    <a:pt x="1680684" y="343"/>
                  </a:lnTo>
                  <a:lnTo>
                    <a:pt x="1697161" y="335"/>
                  </a:lnTo>
                  <a:lnTo>
                    <a:pt x="1713638" y="327"/>
                  </a:lnTo>
                  <a:lnTo>
                    <a:pt x="1730116" y="319"/>
                  </a:lnTo>
                  <a:lnTo>
                    <a:pt x="1746593" y="312"/>
                  </a:lnTo>
                  <a:lnTo>
                    <a:pt x="1763070" y="304"/>
                  </a:lnTo>
                  <a:lnTo>
                    <a:pt x="1779548" y="297"/>
                  </a:lnTo>
                  <a:lnTo>
                    <a:pt x="1796025" y="290"/>
                  </a:lnTo>
                  <a:lnTo>
                    <a:pt x="1812502" y="283"/>
                  </a:lnTo>
                  <a:lnTo>
                    <a:pt x="1828980" y="277"/>
                  </a:lnTo>
                  <a:lnTo>
                    <a:pt x="1845457" y="270"/>
                  </a:lnTo>
                  <a:lnTo>
                    <a:pt x="1861934" y="264"/>
                  </a:lnTo>
                  <a:lnTo>
                    <a:pt x="1878411" y="257"/>
                  </a:lnTo>
                  <a:lnTo>
                    <a:pt x="1894889" y="251"/>
                  </a:lnTo>
                  <a:lnTo>
                    <a:pt x="1911366" y="245"/>
                  </a:lnTo>
                  <a:lnTo>
                    <a:pt x="1927843" y="239"/>
                  </a:lnTo>
                  <a:lnTo>
                    <a:pt x="1944321" y="234"/>
                  </a:lnTo>
                  <a:lnTo>
                    <a:pt x="1960798" y="228"/>
                  </a:lnTo>
                  <a:lnTo>
                    <a:pt x="1977275" y="223"/>
                  </a:lnTo>
                  <a:lnTo>
                    <a:pt x="1993752" y="218"/>
                  </a:lnTo>
                  <a:lnTo>
                    <a:pt x="2010230" y="212"/>
                  </a:lnTo>
                  <a:lnTo>
                    <a:pt x="2026707" y="207"/>
                  </a:lnTo>
                  <a:lnTo>
                    <a:pt x="2043184" y="202"/>
                  </a:lnTo>
                  <a:lnTo>
                    <a:pt x="2059662" y="198"/>
                  </a:lnTo>
                  <a:lnTo>
                    <a:pt x="2076139" y="193"/>
                  </a:lnTo>
                  <a:lnTo>
                    <a:pt x="2092616" y="188"/>
                  </a:lnTo>
                  <a:lnTo>
                    <a:pt x="2109094" y="184"/>
                  </a:lnTo>
                  <a:lnTo>
                    <a:pt x="2125571" y="180"/>
                  </a:lnTo>
                  <a:lnTo>
                    <a:pt x="2142048" y="175"/>
                  </a:lnTo>
                  <a:lnTo>
                    <a:pt x="2158525" y="171"/>
                  </a:lnTo>
                  <a:lnTo>
                    <a:pt x="2175003" y="167"/>
                  </a:lnTo>
                  <a:lnTo>
                    <a:pt x="2191480" y="163"/>
                  </a:lnTo>
                  <a:lnTo>
                    <a:pt x="2207957" y="159"/>
                  </a:lnTo>
                  <a:lnTo>
                    <a:pt x="2224435" y="155"/>
                  </a:lnTo>
                  <a:lnTo>
                    <a:pt x="2240912" y="152"/>
                  </a:lnTo>
                  <a:lnTo>
                    <a:pt x="2257389" y="148"/>
                  </a:lnTo>
                  <a:lnTo>
                    <a:pt x="2273867" y="145"/>
                  </a:lnTo>
                  <a:lnTo>
                    <a:pt x="2290344" y="141"/>
                  </a:lnTo>
                  <a:lnTo>
                    <a:pt x="2306821" y="138"/>
                  </a:lnTo>
                  <a:lnTo>
                    <a:pt x="2323298" y="135"/>
                  </a:lnTo>
                  <a:lnTo>
                    <a:pt x="2339776" y="131"/>
                  </a:lnTo>
                  <a:lnTo>
                    <a:pt x="2356253" y="128"/>
                  </a:lnTo>
                  <a:lnTo>
                    <a:pt x="2372730" y="125"/>
                  </a:lnTo>
                  <a:lnTo>
                    <a:pt x="2389208" y="122"/>
                  </a:lnTo>
                  <a:lnTo>
                    <a:pt x="2405685" y="119"/>
                  </a:lnTo>
                  <a:lnTo>
                    <a:pt x="2422162" y="116"/>
                  </a:lnTo>
                  <a:lnTo>
                    <a:pt x="2438640" y="114"/>
                  </a:lnTo>
                  <a:lnTo>
                    <a:pt x="2455117" y="111"/>
                  </a:lnTo>
                  <a:lnTo>
                    <a:pt x="2471594" y="108"/>
                  </a:lnTo>
                  <a:lnTo>
                    <a:pt x="2488071" y="106"/>
                  </a:lnTo>
                  <a:lnTo>
                    <a:pt x="2504549" y="103"/>
                  </a:lnTo>
                  <a:lnTo>
                    <a:pt x="2521026" y="101"/>
                  </a:lnTo>
                  <a:lnTo>
                    <a:pt x="2537503" y="98"/>
                  </a:lnTo>
                  <a:lnTo>
                    <a:pt x="2553981" y="96"/>
                  </a:lnTo>
                  <a:lnTo>
                    <a:pt x="2570458" y="94"/>
                  </a:lnTo>
                  <a:lnTo>
                    <a:pt x="2586935" y="91"/>
                  </a:lnTo>
                  <a:lnTo>
                    <a:pt x="2603412" y="89"/>
                  </a:lnTo>
                  <a:lnTo>
                    <a:pt x="2619890" y="87"/>
                  </a:lnTo>
                  <a:lnTo>
                    <a:pt x="2636367" y="85"/>
                  </a:lnTo>
                  <a:lnTo>
                    <a:pt x="2652844" y="83"/>
                  </a:lnTo>
                  <a:lnTo>
                    <a:pt x="2669322" y="81"/>
                  </a:lnTo>
                  <a:lnTo>
                    <a:pt x="2685799" y="79"/>
                  </a:lnTo>
                  <a:lnTo>
                    <a:pt x="2702276" y="77"/>
                  </a:lnTo>
                  <a:lnTo>
                    <a:pt x="2718754" y="75"/>
                  </a:lnTo>
                  <a:lnTo>
                    <a:pt x="2735231" y="74"/>
                  </a:lnTo>
                  <a:lnTo>
                    <a:pt x="2751708" y="72"/>
                  </a:lnTo>
                  <a:lnTo>
                    <a:pt x="2768185" y="70"/>
                  </a:lnTo>
                  <a:lnTo>
                    <a:pt x="2784663" y="68"/>
                  </a:lnTo>
                  <a:lnTo>
                    <a:pt x="2801140" y="67"/>
                  </a:lnTo>
                  <a:lnTo>
                    <a:pt x="2817617" y="65"/>
                  </a:lnTo>
                  <a:lnTo>
                    <a:pt x="2834095" y="64"/>
                  </a:lnTo>
                  <a:lnTo>
                    <a:pt x="2850572" y="62"/>
                  </a:lnTo>
                  <a:lnTo>
                    <a:pt x="2867049" y="61"/>
                  </a:lnTo>
                  <a:lnTo>
                    <a:pt x="2883527" y="59"/>
                  </a:lnTo>
                  <a:lnTo>
                    <a:pt x="2900004" y="58"/>
                  </a:lnTo>
                  <a:lnTo>
                    <a:pt x="2916481" y="56"/>
                  </a:lnTo>
                  <a:lnTo>
                    <a:pt x="2932958" y="55"/>
                  </a:lnTo>
                  <a:lnTo>
                    <a:pt x="2949436" y="54"/>
                  </a:lnTo>
                  <a:lnTo>
                    <a:pt x="2965913" y="53"/>
                  </a:lnTo>
                  <a:lnTo>
                    <a:pt x="2982390" y="51"/>
                  </a:lnTo>
                  <a:lnTo>
                    <a:pt x="2998868" y="50"/>
                  </a:lnTo>
                  <a:lnTo>
                    <a:pt x="3015345" y="49"/>
                  </a:lnTo>
                  <a:lnTo>
                    <a:pt x="3031822" y="48"/>
                  </a:lnTo>
                  <a:lnTo>
                    <a:pt x="3048300" y="47"/>
                  </a:lnTo>
                  <a:lnTo>
                    <a:pt x="3064777" y="45"/>
                  </a:lnTo>
                  <a:lnTo>
                    <a:pt x="3081254" y="44"/>
                  </a:lnTo>
                  <a:lnTo>
                    <a:pt x="3097731" y="43"/>
                  </a:lnTo>
                  <a:lnTo>
                    <a:pt x="3114209" y="42"/>
                  </a:lnTo>
                  <a:lnTo>
                    <a:pt x="3130686" y="41"/>
                  </a:lnTo>
                  <a:lnTo>
                    <a:pt x="3147163" y="40"/>
                  </a:lnTo>
                  <a:lnTo>
                    <a:pt x="3163641" y="39"/>
                  </a:lnTo>
                  <a:lnTo>
                    <a:pt x="3180118" y="38"/>
                  </a:lnTo>
                  <a:lnTo>
                    <a:pt x="3196595" y="37"/>
                  </a:lnTo>
                  <a:lnTo>
                    <a:pt x="3213073" y="37"/>
                  </a:lnTo>
                  <a:lnTo>
                    <a:pt x="3229550" y="36"/>
                  </a:lnTo>
                  <a:lnTo>
                    <a:pt x="3246027" y="35"/>
                  </a:lnTo>
                  <a:lnTo>
                    <a:pt x="3262504" y="34"/>
                  </a:lnTo>
                  <a:lnTo>
                    <a:pt x="3278982" y="33"/>
                  </a:lnTo>
                  <a:lnTo>
                    <a:pt x="3295459" y="32"/>
                  </a:lnTo>
                  <a:lnTo>
                    <a:pt x="3311936" y="32"/>
                  </a:lnTo>
                  <a:lnTo>
                    <a:pt x="3328414" y="31"/>
                  </a:lnTo>
                  <a:lnTo>
                    <a:pt x="3344891" y="30"/>
                  </a:lnTo>
                  <a:lnTo>
                    <a:pt x="3361368" y="29"/>
                  </a:lnTo>
                  <a:lnTo>
                    <a:pt x="3377845" y="29"/>
                  </a:lnTo>
                  <a:lnTo>
                    <a:pt x="3394323" y="28"/>
                  </a:lnTo>
                  <a:lnTo>
                    <a:pt x="3410800" y="27"/>
                  </a:lnTo>
                  <a:lnTo>
                    <a:pt x="3427277" y="27"/>
                  </a:lnTo>
                  <a:lnTo>
                    <a:pt x="3443755" y="26"/>
                  </a:lnTo>
                  <a:lnTo>
                    <a:pt x="3460232" y="25"/>
                  </a:lnTo>
                  <a:lnTo>
                    <a:pt x="3476709" y="25"/>
                  </a:lnTo>
                  <a:lnTo>
                    <a:pt x="3493187" y="24"/>
                  </a:lnTo>
                  <a:lnTo>
                    <a:pt x="3509664" y="24"/>
                  </a:lnTo>
                  <a:lnTo>
                    <a:pt x="3526141" y="23"/>
                  </a:lnTo>
                  <a:lnTo>
                    <a:pt x="3542618" y="22"/>
                  </a:lnTo>
                  <a:lnTo>
                    <a:pt x="3559096" y="22"/>
                  </a:lnTo>
                  <a:lnTo>
                    <a:pt x="3575573" y="21"/>
                  </a:lnTo>
                  <a:lnTo>
                    <a:pt x="3592050" y="21"/>
                  </a:lnTo>
                  <a:lnTo>
                    <a:pt x="3608528" y="20"/>
                  </a:lnTo>
                  <a:lnTo>
                    <a:pt x="3625005" y="20"/>
                  </a:lnTo>
                  <a:lnTo>
                    <a:pt x="3641482" y="19"/>
                  </a:lnTo>
                  <a:lnTo>
                    <a:pt x="3657960" y="19"/>
                  </a:lnTo>
                  <a:lnTo>
                    <a:pt x="3674437" y="18"/>
                  </a:lnTo>
                  <a:lnTo>
                    <a:pt x="3690914" y="18"/>
                  </a:lnTo>
                  <a:lnTo>
                    <a:pt x="3707391" y="18"/>
                  </a:lnTo>
                  <a:lnTo>
                    <a:pt x="3723869" y="17"/>
                  </a:lnTo>
                  <a:lnTo>
                    <a:pt x="3740346" y="17"/>
                  </a:lnTo>
                  <a:lnTo>
                    <a:pt x="3756823" y="16"/>
                  </a:lnTo>
                  <a:lnTo>
                    <a:pt x="3773301" y="16"/>
                  </a:lnTo>
                  <a:lnTo>
                    <a:pt x="3789778" y="15"/>
                  </a:lnTo>
                  <a:lnTo>
                    <a:pt x="3806255" y="15"/>
                  </a:lnTo>
                  <a:lnTo>
                    <a:pt x="3822733" y="15"/>
                  </a:lnTo>
                  <a:lnTo>
                    <a:pt x="3839210" y="14"/>
                  </a:lnTo>
                  <a:lnTo>
                    <a:pt x="3855687" y="14"/>
                  </a:lnTo>
                  <a:lnTo>
                    <a:pt x="3872164" y="14"/>
                  </a:lnTo>
                  <a:lnTo>
                    <a:pt x="3888642" y="13"/>
                  </a:lnTo>
                  <a:lnTo>
                    <a:pt x="3905119" y="13"/>
                  </a:lnTo>
                  <a:lnTo>
                    <a:pt x="3921596" y="13"/>
                  </a:lnTo>
                  <a:lnTo>
                    <a:pt x="3938074" y="12"/>
                  </a:lnTo>
                  <a:lnTo>
                    <a:pt x="3954551" y="12"/>
                  </a:lnTo>
                  <a:lnTo>
                    <a:pt x="3971028" y="12"/>
                  </a:lnTo>
                  <a:lnTo>
                    <a:pt x="3987505" y="12"/>
                  </a:lnTo>
                  <a:lnTo>
                    <a:pt x="4003983" y="11"/>
                  </a:lnTo>
                  <a:lnTo>
                    <a:pt x="4020460" y="11"/>
                  </a:lnTo>
                  <a:lnTo>
                    <a:pt x="4036937" y="11"/>
                  </a:lnTo>
                  <a:lnTo>
                    <a:pt x="4053415" y="10"/>
                  </a:lnTo>
                  <a:lnTo>
                    <a:pt x="4069892" y="10"/>
                  </a:lnTo>
                  <a:lnTo>
                    <a:pt x="4086369" y="10"/>
                  </a:lnTo>
                  <a:lnTo>
                    <a:pt x="4102847" y="10"/>
                  </a:lnTo>
                  <a:lnTo>
                    <a:pt x="4119324" y="9"/>
                  </a:lnTo>
                  <a:lnTo>
                    <a:pt x="4135801" y="9"/>
                  </a:lnTo>
                  <a:lnTo>
                    <a:pt x="4152278" y="9"/>
                  </a:lnTo>
                  <a:lnTo>
                    <a:pt x="4168756" y="9"/>
                  </a:lnTo>
                  <a:lnTo>
                    <a:pt x="4185233" y="9"/>
                  </a:lnTo>
                  <a:lnTo>
                    <a:pt x="4201710" y="8"/>
                  </a:lnTo>
                  <a:lnTo>
                    <a:pt x="4218188" y="8"/>
                  </a:lnTo>
                  <a:lnTo>
                    <a:pt x="4234665" y="8"/>
                  </a:lnTo>
                  <a:lnTo>
                    <a:pt x="4251142" y="8"/>
                  </a:lnTo>
                  <a:lnTo>
                    <a:pt x="4267620" y="8"/>
                  </a:lnTo>
                  <a:lnTo>
                    <a:pt x="4284097" y="7"/>
                  </a:lnTo>
                  <a:lnTo>
                    <a:pt x="4300574" y="7"/>
                  </a:lnTo>
                  <a:lnTo>
                    <a:pt x="4317051" y="7"/>
                  </a:lnTo>
                  <a:lnTo>
                    <a:pt x="4333529" y="7"/>
                  </a:lnTo>
                  <a:lnTo>
                    <a:pt x="4350006" y="7"/>
                  </a:lnTo>
                  <a:lnTo>
                    <a:pt x="4366483" y="6"/>
                  </a:lnTo>
                  <a:lnTo>
                    <a:pt x="4382961" y="6"/>
                  </a:lnTo>
                  <a:lnTo>
                    <a:pt x="4399438" y="6"/>
                  </a:lnTo>
                  <a:lnTo>
                    <a:pt x="4415915" y="6"/>
                  </a:lnTo>
                  <a:lnTo>
                    <a:pt x="4432393" y="6"/>
                  </a:lnTo>
                  <a:lnTo>
                    <a:pt x="4448870" y="6"/>
                  </a:lnTo>
                  <a:lnTo>
                    <a:pt x="4465347" y="6"/>
                  </a:lnTo>
                  <a:lnTo>
                    <a:pt x="4481824" y="5"/>
                  </a:lnTo>
                  <a:lnTo>
                    <a:pt x="4498302" y="5"/>
                  </a:lnTo>
                  <a:lnTo>
                    <a:pt x="4514779" y="5"/>
                  </a:lnTo>
                  <a:lnTo>
                    <a:pt x="4531256" y="5"/>
                  </a:lnTo>
                  <a:lnTo>
                    <a:pt x="4547734" y="5"/>
                  </a:lnTo>
                  <a:lnTo>
                    <a:pt x="4564211" y="5"/>
                  </a:lnTo>
                  <a:lnTo>
                    <a:pt x="4580688" y="5"/>
                  </a:lnTo>
                  <a:lnTo>
                    <a:pt x="4597165" y="5"/>
                  </a:lnTo>
                  <a:lnTo>
                    <a:pt x="4613643" y="4"/>
                  </a:lnTo>
                  <a:lnTo>
                    <a:pt x="4630120" y="4"/>
                  </a:lnTo>
                  <a:lnTo>
                    <a:pt x="4646597" y="4"/>
                  </a:lnTo>
                  <a:lnTo>
                    <a:pt x="4663075" y="4"/>
                  </a:lnTo>
                  <a:lnTo>
                    <a:pt x="4679552" y="4"/>
                  </a:lnTo>
                  <a:lnTo>
                    <a:pt x="4696029" y="4"/>
                  </a:lnTo>
                  <a:lnTo>
                    <a:pt x="4712507" y="4"/>
                  </a:lnTo>
                  <a:lnTo>
                    <a:pt x="4728984" y="4"/>
                  </a:lnTo>
                  <a:lnTo>
                    <a:pt x="4745461" y="4"/>
                  </a:lnTo>
                  <a:lnTo>
                    <a:pt x="4761938" y="3"/>
                  </a:lnTo>
                  <a:lnTo>
                    <a:pt x="4778416" y="3"/>
                  </a:lnTo>
                  <a:lnTo>
                    <a:pt x="4794893" y="3"/>
                  </a:lnTo>
                  <a:lnTo>
                    <a:pt x="4811370" y="3"/>
                  </a:lnTo>
                  <a:lnTo>
                    <a:pt x="4827848" y="3"/>
                  </a:lnTo>
                  <a:lnTo>
                    <a:pt x="4844325" y="3"/>
                  </a:lnTo>
                  <a:lnTo>
                    <a:pt x="4860802" y="3"/>
                  </a:lnTo>
                  <a:lnTo>
                    <a:pt x="4877280" y="3"/>
                  </a:lnTo>
                  <a:lnTo>
                    <a:pt x="4893757" y="3"/>
                  </a:lnTo>
                  <a:lnTo>
                    <a:pt x="4910234" y="3"/>
                  </a:lnTo>
                  <a:lnTo>
                    <a:pt x="4926711" y="3"/>
                  </a:lnTo>
                  <a:lnTo>
                    <a:pt x="4943189" y="3"/>
                  </a:lnTo>
                  <a:lnTo>
                    <a:pt x="4959666" y="2"/>
                  </a:lnTo>
                  <a:lnTo>
                    <a:pt x="4976143" y="2"/>
                  </a:lnTo>
                  <a:lnTo>
                    <a:pt x="4992621" y="2"/>
                  </a:lnTo>
                  <a:lnTo>
                    <a:pt x="5009098" y="2"/>
                  </a:lnTo>
                  <a:lnTo>
                    <a:pt x="5025575" y="2"/>
                  </a:lnTo>
                  <a:lnTo>
                    <a:pt x="5042053" y="2"/>
                  </a:lnTo>
                  <a:lnTo>
                    <a:pt x="5058530" y="2"/>
                  </a:lnTo>
                  <a:lnTo>
                    <a:pt x="5075007" y="2"/>
                  </a:lnTo>
                  <a:lnTo>
                    <a:pt x="5091484" y="2"/>
                  </a:lnTo>
                  <a:lnTo>
                    <a:pt x="5107962" y="2"/>
                  </a:lnTo>
                  <a:lnTo>
                    <a:pt x="5124439" y="2"/>
                  </a:lnTo>
                  <a:lnTo>
                    <a:pt x="5140916" y="2"/>
                  </a:lnTo>
                  <a:lnTo>
                    <a:pt x="5157394" y="2"/>
                  </a:lnTo>
                  <a:lnTo>
                    <a:pt x="5173871" y="2"/>
                  </a:lnTo>
                  <a:lnTo>
                    <a:pt x="5190348" y="2"/>
                  </a:lnTo>
                  <a:lnTo>
                    <a:pt x="5206825" y="2"/>
                  </a:lnTo>
                  <a:lnTo>
                    <a:pt x="5223303" y="2"/>
                  </a:lnTo>
                  <a:lnTo>
                    <a:pt x="5239780" y="1"/>
                  </a:lnTo>
                  <a:lnTo>
                    <a:pt x="5256257" y="1"/>
                  </a:lnTo>
                  <a:lnTo>
                    <a:pt x="5272735" y="1"/>
                  </a:lnTo>
                  <a:lnTo>
                    <a:pt x="5289212" y="1"/>
                  </a:lnTo>
                  <a:lnTo>
                    <a:pt x="5305689" y="1"/>
                  </a:lnTo>
                  <a:lnTo>
                    <a:pt x="5322167" y="1"/>
                  </a:lnTo>
                  <a:lnTo>
                    <a:pt x="5338644" y="1"/>
                  </a:lnTo>
                  <a:lnTo>
                    <a:pt x="5355121" y="1"/>
                  </a:lnTo>
                  <a:lnTo>
                    <a:pt x="5371598" y="1"/>
                  </a:lnTo>
                  <a:lnTo>
                    <a:pt x="5388076" y="1"/>
                  </a:lnTo>
                  <a:lnTo>
                    <a:pt x="5404553" y="1"/>
                  </a:lnTo>
                  <a:lnTo>
                    <a:pt x="5421030" y="1"/>
                  </a:lnTo>
                  <a:lnTo>
                    <a:pt x="5437508" y="1"/>
                  </a:lnTo>
                  <a:lnTo>
                    <a:pt x="5453985" y="1"/>
                  </a:lnTo>
                  <a:lnTo>
                    <a:pt x="5470462" y="1"/>
                  </a:lnTo>
                  <a:lnTo>
                    <a:pt x="5486940" y="1"/>
                  </a:lnTo>
                  <a:lnTo>
                    <a:pt x="5503417" y="1"/>
                  </a:lnTo>
                  <a:lnTo>
                    <a:pt x="5519894" y="1"/>
                  </a:lnTo>
                  <a:lnTo>
                    <a:pt x="5536371" y="1"/>
                  </a:lnTo>
                  <a:lnTo>
                    <a:pt x="5552849" y="1"/>
                  </a:lnTo>
                  <a:lnTo>
                    <a:pt x="5569326" y="1"/>
                  </a:lnTo>
                  <a:lnTo>
                    <a:pt x="5585803" y="1"/>
                  </a:lnTo>
                  <a:lnTo>
                    <a:pt x="5602281" y="1"/>
                  </a:lnTo>
                  <a:lnTo>
                    <a:pt x="5618758" y="1"/>
                  </a:lnTo>
                  <a:lnTo>
                    <a:pt x="5635235" y="1"/>
                  </a:lnTo>
                  <a:lnTo>
                    <a:pt x="5651713" y="1"/>
                  </a:lnTo>
                  <a:lnTo>
                    <a:pt x="5668190" y="1"/>
                  </a:lnTo>
                  <a:lnTo>
                    <a:pt x="5684667" y="1"/>
                  </a:lnTo>
                  <a:lnTo>
                    <a:pt x="5701144" y="1"/>
                  </a:lnTo>
                  <a:lnTo>
                    <a:pt x="5717622" y="0"/>
                  </a:lnTo>
                  <a:lnTo>
                    <a:pt x="5734099" y="0"/>
                  </a:lnTo>
                  <a:lnTo>
                    <a:pt x="5750576" y="0"/>
                  </a:lnTo>
                  <a:lnTo>
                    <a:pt x="5767054" y="0"/>
                  </a:lnTo>
                  <a:lnTo>
                    <a:pt x="5783531" y="0"/>
                  </a:lnTo>
                  <a:lnTo>
                    <a:pt x="5800008" y="0"/>
                  </a:lnTo>
                  <a:lnTo>
                    <a:pt x="5816485" y="0"/>
                  </a:lnTo>
                  <a:lnTo>
                    <a:pt x="5832963" y="0"/>
                  </a:lnTo>
                  <a:lnTo>
                    <a:pt x="5849440" y="0"/>
                  </a:lnTo>
                  <a:lnTo>
                    <a:pt x="5865917" y="0"/>
                  </a:lnTo>
                  <a:lnTo>
                    <a:pt x="5882395" y="0"/>
                  </a:lnTo>
                  <a:lnTo>
                    <a:pt x="5898872" y="0"/>
                  </a:lnTo>
                  <a:lnTo>
                    <a:pt x="5915349" y="0"/>
                  </a:lnTo>
                  <a:lnTo>
                    <a:pt x="5931827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941247" y="3883089"/>
              <a:ext cx="5931827" cy="2243752"/>
            </a:xfrm>
            <a:custGeom>
              <a:avLst/>
              <a:gdLst/>
              <a:ahLst/>
              <a:cxnLst/>
              <a:rect l="0" t="0" r="0" b="0"/>
              <a:pathLst>
                <a:path w="5931827" h="2243752">
                  <a:moveTo>
                    <a:pt x="0" y="1123197"/>
                  </a:moveTo>
                  <a:lnTo>
                    <a:pt x="16477" y="1104038"/>
                  </a:lnTo>
                  <a:lnTo>
                    <a:pt x="32954" y="1060780"/>
                  </a:lnTo>
                  <a:lnTo>
                    <a:pt x="49431" y="1001763"/>
                  </a:lnTo>
                  <a:lnTo>
                    <a:pt x="65909" y="931275"/>
                  </a:lnTo>
                  <a:lnTo>
                    <a:pt x="82386" y="852542"/>
                  </a:lnTo>
                  <a:lnTo>
                    <a:pt x="98863" y="768305"/>
                  </a:lnTo>
                  <a:lnTo>
                    <a:pt x="115341" y="680988"/>
                  </a:lnTo>
                  <a:lnTo>
                    <a:pt x="131818" y="592774"/>
                  </a:lnTo>
                  <a:lnTo>
                    <a:pt x="148295" y="505632"/>
                  </a:lnTo>
                  <a:lnTo>
                    <a:pt x="164772" y="421336"/>
                  </a:lnTo>
                  <a:lnTo>
                    <a:pt x="181250" y="341485"/>
                  </a:lnTo>
                  <a:lnTo>
                    <a:pt x="197727" y="267506"/>
                  </a:lnTo>
                  <a:lnTo>
                    <a:pt x="214204" y="200663"/>
                  </a:lnTo>
                  <a:lnTo>
                    <a:pt x="230682" y="142056"/>
                  </a:lnTo>
                  <a:lnTo>
                    <a:pt x="247159" y="92626"/>
                  </a:lnTo>
                  <a:lnTo>
                    <a:pt x="263636" y="53155"/>
                  </a:lnTo>
                  <a:lnTo>
                    <a:pt x="280114" y="24271"/>
                  </a:lnTo>
                  <a:lnTo>
                    <a:pt x="296591" y="6446"/>
                  </a:lnTo>
                  <a:lnTo>
                    <a:pt x="313068" y="0"/>
                  </a:lnTo>
                  <a:lnTo>
                    <a:pt x="329545" y="5105"/>
                  </a:lnTo>
                  <a:lnTo>
                    <a:pt x="346023" y="21791"/>
                  </a:lnTo>
                  <a:lnTo>
                    <a:pt x="362500" y="49944"/>
                  </a:lnTo>
                  <a:lnTo>
                    <a:pt x="378977" y="89318"/>
                  </a:lnTo>
                  <a:lnTo>
                    <a:pt x="395455" y="139533"/>
                  </a:lnTo>
                  <a:lnTo>
                    <a:pt x="411932" y="200086"/>
                  </a:lnTo>
                  <a:lnTo>
                    <a:pt x="428409" y="270356"/>
                  </a:lnTo>
                  <a:lnTo>
                    <a:pt x="444887" y="349616"/>
                  </a:lnTo>
                  <a:lnTo>
                    <a:pt x="461364" y="437038"/>
                  </a:lnTo>
                  <a:lnTo>
                    <a:pt x="477841" y="531792"/>
                  </a:lnTo>
                  <a:lnTo>
                    <a:pt x="494318" y="633119"/>
                  </a:lnTo>
                  <a:lnTo>
                    <a:pt x="510796" y="739996"/>
                  </a:lnTo>
                  <a:lnTo>
                    <a:pt x="527273" y="851301"/>
                  </a:lnTo>
                  <a:lnTo>
                    <a:pt x="543750" y="965849"/>
                  </a:lnTo>
                  <a:lnTo>
                    <a:pt x="560228" y="1082384"/>
                  </a:lnTo>
                  <a:lnTo>
                    <a:pt x="576705" y="1199615"/>
                  </a:lnTo>
                  <a:lnTo>
                    <a:pt x="593182" y="1316237"/>
                  </a:lnTo>
                  <a:lnTo>
                    <a:pt x="609660" y="1430946"/>
                  </a:lnTo>
                  <a:lnTo>
                    <a:pt x="626137" y="1542403"/>
                  </a:lnTo>
                  <a:lnTo>
                    <a:pt x="642614" y="1649253"/>
                  </a:lnTo>
                  <a:lnTo>
                    <a:pt x="659091" y="1750244"/>
                  </a:lnTo>
                  <a:lnTo>
                    <a:pt x="675569" y="1844251"/>
                  </a:lnTo>
                  <a:lnTo>
                    <a:pt x="692046" y="1930246"/>
                  </a:lnTo>
                  <a:lnTo>
                    <a:pt x="708523" y="2007295"/>
                  </a:lnTo>
                  <a:lnTo>
                    <a:pt x="725001" y="2074604"/>
                  </a:lnTo>
                  <a:lnTo>
                    <a:pt x="741478" y="2131413"/>
                  </a:lnTo>
                  <a:lnTo>
                    <a:pt x="757955" y="2177091"/>
                  </a:lnTo>
                  <a:lnTo>
                    <a:pt x="774432" y="2211163"/>
                  </a:lnTo>
                  <a:lnTo>
                    <a:pt x="790910" y="2233251"/>
                  </a:lnTo>
                  <a:lnTo>
                    <a:pt x="807387" y="2243180"/>
                  </a:lnTo>
                  <a:lnTo>
                    <a:pt x="823864" y="2240740"/>
                  </a:lnTo>
                  <a:lnTo>
                    <a:pt x="840342" y="2225922"/>
                  </a:lnTo>
                  <a:lnTo>
                    <a:pt x="856819" y="2198999"/>
                  </a:lnTo>
                  <a:lnTo>
                    <a:pt x="873296" y="2160088"/>
                  </a:lnTo>
                  <a:lnTo>
                    <a:pt x="889774" y="2109690"/>
                  </a:lnTo>
                  <a:lnTo>
                    <a:pt x="906251" y="2048374"/>
                  </a:lnTo>
                  <a:lnTo>
                    <a:pt x="922728" y="1976802"/>
                  </a:lnTo>
                  <a:lnTo>
                    <a:pt x="939205" y="1895780"/>
                  </a:lnTo>
                  <a:lnTo>
                    <a:pt x="955683" y="1806149"/>
                  </a:lnTo>
                  <a:lnTo>
                    <a:pt x="972160" y="1708906"/>
                  </a:lnTo>
                  <a:lnTo>
                    <a:pt x="988637" y="1605214"/>
                  </a:lnTo>
                  <a:lnTo>
                    <a:pt x="1005115" y="1496181"/>
                  </a:lnTo>
                  <a:lnTo>
                    <a:pt x="1021592" y="1383070"/>
                  </a:lnTo>
                  <a:lnTo>
                    <a:pt x="1038069" y="1267164"/>
                  </a:lnTo>
                  <a:lnTo>
                    <a:pt x="1054547" y="1149769"/>
                  </a:lnTo>
                  <a:lnTo>
                    <a:pt x="1071024" y="1032217"/>
                  </a:lnTo>
                  <a:lnTo>
                    <a:pt x="1087501" y="915926"/>
                  </a:lnTo>
                  <a:lnTo>
                    <a:pt x="1103978" y="802265"/>
                  </a:lnTo>
                  <a:lnTo>
                    <a:pt x="1120456" y="692466"/>
                  </a:lnTo>
                  <a:lnTo>
                    <a:pt x="1136933" y="587671"/>
                  </a:lnTo>
                  <a:lnTo>
                    <a:pt x="1153410" y="488948"/>
                  </a:lnTo>
                  <a:lnTo>
                    <a:pt x="1169888" y="397309"/>
                  </a:lnTo>
                  <a:lnTo>
                    <a:pt x="1186365" y="313701"/>
                  </a:lnTo>
                  <a:lnTo>
                    <a:pt x="1202842" y="238985"/>
                  </a:lnTo>
                  <a:lnTo>
                    <a:pt x="1219320" y="173932"/>
                  </a:lnTo>
                  <a:lnTo>
                    <a:pt x="1235797" y="119212"/>
                  </a:lnTo>
                  <a:lnTo>
                    <a:pt x="1252274" y="75391"/>
                  </a:lnTo>
                  <a:lnTo>
                    <a:pt x="1268751" y="42916"/>
                  </a:lnTo>
                  <a:lnTo>
                    <a:pt x="1285229" y="22118"/>
                  </a:lnTo>
                  <a:lnTo>
                    <a:pt x="1301706" y="13206"/>
                  </a:lnTo>
                  <a:lnTo>
                    <a:pt x="1318183" y="16268"/>
                  </a:lnTo>
                  <a:lnTo>
                    <a:pt x="1334661" y="31260"/>
                  </a:lnTo>
                  <a:lnTo>
                    <a:pt x="1351138" y="58007"/>
                  </a:lnTo>
                  <a:lnTo>
                    <a:pt x="1367615" y="96204"/>
                  </a:lnTo>
                  <a:lnTo>
                    <a:pt x="1384092" y="145431"/>
                  </a:lnTo>
                  <a:lnTo>
                    <a:pt x="1400570" y="205153"/>
                  </a:lnTo>
                  <a:lnTo>
                    <a:pt x="1417047" y="274722"/>
                  </a:lnTo>
                  <a:lnTo>
                    <a:pt x="1433524" y="353388"/>
                  </a:lnTo>
                  <a:lnTo>
                    <a:pt x="1450002" y="440316"/>
                  </a:lnTo>
                  <a:lnTo>
                    <a:pt x="1466479" y="534683"/>
                  </a:lnTo>
                  <a:lnTo>
                    <a:pt x="1482956" y="635706"/>
                  </a:lnTo>
                  <a:lnTo>
                    <a:pt x="1499434" y="742338"/>
                  </a:lnTo>
                  <a:lnTo>
                    <a:pt x="1515911" y="853449"/>
                  </a:lnTo>
                  <a:lnTo>
                    <a:pt x="1532388" y="967843"/>
                  </a:lnTo>
                  <a:lnTo>
                    <a:pt x="1548865" y="1084254"/>
                  </a:lnTo>
                  <a:lnTo>
                    <a:pt x="1565343" y="1201385"/>
                  </a:lnTo>
                  <a:lnTo>
                    <a:pt x="1581820" y="1317933"/>
                  </a:lnTo>
                  <a:lnTo>
                    <a:pt x="1598297" y="1432560"/>
                  </a:lnTo>
                  <a:lnTo>
                    <a:pt x="1614775" y="1543882"/>
                  </a:lnTo>
                  <a:lnTo>
                    <a:pt x="1631252" y="1650531"/>
                  </a:lnTo>
                  <a:lnTo>
                    <a:pt x="1647729" y="1751333"/>
                  </a:lnTo>
                  <a:lnTo>
                    <a:pt x="1664207" y="1845210"/>
                  </a:lnTo>
                  <a:lnTo>
                    <a:pt x="1680684" y="1931111"/>
                  </a:lnTo>
                  <a:lnTo>
                    <a:pt x="1697161" y="2008080"/>
                  </a:lnTo>
                  <a:lnTo>
                    <a:pt x="1713638" y="2075309"/>
                  </a:lnTo>
                  <a:lnTo>
                    <a:pt x="1730116" y="2132054"/>
                  </a:lnTo>
                  <a:lnTo>
                    <a:pt x="1746593" y="2177690"/>
                  </a:lnTo>
                  <a:lnTo>
                    <a:pt x="1763070" y="2211700"/>
                  </a:lnTo>
                  <a:lnTo>
                    <a:pt x="1779548" y="2233729"/>
                  </a:lnTo>
                  <a:lnTo>
                    <a:pt x="1796025" y="2243616"/>
                  </a:lnTo>
                  <a:lnTo>
                    <a:pt x="1812502" y="2241147"/>
                  </a:lnTo>
                  <a:lnTo>
                    <a:pt x="1828980" y="2226310"/>
                  </a:lnTo>
                  <a:lnTo>
                    <a:pt x="1845457" y="2199363"/>
                  </a:lnTo>
                  <a:lnTo>
                    <a:pt x="1861934" y="2160465"/>
                  </a:lnTo>
                  <a:lnTo>
                    <a:pt x="1878411" y="2110061"/>
                  </a:lnTo>
                  <a:lnTo>
                    <a:pt x="1894889" y="2048770"/>
                  </a:lnTo>
                  <a:lnTo>
                    <a:pt x="1911366" y="1977171"/>
                  </a:lnTo>
                  <a:lnTo>
                    <a:pt x="1927843" y="1896170"/>
                  </a:lnTo>
                  <a:lnTo>
                    <a:pt x="1944321" y="1806529"/>
                  </a:lnTo>
                  <a:lnTo>
                    <a:pt x="1960798" y="1709288"/>
                  </a:lnTo>
                  <a:lnTo>
                    <a:pt x="1977275" y="1605577"/>
                  </a:lnTo>
                  <a:lnTo>
                    <a:pt x="1993752" y="1496526"/>
                  </a:lnTo>
                  <a:lnTo>
                    <a:pt x="2010230" y="1383390"/>
                  </a:lnTo>
                  <a:lnTo>
                    <a:pt x="2026707" y="1267454"/>
                  </a:lnTo>
                  <a:lnTo>
                    <a:pt x="2043184" y="1150030"/>
                  </a:lnTo>
                  <a:lnTo>
                    <a:pt x="2059662" y="1032441"/>
                  </a:lnTo>
                  <a:lnTo>
                    <a:pt x="2076139" y="916096"/>
                  </a:lnTo>
                  <a:lnTo>
                    <a:pt x="2092616" y="802377"/>
                  </a:lnTo>
                  <a:lnTo>
                    <a:pt x="2109094" y="692534"/>
                  </a:lnTo>
                  <a:lnTo>
                    <a:pt x="2125571" y="587711"/>
                  </a:lnTo>
                  <a:lnTo>
                    <a:pt x="2142048" y="488977"/>
                  </a:lnTo>
                  <a:lnTo>
                    <a:pt x="2158525" y="397344"/>
                  </a:lnTo>
                  <a:lnTo>
                    <a:pt x="2175003" y="313752"/>
                  </a:lnTo>
                  <a:lnTo>
                    <a:pt x="2191480" y="239056"/>
                  </a:lnTo>
                  <a:lnTo>
                    <a:pt x="2207957" y="174020"/>
                  </a:lnTo>
                  <a:lnTo>
                    <a:pt x="2224435" y="119316"/>
                  </a:lnTo>
                  <a:lnTo>
                    <a:pt x="2240912" y="75509"/>
                  </a:lnTo>
                  <a:lnTo>
                    <a:pt x="2257389" y="43046"/>
                  </a:lnTo>
                  <a:lnTo>
                    <a:pt x="2273867" y="22258"/>
                  </a:lnTo>
                  <a:lnTo>
                    <a:pt x="2290344" y="13338"/>
                  </a:lnTo>
                  <a:lnTo>
                    <a:pt x="2306821" y="16378"/>
                  </a:lnTo>
                  <a:lnTo>
                    <a:pt x="2323298" y="31346"/>
                  </a:lnTo>
                  <a:lnTo>
                    <a:pt x="2339776" y="58071"/>
                  </a:lnTo>
                  <a:lnTo>
                    <a:pt x="2356253" y="96254"/>
                  </a:lnTo>
                  <a:lnTo>
                    <a:pt x="2372730" y="145470"/>
                  </a:lnTo>
                  <a:lnTo>
                    <a:pt x="2389208" y="205179"/>
                  </a:lnTo>
                  <a:lnTo>
                    <a:pt x="2405685" y="274735"/>
                  </a:lnTo>
                  <a:lnTo>
                    <a:pt x="2422162" y="353389"/>
                  </a:lnTo>
                  <a:lnTo>
                    <a:pt x="2438640" y="440323"/>
                  </a:lnTo>
                  <a:lnTo>
                    <a:pt x="2455117" y="534712"/>
                  </a:lnTo>
                  <a:lnTo>
                    <a:pt x="2471594" y="635757"/>
                  </a:lnTo>
                  <a:lnTo>
                    <a:pt x="2488071" y="742410"/>
                  </a:lnTo>
                  <a:lnTo>
                    <a:pt x="2504549" y="853547"/>
                  </a:lnTo>
                  <a:lnTo>
                    <a:pt x="2521026" y="967964"/>
                  </a:lnTo>
                  <a:lnTo>
                    <a:pt x="2537503" y="1084396"/>
                  </a:lnTo>
                  <a:lnTo>
                    <a:pt x="2553981" y="1201545"/>
                  </a:lnTo>
                  <a:lnTo>
                    <a:pt x="2570458" y="1318111"/>
                  </a:lnTo>
                  <a:lnTo>
                    <a:pt x="2586935" y="1432742"/>
                  </a:lnTo>
                  <a:lnTo>
                    <a:pt x="2603412" y="1544050"/>
                  </a:lnTo>
                  <a:lnTo>
                    <a:pt x="2619890" y="1650739"/>
                  </a:lnTo>
                  <a:lnTo>
                    <a:pt x="2636367" y="1751576"/>
                  </a:lnTo>
                  <a:lnTo>
                    <a:pt x="2652844" y="1845446"/>
                  </a:lnTo>
                  <a:lnTo>
                    <a:pt x="2669322" y="1931321"/>
                  </a:lnTo>
                  <a:lnTo>
                    <a:pt x="2685799" y="2008262"/>
                  </a:lnTo>
                  <a:lnTo>
                    <a:pt x="2702276" y="2075471"/>
                  </a:lnTo>
                  <a:lnTo>
                    <a:pt x="2718754" y="2132186"/>
                  </a:lnTo>
                  <a:lnTo>
                    <a:pt x="2735231" y="2177809"/>
                  </a:lnTo>
                  <a:lnTo>
                    <a:pt x="2751708" y="2211817"/>
                  </a:lnTo>
                  <a:lnTo>
                    <a:pt x="2768185" y="2233835"/>
                  </a:lnTo>
                  <a:lnTo>
                    <a:pt x="2784663" y="2243711"/>
                  </a:lnTo>
                  <a:lnTo>
                    <a:pt x="2801140" y="2241232"/>
                  </a:lnTo>
                  <a:lnTo>
                    <a:pt x="2817617" y="2226390"/>
                  </a:lnTo>
                  <a:lnTo>
                    <a:pt x="2834095" y="2199438"/>
                  </a:lnTo>
                  <a:lnTo>
                    <a:pt x="2850572" y="2160543"/>
                  </a:lnTo>
                  <a:lnTo>
                    <a:pt x="2867049" y="2110137"/>
                  </a:lnTo>
                  <a:lnTo>
                    <a:pt x="2883527" y="2048849"/>
                  </a:lnTo>
                  <a:lnTo>
                    <a:pt x="2900004" y="1977242"/>
                  </a:lnTo>
                  <a:lnTo>
                    <a:pt x="2916481" y="1896242"/>
                  </a:lnTo>
                  <a:lnTo>
                    <a:pt x="2932958" y="1806597"/>
                  </a:lnTo>
                  <a:lnTo>
                    <a:pt x="2949436" y="1709357"/>
                  </a:lnTo>
                  <a:lnTo>
                    <a:pt x="2965913" y="1605637"/>
                  </a:lnTo>
                  <a:lnTo>
                    <a:pt x="2982390" y="1496579"/>
                  </a:lnTo>
                  <a:lnTo>
                    <a:pt x="2998868" y="1383436"/>
                  </a:lnTo>
                  <a:lnTo>
                    <a:pt x="3015345" y="1267489"/>
                  </a:lnTo>
                  <a:lnTo>
                    <a:pt x="3031822" y="1150054"/>
                  </a:lnTo>
                  <a:lnTo>
                    <a:pt x="3048300" y="1032453"/>
                  </a:lnTo>
                  <a:lnTo>
                    <a:pt x="3064777" y="916092"/>
                  </a:lnTo>
                  <a:lnTo>
                    <a:pt x="3081254" y="802356"/>
                  </a:lnTo>
                  <a:lnTo>
                    <a:pt x="3097731" y="692498"/>
                  </a:lnTo>
                  <a:lnTo>
                    <a:pt x="3114209" y="587664"/>
                  </a:lnTo>
                  <a:lnTo>
                    <a:pt x="3130686" y="488926"/>
                  </a:lnTo>
                  <a:lnTo>
                    <a:pt x="3147163" y="397295"/>
                  </a:lnTo>
                  <a:lnTo>
                    <a:pt x="3163641" y="313708"/>
                  </a:lnTo>
                  <a:lnTo>
                    <a:pt x="3180118" y="239014"/>
                  </a:lnTo>
                  <a:lnTo>
                    <a:pt x="3196595" y="173972"/>
                  </a:lnTo>
                  <a:lnTo>
                    <a:pt x="3213073" y="119251"/>
                  </a:lnTo>
                  <a:lnTo>
                    <a:pt x="3229550" y="75425"/>
                  </a:lnTo>
                  <a:lnTo>
                    <a:pt x="3246027" y="42948"/>
                  </a:lnTo>
                  <a:lnTo>
                    <a:pt x="3262504" y="22150"/>
                  </a:lnTo>
                  <a:lnTo>
                    <a:pt x="3278982" y="13238"/>
                  </a:lnTo>
                  <a:lnTo>
                    <a:pt x="3295459" y="16298"/>
                  </a:lnTo>
                  <a:lnTo>
                    <a:pt x="3311936" y="31283"/>
                  </a:lnTo>
                  <a:lnTo>
                    <a:pt x="3328414" y="58019"/>
                  </a:lnTo>
                  <a:lnTo>
                    <a:pt x="3344891" y="96205"/>
                  </a:lnTo>
                  <a:lnTo>
                    <a:pt x="3361368" y="145426"/>
                  </a:lnTo>
                  <a:lnTo>
                    <a:pt x="3377845" y="205143"/>
                  </a:lnTo>
                  <a:lnTo>
                    <a:pt x="3394323" y="274707"/>
                  </a:lnTo>
                  <a:lnTo>
                    <a:pt x="3410800" y="353382"/>
                  </a:lnTo>
                  <a:lnTo>
                    <a:pt x="3427277" y="440323"/>
                  </a:lnTo>
                  <a:lnTo>
                    <a:pt x="3443755" y="534713"/>
                  </a:lnTo>
                  <a:lnTo>
                    <a:pt x="3460232" y="635763"/>
                  </a:lnTo>
                  <a:lnTo>
                    <a:pt x="3476709" y="742422"/>
                  </a:lnTo>
                  <a:lnTo>
                    <a:pt x="3493187" y="853564"/>
                  </a:lnTo>
                  <a:lnTo>
                    <a:pt x="3509664" y="967989"/>
                  </a:lnTo>
                  <a:lnTo>
                    <a:pt x="3526141" y="1084425"/>
                  </a:lnTo>
                  <a:lnTo>
                    <a:pt x="3542618" y="1201581"/>
                  </a:lnTo>
                  <a:lnTo>
                    <a:pt x="3559096" y="1318152"/>
                  </a:lnTo>
                  <a:lnTo>
                    <a:pt x="3575573" y="1432795"/>
                  </a:lnTo>
                  <a:lnTo>
                    <a:pt x="3592050" y="1544121"/>
                  </a:lnTo>
                  <a:lnTo>
                    <a:pt x="3608528" y="1650802"/>
                  </a:lnTo>
                  <a:lnTo>
                    <a:pt x="3625005" y="1751629"/>
                  </a:lnTo>
                  <a:lnTo>
                    <a:pt x="3641482" y="1845493"/>
                  </a:lnTo>
                  <a:lnTo>
                    <a:pt x="3657960" y="1931359"/>
                  </a:lnTo>
                  <a:lnTo>
                    <a:pt x="3674437" y="2008290"/>
                  </a:lnTo>
                  <a:lnTo>
                    <a:pt x="3690914" y="2075498"/>
                  </a:lnTo>
                  <a:lnTo>
                    <a:pt x="3707391" y="2132205"/>
                  </a:lnTo>
                  <a:lnTo>
                    <a:pt x="3723869" y="2177821"/>
                  </a:lnTo>
                  <a:lnTo>
                    <a:pt x="3740346" y="2211826"/>
                  </a:lnTo>
                  <a:lnTo>
                    <a:pt x="3756823" y="2233847"/>
                  </a:lnTo>
                  <a:lnTo>
                    <a:pt x="3773301" y="2243725"/>
                  </a:lnTo>
                  <a:lnTo>
                    <a:pt x="3789778" y="2241245"/>
                  </a:lnTo>
                  <a:lnTo>
                    <a:pt x="3806255" y="2226403"/>
                  </a:lnTo>
                  <a:lnTo>
                    <a:pt x="3822733" y="2199453"/>
                  </a:lnTo>
                  <a:lnTo>
                    <a:pt x="3839210" y="2160556"/>
                  </a:lnTo>
                  <a:lnTo>
                    <a:pt x="3855687" y="2110154"/>
                  </a:lnTo>
                  <a:lnTo>
                    <a:pt x="3872164" y="2048866"/>
                  </a:lnTo>
                  <a:lnTo>
                    <a:pt x="3888642" y="1977258"/>
                  </a:lnTo>
                  <a:lnTo>
                    <a:pt x="3905119" y="1896257"/>
                  </a:lnTo>
                  <a:lnTo>
                    <a:pt x="3921596" y="1806612"/>
                  </a:lnTo>
                  <a:lnTo>
                    <a:pt x="3938074" y="1709372"/>
                  </a:lnTo>
                  <a:lnTo>
                    <a:pt x="3954551" y="1605652"/>
                  </a:lnTo>
                  <a:lnTo>
                    <a:pt x="3971028" y="1496592"/>
                  </a:lnTo>
                  <a:lnTo>
                    <a:pt x="3987505" y="1383445"/>
                  </a:lnTo>
                  <a:lnTo>
                    <a:pt x="4003983" y="1267496"/>
                  </a:lnTo>
                  <a:lnTo>
                    <a:pt x="4020460" y="1150059"/>
                  </a:lnTo>
                  <a:lnTo>
                    <a:pt x="4036937" y="1032456"/>
                  </a:lnTo>
                  <a:lnTo>
                    <a:pt x="4053415" y="916089"/>
                  </a:lnTo>
                  <a:lnTo>
                    <a:pt x="4069892" y="802346"/>
                  </a:lnTo>
                  <a:lnTo>
                    <a:pt x="4086369" y="692485"/>
                  </a:lnTo>
                  <a:lnTo>
                    <a:pt x="4102847" y="587651"/>
                  </a:lnTo>
                  <a:lnTo>
                    <a:pt x="4119324" y="488911"/>
                  </a:lnTo>
                  <a:lnTo>
                    <a:pt x="4135801" y="397278"/>
                  </a:lnTo>
                  <a:lnTo>
                    <a:pt x="4152278" y="313691"/>
                  </a:lnTo>
                  <a:lnTo>
                    <a:pt x="4168756" y="239000"/>
                  </a:lnTo>
                  <a:lnTo>
                    <a:pt x="4185233" y="173970"/>
                  </a:lnTo>
                  <a:lnTo>
                    <a:pt x="4201710" y="119274"/>
                  </a:lnTo>
                  <a:lnTo>
                    <a:pt x="4218188" y="75473"/>
                  </a:lnTo>
                  <a:lnTo>
                    <a:pt x="4234665" y="43016"/>
                  </a:lnTo>
                  <a:lnTo>
                    <a:pt x="4251142" y="22237"/>
                  </a:lnTo>
                  <a:lnTo>
                    <a:pt x="4267620" y="13336"/>
                  </a:lnTo>
                  <a:lnTo>
                    <a:pt x="4284097" y="16404"/>
                  </a:lnTo>
                  <a:lnTo>
                    <a:pt x="4300574" y="31400"/>
                  </a:lnTo>
                  <a:lnTo>
                    <a:pt x="4317051" y="58147"/>
                  </a:lnTo>
                  <a:lnTo>
                    <a:pt x="4333529" y="96345"/>
                  </a:lnTo>
                  <a:lnTo>
                    <a:pt x="4350006" y="145575"/>
                  </a:lnTo>
                  <a:lnTo>
                    <a:pt x="4366483" y="205289"/>
                  </a:lnTo>
                  <a:lnTo>
                    <a:pt x="4382961" y="274839"/>
                  </a:lnTo>
                  <a:lnTo>
                    <a:pt x="4399438" y="353474"/>
                  </a:lnTo>
                  <a:lnTo>
                    <a:pt x="4415915" y="440399"/>
                  </a:lnTo>
                  <a:lnTo>
                    <a:pt x="4432393" y="534777"/>
                  </a:lnTo>
                  <a:lnTo>
                    <a:pt x="4448870" y="635817"/>
                  </a:lnTo>
                  <a:lnTo>
                    <a:pt x="4465347" y="742465"/>
                  </a:lnTo>
                  <a:lnTo>
                    <a:pt x="4481824" y="853601"/>
                  </a:lnTo>
                  <a:lnTo>
                    <a:pt x="4498302" y="968021"/>
                  </a:lnTo>
                  <a:lnTo>
                    <a:pt x="4514779" y="1084457"/>
                  </a:lnTo>
                  <a:lnTo>
                    <a:pt x="4531256" y="1201609"/>
                  </a:lnTo>
                  <a:lnTo>
                    <a:pt x="4547734" y="1318179"/>
                  </a:lnTo>
                  <a:lnTo>
                    <a:pt x="4564211" y="1432822"/>
                  </a:lnTo>
                  <a:lnTo>
                    <a:pt x="4580688" y="1544145"/>
                  </a:lnTo>
                  <a:lnTo>
                    <a:pt x="4597165" y="1650823"/>
                  </a:lnTo>
                  <a:lnTo>
                    <a:pt x="4613643" y="1751648"/>
                  </a:lnTo>
                  <a:lnTo>
                    <a:pt x="4630120" y="1845509"/>
                  </a:lnTo>
                  <a:lnTo>
                    <a:pt x="4646597" y="1931377"/>
                  </a:lnTo>
                  <a:lnTo>
                    <a:pt x="4663075" y="2008316"/>
                  </a:lnTo>
                  <a:lnTo>
                    <a:pt x="4679552" y="2075522"/>
                  </a:lnTo>
                  <a:lnTo>
                    <a:pt x="4696029" y="2132234"/>
                  </a:lnTo>
                  <a:lnTo>
                    <a:pt x="4712507" y="2177853"/>
                  </a:lnTo>
                  <a:lnTo>
                    <a:pt x="4728984" y="2211856"/>
                  </a:lnTo>
                  <a:lnTo>
                    <a:pt x="4745461" y="2233878"/>
                  </a:lnTo>
                  <a:lnTo>
                    <a:pt x="4761938" y="2243752"/>
                  </a:lnTo>
                  <a:lnTo>
                    <a:pt x="4778416" y="2241267"/>
                  </a:lnTo>
                  <a:lnTo>
                    <a:pt x="4794893" y="2226422"/>
                  </a:lnTo>
                  <a:lnTo>
                    <a:pt x="4811370" y="2199473"/>
                  </a:lnTo>
                  <a:lnTo>
                    <a:pt x="4827848" y="2160572"/>
                  </a:lnTo>
                  <a:lnTo>
                    <a:pt x="4844325" y="2110167"/>
                  </a:lnTo>
                  <a:lnTo>
                    <a:pt x="4860802" y="2048877"/>
                  </a:lnTo>
                  <a:lnTo>
                    <a:pt x="4877280" y="1977268"/>
                  </a:lnTo>
                  <a:lnTo>
                    <a:pt x="4893757" y="1896267"/>
                  </a:lnTo>
                  <a:lnTo>
                    <a:pt x="4910234" y="1806622"/>
                  </a:lnTo>
                  <a:lnTo>
                    <a:pt x="4926711" y="1709382"/>
                  </a:lnTo>
                  <a:lnTo>
                    <a:pt x="4943189" y="1605660"/>
                  </a:lnTo>
                  <a:lnTo>
                    <a:pt x="4959666" y="1496600"/>
                  </a:lnTo>
                  <a:lnTo>
                    <a:pt x="4976143" y="1383451"/>
                  </a:lnTo>
                  <a:lnTo>
                    <a:pt x="4992621" y="1267501"/>
                  </a:lnTo>
                  <a:lnTo>
                    <a:pt x="5009098" y="1150063"/>
                  </a:lnTo>
                  <a:lnTo>
                    <a:pt x="5025575" y="1032459"/>
                  </a:lnTo>
                  <a:lnTo>
                    <a:pt x="5042053" y="916091"/>
                  </a:lnTo>
                  <a:lnTo>
                    <a:pt x="5058530" y="802347"/>
                  </a:lnTo>
                  <a:lnTo>
                    <a:pt x="5075007" y="692485"/>
                  </a:lnTo>
                  <a:lnTo>
                    <a:pt x="5091484" y="587649"/>
                  </a:lnTo>
                  <a:lnTo>
                    <a:pt x="5107962" y="488910"/>
                  </a:lnTo>
                  <a:lnTo>
                    <a:pt x="5124439" y="397278"/>
                  </a:lnTo>
                  <a:lnTo>
                    <a:pt x="5140916" y="313693"/>
                  </a:lnTo>
                  <a:lnTo>
                    <a:pt x="5157394" y="239007"/>
                  </a:lnTo>
                  <a:lnTo>
                    <a:pt x="5173871" y="173983"/>
                  </a:lnTo>
                  <a:lnTo>
                    <a:pt x="5190348" y="119290"/>
                  </a:lnTo>
                  <a:lnTo>
                    <a:pt x="5206825" y="75494"/>
                  </a:lnTo>
                  <a:lnTo>
                    <a:pt x="5223303" y="43043"/>
                  </a:lnTo>
                  <a:lnTo>
                    <a:pt x="5239780" y="22267"/>
                  </a:lnTo>
                  <a:lnTo>
                    <a:pt x="5256257" y="13372"/>
                  </a:lnTo>
                  <a:lnTo>
                    <a:pt x="5272735" y="16445"/>
                  </a:lnTo>
                  <a:lnTo>
                    <a:pt x="5289212" y="31444"/>
                  </a:lnTo>
                  <a:lnTo>
                    <a:pt x="5305689" y="58195"/>
                  </a:lnTo>
                  <a:lnTo>
                    <a:pt x="5322167" y="96397"/>
                  </a:lnTo>
                  <a:lnTo>
                    <a:pt x="5338644" y="145628"/>
                  </a:lnTo>
                  <a:lnTo>
                    <a:pt x="5355121" y="205349"/>
                  </a:lnTo>
                  <a:lnTo>
                    <a:pt x="5371598" y="274914"/>
                  </a:lnTo>
                  <a:lnTo>
                    <a:pt x="5388076" y="353574"/>
                  </a:lnTo>
                  <a:lnTo>
                    <a:pt x="5404553" y="440482"/>
                  </a:lnTo>
                  <a:lnTo>
                    <a:pt x="5421030" y="534848"/>
                  </a:lnTo>
                  <a:lnTo>
                    <a:pt x="5437508" y="635876"/>
                  </a:lnTo>
                  <a:lnTo>
                    <a:pt x="5453985" y="742516"/>
                  </a:lnTo>
                  <a:lnTo>
                    <a:pt x="5470462" y="853643"/>
                  </a:lnTo>
                  <a:lnTo>
                    <a:pt x="5486940" y="968053"/>
                  </a:lnTo>
                  <a:lnTo>
                    <a:pt x="5503417" y="1084481"/>
                  </a:lnTo>
                  <a:lnTo>
                    <a:pt x="5519894" y="1201628"/>
                  </a:lnTo>
                  <a:lnTo>
                    <a:pt x="5536371" y="1318194"/>
                  </a:lnTo>
                  <a:lnTo>
                    <a:pt x="5552849" y="1432822"/>
                  </a:lnTo>
                  <a:lnTo>
                    <a:pt x="5569326" y="1544135"/>
                  </a:lnTo>
                  <a:lnTo>
                    <a:pt x="5585803" y="1650817"/>
                  </a:lnTo>
                  <a:lnTo>
                    <a:pt x="5602281" y="1751645"/>
                  </a:lnTo>
                  <a:lnTo>
                    <a:pt x="5618758" y="1845507"/>
                  </a:lnTo>
                  <a:lnTo>
                    <a:pt x="5635235" y="1931376"/>
                  </a:lnTo>
                  <a:lnTo>
                    <a:pt x="5651713" y="2008315"/>
                  </a:lnTo>
                  <a:lnTo>
                    <a:pt x="5668190" y="2075522"/>
                  </a:lnTo>
                  <a:lnTo>
                    <a:pt x="5684667" y="2132230"/>
                  </a:lnTo>
                  <a:lnTo>
                    <a:pt x="5701144" y="2177841"/>
                  </a:lnTo>
                  <a:lnTo>
                    <a:pt x="5717622" y="2211847"/>
                  </a:lnTo>
                  <a:lnTo>
                    <a:pt x="5734099" y="2233869"/>
                  </a:lnTo>
                  <a:lnTo>
                    <a:pt x="5750576" y="2243744"/>
                  </a:lnTo>
                  <a:lnTo>
                    <a:pt x="5767054" y="2241260"/>
                  </a:lnTo>
                  <a:lnTo>
                    <a:pt x="5783531" y="2226417"/>
                  </a:lnTo>
                  <a:lnTo>
                    <a:pt x="5800008" y="2199471"/>
                  </a:lnTo>
                  <a:lnTo>
                    <a:pt x="5816485" y="2160570"/>
                  </a:lnTo>
                  <a:lnTo>
                    <a:pt x="5832963" y="2110166"/>
                  </a:lnTo>
                  <a:lnTo>
                    <a:pt x="5849440" y="2048877"/>
                  </a:lnTo>
                  <a:lnTo>
                    <a:pt x="5865917" y="1977270"/>
                  </a:lnTo>
                  <a:lnTo>
                    <a:pt x="5882395" y="1896270"/>
                  </a:lnTo>
                  <a:lnTo>
                    <a:pt x="5898872" y="1806626"/>
                  </a:lnTo>
                  <a:lnTo>
                    <a:pt x="5915349" y="1709386"/>
                  </a:lnTo>
                  <a:lnTo>
                    <a:pt x="5931827" y="1605666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tx26"/>
            <p:cNvSpPr/>
            <p:nvPr/>
          </p:nvSpPr>
          <p:spPr>
            <a:xfrm>
              <a:off x="1457715" y="6263037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457715" y="4964595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457715" y="3666097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457715" y="2367709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457715" y="1069266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1609861" y="630472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1609861" y="500628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609861" y="370784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1609861" y="240940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1609861" y="111095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194124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358897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523670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688443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tx40"/>
            <p:cNvSpPr/>
            <p:nvPr/>
          </p:nvSpPr>
          <p:spPr>
            <a:xfrm>
              <a:off x="1910170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495744" y="6438574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143473" y="6438574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791203" y="6438520"/>
              <a:ext cx="186466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751942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 min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1164877" y="3568081"/>
              <a:ext cx="357299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Temperature, C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6" name="rc46"/>
            <p:cNvSpPr/>
            <p:nvPr/>
          </p:nvSpPr>
          <p:spPr>
            <a:xfrm>
              <a:off x="8308844" y="3113895"/>
              <a:ext cx="1094973" cy="10100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tx47"/>
            <p:cNvSpPr/>
            <p:nvPr/>
          </p:nvSpPr>
          <p:spPr>
            <a:xfrm>
              <a:off x="8378433" y="3304921"/>
              <a:ext cx="3881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8" name="rc48"/>
            <p:cNvSpPr/>
            <p:nvPr/>
          </p:nvSpPr>
          <p:spPr>
            <a:xfrm>
              <a:off x="8378433" y="339594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8400378" y="350567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8400378" y="350567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8400378" y="350567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8378433" y="361540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8400378" y="372513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8400378" y="372513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8400378" y="372513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8378433" y="3834860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8400378" y="39445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8400378" y="39445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8400378" y="39445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tx60"/>
            <p:cNvSpPr/>
            <p:nvPr/>
          </p:nvSpPr>
          <p:spPr>
            <a:xfrm>
              <a:off x="8667478" y="3463002"/>
              <a:ext cx="571460" cy="826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reference T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8667478" y="3661612"/>
              <a:ext cx="329168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 T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667478" y="3903278"/>
              <a:ext cx="646003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Fluctuation T</a:t>
              </a:r>
            </a:p>
          </p:txBody>
        </p:sp>
      </p:grpSp>
      <p:sp>
        <p:nvSpPr>
          <p:cNvPr id="63" name="Rectangle 62"/>
          <p:cNvSpPr/>
          <p:nvPr/>
        </p:nvSpPr>
        <p:spPr>
          <a:xfrm>
            <a:off x="319881" y="123825"/>
            <a:ext cx="53467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Case2: Small Chamber Test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40208" y="489708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224756" y="790574"/>
            <a:ext cx="8248650" cy="5981700"/>
            <a:chOff x="1224756" y="790574"/>
            <a:chExt cx="8248650" cy="5981700"/>
          </a:xfrm>
        </p:grpSpPr>
        <p:sp>
          <p:nvSpPr>
            <p:cNvPr id="3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706812" y="860164"/>
              <a:ext cx="6462854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706812" y="5316005"/>
              <a:ext cx="6462854" cy="0"/>
            </a:xfrm>
            <a:custGeom>
              <a:avLst/>
              <a:gdLst/>
              <a:ahLst/>
              <a:cxnLst/>
              <a:rect l="0" t="0" r="0" b="0"/>
              <a:pathLst>
                <a:path w="6462854">
                  <a:moveTo>
                    <a:pt x="0" y="0"/>
                  </a:moveTo>
                  <a:lnTo>
                    <a:pt x="6462854" y="0"/>
                  </a:lnTo>
                  <a:lnTo>
                    <a:pt x="646285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706812" y="4076460"/>
              <a:ext cx="6462854" cy="0"/>
            </a:xfrm>
            <a:custGeom>
              <a:avLst/>
              <a:gdLst/>
              <a:ahLst/>
              <a:cxnLst/>
              <a:rect l="0" t="0" r="0" b="0"/>
              <a:pathLst>
                <a:path w="6462854">
                  <a:moveTo>
                    <a:pt x="0" y="0"/>
                  </a:moveTo>
                  <a:lnTo>
                    <a:pt x="6462854" y="0"/>
                  </a:lnTo>
                  <a:lnTo>
                    <a:pt x="646285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706812" y="2836916"/>
              <a:ext cx="6462854" cy="0"/>
            </a:xfrm>
            <a:custGeom>
              <a:avLst/>
              <a:gdLst/>
              <a:ahLst/>
              <a:cxnLst/>
              <a:rect l="0" t="0" r="0" b="0"/>
              <a:pathLst>
                <a:path w="6462854">
                  <a:moveTo>
                    <a:pt x="0" y="0"/>
                  </a:moveTo>
                  <a:lnTo>
                    <a:pt x="6462854" y="0"/>
                  </a:lnTo>
                  <a:lnTo>
                    <a:pt x="646285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706812" y="1597371"/>
              <a:ext cx="6462854" cy="0"/>
            </a:xfrm>
            <a:custGeom>
              <a:avLst/>
              <a:gdLst/>
              <a:ahLst/>
              <a:cxnLst/>
              <a:rect l="0" t="0" r="0" b="0"/>
              <a:pathLst>
                <a:path w="6462854">
                  <a:moveTo>
                    <a:pt x="0" y="0"/>
                  </a:moveTo>
                  <a:lnTo>
                    <a:pt x="6462854" y="0"/>
                  </a:lnTo>
                  <a:lnTo>
                    <a:pt x="646285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297979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4938239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896679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706812" y="5935777"/>
              <a:ext cx="6462854" cy="0"/>
            </a:xfrm>
            <a:custGeom>
              <a:avLst/>
              <a:gdLst/>
              <a:ahLst/>
              <a:cxnLst/>
              <a:rect l="0" t="0" r="0" b="0"/>
              <a:pathLst>
                <a:path w="6462854">
                  <a:moveTo>
                    <a:pt x="0" y="0"/>
                  </a:moveTo>
                  <a:lnTo>
                    <a:pt x="6462854" y="0"/>
                  </a:lnTo>
                  <a:lnTo>
                    <a:pt x="646285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706812" y="4696232"/>
              <a:ext cx="6462854" cy="0"/>
            </a:xfrm>
            <a:custGeom>
              <a:avLst/>
              <a:gdLst/>
              <a:ahLst/>
              <a:cxnLst/>
              <a:rect l="0" t="0" r="0" b="0"/>
              <a:pathLst>
                <a:path w="6462854">
                  <a:moveTo>
                    <a:pt x="0" y="0"/>
                  </a:moveTo>
                  <a:lnTo>
                    <a:pt x="6462854" y="0"/>
                  </a:lnTo>
                  <a:lnTo>
                    <a:pt x="646285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706812" y="3456688"/>
              <a:ext cx="6462854" cy="0"/>
            </a:xfrm>
            <a:custGeom>
              <a:avLst/>
              <a:gdLst/>
              <a:ahLst/>
              <a:cxnLst/>
              <a:rect l="0" t="0" r="0" b="0"/>
              <a:pathLst>
                <a:path w="6462854">
                  <a:moveTo>
                    <a:pt x="0" y="0"/>
                  </a:moveTo>
                  <a:lnTo>
                    <a:pt x="6462854" y="0"/>
                  </a:lnTo>
                  <a:lnTo>
                    <a:pt x="646285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706812" y="2217143"/>
              <a:ext cx="6462854" cy="0"/>
            </a:xfrm>
            <a:custGeom>
              <a:avLst/>
              <a:gdLst/>
              <a:ahLst/>
              <a:cxnLst/>
              <a:rect l="0" t="0" r="0" b="0"/>
              <a:pathLst>
                <a:path w="6462854">
                  <a:moveTo>
                    <a:pt x="0" y="0"/>
                  </a:moveTo>
                  <a:lnTo>
                    <a:pt x="6462854" y="0"/>
                  </a:lnTo>
                  <a:lnTo>
                    <a:pt x="646285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706812" y="977599"/>
              <a:ext cx="6462854" cy="0"/>
            </a:xfrm>
            <a:custGeom>
              <a:avLst/>
              <a:gdLst/>
              <a:ahLst/>
              <a:cxnLst/>
              <a:rect l="0" t="0" r="0" b="0"/>
              <a:pathLst>
                <a:path w="6462854">
                  <a:moveTo>
                    <a:pt x="0" y="0"/>
                  </a:moveTo>
                  <a:lnTo>
                    <a:pt x="6462854" y="0"/>
                  </a:lnTo>
                  <a:lnTo>
                    <a:pt x="646285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200057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395901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5917459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7875900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2000578" y="860164"/>
              <a:ext cx="5875321" cy="5262017"/>
            </a:xfrm>
            <a:custGeom>
              <a:avLst/>
              <a:gdLst/>
              <a:ahLst/>
              <a:cxnLst/>
              <a:rect l="0" t="0" r="0" b="0"/>
              <a:pathLst>
                <a:path w="5875321" h="5262017">
                  <a:moveTo>
                    <a:pt x="0" y="0"/>
                  </a:moveTo>
                  <a:lnTo>
                    <a:pt x="16320" y="250794"/>
                  </a:lnTo>
                  <a:lnTo>
                    <a:pt x="32640" y="2176353"/>
                  </a:lnTo>
                  <a:lnTo>
                    <a:pt x="48961" y="2960591"/>
                  </a:lnTo>
                  <a:lnTo>
                    <a:pt x="65281" y="3402741"/>
                  </a:lnTo>
                  <a:lnTo>
                    <a:pt x="81601" y="3691725"/>
                  </a:lnTo>
                  <a:lnTo>
                    <a:pt x="97922" y="3898170"/>
                  </a:lnTo>
                  <a:lnTo>
                    <a:pt x="114242" y="4053931"/>
                  </a:lnTo>
                  <a:lnTo>
                    <a:pt x="130562" y="4176373"/>
                  </a:lnTo>
                  <a:lnTo>
                    <a:pt x="146883" y="4275708"/>
                  </a:lnTo>
                  <a:lnTo>
                    <a:pt x="163203" y="4357944"/>
                  </a:lnTo>
                  <a:lnTo>
                    <a:pt x="179523" y="4427242"/>
                  </a:lnTo>
                  <a:lnTo>
                    <a:pt x="195844" y="4486597"/>
                  </a:lnTo>
                  <a:lnTo>
                    <a:pt x="212164" y="4538112"/>
                  </a:lnTo>
                  <a:lnTo>
                    <a:pt x="228484" y="4583223"/>
                  </a:lnTo>
                  <a:lnTo>
                    <a:pt x="244805" y="4623042"/>
                  </a:lnTo>
                  <a:lnTo>
                    <a:pt x="261125" y="4658494"/>
                  </a:lnTo>
                  <a:lnTo>
                    <a:pt x="277445" y="4690297"/>
                  </a:lnTo>
                  <a:lnTo>
                    <a:pt x="293766" y="4719004"/>
                  </a:lnTo>
                  <a:lnTo>
                    <a:pt x="310086" y="4745067"/>
                  </a:lnTo>
                  <a:lnTo>
                    <a:pt x="326406" y="4768863"/>
                  </a:lnTo>
                  <a:lnTo>
                    <a:pt x="342727" y="4790685"/>
                  </a:lnTo>
                  <a:lnTo>
                    <a:pt x="359047" y="4810785"/>
                  </a:lnTo>
                  <a:lnTo>
                    <a:pt x="375367" y="4829320"/>
                  </a:lnTo>
                  <a:lnTo>
                    <a:pt x="391688" y="4846465"/>
                  </a:lnTo>
                  <a:lnTo>
                    <a:pt x="408008" y="4862466"/>
                  </a:lnTo>
                  <a:lnTo>
                    <a:pt x="424328" y="4877481"/>
                  </a:lnTo>
                  <a:lnTo>
                    <a:pt x="440649" y="4891602"/>
                  </a:lnTo>
                  <a:lnTo>
                    <a:pt x="456969" y="4904924"/>
                  </a:lnTo>
                  <a:lnTo>
                    <a:pt x="473289" y="4917510"/>
                  </a:lnTo>
                  <a:lnTo>
                    <a:pt x="489610" y="4929432"/>
                  </a:lnTo>
                  <a:lnTo>
                    <a:pt x="505930" y="4940750"/>
                  </a:lnTo>
                  <a:lnTo>
                    <a:pt x="522250" y="4951525"/>
                  </a:lnTo>
                  <a:lnTo>
                    <a:pt x="538571" y="4961805"/>
                  </a:lnTo>
                  <a:lnTo>
                    <a:pt x="554891" y="4971629"/>
                  </a:lnTo>
                  <a:lnTo>
                    <a:pt x="571211" y="4981036"/>
                  </a:lnTo>
                  <a:lnTo>
                    <a:pt x="587532" y="4990054"/>
                  </a:lnTo>
                  <a:lnTo>
                    <a:pt x="603852" y="4998704"/>
                  </a:lnTo>
                  <a:lnTo>
                    <a:pt x="620172" y="5007021"/>
                  </a:lnTo>
                  <a:lnTo>
                    <a:pt x="636493" y="5015010"/>
                  </a:lnTo>
                  <a:lnTo>
                    <a:pt x="652813" y="5022700"/>
                  </a:lnTo>
                  <a:lnTo>
                    <a:pt x="669133" y="5030104"/>
                  </a:lnTo>
                  <a:lnTo>
                    <a:pt x="685454" y="5037234"/>
                  </a:lnTo>
                  <a:lnTo>
                    <a:pt x="701774" y="5044109"/>
                  </a:lnTo>
                  <a:lnTo>
                    <a:pt x="718094" y="5050744"/>
                  </a:lnTo>
                  <a:lnTo>
                    <a:pt x="734415" y="5057148"/>
                  </a:lnTo>
                  <a:lnTo>
                    <a:pt x="750735" y="5063336"/>
                  </a:lnTo>
                  <a:lnTo>
                    <a:pt x="767055" y="5069317"/>
                  </a:lnTo>
                  <a:lnTo>
                    <a:pt x="783376" y="5075102"/>
                  </a:lnTo>
                  <a:lnTo>
                    <a:pt x="799696" y="5080697"/>
                  </a:lnTo>
                  <a:lnTo>
                    <a:pt x="816016" y="5086112"/>
                  </a:lnTo>
                  <a:lnTo>
                    <a:pt x="832337" y="5091351"/>
                  </a:lnTo>
                  <a:lnTo>
                    <a:pt x="848657" y="5096424"/>
                  </a:lnTo>
                  <a:lnTo>
                    <a:pt x="864977" y="5101336"/>
                  </a:lnTo>
                  <a:lnTo>
                    <a:pt x="881298" y="5106092"/>
                  </a:lnTo>
                  <a:lnTo>
                    <a:pt x="897618" y="5110698"/>
                  </a:lnTo>
                  <a:lnTo>
                    <a:pt x="913938" y="5115161"/>
                  </a:lnTo>
                  <a:lnTo>
                    <a:pt x="930259" y="5119485"/>
                  </a:lnTo>
                  <a:lnTo>
                    <a:pt x="946579" y="5123674"/>
                  </a:lnTo>
                  <a:lnTo>
                    <a:pt x="962899" y="5127734"/>
                  </a:lnTo>
                  <a:lnTo>
                    <a:pt x="979220" y="5131669"/>
                  </a:lnTo>
                  <a:lnTo>
                    <a:pt x="995543" y="5135483"/>
                  </a:lnTo>
                  <a:lnTo>
                    <a:pt x="1011857" y="5139180"/>
                  </a:lnTo>
                  <a:lnTo>
                    <a:pt x="1028181" y="5142764"/>
                  </a:lnTo>
                  <a:lnTo>
                    <a:pt x="1044504" y="5146239"/>
                  </a:lnTo>
                  <a:lnTo>
                    <a:pt x="1060818" y="5149609"/>
                  </a:lnTo>
                  <a:lnTo>
                    <a:pt x="1077142" y="5152877"/>
                  </a:lnTo>
                  <a:lnTo>
                    <a:pt x="1093465" y="5156047"/>
                  </a:lnTo>
                  <a:lnTo>
                    <a:pt x="1109779" y="5159121"/>
                  </a:lnTo>
                  <a:lnTo>
                    <a:pt x="1126103" y="5162103"/>
                  </a:lnTo>
                  <a:lnTo>
                    <a:pt x="1142426" y="5164996"/>
                  </a:lnTo>
                  <a:lnTo>
                    <a:pt x="1158740" y="5167802"/>
                  </a:lnTo>
                  <a:lnTo>
                    <a:pt x="1175064" y="5170525"/>
                  </a:lnTo>
                  <a:lnTo>
                    <a:pt x="1191388" y="5173166"/>
                  </a:lnTo>
                  <a:lnTo>
                    <a:pt x="1207701" y="5175729"/>
                  </a:lnTo>
                  <a:lnTo>
                    <a:pt x="1224025" y="5178216"/>
                  </a:lnTo>
                  <a:lnTo>
                    <a:pt x="1240349" y="5180630"/>
                  </a:lnTo>
                  <a:lnTo>
                    <a:pt x="1256662" y="5182972"/>
                  </a:lnTo>
                  <a:lnTo>
                    <a:pt x="1272986" y="5185245"/>
                  </a:lnTo>
                  <a:lnTo>
                    <a:pt x="1289310" y="5187451"/>
                  </a:lnTo>
                  <a:lnTo>
                    <a:pt x="1305623" y="5189592"/>
                  </a:lnTo>
                  <a:lnTo>
                    <a:pt x="1321947" y="5191669"/>
                  </a:lnTo>
                  <a:lnTo>
                    <a:pt x="1338271" y="5193686"/>
                  </a:lnTo>
                  <a:lnTo>
                    <a:pt x="1354584" y="5195644"/>
                  </a:lnTo>
                  <a:lnTo>
                    <a:pt x="1370908" y="5197544"/>
                  </a:lnTo>
                  <a:lnTo>
                    <a:pt x="1387232" y="5199388"/>
                  </a:lnTo>
                  <a:lnTo>
                    <a:pt x="1403545" y="5201178"/>
                  </a:lnTo>
                  <a:lnTo>
                    <a:pt x="1419869" y="5202916"/>
                  </a:lnTo>
                  <a:lnTo>
                    <a:pt x="1436193" y="5204603"/>
                  </a:lnTo>
                  <a:lnTo>
                    <a:pt x="1452506" y="5206241"/>
                  </a:lnTo>
                  <a:lnTo>
                    <a:pt x="1468830" y="5207832"/>
                  </a:lnTo>
                  <a:lnTo>
                    <a:pt x="1485154" y="5209376"/>
                  </a:lnTo>
                  <a:lnTo>
                    <a:pt x="1501467" y="5210874"/>
                  </a:lnTo>
                  <a:lnTo>
                    <a:pt x="1517791" y="5212329"/>
                  </a:lnTo>
                  <a:lnTo>
                    <a:pt x="1534115" y="5213742"/>
                  </a:lnTo>
                  <a:lnTo>
                    <a:pt x="1550428" y="5215115"/>
                  </a:lnTo>
                  <a:lnTo>
                    <a:pt x="1566752" y="5216447"/>
                  </a:lnTo>
                  <a:lnTo>
                    <a:pt x="1583076" y="5217741"/>
                  </a:lnTo>
                  <a:lnTo>
                    <a:pt x="1599389" y="5218997"/>
                  </a:lnTo>
                  <a:lnTo>
                    <a:pt x="1615713" y="5220217"/>
                  </a:lnTo>
                  <a:lnTo>
                    <a:pt x="1632037" y="5221402"/>
                  </a:lnTo>
                  <a:lnTo>
                    <a:pt x="1648350" y="5222553"/>
                  </a:lnTo>
                  <a:lnTo>
                    <a:pt x="1664674" y="5223670"/>
                  </a:lnTo>
                  <a:lnTo>
                    <a:pt x="1680998" y="5224755"/>
                  </a:lnTo>
                  <a:lnTo>
                    <a:pt x="1697311" y="5225809"/>
                  </a:lnTo>
                  <a:lnTo>
                    <a:pt x="1713635" y="5226833"/>
                  </a:lnTo>
                  <a:lnTo>
                    <a:pt x="1729959" y="5227828"/>
                  </a:lnTo>
                  <a:lnTo>
                    <a:pt x="1746272" y="5228793"/>
                  </a:lnTo>
                  <a:lnTo>
                    <a:pt x="1762596" y="5229732"/>
                  </a:lnTo>
                  <a:lnTo>
                    <a:pt x="1778920" y="5230643"/>
                  </a:lnTo>
                  <a:lnTo>
                    <a:pt x="1795234" y="5231528"/>
                  </a:lnTo>
                  <a:lnTo>
                    <a:pt x="1811557" y="5232388"/>
                  </a:lnTo>
                  <a:lnTo>
                    <a:pt x="1827881" y="5233223"/>
                  </a:lnTo>
                  <a:lnTo>
                    <a:pt x="1844195" y="5234034"/>
                  </a:lnTo>
                  <a:lnTo>
                    <a:pt x="1860518" y="5234823"/>
                  </a:lnTo>
                  <a:lnTo>
                    <a:pt x="1876842" y="5235588"/>
                  </a:lnTo>
                  <a:lnTo>
                    <a:pt x="1893156" y="5236332"/>
                  </a:lnTo>
                  <a:lnTo>
                    <a:pt x="1909479" y="5237055"/>
                  </a:lnTo>
                  <a:lnTo>
                    <a:pt x="1925803" y="5237757"/>
                  </a:lnTo>
                  <a:lnTo>
                    <a:pt x="1942117" y="5238439"/>
                  </a:lnTo>
                  <a:lnTo>
                    <a:pt x="1958440" y="5239101"/>
                  </a:lnTo>
                  <a:lnTo>
                    <a:pt x="1974764" y="5239745"/>
                  </a:lnTo>
                  <a:lnTo>
                    <a:pt x="1991078" y="5240371"/>
                  </a:lnTo>
                  <a:lnTo>
                    <a:pt x="2007401" y="5240979"/>
                  </a:lnTo>
                  <a:lnTo>
                    <a:pt x="2023725" y="5241570"/>
                  </a:lnTo>
                  <a:lnTo>
                    <a:pt x="2040039" y="5242144"/>
                  </a:lnTo>
                  <a:lnTo>
                    <a:pt x="2056362" y="5242702"/>
                  </a:lnTo>
                  <a:lnTo>
                    <a:pt x="2072686" y="5243244"/>
                  </a:lnTo>
                  <a:lnTo>
                    <a:pt x="2089000" y="5243771"/>
                  </a:lnTo>
                  <a:lnTo>
                    <a:pt x="2105323" y="5244283"/>
                  </a:lnTo>
                  <a:lnTo>
                    <a:pt x="2121647" y="5244781"/>
                  </a:lnTo>
                  <a:lnTo>
                    <a:pt x="2137961" y="5245264"/>
                  </a:lnTo>
                  <a:lnTo>
                    <a:pt x="2154284" y="5245733"/>
                  </a:lnTo>
                  <a:lnTo>
                    <a:pt x="2170608" y="5246190"/>
                  </a:lnTo>
                  <a:lnTo>
                    <a:pt x="2186922" y="5246634"/>
                  </a:lnTo>
                  <a:lnTo>
                    <a:pt x="2203245" y="5247066"/>
                  </a:lnTo>
                  <a:lnTo>
                    <a:pt x="2219569" y="5247486"/>
                  </a:lnTo>
                  <a:lnTo>
                    <a:pt x="2235883" y="5247894"/>
                  </a:lnTo>
                  <a:lnTo>
                    <a:pt x="2252206" y="5248291"/>
                  </a:lnTo>
                  <a:lnTo>
                    <a:pt x="2268530" y="5248676"/>
                  </a:lnTo>
                  <a:lnTo>
                    <a:pt x="2284844" y="5249051"/>
                  </a:lnTo>
                  <a:lnTo>
                    <a:pt x="2301167" y="5249414"/>
                  </a:lnTo>
                  <a:lnTo>
                    <a:pt x="2317491" y="5249767"/>
                  </a:lnTo>
                  <a:lnTo>
                    <a:pt x="2333805" y="5250110"/>
                  </a:lnTo>
                  <a:lnTo>
                    <a:pt x="2350128" y="5250444"/>
                  </a:lnTo>
                  <a:lnTo>
                    <a:pt x="2366452" y="5250769"/>
                  </a:lnTo>
                  <a:lnTo>
                    <a:pt x="2382766" y="5251084"/>
                  </a:lnTo>
                  <a:lnTo>
                    <a:pt x="2399089" y="5251391"/>
                  </a:lnTo>
                  <a:lnTo>
                    <a:pt x="2415413" y="5251689"/>
                  </a:lnTo>
                  <a:lnTo>
                    <a:pt x="2431727" y="5251979"/>
                  </a:lnTo>
                  <a:lnTo>
                    <a:pt x="2448050" y="5252260"/>
                  </a:lnTo>
                  <a:lnTo>
                    <a:pt x="2464374" y="5252533"/>
                  </a:lnTo>
                  <a:lnTo>
                    <a:pt x="2480688" y="5252799"/>
                  </a:lnTo>
                  <a:lnTo>
                    <a:pt x="2497011" y="5253057"/>
                  </a:lnTo>
                  <a:lnTo>
                    <a:pt x="2513335" y="5253307"/>
                  </a:lnTo>
                  <a:lnTo>
                    <a:pt x="2529649" y="5253550"/>
                  </a:lnTo>
                  <a:lnTo>
                    <a:pt x="2545972" y="5253787"/>
                  </a:lnTo>
                  <a:lnTo>
                    <a:pt x="2562296" y="5254017"/>
                  </a:lnTo>
                  <a:lnTo>
                    <a:pt x="2578610" y="5254240"/>
                  </a:lnTo>
                  <a:lnTo>
                    <a:pt x="2594933" y="5254457"/>
                  </a:lnTo>
                  <a:lnTo>
                    <a:pt x="2611257" y="5254668"/>
                  </a:lnTo>
                  <a:lnTo>
                    <a:pt x="2627571" y="5254873"/>
                  </a:lnTo>
                  <a:lnTo>
                    <a:pt x="2643894" y="5255072"/>
                  </a:lnTo>
                  <a:lnTo>
                    <a:pt x="2660218" y="5255265"/>
                  </a:lnTo>
                  <a:lnTo>
                    <a:pt x="2676532" y="5255454"/>
                  </a:lnTo>
                  <a:lnTo>
                    <a:pt x="2692855" y="5255636"/>
                  </a:lnTo>
                  <a:lnTo>
                    <a:pt x="2709179" y="5255814"/>
                  </a:lnTo>
                  <a:lnTo>
                    <a:pt x="2725493" y="5255986"/>
                  </a:lnTo>
                  <a:lnTo>
                    <a:pt x="2741816" y="5256154"/>
                  </a:lnTo>
                  <a:lnTo>
                    <a:pt x="2758140" y="5256316"/>
                  </a:lnTo>
                  <a:lnTo>
                    <a:pt x="2774454" y="5256475"/>
                  </a:lnTo>
                  <a:lnTo>
                    <a:pt x="2790777" y="5256628"/>
                  </a:lnTo>
                  <a:lnTo>
                    <a:pt x="2807101" y="5256778"/>
                  </a:lnTo>
                  <a:lnTo>
                    <a:pt x="2823415" y="5256924"/>
                  </a:lnTo>
                  <a:lnTo>
                    <a:pt x="2839738" y="5257065"/>
                  </a:lnTo>
                  <a:lnTo>
                    <a:pt x="2856062" y="5257203"/>
                  </a:lnTo>
                  <a:lnTo>
                    <a:pt x="2872376" y="5257337"/>
                  </a:lnTo>
                  <a:lnTo>
                    <a:pt x="2888699" y="5257467"/>
                  </a:lnTo>
                  <a:lnTo>
                    <a:pt x="2905023" y="5257593"/>
                  </a:lnTo>
                  <a:lnTo>
                    <a:pt x="2921337" y="5257716"/>
                  </a:lnTo>
                  <a:lnTo>
                    <a:pt x="2937660" y="5257835"/>
                  </a:lnTo>
                  <a:lnTo>
                    <a:pt x="2953984" y="5257952"/>
                  </a:lnTo>
                  <a:lnTo>
                    <a:pt x="2970298" y="5258065"/>
                  </a:lnTo>
                  <a:lnTo>
                    <a:pt x="2986622" y="5258175"/>
                  </a:lnTo>
                  <a:lnTo>
                    <a:pt x="3002945" y="5258282"/>
                  </a:lnTo>
                  <a:lnTo>
                    <a:pt x="3019259" y="5258386"/>
                  </a:lnTo>
                  <a:lnTo>
                    <a:pt x="3035583" y="5258487"/>
                  </a:lnTo>
                  <a:lnTo>
                    <a:pt x="3051906" y="5258585"/>
                  </a:lnTo>
                  <a:lnTo>
                    <a:pt x="3068220" y="5258681"/>
                  </a:lnTo>
                  <a:lnTo>
                    <a:pt x="3084544" y="5258774"/>
                  </a:lnTo>
                  <a:lnTo>
                    <a:pt x="3100867" y="5258865"/>
                  </a:lnTo>
                  <a:lnTo>
                    <a:pt x="3117181" y="5258953"/>
                  </a:lnTo>
                  <a:lnTo>
                    <a:pt x="3133505" y="5259038"/>
                  </a:lnTo>
                  <a:lnTo>
                    <a:pt x="3149828" y="5259122"/>
                  </a:lnTo>
                  <a:lnTo>
                    <a:pt x="3166142" y="5259203"/>
                  </a:lnTo>
                  <a:lnTo>
                    <a:pt x="3182466" y="5259281"/>
                  </a:lnTo>
                  <a:lnTo>
                    <a:pt x="3198789" y="5259358"/>
                  </a:lnTo>
                  <a:lnTo>
                    <a:pt x="3215103" y="5259432"/>
                  </a:lnTo>
                  <a:lnTo>
                    <a:pt x="3231427" y="5259505"/>
                  </a:lnTo>
                  <a:lnTo>
                    <a:pt x="3247750" y="5259575"/>
                  </a:lnTo>
                  <a:lnTo>
                    <a:pt x="3264064" y="5259644"/>
                  </a:lnTo>
                  <a:lnTo>
                    <a:pt x="3280388" y="5259710"/>
                  </a:lnTo>
                  <a:lnTo>
                    <a:pt x="3296711" y="5259775"/>
                  </a:lnTo>
                  <a:lnTo>
                    <a:pt x="3313025" y="5259838"/>
                  </a:lnTo>
                  <a:lnTo>
                    <a:pt x="3329349" y="5259899"/>
                  </a:lnTo>
                  <a:lnTo>
                    <a:pt x="3345672" y="5259958"/>
                  </a:lnTo>
                  <a:lnTo>
                    <a:pt x="3361986" y="5260016"/>
                  </a:lnTo>
                  <a:lnTo>
                    <a:pt x="3378310" y="5260072"/>
                  </a:lnTo>
                  <a:lnTo>
                    <a:pt x="3394633" y="5260127"/>
                  </a:lnTo>
                  <a:lnTo>
                    <a:pt x="3410947" y="5260180"/>
                  </a:lnTo>
                  <a:lnTo>
                    <a:pt x="3427271" y="5260231"/>
                  </a:lnTo>
                  <a:lnTo>
                    <a:pt x="3443594" y="5260281"/>
                  </a:lnTo>
                  <a:lnTo>
                    <a:pt x="3459908" y="5260330"/>
                  </a:lnTo>
                  <a:lnTo>
                    <a:pt x="3476232" y="5260377"/>
                  </a:lnTo>
                  <a:lnTo>
                    <a:pt x="3492555" y="5260423"/>
                  </a:lnTo>
                  <a:lnTo>
                    <a:pt x="3508869" y="5260468"/>
                  </a:lnTo>
                  <a:lnTo>
                    <a:pt x="3525193" y="5260511"/>
                  </a:lnTo>
                  <a:lnTo>
                    <a:pt x="3541516" y="5260554"/>
                  </a:lnTo>
                  <a:lnTo>
                    <a:pt x="3557830" y="5260595"/>
                  </a:lnTo>
                  <a:lnTo>
                    <a:pt x="3574154" y="5260635"/>
                  </a:lnTo>
                  <a:lnTo>
                    <a:pt x="3590477" y="5260673"/>
                  </a:lnTo>
                  <a:lnTo>
                    <a:pt x="3606791" y="5260710"/>
                  </a:lnTo>
                  <a:lnTo>
                    <a:pt x="3623115" y="5260746"/>
                  </a:lnTo>
                  <a:lnTo>
                    <a:pt x="3639438" y="5260781"/>
                  </a:lnTo>
                  <a:lnTo>
                    <a:pt x="3655752" y="5260814"/>
                  </a:lnTo>
                  <a:lnTo>
                    <a:pt x="3672076" y="5260846"/>
                  </a:lnTo>
                  <a:lnTo>
                    <a:pt x="3688399" y="5260878"/>
                  </a:lnTo>
                  <a:lnTo>
                    <a:pt x="3704713" y="5260908"/>
                  </a:lnTo>
                  <a:lnTo>
                    <a:pt x="3721037" y="5260937"/>
                  </a:lnTo>
                  <a:lnTo>
                    <a:pt x="3737360" y="5260965"/>
                  </a:lnTo>
                  <a:lnTo>
                    <a:pt x="3753674" y="5260992"/>
                  </a:lnTo>
                  <a:lnTo>
                    <a:pt x="3769998" y="5261019"/>
                  </a:lnTo>
                  <a:lnTo>
                    <a:pt x="3786321" y="5261044"/>
                  </a:lnTo>
                  <a:lnTo>
                    <a:pt x="3802635" y="5261069"/>
                  </a:lnTo>
                  <a:lnTo>
                    <a:pt x="3818959" y="5261092"/>
                  </a:lnTo>
                  <a:lnTo>
                    <a:pt x="3835282" y="5261115"/>
                  </a:lnTo>
                  <a:lnTo>
                    <a:pt x="3851596" y="5261138"/>
                  </a:lnTo>
                  <a:lnTo>
                    <a:pt x="3867920" y="5261160"/>
                  </a:lnTo>
                  <a:lnTo>
                    <a:pt x="3884243" y="5261181"/>
                  </a:lnTo>
                  <a:lnTo>
                    <a:pt x="3900557" y="5261202"/>
                  </a:lnTo>
                  <a:lnTo>
                    <a:pt x="3916881" y="5261222"/>
                  </a:lnTo>
                  <a:lnTo>
                    <a:pt x="3933204" y="5261242"/>
                  </a:lnTo>
                  <a:lnTo>
                    <a:pt x="3949518" y="5261262"/>
                  </a:lnTo>
                  <a:lnTo>
                    <a:pt x="3965842" y="5261282"/>
                  </a:lnTo>
                  <a:lnTo>
                    <a:pt x="3982165" y="5261302"/>
                  </a:lnTo>
                  <a:lnTo>
                    <a:pt x="3998479" y="5261322"/>
                  </a:lnTo>
                  <a:lnTo>
                    <a:pt x="4014803" y="5261340"/>
                  </a:lnTo>
                  <a:lnTo>
                    <a:pt x="4031126" y="5261357"/>
                  </a:lnTo>
                  <a:lnTo>
                    <a:pt x="4047440" y="5261373"/>
                  </a:lnTo>
                  <a:lnTo>
                    <a:pt x="4063764" y="5261389"/>
                  </a:lnTo>
                  <a:lnTo>
                    <a:pt x="4080087" y="5261405"/>
                  </a:lnTo>
                  <a:lnTo>
                    <a:pt x="4096401" y="5261420"/>
                  </a:lnTo>
                  <a:lnTo>
                    <a:pt x="4112725" y="5261435"/>
                  </a:lnTo>
                  <a:lnTo>
                    <a:pt x="4129049" y="5261450"/>
                  </a:lnTo>
                  <a:lnTo>
                    <a:pt x="4145362" y="5261465"/>
                  </a:lnTo>
                  <a:lnTo>
                    <a:pt x="4161686" y="5261479"/>
                  </a:lnTo>
                  <a:lnTo>
                    <a:pt x="4178010" y="5261493"/>
                  </a:lnTo>
                  <a:lnTo>
                    <a:pt x="4194323" y="5261507"/>
                  </a:lnTo>
                  <a:lnTo>
                    <a:pt x="4210647" y="5261521"/>
                  </a:lnTo>
                  <a:lnTo>
                    <a:pt x="4226971" y="5261535"/>
                  </a:lnTo>
                  <a:lnTo>
                    <a:pt x="4243284" y="5261548"/>
                  </a:lnTo>
                  <a:lnTo>
                    <a:pt x="4259608" y="5261562"/>
                  </a:lnTo>
                  <a:lnTo>
                    <a:pt x="4275932" y="5261575"/>
                  </a:lnTo>
                  <a:lnTo>
                    <a:pt x="4292245" y="5261588"/>
                  </a:lnTo>
                  <a:lnTo>
                    <a:pt x="4308569" y="5261600"/>
                  </a:lnTo>
                  <a:lnTo>
                    <a:pt x="4324893" y="5261613"/>
                  </a:lnTo>
                  <a:lnTo>
                    <a:pt x="4341206" y="5261625"/>
                  </a:lnTo>
                  <a:lnTo>
                    <a:pt x="4357530" y="5261637"/>
                  </a:lnTo>
                  <a:lnTo>
                    <a:pt x="4373854" y="5261649"/>
                  </a:lnTo>
                  <a:lnTo>
                    <a:pt x="4390167" y="5261660"/>
                  </a:lnTo>
                  <a:lnTo>
                    <a:pt x="4406491" y="5261671"/>
                  </a:lnTo>
                  <a:lnTo>
                    <a:pt x="4422815" y="5261682"/>
                  </a:lnTo>
                  <a:lnTo>
                    <a:pt x="4439128" y="5261693"/>
                  </a:lnTo>
                  <a:lnTo>
                    <a:pt x="4455452" y="5261704"/>
                  </a:lnTo>
                  <a:lnTo>
                    <a:pt x="4471776" y="5261714"/>
                  </a:lnTo>
                  <a:lnTo>
                    <a:pt x="4488089" y="5261723"/>
                  </a:lnTo>
                  <a:lnTo>
                    <a:pt x="4504413" y="5261733"/>
                  </a:lnTo>
                  <a:lnTo>
                    <a:pt x="4520737" y="5261742"/>
                  </a:lnTo>
                  <a:lnTo>
                    <a:pt x="4537050" y="5261751"/>
                  </a:lnTo>
                  <a:lnTo>
                    <a:pt x="4553374" y="5261760"/>
                  </a:lnTo>
                  <a:lnTo>
                    <a:pt x="4569698" y="5261769"/>
                  </a:lnTo>
                  <a:lnTo>
                    <a:pt x="4586011" y="5261778"/>
                  </a:lnTo>
                  <a:lnTo>
                    <a:pt x="4602335" y="5261786"/>
                  </a:lnTo>
                  <a:lnTo>
                    <a:pt x="4618659" y="5261795"/>
                  </a:lnTo>
                  <a:lnTo>
                    <a:pt x="4634972" y="5261803"/>
                  </a:lnTo>
                  <a:lnTo>
                    <a:pt x="4651296" y="5261810"/>
                  </a:lnTo>
                  <a:lnTo>
                    <a:pt x="4667620" y="5261818"/>
                  </a:lnTo>
                  <a:lnTo>
                    <a:pt x="4683933" y="5261825"/>
                  </a:lnTo>
                  <a:lnTo>
                    <a:pt x="4700257" y="5261832"/>
                  </a:lnTo>
                  <a:lnTo>
                    <a:pt x="4716581" y="5261839"/>
                  </a:lnTo>
                  <a:lnTo>
                    <a:pt x="4732895" y="5261845"/>
                  </a:lnTo>
                  <a:lnTo>
                    <a:pt x="4749218" y="5261851"/>
                  </a:lnTo>
                  <a:lnTo>
                    <a:pt x="4765542" y="5261857"/>
                  </a:lnTo>
                  <a:lnTo>
                    <a:pt x="4781856" y="5261862"/>
                  </a:lnTo>
                  <a:lnTo>
                    <a:pt x="4798179" y="5261868"/>
                  </a:lnTo>
                  <a:lnTo>
                    <a:pt x="4814503" y="5261873"/>
                  </a:lnTo>
                  <a:lnTo>
                    <a:pt x="4830817" y="5261878"/>
                  </a:lnTo>
                  <a:lnTo>
                    <a:pt x="4847140" y="5261883"/>
                  </a:lnTo>
                  <a:lnTo>
                    <a:pt x="4863464" y="5261888"/>
                  </a:lnTo>
                  <a:lnTo>
                    <a:pt x="4879778" y="5261892"/>
                  </a:lnTo>
                  <a:lnTo>
                    <a:pt x="4896101" y="5261896"/>
                  </a:lnTo>
                  <a:lnTo>
                    <a:pt x="4912425" y="5261900"/>
                  </a:lnTo>
                  <a:lnTo>
                    <a:pt x="4928739" y="5261904"/>
                  </a:lnTo>
                  <a:lnTo>
                    <a:pt x="4945062" y="5261908"/>
                  </a:lnTo>
                  <a:lnTo>
                    <a:pt x="4961386" y="5261912"/>
                  </a:lnTo>
                  <a:lnTo>
                    <a:pt x="4977700" y="5261915"/>
                  </a:lnTo>
                  <a:lnTo>
                    <a:pt x="4994023" y="5261919"/>
                  </a:lnTo>
                  <a:lnTo>
                    <a:pt x="5010347" y="5261922"/>
                  </a:lnTo>
                  <a:lnTo>
                    <a:pt x="5026661" y="5261925"/>
                  </a:lnTo>
                  <a:lnTo>
                    <a:pt x="5042984" y="5261928"/>
                  </a:lnTo>
                  <a:lnTo>
                    <a:pt x="5059308" y="5261931"/>
                  </a:lnTo>
                  <a:lnTo>
                    <a:pt x="5075622" y="5261934"/>
                  </a:lnTo>
                  <a:lnTo>
                    <a:pt x="5091945" y="5261936"/>
                  </a:lnTo>
                  <a:lnTo>
                    <a:pt x="5108269" y="5261939"/>
                  </a:lnTo>
                  <a:lnTo>
                    <a:pt x="5124583" y="5261941"/>
                  </a:lnTo>
                  <a:lnTo>
                    <a:pt x="5140906" y="5261943"/>
                  </a:lnTo>
                  <a:lnTo>
                    <a:pt x="5157230" y="5261945"/>
                  </a:lnTo>
                  <a:lnTo>
                    <a:pt x="5173544" y="5261947"/>
                  </a:lnTo>
                  <a:lnTo>
                    <a:pt x="5189867" y="5261949"/>
                  </a:lnTo>
                  <a:lnTo>
                    <a:pt x="5206191" y="5261951"/>
                  </a:lnTo>
                  <a:lnTo>
                    <a:pt x="5222505" y="5261953"/>
                  </a:lnTo>
                  <a:lnTo>
                    <a:pt x="5238828" y="5261955"/>
                  </a:lnTo>
                  <a:lnTo>
                    <a:pt x="5255152" y="5261957"/>
                  </a:lnTo>
                  <a:lnTo>
                    <a:pt x="5271466" y="5261959"/>
                  </a:lnTo>
                  <a:lnTo>
                    <a:pt x="5287789" y="5261961"/>
                  </a:lnTo>
                  <a:lnTo>
                    <a:pt x="5304113" y="5261964"/>
                  </a:lnTo>
                  <a:lnTo>
                    <a:pt x="5320427" y="5261966"/>
                  </a:lnTo>
                  <a:lnTo>
                    <a:pt x="5336750" y="5261967"/>
                  </a:lnTo>
                  <a:lnTo>
                    <a:pt x="5353074" y="5261969"/>
                  </a:lnTo>
                  <a:lnTo>
                    <a:pt x="5369388" y="5261971"/>
                  </a:lnTo>
                  <a:lnTo>
                    <a:pt x="5385711" y="5261973"/>
                  </a:lnTo>
                  <a:lnTo>
                    <a:pt x="5402035" y="5261974"/>
                  </a:lnTo>
                  <a:lnTo>
                    <a:pt x="5418349" y="5261976"/>
                  </a:lnTo>
                  <a:lnTo>
                    <a:pt x="5434672" y="5261978"/>
                  </a:lnTo>
                  <a:lnTo>
                    <a:pt x="5450996" y="5261979"/>
                  </a:lnTo>
                  <a:lnTo>
                    <a:pt x="5467310" y="5261981"/>
                  </a:lnTo>
                  <a:lnTo>
                    <a:pt x="5483633" y="5261983"/>
                  </a:lnTo>
                  <a:lnTo>
                    <a:pt x="5499957" y="5261984"/>
                  </a:lnTo>
                  <a:lnTo>
                    <a:pt x="5516271" y="5261986"/>
                  </a:lnTo>
                  <a:lnTo>
                    <a:pt x="5532594" y="5261988"/>
                  </a:lnTo>
                  <a:lnTo>
                    <a:pt x="5548918" y="5261989"/>
                  </a:lnTo>
                  <a:lnTo>
                    <a:pt x="5565232" y="5261991"/>
                  </a:lnTo>
                  <a:lnTo>
                    <a:pt x="5581555" y="5261992"/>
                  </a:lnTo>
                  <a:lnTo>
                    <a:pt x="5597879" y="5261994"/>
                  </a:lnTo>
                  <a:lnTo>
                    <a:pt x="5614193" y="5261996"/>
                  </a:lnTo>
                  <a:lnTo>
                    <a:pt x="5630516" y="5261997"/>
                  </a:lnTo>
                  <a:lnTo>
                    <a:pt x="5646840" y="5261999"/>
                  </a:lnTo>
                  <a:lnTo>
                    <a:pt x="5663154" y="5262001"/>
                  </a:lnTo>
                  <a:lnTo>
                    <a:pt x="5679477" y="5262002"/>
                  </a:lnTo>
                  <a:lnTo>
                    <a:pt x="5695801" y="5262004"/>
                  </a:lnTo>
                  <a:lnTo>
                    <a:pt x="5712115" y="5262005"/>
                  </a:lnTo>
                  <a:lnTo>
                    <a:pt x="5728438" y="5262007"/>
                  </a:lnTo>
                  <a:lnTo>
                    <a:pt x="5744762" y="5262008"/>
                  </a:lnTo>
                  <a:lnTo>
                    <a:pt x="5761076" y="5262009"/>
                  </a:lnTo>
                  <a:lnTo>
                    <a:pt x="5777399" y="5262011"/>
                  </a:lnTo>
                  <a:lnTo>
                    <a:pt x="5793723" y="5262012"/>
                  </a:lnTo>
                  <a:lnTo>
                    <a:pt x="5810037" y="5262013"/>
                  </a:lnTo>
                  <a:lnTo>
                    <a:pt x="5826360" y="5262014"/>
                  </a:lnTo>
                  <a:lnTo>
                    <a:pt x="5842684" y="5262015"/>
                  </a:lnTo>
                  <a:lnTo>
                    <a:pt x="5858998" y="5262016"/>
                  </a:lnTo>
                  <a:lnTo>
                    <a:pt x="5875321" y="5262017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2000578" y="860164"/>
              <a:ext cx="5875321" cy="5262144"/>
            </a:xfrm>
            <a:custGeom>
              <a:avLst/>
              <a:gdLst/>
              <a:ahLst/>
              <a:cxnLst/>
              <a:rect l="0" t="0" r="0" b="0"/>
              <a:pathLst>
                <a:path w="5875321" h="5262144">
                  <a:moveTo>
                    <a:pt x="0" y="0"/>
                  </a:moveTo>
                  <a:lnTo>
                    <a:pt x="16320" y="252083"/>
                  </a:lnTo>
                  <a:lnTo>
                    <a:pt x="32640" y="2177201"/>
                  </a:lnTo>
                  <a:lnTo>
                    <a:pt x="48961" y="2961271"/>
                  </a:lnTo>
                  <a:lnTo>
                    <a:pt x="65281" y="3403327"/>
                  </a:lnTo>
                  <a:lnTo>
                    <a:pt x="81601" y="3692257"/>
                  </a:lnTo>
                  <a:lnTo>
                    <a:pt x="97922" y="3898666"/>
                  </a:lnTo>
                  <a:lnTo>
                    <a:pt x="114242" y="4054405"/>
                  </a:lnTo>
                  <a:lnTo>
                    <a:pt x="130562" y="4176835"/>
                  </a:lnTo>
                  <a:lnTo>
                    <a:pt x="146883" y="4276165"/>
                  </a:lnTo>
                  <a:lnTo>
                    <a:pt x="163203" y="4358395"/>
                  </a:lnTo>
                  <a:lnTo>
                    <a:pt x="179523" y="4427689"/>
                  </a:lnTo>
                  <a:lnTo>
                    <a:pt x="195844" y="4487044"/>
                  </a:lnTo>
                  <a:lnTo>
                    <a:pt x="212164" y="4538559"/>
                  </a:lnTo>
                  <a:lnTo>
                    <a:pt x="228484" y="4583666"/>
                  </a:lnTo>
                  <a:lnTo>
                    <a:pt x="244805" y="4623483"/>
                  </a:lnTo>
                  <a:lnTo>
                    <a:pt x="261125" y="4658932"/>
                  </a:lnTo>
                  <a:lnTo>
                    <a:pt x="277445" y="4690731"/>
                  </a:lnTo>
                  <a:lnTo>
                    <a:pt x="293766" y="4719434"/>
                  </a:lnTo>
                  <a:lnTo>
                    <a:pt x="310086" y="4745491"/>
                  </a:lnTo>
                  <a:lnTo>
                    <a:pt x="326406" y="4769281"/>
                  </a:lnTo>
                  <a:lnTo>
                    <a:pt x="342727" y="4791098"/>
                  </a:lnTo>
                  <a:lnTo>
                    <a:pt x="359047" y="4811201"/>
                  </a:lnTo>
                  <a:lnTo>
                    <a:pt x="375367" y="4829811"/>
                  </a:lnTo>
                  <a:lnTo>
                    <a:pt x="391688" y="4847111"/>
                  </a:lnTo>
                  <a:lnTo>
                    <a:pt x="408008" y="4863256"/>
                  </a:lnTo>
                  <a:lnTo>
                    <a:pt x="424328" y="4878376"/>
                  </a:lnTo>
                  <a:lnTo>
                    <a:pt x="440649" y="4892582"/>
                  </a:lnTo>
                  <a:lnTo>
                    <a:pt x="456969" y="4905973"/>
                  </a:lnTo>
                  <a:lnTo>
                    <a:pt x="473289" y="4918626"/>
                  </a:lnTo>
                  <a:lnTo>
                    <a:pt x="489610" y="4930617"/>
                  </a:lnTo>
                  <a:lnTo>
                    <a:pt x="505930" y="4942001"/>
                  </a:lnTo>
                  <a:lnTo>
                    <a:pt x="522250" y="4952835"/>
                  </a:lnTo>
                  <a:lnTo>
                    <a:pt x="538571" y="4963161"/>
                  </a:lnTo>
                  <a:lnTo>
                    <a:pt x="554891" y="4973022"/>
                  </a:lnTo>
                  <a:lnTo>
                    <a:pt x="571211" y="4982455"/>
                  </a:lnTo>
                  <a:lnTo>
                    <a:pt x="587532" y="4991490"/>
                  </a:lnTo>
                  <a:lnTo>
                    <a:pt x="603852" y="5000158"/>
                  </a:lnTo>
                  <a:lnTo>
                    <a:pt x="620172" y="5008482"/>
                  </a:lnTo>
                  <a:lnTo>
                    <a:pt x="636493" y="5016485"/>
                  </a:lnTo>
                  <a:lnTo>
                    <a:pt x="652813" y="5024187"/>
                  </a:lnTo>
                  <a:lnTo>
                    <a:pt x="669133" y="5031603"/>
                  </a:lnTo>
                  <a:lnTo>
                    <a:pt x="685454" y="5038750"/>
                  </a:lnTo>
                  <a:lnTo>
                    <a:pt x="701774" y="5045641"/>
                  </a:lnTo>
                  <a:lnTo>
                    <a:pt x="718094" y="5052290"/>
                  </a:lnTo>
                  <a:lnTo>
                    <a:pt x="734415" y="5058708"/>
                  </a:lnTo>
                  <a:lnTo>
                    <a:pt x="750735" y="5064906"/>
                  </a:lnTo>
                  <a:lnTo>
                    <a:pt x="767055" y="5070893"/>
                  </a:lnTo>
                  <a:lnTo>
                    <a:pt x="783376" y="5076681"/>
                  </a:lnTo>
                  <a:lnTo>
                    <a:pt x="799696" y="5082278"/>
                  </a:lnTo>
                  <a:lnTo>
                    <a:pt x="816016" y="5087689"/>
                  </a:lnTo>
                  <a:lnTo>
                    <a:pt x="832337" y="5092925"/>
                  </a:lnTo>
                  <a:lnTo>
                    <a:pt x="848657" y="5097994"/>
                  </a:lnTo>
                  <a:lnTo>
                    <a:pt x="864977" y="5102900"/>
                  </a:lnTo>
                  <a:lnTo>
                    <a:pt x="881298" y="5107650"/>
                  </a:lnTo>
                  <a:lnTo>
                    <a:pt x="897618" y="5112250"/>
                  </a:lnTo>
                  <a:lnTo>
                    <a:pt x="913938" y="5116707"/>
                  </a:lnTo>
                  <a:lnTo>
                    <a:pt x="930259" y="5121023"/>
                  </a:lnTo>
                  <a:lnTo>
                    <a:pt x="946579" y="5125205"/>
                  </a:lnTo>
                  <a:lnTo>
                    <a:pt x="962899" y="5129258"/>
                  </a:lnTo>
                  <a:lnTo>
                    <a:pt x="979220" y="5133185"/>
                  </a:lnTo>
                  <a:lnTo>
                    <a:pt x="995543" y="5136990"/>
                  </a:lnTo>
                  <a:lnTo>
                    <a:pt x="1011857" y="5140679"/>
                  </a:lnTo>
                  <a:lnTo>
                    <a:pt x="1028181" y="5144253"/>
                  </a:lnTo>
                  <a:lnTo>
                    <a:pt x="1044504" y="5147718"/>
                  </a:lnTo>
                  <a:lnTo>
                    <a:pt x="1060818" y="5151076"/>
                  </a:lnTo>
                  <a:lnTo>
                    <a:pt x="1077142" y="5154331"/>
                  </a:lnTo>
                  <a:lnTo>
                    <a:pt x="1093465" y="5157486"/>
                  </a:lnTo>
                  <a:lnTo>
                    <a:pt x="1109779" y="5160546"/>
                  </a:lnTo>
                  <a:lnTo>
                    <a:pt x="1126103" y="5163514"/>
                  </a:lnTo>
                  <a:lnTo>
                    <a:pt x="1142426" y="5166393"/>
                  </a:lnTo>
                  <a:lnTo>
                    <a:pt x="1158740" y="5169182"/>
                  </a:lnTo>
                  <a:lnTo>
                    <a:pt x="1175064" y="5171885"/>
                  </a:lnTo>
                  <a:lnTo>
                    <a:pt x="1191388" y="5174505"/>
                  </a:lnTo>
                  <a:lnTo>
                    <a:pt x="1207701" y="5177048"/>
                  </a:lnTo>
                  <a:lnTo>
                    <a:pt x="1224025" y="5179515"/>
                  </a:lnTo>
                  <a:lnTo>
                    <a:pt x="1240349" y="5181911"/>
                  </a:lnTo>
                  <a:lnTo>
                    <a:pt x="1256662" y="5184239"/>
                  </a:lnTo>
                  <a:lnTo>
                    <a:pt x="1272986" y="5186493"/>
                  </a:lnTo>
                  <a:lnTo>
                    <a:pt x="1289310" y="5188678"/>
                  </a:lnTo>
                  <a:lnTo>
                    <a:pt x="1305623" y="5190798"/>
                  </a:lnTo>
                  <a:lnTo>
                    <a:pt x="1321947" y="5192856"/>
                  </a:lnTo>
                  <a:lnTo>
                    <a:pt x="1338271" y="5194855"/>
                  </a:lnTo>
                  <a:lnTo>
                    <a:pt x="1354584" y="5196797"/>
                  </a:lnTo>
                  <a:lnTo>
                    <a:pt x="1370908" y="5198685"/>
                  </a:lnTo>
                  <a:lnTo>
                    <a:pt x="1387232" y="5200515"/>
                  </a:lnTo>
                  <a:lnTo>
                    <a:pt x="1403545" y="5202291"/>
                  </a:lnTo>
                  <a:lnTo>
                    <a:pt x="1419869" y="5204014"/>
                  </a:lnTo>
                  <a:lnTo>
                    <a:pt x="1436193" y="5205688"/>
                  </a:lnTo>
                  <a:lnTo>
                    <a:pt x="1452506" y="5207313"/>
                  </a:lnTo>
                  <a:lnTo>
                    <a:pt x="1468830" y="5208891"/>
                  </a:lnTo>
                  <a:lnTo>
                    <a:pt x="1485154" y="5210423"/>
                  </a:lnTo>
                  <a:lnTo>
                    <a:pt x="1501467" y="5211911"/>
                  </a:lnTo>
                  <a:lnTo>
                    <a:pt x="1517791" y="5213355"/>
                  </a:lnTo>
                  <a:lnTo>
                    <a:pt x="1534115" y="5214757"/>
                  </a:lnTo>
                  <a:lnTo>
                    <a:pt x="1550428" y="5216118"/>
                  </a:lnTo>
                  <a:lnTo>
                    <a:pt x="1566752" y="5217439"/>
                  </a:lnTo>
                  <a:lnTo>
                    <a:pt x="1583076" y="5218721"/>
                  </a:lnTo>
                  <a:lnTo>
                    <a:pt x="1599389" y="5219964"/>
                  </a:lnTo>
                  <a:lnTo>
                    <a:pt x="1615713" y="5221172"/>
                  </a:lnTo>
                  <a:lnTo>
                    <a:pt x="1632037" y="5222344"/>
                  </a:lnTo>
                  <a:lnTo>
                    <a:pt x="1648350" y="5223482"/>
                  </a:lnTo>
                  <a:lnTo>
                    <a:pt x="1664674" y="5224586"/>
                  </a:lnTo>
                  <a:lnTo>
                    <a:pt x="1680998" y="5225658"/>
                  </a:lnTo>
                  <a:lnTo>
                    <a:pt x="1697311" y="5226698"/>
                  </a:lnTo>
                  <a:lnTo>
                    <a:pt x="1713635" y="5227709"/>
                  </a:lnTo>
                  <a:lnTo>
                    <a:pt x="1729959" y="5228689"/>
                  </a:lnTo>
                  <a:lnTo>
                    <a:pt x="1746272" y="5229641"/>
                  </a:lnTo>
                  <a:lnTo>
                    <a:pt x="1762596" y="5230565"/>
                  </a:lnTo>
                  <a:lnTo>
                    <a:pt x="1778920" y="5231462"/>
                  </a:lnTo>
                  <a:lnTo>
                    <a:pt x="1795234" y="5232333"/>
                  </a:lnTo>
                  <a:lnTo>
                    <a:pt x="1811557" y="5233180"/>
                  </a:lnTo>
                  <a:lnTo>
                    <a:pt x="1827881" y="5234003"/>
                  </a:lnTo>
                  <a:lnTo>
                    <a:pt x="1844195" y="5234802"/>
                  </a:lnTo>
                  <a:lnTo>
                    <a:pt x="1860518" y="5235577"/>
                  </a:lnTo>
                  <a:lnTo>
                    <a:pt x="1876842" y="5236331"/>
                  </a:lnTo>
                  <a:lnTo>
                    <a:pt x="1893156" y="5237063"/>
                  </a:lnTo>
                  <a:lnTo>
                    <a:pt x="1909479" y="5237774"/>
                  </a:lnTo>
                  <a:lnTo>
                    <a:pt x="1925803" y="5238465"/>
                  </a:lnTo>
                  <a:lnTo>
                    <a:pt x="1942117" y="5239136"/>
                  </a:lnTo>
                  <a:lnTo>
                    <a:pt x="1958440" y="5239789"/>
                  </a:lnTo>
                  <a:lnTo>
                    <a:pt x="1974764" y="5240422"/>
                  </a:lnTo>
                  <a:lnTo>
                    <a:pt x="1991078" y="5241038"/>
                  </a:lnTo>
                  <a:lnTo>
                    <a:pt x="2007401" y="5241636"/>
                  </a:lnTo>
                  <a:lnTo>
                    <a:pt x="2023725" y="5242217"/>
                  </a:lnTo>
                  <a:lnTo>
                    <a:pt x="2040039" y="5242782"/>
                  </a:lnTo>
                  <a:lnTo>
                    <a:pt x="2056362" y="5243329"/>
                  </a:lnTo>
                  <a:lnTo>
                    <a:pt x="2072686" y="5243862"/>
                  </a:lnTo>
                  <a:lnTo>
                    <a:pt x="2089000" y="5244379"/>
                  </a:lnTo>
                  <a:lnTo>
                    <a:pt x="2105323" y="5244882"/>
                  </a:lnTo>
                  <a:lnTo>
                    <a:pt x="2121647" y="5245370"/>
                  </a:lnTo>
                  <a:lnTo>
                    <a:pt x="2137961" y="5245844"/>
                  </a:lnTo>
                  <a:lnTo>
                    <a:pt x="2154284" y="5246304"/>
                  </a:lnTo>
                  <a:lnTo>
                    <a:pt x="2170608" y="5246751"/>
                  </a:lnTo>
                  <a:lnTo>
                    <a:pt x="2186922" y="5247185"/>
                  </a:lnTo>
                  <a:lnTo>
                    <a:pt x="2203245" y="5247607"/>
                  </a:lnTo>
                  <a:lnTo>
                    <a:pt x="2219569" y="5248017"/>
                  </a:lnTo>
                  <a:lnTo>
                    <a:pt x="2235883" y="5248415"/>
                  </a:lnTo>
                  <a:lnTo>
                    <a:pt x="2252206" y="5248802"/>
                  </a:lnTo>
                  <a:lnTo>
                    <a:pt x="2268530" y="5249178"/>
                  </a:lnTo>
                  <a:lnTo>
                    <a:pt x="2284844" y="5249543"/>
                  </a:lnTo>
                  <a:lnTo>
                    <a:pt x="2301167" y="5249898"/>
                  </a:lnTo>
                  <a:lnTo>
                    <a:pt x="2317491" y="5250242"/>
                  </a:lnTo>
                  <a:lnTo>
                    <a:pt x="2333805" y="5250576"/>
                  </a:lnTo>
                  <a:lnTo>
                    <a:pt x="2350128" y="5250900"/>
                  </a:lnTo>
                  <a:lnTo>
                    <a:pt x="2366452" y="5251216"/>
                  </a:lnTo>
                  <a:lnTo>
                    <a:pt x="2382766" y="5251522"/>
                  </a:lnTo>
                  <a:lnTo>
                    <a:pt x="2399089" y="5251820"/>
                  </a:lnTo>
                  <a:lnTo>
                    <a:pt x="2415413" y="5252109"/>
                  </a:lnTo>
                  <a:lnTo>
                    <a:pt x="2431727" y="5252391"/>
                  </a:lnTo>
                  <a:lnTo>
                    <a:pt x="2448050" y="5252665"/>
                  </a:lnTo>
                  <a:lnTo>
                    <a:pt x="2464374" y="5252932"/>
                  </a:lnTo>
                  <a:lnTo>
                    <a:pt x="2480688" y="5253190"/>
                  </a:lnTo>
                  <a:lnTo>
                    <a:pt x="2497011" y="5253440"/>
                  </a:lnTo>
                  <a:lnTo>
                    <a:pt x="2513335" y="5253684"/>
                  </a:lnTo>
                  <a:lnTo>
                    <a:pt x="2529649" y="5253920"/>
                  </a:lnTo>
                  <a:lnTo>
                    <a:pt x="2545972" y="5254150"/>
                  </a:lnTo>
                  <a:lnTo>
                    <a:pt x="2562296" y="5254373"/>
                  </a:lnTo>
                  <a:lnTo>
                    <a:pt x="2578610" y="5254590"/>
                  </a:lnTo>
                  <a:lnTo>
                    <a:pt x="2594933" y="5254802"/>
                  </a:lnTo>
                  <a:lnTo>
                    <a:pt x="2611257" y="5255008"/>
                  </a:lnTo>
                  <a:lnTo>
                    <a:pt x="2627571" y="5255209"/>
                  </a:lnTo>
                  <a:lnTo>
                    <a:pt x="2643894" y="5255404"/>
                  </a:lnTo>
                  <a:lnTo>
                    <a:pt x="2660218" y="5255593"/>
                  </a:lnTo>
                  <a:lnTo>
                    <a:pt x="2676532" y="5255777"/>
                  </a:lnTo>
                  <a:lnTo>
                    <a:pt x="2692855" y="5255955"/>
                  </a:lnTo>
                  <a:lnTo>
                    <a:pt x="2709179" y="5256128"/>
                  </a:lnTo>
                  <a:lnTo>
                    <a:pt x="2725493" y="5256297"/>
                  </a:lnTo>
                  <a:lnTo>
                    <a:pt x="2741816" y="5256461"/>
                  </a:lnTo>
                  <a:lnTo>
                    <a:pt x="2758140" y="5256620"/>
                  </a:lnTo>
                  <a:lnTo>
                    <a:pt x="2774454" y="5256776"/>
                  </a:lnTo>
                  <a:lnTo>
                    <a:pt x="2790777" y="5256927"/>
                  </a:lnTo>
                  <a:lnTo>
                    <a:pt x="2807101" y="5257074"/>
                  </a:lnTo>
                  <a:lnTo>
                    <a:pt x="2823415" y="5257217"/>
                  </a:lnTo>
                  <a:lnTo>
                    <a:pt x="2839738" y="5257355"/>
                  </a:lnTo>
                  <a:lnTo>
                    <a:pt x="2856062" y="5257490"/>
                  </a:lnTo>
                  <a:lnTo>
                    <a:pt x="2872376" y="5257621"/>
                  </a:lnTo>
                  <a:lnTo>
                    <a:pt x="2888699" y="5257749"/>
                  </a:lnTo>
                  <a:lnTo>
                    <a:pt x="2905023" y="5257873"/>
                  </a:lnTo>
                  <a:lnTo>
                    <a:pt x="2921337" y="5257993"/>
                  </a:lnTo>
                  <a:lnTo>
                    <a:pt x="2937660" y="5258110"/>
                  </a:lnTo>
                  <a:lnTo>
                    <a:pt x="2953984" y="5258224"/>
                  </a:lnTo>
                  <a:lnTo>
                    <a:pt x="2970298" y="5258334"/>
                  </a:lnTo>
                  <a:lnTo>
                    <a:pt x="2986622" y="5258442"/>
                  </a:lnTo>
                  <a:lnTo>
                    <a:pt x="3002945" y="5258546"/>
                  </a:lnTo>
                  <a:lnTo>
                    <a:pt x="3019259" y="5258647"/>
                  </a:lnTo>
                  <a:lnTo>
                    <a:pt x="3035583" y="5258746"/>
                  </a:lnTo>
                  <a:lnTo>
                    <a:pt x="3051906" y="5258842"/>
                  </a:lnTo>
                  <a:lnTo>
                    <a:pt x="3068220" y="5258935"/>
                  </a:lnTo>
                  <a:lnTo>
                    <a:pt x="3084544" y="5259025"/>
                  </a:lnTo>
                  <a:lnTo>
                    <a:pt x="3100867" y="5259113"/>
                  </a:lnTo>
                  <a:lnTo>
                    <a:pt x="3117181" y="5259199"/>
                  </a:lnTo>
                  <a:lnTo>
                    <a:pt x="3133505" y="5259281"/>
                  </a:lnTo>
                  <a:lnTo>
                    <a:pt x="3149828" y="5259362"/>
                  </a:lnTo>
                  <a:lnTo>
                    <a:pt x="3166142" y="5259441"/>
                  </a:lnTo>
                  <a:lnTo>
                    <a:pt x="3182466" y="5259517"/>
                  </a:lnTo>
                  <a:lnTo>
                    <a:pt x="3198789" y="5259591"/>
                  </a:lnTo>
                  <a:lnTo>
                    <a:pt x="3215103" y="5259662"/>
                  </a:lnTo>
                  <a:lnTo>
                    <a:pt x="3231427" y="5259732"/>
                  </a:lnTo>
                  <a:lnTo>
                    <a:pt x="3247750" y="5259800"/>
                  </a:lnTo>
                  <a:lnTo>
                    <a:pt x="3264064" y="5259866"/>
                  </a:lnTo>
                  <a:lnTo>
                    <a:pt x="3280388" y="5259930"/>
                  </a:lnTo>
                  <a:lnTo>
                    <a:pt x="3296711" y="5259993"/>
                  </a:lnTo>
                  <a:lnTo>
                    <a:pt x="3313025" y="5260053"/>
                  </a:lnTo>
                  <a:lnTo>
                    <a:pt x="3329349" y="5260112"/>
                  </a:lnTo>
                  <a:lnTo>
                    <a:pt x="3345672" y="5260170"/>
                  </a:lnTo>
                  <a:lnTo>
                    <a:pt x="3361986" y="5260225"/>
                  </a:lnTo>
                  <a:lnTo>
                    <a:pt x="3378310" y="5260279"/>
                  </a:lnTo>
                  <a:lnTo>
                    <a:pt x="3394633" y="5260331"/>
                  </a:lnTo>
                  <a:lnTo>
                    <a:pt x="3410947" y="5260381"/>
                  </a:lnTo>
                  <a:lnTo>
                    <a:pt x="3427271" y="5260430"/>
                  </a:lnTo>
                  <a:lnTo>
                    <a:pt x="3443594" y="5260478"/>
                  </a:lnTo>
                  <a:lnTo>
                    <a:pt x="3459908" y="5260524"/>
                  </a:lnTo>
                  <a:lnTo>
                    <a:pt x="3476232" y="5260569"/>
                  </a:lnTo>
                  <a:lnTo>
                    <a:pt x="3492555" y="5260612"/>
                  </a:lnTo>
                  <a:lnTo>
                    <a:pt x="3508869" y="5260655"/>
                  </a:lnTo>
                  <a:lnTo>
                    <a:pt x="3525193" y="5260696"/>
                  </a:lnTo>
                  <a:lnTo>
                    <a:pt x="3541516" y="5260736"/>
                  </a:lnTo>
                  <a:lnTo>
                    <a:pt x="3557830" y="5260775"/>
                  </a:lnTo>
                  <a:lnTo>
                    <a:pt x="3574154" y="5260813"/>
                  </a:lnTo>
                  <a:lnTo>
                    <a:pt x="3590477" y="5260850"/>
                  </a:lnTo>
                  <a:lnTo>
                    <a:pt x="3606791" y="5260886"/>
                  </a:lnTo>
                  <a:lnTo>
                    <a:pt x="3623115" y="5260922"/>
                  </a:lnTo>
                  <a:lnTo>
                    <a:pt x="3639438" y="5260957"/>
                  </a:lnTo>
                  <a:lnTo>
                    <a:pt x="3655752" y="5260991"/>
                  </a:lnTo>
                  <a:lnTo>
                    <a:pt x="3672076" y="5261022"/>
                  </a:lnTo>
                  <a:lnTo>
                    <a:pt x="3688399" y="5261052"/>
                  </a:lnTo>
                  <a:lnTo>
                    <a:pt x="3704713" y="5261081"/>
                  </a:lnTo>
                  <a:lnTo>
                    <a:pt x="3721037" y="5261109"/>
                  </a:lnTo>
                  <a:lnTo>
                    <a:pt x="3737360" y="5261137"/>
                  </a:lnTo>
                  <a:lnTo>
                    <a:pt x="3753674" y="5261163"/>
                  </a:lnTo>
                  <a:lnTo>
                    <a:pt x="3769998" y="5261189"/>
                  </a:lnTo>
                  <a:lnTo>
                    <a:pt x="3786321" y="5261214"/>
                  </a:lnTo>
                  <a:lnTo>
                    <a:pt x="3802635" y="5261238"/>
                  </a:lnTo>
                  <a:lnTo>
                    <a:pt x="3818959" y="5261262"/>
                  </a:lnTo>
                  <a:lnTo>
                    <a:pt x="3835282" y="5261285"/>
                  </a:lnTo>
                  <a:lnTo>
                    <a:pt x="3851596" y="5261308"/>
                  </a:lnTo>
                  <a:lnTo>
                    <a:pt x="3867920" y="5261330"/>
                  </a:lnTo>
                  <a:lnTo>
                    <a:pt x="3884243" y="5261352"/>
                  </a:lnTo>
                  <a:lnTo>
                    <a:pt x="3900557" y="5261374"/>
                  </a:lnTo>
                  <a:lnTo>
                    <a:pt x="3916881" y="5261396"/>
                  </a:lnTo>
                  <a:lnTo>
                    <a:pt x="3933204" y="5261417"/>
                  </a:lnTo>
                  <a:lnTo>
                    <a:pt x="3949518" y="5261439"/>
                  </a:lnTo>
                  <a:lnTo>
                    <a:pt x="3965842" y="5261458"/>
                  </a:lnTo>
                  <a:lnTo>
                    <a:pt x="3982165" y="5261476"/>
                  </a:lnTo>
                  <a:lnTo>
                    <a:pt x="3998479" y="5261493"/>
                  </a:lnTo>
                  <a:lnTo>
                    <a:pt x="4014803" y="5261510"/>
                  </a:lnTo>
                  <a:lnTo>
                    <a:pt x="4031126" y="5261526"/>
                  </a:lnTo>
                  <a:lnTo>
                    <a:pt x="4047440" y="5261542"/>
                  </a:lnTo>
                  <a:lnTo>
                    <a:pt x="4063764" y="5261557"/>
                  </a:lnTo>
                  <a:lnTo>
                    <a:pt x="4080087" y="5261572"/>
                  </a:lnTo>
                  <a:lnTo>
                    <a:pt x="4096401" y="5261587"/>
                  </a:lnTo>
                  <a:lnTo>
                    <a:pt x="4112725" y="5261602"/>
                  </a:lnTo>
                  <a:lnTo>
                    <a:pt x="4129049" y="5261616"/>
                  </a:lnTo>
                  <a:lnTo>
                    <a:pt x="4145362" y="5261630"/>
                  </a:lnTo>
                  <a:lnTo>
                    <a:pt x="4161686" y="5261643"/>
                  </a:lnTo>
                  <a:lnTo>
                    <a:pt x="4178010" y="5261657"/>
                  </a:lnTo>
                  <a:lnTo>
                    <a:pt x="4194323" y="5261670"/>
                  </a:lnTo>
                  <a:lnTo>
                    <a:pt x="4210647" y="5261683"/>
                  </a:lnTo>
                  <a:lnTo>
                    <a:pt x="4226971" y="5261697"/>
                  </a:lnTo>
                  <a:lnTo>
                    <a:pt x="4243284" y="5261710"/>
                  </a:lnTo>
                  <a:lnTo>
                    <a:pt x="4259608" y="5261723"/>
                  </a:lnTo>
                  <a:lnTo>
                    <a:pt x="4275932" y="5261735"/>
                  </a:lnTo>
                  <a:lnTo>
                    <a:pt x="4292245" y="5261746"/>
                  </a:lnTo>
                  <a:lnTo>
                    <a:pt x="4308569" y="5261757"/>
                  </a:lnTo>
                  <a:lnTo>
                    <a:pt x="4324893" y="5261768"/>
                  </a:lnTo>
                  <a:lnTo>
                    <a:pt x="4341206" y="5261779"/>
                  </a:lnTo>
                  <a:lnTo>
                    <a:pt x="4357530" y="5261789"/>
                  </a:lnTo>
                  <a:lnTo>
                    <a:pt x="4373854" y="5261799"/>
                  </a:lnTo>
                  <a:lnTo>
                    <a:pt x="4390167" y="5261809"/>
                  </a:lnTo>
                  <a:lnTo>
                    <a:pt x="4406491" y="5261818"/>
                  </a:lnTo>
                  <a:lnTo>
                    <a:pt x="4422815" y="5261828"/>
                  </a:lnTo>
                  <a:lnTo>
                    <a:pt x="4439128" y="5261837"/>
                  </a:lnTo>
                  <a:lnTo>
                    <a:pt x="4455452" y="5261846"/>
                  </a:lnTo>
                  <a:lnTo>
                    <a:pt x="4471776" y="5261855"/>
                  </a:lnTo>
                  <a:lnTo>
                    <a:pt x="4488089" y="5261864"/>
                  </a:lnTo>
                  <a:lnTo>
                    <a:pt x="4504413" y="5261872"/>
                  </a:lnTo>
                  <a:lnTo>
                    <a:pt x="4520737" y="5261880"/>
                  </a:lnTo>
                  <a:lnTo>
                    <a:pt x="4537050" y="5261889"/>
                  </a:lnTo>
                  <a:lnTo>
                    <a:pt x="4553374" y="5261897"/>
                  </a:lnTo>
                  <a:lnTo>
                    <a:pt x="4569698" y="5261904"/>
                  </a:lnTo>
                  <a:lnTo>
                    <a:pt x="4586011" y="5261912"/>
                  </a:lnTo>
                  <a:lnTo>
                    <a:pt x="4602335" y="5261919"/>
                  </a:lnTo>
                  <a:lnTo>
                    <a:pt x="4618659" y="5261927"/>
                  </a:lnTo>
                  <a:lnTo>
                    <a:pt x="4634972" y="5261934"/>
                  </a:lnTo>
                  <a:lnTo>
                    <a:pt x="4651296" y="5261941"/>
                  </a:lnTo>
                  <a:lnTo>
                    <a:pt x="4667620" y="5261947"/>
                  </a:lnTo>
                  <a:lnTo>
                    <a:pt x="4683933" y="5261954"/>
                  </a:lnTo>
                  <a:lnTo>
                    <a:pt x="4700257" y="5261960"/>
                  </a:lnTo>
                  <a:lnTo>
                    <a:pt x="4716581" y="5261966"/>
                  </a:lnTo>
                  <a:lnTo>
                    <a:pt x="4732895" y="5261972"/>
                  </a:lnTo>
                  <a:lnTo>
                    <a:pt x="4749218" y="5261978"/>
                  </a:lnTo>
                  <a:lnTo>
                    <a:pt x="4765542" y="5261984"/>
                  </a:lnTo>
                  <a:lnTo>
                    <a:pt x="4781856" y="5261989"/>
                  </a:lnTo>
                  <a:lnTo>
                    <a:pt x="4798179" y="5261995"/>
                  </a:lnTo>
                  <a:lnTo>
                    <a:pt x="4814503" y="5262000"/>
                  </a:lnTo>
                  <a:lnTo>
                    <a:pt x="4830817" y="5262005"/>
                  </a:lnTo>
                  <a:lnTo>
                    <a:pt x="4847140" y="5262010"/>
                  </a:lnTo>
                  <a:lnTo>
                    <a:pt x="4863464" y="5262014"/>
                  </a:lnTo>
                  <a:lnTo>
                    <a:pt x="4879778" y="5262019"/>
                  </a:lnTo>
                  <a:lnTo>
                    <a:pt x="4896101" y="5262023"/>
                  </a:lnTo>
                  <a:lnTo>
                    <a:pt x="4912425" y="5262027"/>
                  </a:lnTo>
                  <a:lnTo>
                    <a:pt x="4928739" y="5262032"/>
                  </a:lnTo>
                  <a:lnTo>
                    <a:pt x="4945062" y="5262036"/>
                  </a:lnTo>
                  <a:lnTo>
                    <a:pt x="4961386" y="5262040"/>
                  </a:lnTo>
                  <a:lnTo>
                    <a:pt x="4977700" y="5262043"/>
                  </a:lnTo>
                  <a:lnTo>
                    <a:pt x="4994023" y="5262047"/>
                  </a:lnTo>
                  <a:lnTo>
                    <a:pt x="5010347" y="5262051"/>
                  </a:lnTo>
                  <a:lnTo>
                    <a:pt x="5026661" y="5262054"/>
                  </a:lnTo>
                  <a:lnTo>
                    <a:pt x="5042984" y="5262057"/>
                  </a:lnTo>
                  <a:lnTo>
                    <a:pt x="5059308" y="5262061"/>
                  </a:lnTo>
                  <a:lnTo>
                    <a:pt x="5075622" y="5262064"/>
                  </a:lnTo>
                  <a:lnTo>
                    <a:pt x="5091945" y="5262067"/>
                  </a:lnTo>
                  <a:lnTo>
                    <a:pt x="5108269" y="5262070"/>
                  </a:lnTo>
                  <a:lnTo>
                    <a:pt x="5124583" y="5262073"/>
                  </a:lnTo>
                  <a:lnTo>
                    <a:pt x="5140906" y="5262076"/>
                  </a:lnTo>
                  <a:lnTo>
                    <a:pt x="5157230" y="5262078"/>
                  </a:lnTo>
                  <a:lnTo>
                    <a:pt x="5173544" y="5262081"/>
                  </a:lnTo>
                  <a:lnTo>
                    <a:pt x="5189867" y="5262084"/>
                  </a:lnTo>
                  <a:lnTo>
                    <a:pt x="5206191" y="5262086"/>
                  </a:lnTo>
                  <a:lnTo>
                    <a:pt x="5222505" y="5262088"/>
                  </a:lnTo>
                  <a:lnTo>
                    <a:pt x="5238828" y="5262090"/>
                  </a:lnTo>
                  <a:lnTo>
                    <a:pt x="5255152" y="5262092"/>
                  </a:lnTo>
                  <a:lnTo>
                    <a:pt x="5271466" y="5262094"/>
                  </a:lnTo>
                  <a:lnTo>
                    <a:pt x="5287789" y="5262096"/>
                  </a:lnTo>
                  <a:lnTo>
                    <a:pt x="5304113" y="5262098"/>
                  </a:lnTo>
                  <a:lnTo>
                    <a:pt x="5320427" y="5262100"/>
                  </a:lnTo>
                  <a:lnTo>
                    <a:pt x="5336750" y="5262102"/>
                  </a:lnTo>
                  <a:lnTo>
                    <a:pt x="5353074" y="5262104"/>
                  </a:lnTo>
                  <a:lnTo>
                    <a:pt x="5369388" y="5262106"/>
                  </a:lnTo>
                  <a:lnTo>
                    <a:pt x="5385711" y="5262107"/>
                  </a:lnTo>
                  <a:lnTo>
                    <a:pt x="5402035" y="5262109"/>
                  </a:lnTo>
                  <a:lnTo>
                    <a:pt x="5418349" y="5262111"/>
                  </a:lnTo>
                  <a:lnTo>
                    <a:pt x="5434672" y="5262112"/>
                  </a:lnTo>
                  <a:lnTo>
                    <a:pt x="5450996" y="5262114"/>
                  </a:lnTo>
                  <a:lnTo>
                    <a:pt x="5467310" y="5262115"/>
                  </a:lnTo>
                  <a:lnTo>
                    <a:pt x="5483633" y="5262117"/>
                  </a:lnTo>
                  <a:lnTo>
                    <a:pt x="5499957" y="5262119"/>
                  </a:lnTo>
                  <a:lnTo>
                    <a:pt x="5516271" y="5262120"/>
                  </a:lnTo>
                  <a:lnTo>
                    <a:pt x="5532594" y="5262121"/>
                  </a:lnTo>
                  <a:lnTo>
                    <a:pt x="5548918" y="5262123"/>
                  </a:lnTo>
                  <a:lnTo>
                    <a:pt x="5565232" y="5262124"/>
                  </a:lnTo>
                  <a:lnTo>
                    <a:pt x="5581555" y="5262125"/>
                  </a:lnTo>
                  <a:lnTo>
                    <a:pt x="5597879" y="5262126"/>
                  </a:lnTo>
                  <a:lnTo>
                    <a:pt x="5614193" y="5262127"/>
                  </a:lnTo>
                  <a:lnTo>
                    <a:pt x="5630516" y="5262129"/>
                  </a:lnTo>
                  <a:lnTo>
                    <a:pt x="5646840" y="5262130"/>
                  </a:lnTo>
                  <a:lnTo>
                    <a:pt x="5663154" y="5262131"/>
                  </a:lnTo>
                  <a:lnTo>
                    <a:pt x="5679477" y="5262132"/>
                  </a:lnTo>
                  <a:lnTo>
                    <a:pt x="5695801" y="5262133"/>
                  </a:lnTo>
                  <a:lnTo>
                    <a:pt x="5712115" y="5262134"/>
                  </a:lnTo>
                  <a:lnTo>
                    <a:pt x="5728438" y="5262135"/>
                  </a:lnTo>
                  <a:lnTo>
                    <a:pt x="5744762" y="5262136"/>
                  </a:lnTo>
                  <a:lnTo>
                    <a:pt x="5761076" y="5262137"/>
                  </a:lnTo>
                  <a:lnTo>
                    <a:pt x="5777399" y="5262138"/>
                  </a:lnTo>
                  <a:lnTo>
                    <a:pt x="5793723" y="5262139"/>
                  </a:lnTo>
                  <a:lnTo>
                    <a:pt x="5810037" y="5262140"/>
                  </a:lnTo>
                  <a:lnTo>
                    <a:pt x="5826360" y="5262141"/>
                  </a:lnTo>
                  <a:lnTo>
                    <a:pt x="5842684" y="5262142"/>
                  </a:lnTo>
                  <a:lnTo>
                    <a:pt x="5858998" y="5262143"/>
                  </a:lnTo>
                  <a:lnTo>
                    <a:pt x="5875321" y="5262144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2000578" y="860164"/>
              <a:ext cx="5875321" cy="5266677"/>
            </a:xfrm>
            <a:custGeom>
              <a:avLst/>
              <a:gdLst/>
              <a:ahLst/>
              <a:cxnLst/>
              <a:rect l="0" t="0" r="0" b="0"/>
              <a:pathLst>
                <a:path w="5875321" h="5266677">
                  <a:moveTo>
                    <a:pt x="0" y="0"/>
                  </a:moveTo>
                  <a:lnTo>
                    <a:pt x="16320" y="251110"/>
                  </a:lnTo>
                  <a:lnTo>
                    <a:pt x="32640" y="2176723"/>
                  </a:lnTo>
                  <a:lnTo>
                    <a:pt x="48961" y="2960723"/>
                  </a:lnTo>
                  <a:lnTo>
                    <a:pt x="65281" y="3402540"/>
                  </a:lnTo>
                  <a:lnTo>
                    <a:pt x="81601" y="3691209"/>
                  </a:lnTo>
                  <a:lnTo>
                    <a:pt x="97922" y="3897406"/>
                  </a:lnTo>
                  <a:lnTo>
                    <a:pt x="114242" y="4053075"/>
                  </a:lnTo>
                  <a:lnTo>
                    <a:pt x="130562" y="4175534"/>
                  </a:lnTo>
                  <a:lnTo>
                    <a:pt x="146883" y="4274764"/>
                  </a:lnTo>
                  <a:lnTo>
                    <a:pt x="163203" y="4357043"/>
                  </a:lnTo>
                  <a:lnTo>
                    <a:pt x="179523" y="4426531"/>
                  </a:lnTo>
                  <a:lnTo>
                    <a:pt x="195844" y="4486078"/>
                  </a:lnTo>
                  <a:lnTo>
                    <a:pt x="212164" y="4537744"/>
                  </a:lnTo>
                  <a:lnTo>
                    <a:pt x="228484" y="4583022"/>
                  </a:lnTo>
                  <a:lnTo>
                    <a:pt x="244805" y="4623056"/>
                  </a:lnTo>
                  <a:lnTo>
                    <a:pt x="261125" y="4658724"/>
                  </a:lnTo>
                  <a:lnTo>
                    <a:pt x="277445" y="4690724"/>
                  </a:lnTo>
                  <a:lnTo>
                    <a:pt x="293766" y="4719610"/>
                  </a:lnTo>
                  <a:lnTo>
                    <a:pt x="310086" y="4745825"/>
                  </a:lnTo>
                  <a:lnTo>
                    <a:pt x="326406" y="4769737"/>
                  </a:lnTo>
                  <a:lnTo>
                    <a:pt x="342727" y="4791653"/>
                  </a:lnTo>
                  <a:lnTo>
                    <a:pt x="359047" y="4811835"/>
                  </a:lnTo>
                  <a:lnTo>
                    <a:pt x="375367" y="4830500"/>
                  </a:lnTo>
                  <a:lnTo>
                    <a:pt x="391688" y="4847831"/>
                  </a:lnTo>
                  <a:lnTo>
                    <a:pt x="408008" y="4863984"/>
                  </a:lnTo>
                  <a:lnTo>
                    <a:pt x="424328" y="4879094"/>
                  </a:lnTo>
                  <a:lnTo>
                    <a:pt x="440649" y="4893277"/>
                  </a:lnTo>
                  <a:lnTo>
                    <a:pt x="456969" y="4906632"/>
                  </a:lnTo>
                  <a:lnTo>
                    <a:pt x="473289" y="4918852"/>
                  </a:lnTo>
                  <a:lnTo>
                    <a:pt x="489610" y="4930342"/>
                  </a:lnTo>
                  <a:lnTo>
                    <a:pt x="505930" y="4941080"/>
                  </a:lnTo>
                  <a:lnTo>
                    <a:pt x="522250" y="4950946"/>
                  </a:lnTo>
                  <a:lnTo>
                    <a:pt x="538571" y="4960151"/>
                  </a:lnTo>
                  <a:lnTo>
                    <a:pt x="554891" y="4968977"/>
                  </a:lnTo>
                  <a:lnTo>
                    <a:pt x="571211" y="4977599"/>
                  </a:lnTo>
                  <a:lnTo>
                    <a:pt x="587532" y="4986140"/>
                  </a:lnTo>
                  <a:lnTo>
                    <a:pt x="603852" y="4995061"/>
                  </a:lnTo>
                  <a:lnTo>
                    <a:pt x="620172" y="5004409"/>
                  </a:lnTo>
                  <a:lnTo>
                    <a:pt x="636493" y="5013668"/>
                  </a:lnTo>
                  <a:lnTo>
                    <a:pt x="652813" y="5022534"/>
                  </a:lnTo>
                  <a:lnTo>
                    <a:pt x="669133" y="5030987"/>
                  </a:lnTo>
                  <a:lnTo>
                    <a:pt x="685454" y="5039012"/>
                  </a:lnTo>
                  <a:lnTo>
                    <a:pt x="701774" y="5046645"/>
                  </a:lnTo>
                  <a:lnTo>
                    <a:pt x="718094" y="5053910"/>
                  </a:lnTo>
                  <a:lnTo>
                    <a:pt x="734415" y="5060821"/>
                  </a:lnTo>
                  <a:lnTo>
                    <a:pt x="750735" y="5067421"/>
                  </a:lnTo>
                  <a:lnTo>
                    <a:pt x="767055" y="5073719"/>
                  </a:lnTo>
                  <a:lnTo>
                    <a:pt x="783376" y="5079743"/>
                  </a:lnTo>
                  <a:lnTo>
                    <a:pt x="799696" y="5085443"/>
                  </a:lnTo>
                  <a:lnTo>
                    <a:pt x="816016" y="5091123"/>
                  </a:lnTo>
                  <a:lnTo>
                    <a:pt x="832337" y="5096455"/>
                  </a:lnTo>
                  <a:lnTo>
                    <a:pt x="848657" y="5101880"/>
                  </a:lnTo>
                  <a:lnTo>
                    <a:pt x="864977" y="5106893"/>
                  </a:lnTo>
                  <a:lnTo>
                    <a:pt x="881298" y="5111624"/>
                  </a:lnTo>
                  <a:lnTo>
                    <a:pt x="897618" y="5116203"/>
                  </a:lnTo>
                  <a:lnTo>
                    <a:pt x="913938" y="5120454"/>
                  </a:lnTo>
                  <a:lnTo>
                    <a:pt x="930259" y="5125220"/>
                  </a:lnTo>
                  <a:lnTo>
                    <a:pt x="946579" y="5129188"/>
                  </a:lnTo>
                  <a:lnTo>
                    <a:pt x="962899" y="5133066"/>
                  </a:lnTo>
                  <a:lnTo>
                    <a:pt x="979220" y="5137005"/>
                  </a:lnTo>
                  <a:lnTo>
                    <a:pt x="995543" y="5140470"/>
                  </a:lnTo>
                  <a:lnTo>
                    <a:pt x="1011857" y="5143796"/>
                  </a:lnTo>
                  <a:lnTo>
                    <a:pt x="1028181" y="5146878"/>
                  </a:lnTo>
                  <a:lnTo>
                    <a:pt x="1044504" y="5149843"/>
                  </a:lnTo>
                  <a:lnTo>
                    <a:pt x="1060818" y="5152275"/>
                  </a:lnTo>
                  <a:lnTo>
                    <a:pt x="1077142" y="5153935"/>
                  </a:lnTo>
                  <a:lnTo>
                    <a:pt x="1093465" y="5155526"/>
                  </a:lnTo>
                  <a:lnTo>
                    <a:pt x="1109779" y="5157432"/>
                  </a:lnTo>
                  <a:lnTo>
                    <a:pt x="1126103" y="5159756"/>
                  </a:lnTo>
                  <a:lnTo>
                    <a:pt x="1142426" y="5162424"/>
                  </a:lnTo>
                  <a:lnTo>
                    <a:pt x="1158740" y="5165317"/>
                  </a:lnTo>
                  <a:lnTo>
                    <a:pt x="1175064" y="5168332"/>
                  </a:lnTo>
                  <a:lnTo>
                    <a:pt x="1191388" y="5171385"/>
                  </a:lnTo>
                  <a:lnTo>
                    <a:pt x="1207701" y="5174415"/>
                  </a:lnTo>
                  <a:lnTo>
                    <a:pt x="1224025" y="5177381"/>
                  </a:lnTo>
                  <a:lnTo>
                    <a:pt x="1240349" y="5180256"/>
                  </a:lnTo>
                  <a:lnTo>
                    <a:pt x="1256662" y="5183019"/>
                  </a:lnTo>
                  <a:lnTo>
                    <a:pt x="1272986" y="5185661"/>
                  </a:lnTo>
                  <a:lnTo>
                    <a:pt x="1289310" y="5188175"/>
                  </a:lnTo>
                  <a:lnTo>
                    <a:pt x="1305623" y="5190560"/>
                  </a:lnTo>
                  <a:lnTo>
                    <a:pt x="1321947" y="5192824"/>
                  </a:lnTo>
                  <a:lnTo>
                    <a:pt x="1338271" y="5194965"/>
                  </a:lnTo>
                  <a:lnTo>
                    <a:pt x="1354584" y="5197000"/>
                  </a:lnTo>
                  <a:lnTo>
                    <a:pt x="1370908" y="5198927"/>
                  </a:lnTo>
                  <a:lnTo>
                    <a:pt x="1387232" y="5200761"/>
                  </a:lnTo>
                  <a:lnTo>
                    <a:pt x="1403545" y="5202509"/>
                  </a:lnTo>
                  <a:lnTo>
                    <a:pt x="1419869" y="5204182"/>
                  </a:lnTo>
                  <a:lnTo>
                    <a:pt x="1436193" y="5205772"/>
                  </a:lnTo>
                  <a:lnTo>
                    <a:pt x="1452506" y="5206859"/>
                  </a:lnTo>
                  <a:lnTo>
                    <a:pt x="1468830" y="5207860"/>
                  </a:lnTo>
                  <a:lnTo>
                    <a:pt x="1485154" y="5208604"/>
                  </a:lnTo>
                  <a:lnTo>
                    <a:pt x="1501467" y="5208970"/>
                  </a:lnTo>
                  <a:lnTo>
                    <a:pt x="1517791" y="5209167"/>
                  </a:lnTo>
                  <a:lnTo>
                    <a:pt x="1534115" y="5209448"/>
                  </a:lnTo>
                  <a:lnTo>
                    <a:pt x="1550428" y="5209939"/>
                  </a:lnTo>
                  <a:lnTo>
                    <a:pt x="1566752" y="5210840"/>
                  </a:lnTo>
                  <a:lnTo>
                    <a:pt x="1583076" y="5212652"/>
                  </a:lnTo>
                  <a:lnTo>
                    <a:pt x="1599389" y="5215116"/>
                  </a:lnTo>
                  <a:lnTo>
                    <a:pt x="1615713" y="5217662"/>
                  </a:lnTo>
                  <a:lnTo>
                    <a:pt x="1632037" y="5220036"/>
                  </a:lnTo>
                  <a:lnTo>
                    <a:pt x="1648350" y="5222253"/>
                  </a:lnTo>
                  <a:lnTo>
                    <a:pt x="1664674" y="5224313"/>
                  </a:lnTo>
                  <a:lnTo>
                    <a:pt x="1680998" y="5226192"/>
                  </a:lnTo>
                  <a:lnTo>
                    <a:pt x="1697311" y="5227909"/>
                  </a:lnTo>
                  <a:lnTo>
                    <a:pt x="1713635" y="5229484"/>
                  </a:lnTo>
                  <a:lnTo>
                    <a:pt x="1729959" y="5230922"/>
                  </a:lnTo>
                  <a:lnTo>
                    <a:pt x="1746272" y="5232254"/>
                  </a:lnTo>
                  <a:lnTo>
                    <a:pt x="1762596" y="5233411"/>
                  </a:lnTo>
                  <a:lnTo>
                    <a:pt x="1778920" y="5234566"/>
                  </a:lnTo>
                  <a:lnTo>
                    <a:pt x="1795234" y="5235615"/>
                  </a:lnTo>
                  <a:lnTo>
                    <a:pt x="1811557" y="5236799"/>
                  </a:lnTo>
                  <a:lnTo>
                    <a:pt x="1827881" y="5237917"/>
                  </a:lnTo>
                  <a:lnTo>
                    <a:pt x="1844195" y="5238906"/>
                  </a:lnTo>
                  <a:lnTo>
                    <a:pt x="1860518" y="5239671"/>
                  </a:lnTo>
                  <a:lnTo>
                    <a:pt x="1876842" y="5240603"/>
                  </a:lnTo>
                  <a:lnTo>
                    <a:pt x="1893156" y="5240938"/>
                  </a:lnTo>
                  <a:lnTo>
                    <a:pt x="1909479" y="5242155"/>
                  </a:lnTo>
                  <a:lnTo>
                    <a:pt x="1925803" y="5242666"/>
                  </a:lnTo>
                  <a:lnTo>
                    <a:pt x="1942117" y="5243545"/>
                  </a:lnTo>
                  <a:lnTo>
                    <a:pt x="1958440" y="5243915"/>
                  </a:lnTo>
                  <a:lnTo>
                    <a:pt x="1974764" y="5244308"/>
                  </a:lnTo>
                  <a:lnTo>
                    <a:pt x="1991078" y="5244620"/>
                  </a:lnTo>
                  <a:lnTo>
                    <a:pt x="2007401" y="5244745"/>
                  </a:lnTo>
                  <a:lnTo>
                    <a:pt x="2023725" y="5244803"/>
                  </a:lnTo>
                  <a:lnTo>
                    <a:pt x="2040039" y="5244542"/>
                  </a:lnTo>
                  <a:lnTo>
                    <a:pt x="2056362" y="5243538"/>
                  </a:lnTo>
                  <a:lnTo>
                    <a:pt x="2072686" y="5242409"/>
                  </a:lnTo>
                  <a:lnTo>
                    <a:pt x="2089000" y="5241648"/>
                  </a:lnTo>
                  <a:lnTo>
                    <a:pt x="2105323" y="5241397"/>
                  </a:lnTo>
                  <a:lnTo>
                    <a:pt x="2121647" y="5241591"/>
                  </a:lnTo>
                  <a:lnTo>
                    <a:pt x="2137961" y="5242113"/>
                  </a:lnTo>
                  <a:lnTo>
                    <a:pt x="2154284" y="5242845"/>
                  </a:lnTo>
                  <a:lnTo>
                    <a:pt x="2170608" y="5243697"/>
                  </a:lnTo>
                  <a:lnTo>
                    <a:pt x="2186922" y="5244602"/>
                  </a:lnTo>
                  <a:lnTo>
                    <a:pt x="2203245" y="5245513"/>
                  </a:lnTo>
                  <a:lnTo>
                    <a:pt x="2219569" y="5246396"/>
                  </a:lnTo>
                  <a:lnTo>
                    <a:pt x="2235883" y="5247229"/>
                  </a:lnTo>
                  <a:lnTo>
                    <a:pt x="2252206" y="5247996"/>
                  </a:lnTo>
                  <a:lnTo>
                    <a:pt x="2268530" y="5248692"/>
                  </a:lnTo>
                  <a:lnTo>
                    <a:pt x="2284844" y="5249313"/>
                  </a:lnTo>
                  <a:lnTo>
                    <a:pt x="2301167" y="5249857"/>
                  </a:lnTo>
                  <a:lnTo>
                    <a:pt x="2317491" y="5250333"/>
                  </a:lnTo>
                  <a:lnTo>
                    <a:pt x="2333805" y="5250748"/>
                  </a:lnTo>
                  <a:lnTo>
                    <a:pt x="2350128" y="5251109"/>
                  </a:lnTo>
                  <a:lnTo>
                    <a:pt x="2366452" y="5251413"/>
                  </a:lnTo>
                  <a:lnTo>
                    <a:pt x="2382766" y="5251682"/>
                  </a:lnTo>
                  <a:lnTo>
                    <a:pt x="2399089" y="5251919"/>
                  </a:lnTo>
                  <a:lnTo>
                    <a:pt x="2415413" y="5252110"/>
                  </a:lnTo>
                  <a:lnTo>
                    <a:pt x="2431727" y="5251821"/>
                  </a:lnTo>
                  <a:lnTo>
                    <a:pt x="2448050" y="5251502"/>
                  </a:lnTo>
                  <a:lnTo>
                    <a:pt x="2464374" y="5250941"/>
                  </a:lnTo>
                  <a:lnTo>
                    <a:pt x="2480688" y="5250045"/>
                  </a:lnTo>
                  <a:lnTo>
                    <a:pt x="2497011" y="5249031"/>
                  </a:lnTo>
                  <a:lnTo>
                    <a:pt x="2513335" y="5248146"/>
                  </a:lnTo>
                  <a:lnTo>
                    <a:pt x="2529649" y="5247513"/>
                  </a:lnTo>
                  <a:lnTo>
                    <a:pt x="2545972" y="5247367"/>
                  </a:lnTo>
                  <a:lnTo>
                    <a:pt x="2562296" y="5248194"/>
                  </a:lnTo>
                  <a:lnTo>
                    <a:pt x="2578610" y="5249675"/>
                  </a:lnTo>
                  <a:lnTo>
                    <a:pt x="2594933" y="5251259"/>
                  </a:lnTo>
                  <a:lnTo>
                    <a:pt x="2611257" y="5252653"/>
                  </a:lnTo>
                  <a:lnTo>
                    <a:pt x="2627571" y="5253924"/>
                  </a:lnTo>
                  <a:lnTo>
                    <a:pt x="2643894" y="5255080"/>
                  </a:lnTo>
                  <a:lnTo>
                    <a:pt x="2660218" y="5256084"/>
                  </a:lnTo>
                  <a:lnTo>
                    <a:pt x="2676532" y="5256954"/>
                  </a:lnTo>
                  <a:lnTo>
                    <a:pt x="2692855" y="5257702"/>
                  </a:lnTo>
                  <a:lnTo>
                    <a:pt x="2709179" y="5258342"/>
                  </a:lnTo>
                  <a:lnTo>
                    <a:pt x="2725493" y="5258898"/>
                  </a:lnTo>
                  <a:lnTo>
                    <a:pt x="2741816" y="5259311"/>
                  </a:lnTo>
                  <a:lnTo>
                    <a:pt x="2758140" y="5259751"/>
                  </a:lnTo>
                  <a:lnTo>
                    <a:pt x="2774454" y="5260040"/>
                  </a:lnTo>
                  <a:lnTo>
                    <a:pt x="2790777" y="5260526"/>
                  </a:lnTo>
                  <a:lnTo>
                    <a:pt x="2807101" y="5260990"/>
                  </a:lnTo>
                  <a:lnTo>
                    <a:pt x="2823415" y="5261340"/>
                  </a:lnTo>
                  <a:lnTo>
                    <a:pt x="2839738" y="5261469"/>
                  </a:lnTo>
                  <a:lnTo>
                    <a:pt x="2856062" y="5261825"/>
                  </a:lnTo>
                  <a:lnTo>
                    <a:pt x="2872376" y="5261527"/>
                  </a:lnTo>
                  <a:lnTo>
                    <a:pt x="2888699" y="5262149"/>
                  </a:lnTo>
                  <a:lnTo>
                    <a:pt x="2905023" y="5262092"/>
                  </a:lnTo>
                  <a:lnTo>
                    <a:pt x="2921337" y="5262520"/>
                  </a:lnTo>
                  <a:lnTo>
                    <a:pt x="2937660" y="5262275"/>
                  </a:lnTo>
                  <a:lnTo>
                    <a:pt x="2953984" y="5262175"/>
                  </a:lnTo>
                  <a:lnTo>
                    <a:pt x="2970298" y="5261995"/>
                  </a:lnTo>
                  <a:lnTo>
                    <a:pt x="2986622" y="5261637"/>
                  </a:lnTo>
                  <a:lnTo>
                    <a:pt x="3002945" y="5261211"/>
                  </a:lnTo>
                  <a:lnTo>
                    <a:pt x="3019259" y="5260517"/>
                  </a:lnTo>
                  <a:lnTo>
                    <a:pt x="3035583" y="5259080"/>
                  </a:lnTo>
                  <a:lnTo>
                    <a:pt x="3051906" y="5257506"/>
                  </a:lnTo>
                  <a:lnTo>
                    <a:pt x="3068220" y="5256289"/>
                  </a:lnTo>
                  <a:lnTo>
                    <a:pt x="3084544" y="5255588"/>
                  </a:lnTo>
                  <a:lnTo>
                    <a:pt x="3100867" y="5255362"/>
                  </a:lnTo>
                  <a:lnTo>
                    <a:pt x="3117181" y="5255481"/>
                  </a:lnTo>
                  <a:lnTo>
                    <a:pt x="3133505" y="5255827"/>
                  </a:lnTo>
                  <a:lnTo>
                    <a:pt x="3149828" y="5256306"/>
                  </a:lnTo>
                  <a:lnTo>
                    <a:pt x="3166142" y="5256855"/>
                  </a:lnTo>
                  <a:lnTo>
                    <a:pt x="3182466" y="5257425"/>
                  </a:lnTo>
                  <a:lnTo>
                    <a:pt x="3198789" y="5257975"/>
                  </a:lnTo>
                  <a:lnTo>
                    <a:pt x="3215103" y="5258482"/>
                  </a:lnTo>
                  <a:lnTo>
                    <a:pt x="3231427" y="5258932"/>
                  </a:lnTo>
                  <a:lnTo>
                    <a:pt x="3247750" y="5259319"/>
                  </a:lnTo>
                  <a:lnTo>
                    <a:pt x="3264064" y="5259638"/>
                  </a:lnTo>
                  <a:lnTo>
                    <a:pt x="3280388" y="5259895"/>
                  </a:lnTo>
                  <a:lnTo>
                    <a:pt x="3296711" y="5260081"/>
                  </a:lnTo>
                  <a:lnTo>
                    <a:pt x="3313025" y="5260216"/>
                  </a:lnTo>
                  <a:lnTo>
                    <a:pt x="3329349" y="5260312"/>
                  </a:lnTo>
                  <a:lnTo>
                    <a:pt x="3345672" y="5260361"/>
                  </a:lnTo>
                  <a:lnTo>
                    <a:pt x="3361986" y="5260364"/>
                  </a:lnTo>
                  <a:lnTo>
                    <a:pt x="3378310" y="5260364"/>
                  </a:lnTo>
                  <a:lnTo>
                    <a:pt x="3394633" y="5260305"/>
                  </a:lnTo>
                  <a:lnTo>
                    <a:pt x="3410947" y="5259784"/>
                  </a:lnTo>
                  <a:lnTo>
                    <a:pt x="3427271" y="5259238"/>
                  </a:lnTo>
                  <a:lnTo>
                    <a:pt x="3443594" y="5258448"/>
                  </a:lnTo>
                  <a:lnTo>
                    <a:pt x="3459908" y="5257330"/>
                  </a:lnTo>
                  <a:lnTo>
                    <a:pt x="3476232" y="5256107"/>
                  </a:lnTo>
                  <a:lnTo>
                    <a:pt x="3492555" y="5255022"/>
                  </a:lnTo>
                  <a:lnTo>
                    <a:pt x="3508869" y="5254193"/>
                  </a:lnTo>
                  <a:lnTo>
                    <a:pt x="3525193" y="5253874"/>
                  </a:lnTo>
                  <a:lnTo>
                    <a:pt x="3541516" y="5254540"/>
                  </a:lnTo>
                  <a:lnTo>
                    <a:pt x="3557830" y="5255863"/>
                  </a:lnTo>
                  <a:lnTo>
                    <a:pt x="3574154" y="5257265"/>
                  </a:lnTo>
                  <a:lnTo>
                    <a:pt x="3590477" y="5258474"/>
                  </a:lnTo>
                  <a:lnTo>
                    <a:pt x="3606791" y="5259589"/>
                  </a:lnTo>
                  <a:lnTo>
                    <a:pt x="3623115" y="5260586"/>
                  </a:lnTo>
                  <a:lnTo>
                    <a:pt x="3639438" y="5261435"/>
                  </a:lnTo>
                  <a:lnTo>
                    <a:pt x="3655752" y="5262157"/>
                  </a:lnTo>
                  <a:lnTo>
                    <a:pt x="3672076" y="5262759"/>
                  </a:lnTo>
                  <a:lnTo>
                    <a:pt x="3688399" y="5263262"/>
                  </a:lnTo>
                  <a:lnTo>
                    <a:pt x="3704713" y="5263678"/>
                  </a:lnTo>
                  <a:lnTo>
                    <a:pt x="3721037" y="5263939"/>
                  </a:lnTo>
                  <a:lnTo>
                    <a:pt x="3737360" y="5264275"/>
                  </a:lnTo>
                  <a:lnTo>
                    <a:pt x="3753674" y="5264434"/>
                  </a:lnTo>
                  <a:lnTo>
                    <a:pt x="3769998" y="5264795"/>
                  </a:lnTo>
                  <a:lnTo>
                    <a:pt x="3786321" y="5265139"/>
                  </a:lnTo>
                  <a:lnTo>
                    <a:pt x="3802635" y="5265376"/>
                  </a:lnTo>
                  <a:lnTo>
                    <a:pt x="3818959" y="5265398"/>
                  </a:lnTo>
                  <a:lnTo>
                    <a:pt x="3835282" y="5265649"/>
                  </a:lnTo>
                  <a:lnTo>
                    <a:pt x="3851596" y="5265234"/>
                  </a:lnTo>
                  <a:lnTo>
                    <a:pt x="3867920" y="5265750"/>
                  </a:lnTo>
                  <a:lnTo>
                    <a:pt x="3884243" y="5265593"/>
                  </a:lnTo>
                  <a:lnTo>
                    <a:pt x="3900557" y="5265940"/>
                  </a:lnTo>
                  <a:lnTo>
                    <a:pt x="3916881" y="5265586"/>
                  </a:lnTo>
                  <a:lnTo>
                    <a:pt x="3933204" y="5265402"/>
                  </a:lnTo>
                  <a:lnTo>
                    <a:pt x="3949518" y="5265132"/>
                  </a:lnTo>
                  <a:lnTo>
                    <a:pt x="3965842" y="5264689"/>
                  </a:lnTo>
                  <a:lnTo>
                    <a:pt x="3982165" y="5264178"/>
                  </a:lnTo>
                  <a:lnTo>
                    <a:pt x="3998479" y="5263409"/>
                  </a:lnTo>
                  <a:lnTo>
                    <a:pt x="4014803" y="5261907"/>
                  </a:lnTo>
                  <a:lnTo>
                    <a:pt x="4031126" y="5260228"/>
                  </a:lnTo>
                  <a:lnTo>
                    <a:pt x="4047440" y="5258931"/>
                  </a:lnTo>
                  <a:lnTo>
                    <a:pt x="4063764" y="5258162"/>
                  </a:lnTo>
                  <a:lnTo>
                    <a:pt x="4080087" y="5257858"/>
                  </a:lnTo>
                  <a:lnTo>
                    <a:pt x="4096401" y="5257903"/>
                  </a:lnTo>
                  <a:lnTo>
                    <a:pt x="4112725" y="5258179"/>
                  </a:lnTo>
                  <a:lnTo>
                    <a:pt x="4129049" y="5258592"/>
                  </a:lnTo>
                  <a:lnTo>
                    <a:pt x="4145362" y="5259074"/>
                  </a:lnTo>
                  <a:lnTo>
                    <a:pt x="4161686" y="5259576"/>
                  </a:lnTo>
                  <a:lnTo>
                    <a:pt x="4178010" y="5260064"/>
                  </a:lnTo>
                  <a:lnTo>
                    <a:pt x="4194323" y="5260512"/>
                  </a:lnTo>
                  <a:lnTo>
                    <a:pt x="4210647" y="5260906"/>
                  </a:lnTo>
                  <a:lnTo>
                    <a:pt x="4226971" y="5261239"/>
                  </a:lnTo>
                  <a:lnTo>
                    <a:pt x="4243284" y="5261506"/>
                  </a:lnTo>
                  <a:lnTo>
                    <a:pt x="4259608" y="5261709"/>
                  </a:lnTo>
                  <a:lnTo>
                    <a:pt x="4275932" y="5261854"/>
                  </a:lnTo>
                  <a:lnTo>
                    <a:pt x="4292245" y="5261942"/>
                  </a:lnTo>
                  <a:lnTo>
                    <a:pt x="4308569" y="5261985"/>
                  </a:lnTo>
                  <a:lnTo>
                    <a:pt x="4324893" y="5261986"/>
                  </a:lnTo>
                  <a:lnTo>
                    <a:pt x="4341206" y="5261954"/>
                  </a:lnTo>
                  <a:lnTo>
                    <a:pt x="4357530" y="5261897"/>
                  </a:lnTo>
                  <a:lnTo>
                    <a:pt x="4373854" y="5261802"/>
                  </a:lnTo>
                  <a:lnTo>
                    <a:pt x="4390167" y="5261236"/>
                  </a:lnTo>
                  <a:lnTo>
                    <a:pt x="4406491" y="5260644"/>
                  </a:lnTo>
                  <a:lnTo>
                    <a:pt x="4422815" y="5259816"/>
                  </a:lnTo>
                  <a:lnTo>
                    <a:pt x="4439128" y="5258661"/>
                  </a:lnTo>
                  <a:lnTo>
                    <a:pt x="4455452" y="5257398"/>
                  </a:lnTo>
                  <a:lnTo>
                    <a:pt x="4471776" y="5256275"/>
                  </a:lnTo>
                  <a:lnTo>
                    <a:pt x="4488089" y="5255412"/>
                  </a:lnTo>
                  <a:lnTo>
                    <a:pt x="4504413" y="5255061"/>
                  </a:lnTo>
                  <a:lnTo>
                    <a:pt x="4520737" y="5255701"/>
                  </a:lnTo>
                  <a:lnTo>
                    <a:pt x="4537050" y="5256994"/>
                  </a:lnTo>
                  <a:lnTo>
                    <a:pt x="4553374" y="5258364"/>
                  </a:lnTo>
                  <a:lnTo>
                    <a:pt x="4569698" y="5259551"/>
                  </a:lnTo>
                  <a:lnTo>
                    <a:pt x="4586011" y="5260623"/>
                  </a:lnTo>
                  <a:lnTo>
                    <a:pt x="4602335" y="5261592"/>
                  </a:lnTo>
                  <a:lnTo>
                    <a:pt x="4618659" y="5262415"/>
                  </a:lnTo>
                  <a:lnTo>
                    <a:pt x="4634972" y="5263109"/>
                  </a:lnTo>
                  <a:lnTo>
                    <a:pt x="4651296" y="5263685"/>
                  </a:lnTo>
                  <a:lnTo>
                    <a:pt x="4667620" y="5264160"/>
                  </a:lnTo>
                  <a:lnTo>
                    <a:pt x="4683933" y="5264554"/>
                  </a:lnTo>
                  <a:lnTo>
                    <a:pt x="4700257" y="5264792"/>
                  </a:lnTo>
                  <a:lnTo>
                    <a:pt x="4716581" y="5265103"/>
                  </a:lnTo>
                  <a:lnTo>
                    <a:pt x="4732895" y="5265232"/>
                  </a:lnTo>
                  <a:lnTo>
                    <a:pt x="4749218" y="5265569"/>
                  </a:lnTo>
                  <a:lnTo>
                    <a:pt x="4765542" y="5265893"/>
                  </a:lnTo>
                  <a:lnTo>
                    <a:pt x="4781856" y="5266115"/>
                  </a:lnTo>
                  <a:lnTo>
                    <a:pt x="4798179" y="5266121"/>
                  </a:lnTo>
                  <a:lnTo>
                    <a:pt x="4814503" y="5266349"/>
                  </a:lnTo>
                  <a:lnTo>
                    <a:pt x="4830817" y="5265916"/>
                  </a:lnTo>
                  <a:lnTo>
                    <a:pt x="4847140" y="5266409"/>
                  </a:lnTo>
                  <a:lnTo>
                    <a:pt x="4863464" y="5266236"/>
                  </a:lnTo>
                  <a:lnTo>
                    <a:pt x="4879778" y="5266570"/>
                  </a:lnTo>
                  <a:lnTo>
                    <a:pt x="4896101" y="5266197"/>
                  </a:lnTo>
                  <a:lnTo>
                    <a:pt x="4912425" y="5265991"/>
                  </a:lnTo>
                  <a:lnTo>
                    <a:pt x="4928739" y="5265709"/>
                  </a:lnTo>
                  <a:lnTo>
                    <a:pt x="4945062" y="5265251"/>
                  </a:lnTo>
                  <a:lnTo>
                    <a:pt x="4961386" y="5264723"/>
                  </a:lnTo>
                  <a:lnTo>
                    <a:pt x="4977700" y="5263939"/>
                  </a:lnTo>
                  <a:lnTo>
                    <a:pt x="4994023" y="5262423"/>
                  </a:lnTo>
                  <a:lnTo>
                    <a:pt x="5010347" y="5260731"/>
                  </a:lnTo>
                  <a:lnTo>
                    <a:pt x="5026661" y="5259416"/>
                  </a:lnTo>
                  <a:lnTo>
                    <a:pt x="5042984" y="5258630"/>
                  </a:lnTo>
                  <a:lnTo>
                    <a:pt x="5059308" y="5258316"/>
                  </a:lnTo>
                  <a:lnTo>
                    <a:pt x="5075622" y="5258349"/>
                  </a:lnTo>
                  <a:lnTo>
                    <a:pt x="5091945" y="5258611"/>
                  </a:lnTo>
                  <a:lnTo>
                    <a:pt x="5108269" y="5259008"/>
                  </a:lnTo>
                  <a:lnTo>
                    <a:pt x="5124583" y="5259474"/>
                  </a:lnTo>
                  <a:lnTo>
                    <a:pt x="5140906" y="5259962"/>
                  </a:lnTo>
                  <a:lnTo>
                    <a:pt x="5157230" y="5260440"/>
                  </a:lnTo>
                  <a:lnTo>
                    <a:pt x="5173544" y="5260878"/>
                  </a:lnTo>
                  <a:lnTo>
                    <a:pt x="5189867" y="5261264"/>
                  </a:lnTo>
                  <a:lnTo>
                    <a:pt x="5206191" y="5261588"/>
                  </a:lnTo>
                  <a:lnTo>
                    <a:pt x="5222505" y="5261846"/>
                  </a:lnTo>
                  <a:lnTo>
                    <a:pt x="5238828" y="5262041"/>
                  </a:lnTo>
                  <a:lnTo>
                    <a:pt x="5255152" y="5262176"/>
                  </a:lnTo>
                  <a:lnTo>
                    <a:pt x="5271466" y="5262257"/>
                  </a:lnTo>
                  <a:lnTo>
                    <a:pt x="5287789" y="5262293"/>
                  </a:lnTo>
                  <a:lnTo>
                    <a:pt x="5304113" y="5262283"/>
                  </a:lnTo>
                  <a:lnTo>
                    <a:pt x="5320427" y="5262244"/>
                  </a:lnTo>
                  <a:lnTo>
                    <a:pt x="5336750" y="5262180"/>
                  </a:lnTo>
                  <a:lnTo>
                    <a:pt x="5353074" y="5262075"/>
                  </a:lnTo>
                  <a:lnTo>
                    <a:pt x="5369388" y="5261503"/>
                  </a:lnTo>
                  <a:lnTo>
                    <a:pt x="5385711" y="5260906"/>
                  </a:lnTo>
                  <a:lnTo>
                    <a:pt x="5402035" y="5260069"/>
                  </a:lnTo>
                  <a:lnTo>
                    <a:pt x="5418349" y="5258906"/>
                  </a:lnTo>
                  <a:lnTo>
                    <a:pt x="5434672" y="5257637"/>
                  </a:lnTo>
                  <a:lnTo>
                    <a:pt x="5450996" y="5256508"/>
                  </a:lnTo>
                  <a:lnTo>
                    <a:pt x="5467310" y="5255638"/>
                  </a:lnTo>
                  <a:lnTo>
                    <a:pt x="5483633" y="5255280"/>
                  </a:lnTo>
                  <a:lnTo>
                    <a:pt x="5499957" y="5255909"/>
                  </a:lnTo>
                  <a:lnTo>
                    <a:pt x="5516271" y="5257192"/>
                  </a:lnTo>
                  <a:lnTo>
                    <a:pt x="5532594" y="5258567"/>
                  </a:lnTo>
                  <a:lnTo>
                    <a:pt x="5548918" y="5259746"/>
                  </a:lnTo>
                  <a:lnTo>
                    <a:pt x="5565232" y="5260811"/>
                  </a:lnTo>
                  <a:lnTo>
                    <a:pt x="5581555" y="5261786"/>
                  </a:lnTo>
                  <a:lnTo>
                    <a:pt x="5597879" y="5262596"/>
                  </a:lnTo>
                  <a:lnTo>
                    <a:pt x="5614193" y="5263283"/>
                  </a:lnTo>
                  <a:lnTo>
                    <a:pt x="5630516" y="5263855"/>
                  </a:lnTo>
                  <a:lnTo>
                    <a:pt x="5646840" y="5264327"/>
                  </a:lnTo>
                  <a:lnTo>
                    <a:pt x="5663154" y="5264715"/>
                  </a:lnTo>
                  <a:lnTo>
                    <a:pt x="5679477" y="5264945"/>
                  </a:lnTo>
                  <a:lnTo>
                    <a:pt x="5695801" y="5265257"/>
                  </a:lnTo>
                  <a:lnTo>
                    <a:pt x="5712115" y="5265380"/>
                  </a:lnTo>
                  <a:lnTo>
                    <a:pt x="5728438" y="5265710"/>
                  </a:lnTo>
                  <a:lnTo>
                    <a:pt x="5744762" y="5266033"/>
                  </a:lnTo>
                  <a:lnTo>
                    <a:pt x="5761076" y="5266251"/>
                  </a:lnTo>
                  <a:lnTo>
                    <a:pt x="5777399" y="5266251"/>
                  </a:lnTo>
                  <a:lnTo>
                    <a:pt x="5793723" y="5266479"/>
                  </a:lnTo>
                  <a:lnTo>
                    <a:pt x="5810037" y="5266047"/>
                  </a:lnTo>
                  <a:lnTo>
                    <a:pt x="5826360" y="5266533"/>
                  </a:lnTo>
                  <a:lnTo>
                    <a:pt x="5842684" y="5266355"/>
                  </a:lnTo>
                  <a:lnTo>
                    <a:pt x="5858998" y="5266677"/>
                  </a:lnTo>
                  <a:lnTo>
                    <a:pt x="5875321" y="5266308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tx25"/>
            <p:cNvSpPr/>
            <p:nvPr/>
          </p:nvSpPr>
          <p:spPr>
            <a:xfrm>
              <a:off x="1457715" y="5894085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457715" y="4654486"/>
              <a:ext cx="186466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457715" y="3414942"/>
              <a:ext cx="186466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457715" y="2175452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457715" y="935907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145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1672017" y="593577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1672017" y="469623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1672017" y="345668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672017" y="221714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1672017" y="97759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2000578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3959018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5917459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7875900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tx39"/>
            <p:cNvSpPr/>
            <p:nvPr/>
          </p:nvSpPr>
          <p:spPr>
            <a:xfrm>
              <a:off x="1969500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927941" y="6439938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886381" y="6440266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844822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783020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  <a:r>
                <a:rPr lang="en-US"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,hours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1164877" y="3568081"/>
              <a:ext cx="357299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Kma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5" name="rc45"/>
            <p:cNvSpPr/>
            <p:nvPr/>
          </p:nvSpPr>
          <p:spPr>
            <a:xfrm>
              <a:off x="8308844" y="3113895"/>
              <a:ext cx="1094973" cy="10100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tx46"/>
            <p:cNvSpPr/>
            <p:nvPr/>
          </p:nvSpPr>
          <p:spPr>
            <a:xfrm>
              <a:off x="8378433" y="3304921"/>
              <a:ext cx="3881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7" name="rc47"/>
            <p:cNvSpPr/>
            <p:nvPr/>
          </p:nvSpPr>
          <p:spPr>
            <a:xfrm>
              <a:off x="8378433" y="339594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8400378" y="350567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8400378" y="350567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8400378" y="350567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8378433" y="361540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8400378" y="372513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8400378" y="372513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8400378" y="372513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8378433" y="3834860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8400378" y="39445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8400378" y="39445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8400378" y="39445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tx59"/>
            <p:cNvSpPr/>
            <p:nvPr/>
          </p:nvSpPr>
          <p:spPr>
            <a:xfrm>
              <a:off x="8667478" y="3463002"/>
              <a:ext cx="571460" cy="826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reference T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667478" y="3661612"/>
              <a:ext cx="329168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 T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8667478" y="3903278"/>
              <a:ext cx="646003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Fluctuation T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700301" y="146920"/>
            <a:ext cx="3441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Calculated </a:t>
            </a:r>
            <a:r>
              <a:rPr lang="en-US" dirty="0" err="1" smtClean="0"/>
              <a:t>Kma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grpSp>
        <p:nvGrpSpPr>
          <p:cNvPr id="63" name="grp1"/>
          <p:cNvGrpSpPr/>
          <p:nvPr/>
        </p:nvGrpSpPr>
        <p:grpSpPr>
          <a:xfrm>
            <a:off x="4390721" y="2594663"/>
            <a:ext cx="3652050" cy="2648369"/>
            <a:chOff x="1224756" y="790574"/>
            <a:chExt cx="8248650" cy="5981700"/>
          </a:xfrm>
        </p:grpSpPr>
        <p:sp>
          <p:nvSpPr>
            <p:cNvPr id="64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5"/>
            <p:cNvSpPr/>
            <p:nvPr/>
          </p:nvSpPr>
          <p:spPr>
            <a:xfrm>
              <a:off x="1862173" y="860164"/>
              <a:ext cx="6307492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pl6"/>
            <p:cNvSpPr/>
            <p:nvPr/>
          </p:nvSpPr>
          <p:spPr>
            <a:xfrm>
              <a:off x="1862173" y="5499856"/>
              <a:ext cx="6307492" cy="0"/>
            </a:xfrm>
            <a:custGeom>
              <a:avLst/>
              <a:gdLst/>
              <a:ahLst/>
              <a:cxnLst/>
              <a:rect l="0" t="0" r="0" b="0"/>
              <a:pathLst>
                <a:path w="6307492">
                  <a:moveTo>
                    <a:pt x="0" y="0"/>
                  </a:moveTo>
                  <a:lnTo>
                    <a:pt x="6307492" y="0"/>
                  </a:lnTo>
                  <a:lnTo>
                    <a:pt x="63074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7"/>
            <p:cNvSpPr/>
            <p:nvPr/>
          </p:nvSpPr>
          <p:spPr>
            <a:xfrm>
              <a:off x="1862173" y="4245885"/>
              <a:ext cx="6307492" cy="0"/>
            </a:xfrm>
            <a:custGeom>
              <a:avLst/>
              <a:gdLst/>
              <a:ahLst/>
              <a:cxnLst/>
              <a:rect l="0" t="0" r="0" b="0"/>
              <a:pathLst>
                <a:path w="6307492">
                  <a:moveTo>
                    <a:pt x="0" y="0"/>
                  </a:moveTo>
                  <a:lnTo>
                    <a:pt x="6307492" y="0"/>
                  </a:lnTo>
                  <a:lnTo>
                    <a:pt x="63074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8"/>
            <p:cNvSpPr/>
            <p:nvPr/>
          </p:nvSpPr>
          <p:spPr>
            <a:xfrm>
              <a:off x="1862173" y="2991914"/>
              <a:ext cx="6307492" cy="0"/>
            </a:xfrm>
            <a:custGeom>
              <a:avLst/>
              <a:gdLst/>
              <a:ahLst/>
              <a:cxnLst/>
              <a:rect l="0" t="0" r="0" b="0"/>
              <a:pathLst>
                <a:path w="6307492">
                  <a:moveTo>
                    <a:pt x="0" y="0"/>
                  </a:moveTo>
                  <a:lnTo>
                    <a:pt x="6307492" y="0"/>
                  </a:lnTo>
                  <a:lnTo>
                    <a:pt x="63074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9"/>
            <p:cNvSpPr/>
            <p:nvPr/>
          </p:nvSpPr>
          <p:spPr>
            <a:xfrm>
              <a:off x="1862173" y="1737943"/>
              <a:ext cx="6307492" cy="0"/>
            </a:xfrm>
            <a:custGeom>
              <a:avLst/>
              <a:gdLst/>
              <a:ahLst/>
              <a:cxnLst/>
              <a:rect l="0" t="0" r="0" b="0"/>
              <a:pathLst>
                <a:path w="6307492">
                  <a:moveTo>
                    <a:pt x="0" y="0"/>
                  </a:moveTo>
                  <a:lnTo>
                    <a:pt x="6307492" y="0"/>
                  </a:lnTo>
                  <a:lnTo>
                    <a:pt x="63074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10"/>
            <p:cNvSpPr/>
            <p:nvPr/>
          </p:nvSpPr>
          <p:spPr>
            <a:xfrm>
              <a:off x="286563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11"/>
            <p:cNvSpPr/>
            <p:nvPr/>
          </p:nvSpPr>
          <p:spPr>
            <a:xfrm>
              <a:off x="4299159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12"/>
            <p:cNvSpPr/>
            <p:nvPr/>
          </p:nvSpPr>
          <p:spPr>
            <a:xfrm>
              <a:off x="5732680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13"/>
            <p:cNvSpPr/>
            <p:nvPr/>
          </p:nvSpPr>
          <p:spPr>
            <a:xfrm>
              <a:off x="716620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14"/>
            <p:cNvSpPr/>
            <p:nvPr/>
          </p:nvSpPr>
          <p:spPr>
            <a:xfrm>
              <a:off x="1862173" y="6126841"/>
              <a:ext cx="6307492" cy="0"/>
            </a:xfrm>
            <a:custGeom>
              <a:avLst/>
              <a:gdLst/>
              <a:ahLst/>
              <a:cxnLst/>
              <a:rect l="0" t="0" r="0" b="0"/>
              <a:pathLst>
                <a:path w="6307492">
                  <a:moveTo>
                    <a:pt x="0" y="0"/>
                  </a:moveTo>
                  <a:lnTo>
                    <a:pt x="6307492" y="0"/>
                  </a:lnTo>
                  <a:lnTo>
                    <a:pt x="63074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15"/>
            <p:cNvSpPr/>
            <p:nvPr/>
          </p:nvSpPr>
          <p:spPr>
            <a:xfrm>
              <a:off x="1862173" y="4872871"/>
              <a:ext cx="6307492" cy="0"/>
            </a:xfrm>
            <a:custGeom>
              <a:avLst/>
              <a:gdLst/>
              <a:ahLst/>
              <a:cxnLst/>
              <a:rect l="0" t="0" r="0" b="0"/>
              <a:pathLst>
                <a:path w="6307492">
                  <a:moveTo>
                    <a:pt x="0" y="0"/>
                  </a:moveTo>
                  <a:lnTo>
                    <a:pt x="6307492" y="0"/>
                  </a:lnTo>
                  <a:lnTo>
                    <a:pt x="63074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16"/>
            <p:cNvSpPr/>
            <p:nvPr/>
          </p:nvSpPr>
          <p:spPr>
            <a:xfrm>
              <a:off x="1862173" y="3618900"/>
              <a:ext cx="6307492" cy="0"/>
            </a:xfrm>
            <a:custGeom>
              <a:avLst/>
              <a:gdLst/>
              <a:ahLst/>
              <a:cxnLst/>
              <a:rect l="0" t="0" r="0" b="0"/>
              <a:pathLst>
                <a:path w="6307492">
                  <a:moveTo>
                    <a:pt x="0" y="0"/>
                  </a:moveTo>
                  <a:lnTo>
                    <a:pt x="6307492" y="0"/>
                  </a:lnTo>
                  <a:lnTo>
                    <a:pt x="63074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17"/>
            <p:cNvSpPr/>
            <p:nvPr/>
          </p:nvSpPr>
          <p:spPr>
            <a:xfrm>
              <a:off x="1862173" y="2364929"/>
              <a:ext cx="6307492" cy="0"/>
            </a:xfrm>
            <a:custGeom>
              <a:avLst/>
              <a:gdLst/>
              <a:ahLst/>
              <a:cxnLst/>
              <a:rect l="0" t="0" r="0" b="0"/>
              <a:pathLst>
                <a:path w="6307492">
                  <a:moveTo>
                    <a:pt x="0" y="0"/>
                  </a:moveTo>
                  <a:lnTo>
                    <a:pt x="6307492" y="0"/>
                  </a:lnTo>
                  <a:lnTo>
                    <a:pt x="63074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18"/>
            <p:cNvSpPr/>
            <p:nvPr/>
          </p:nvSpPr>
          <p:spPr>
            <a:xfrm>
              <a:off x="1862173" y="1110958"/>
              <a:ext cx="6307492" cy="0"/>
            </a:xfrm>
            <a:custGeom>
              <a:avLst/>
              <a:gdLst/>
              <a:ahLst/>
              <a:cxnLst/>
              <a:rect l="0" t="0" r="0" b="0"/>
              <a:pathLst>
                <a:path w="6307492">
                  <a:moveTo>
                    <a:pt x="0" y="0"/>
                  </a:moveTo>
                  <a:lnTo>
                    <a:pt x="6307492" y="0"/>
                  </a:lnTo>
                  <a:lnTo>
                    <a:pt x="63074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19"/>
            <p:cNvSpPr/>
            <p:nvPr/>
          </p:nvSpPr>
          <p:spPr>
            <a:xfrm>
              <a:off x="214887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20"/>
            <p:cNvSpPr/>
            <p:nvPr/>
          </p:nvSpPr>
          <p:spPr>
            <a:xfrm>
              <a:off x="358239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21"/>
            <p:cNvSpPr/>
            <p:nvPr/>
          </p:nvSpPr>
          <p:spPr>
            <a:xfrm>
              <a:off x="5015919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22"/>
            <p:cNvSpPr/>
            <p:nvPr/>
          </p:nvSpPr>
          <p:spPr>
            <a:xfrm>
              <a:off x="644944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23"/>
            <p:cNvSpPr/>
            <p:nvPr/>
          </p:nvSpPr>
          <p:spPr>
            <a:xfrm>
              <a:off x="7882962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24"/>
            <p:cNvSpPr/>
            <p:nvPr/>
          </p:nvSpPr>
          <p:spPr>
            <a:xfrm>
              <a:off x="2148877" y="4418787"/>
              <a:ext cx="5734084" cy="463648"/>
            </a:xfrm>
            <a:custGeom>
              <a:avLst/>
              <a:gdLst/>
              <a:ahLst/>
              <a:cxnLst/>
              <a:rect l="0" t="0" r="0" b="0"/>
              <a:pathLst>
                <a:path w="5734084" h="463648">
                  <a:moveTo>
                    <a:pt x="0" y="0"/>
                  </a:moveTo>
                  <a:lnTo>
                    <a:pt x="23896" y="13025"/>
                  </a:lnTo>
                  <a:lnTo>
                    <a:pt x="47779" y="25680"/>
                  </a:lnTo>
                  <a:lnTo>
                    <a:pt x="71676" y="37981"/>
                  </a:lnTo>
                  <a:lnTo>
                    <a:pt x="95572" y="49937"/>
                  </a:lnTo>
                  <a:lnTo>
                    <a:pt x="119455" y="61555"/>
                  </a:lnTo>
                  <a:lnTo>
                    <a:pt x="143352" y="72845"/>
                  </a:lnTo>
                  <a:lnTo>
                    <a:pt x="167248" y="83817"/>
                  </a:lnTo>
                  <a:lnTo>
                    <a:pt x="191131" y="94480"/>
                  </a:lnTo>
                  <a:lnTo>
                    <a:pt x="215028" y="104840"/>
                  </a:lnTo>
                  <a:lnTo>
                    <a:pt x="238924" y="114907"/>
                  </a:lnTo>
                  <a:lnTo>
                    <a:pt x="262807" y="124685"/>
                  </a:lnTo>
                  <a:lnTo>
                    <a:pt x="286704" y="134184"/>
                  </a:lnTo>
                  <a:lnTo>
                    <a:pt x="310601" y="143419"/>
                  </a:lnTo>
                  <a:lnTo>
                    <a:pt x="334483" y="152409"/>
                  </a:lnTo>
                  <a:lnTo>
                    <a:pt x="358380" y="161149"/>
                  </a:lnTo>
                  <a:lnTo>
                    <a:pt x="382277" y="169645"/>
                  </a:lnTo>
                  <a:lnTo>
                    <a:pt x="406159" y="177901"/>
                  </a:lnTo>
                  <a:lnTo>
                    <a:pt x="430056" y="185927"/>
                  </a:lnTo>
                  <a:lnTo>
                    <a:pt x="453953" y="193723"/>
                  </a:lnTo>
                  <a:lnTo>
                    <a:pt x="477835" y="201298"/>
                  </a:lnTo>
                  <a:lnTo>
                    <a:pt x="501732" y="208656"/>
                  </a:lnTo>
                  <a:lnTo>
                    <a:pt x="525629" y="215799"/>
                  </a:lnTo>
                  <a:lnTo>
                    <a:pt x="549511" y="222734"/>
                  </a:lnTo>
                  <a:lnTo>
                    <a:pt x="573408" y="229483"/>
                  </a:lnTo>
                  <a:lnTo>
                    <a:pt x="597305" y="236056"/>
                  </a:lnTo>
                  <a:lnTo>
                    <a:pt x="621187" y="242443"/>
                  </a:lnTo>
                  <a:lnTo>
                    <a:pt x="645084" y="248651"/>
                  </a:lnTo>
                  <a:lnTo>
                    <a:pt x="668981" y="254682"/>
                  </a:lnTo>
                  <a:lnTo>
                    <a:pt x="692863" y="260543"/>
                  </a:lnTo>
                  <a:lnTo>
                    <a:pt x="716760" y="266236"/>
                  </a:lnTo>
                  <a:lnTo>
                    <a:pt x="740657" y="271766"/>
                  </a:lnTo>
                  <a:lnTo>
                    <a:pt x="764539" y="277136"/>
                  </a:lnTo>
                  <a:lnTo>
                    <a:pt x="788436" y="282350"/>
                  </a:lnTo>
                  <a:lnTo>
                    <a:pt x="812333" y="287411"/>
                  </a:lnTo>
                  <a:lnTo>
                    <a:pt x="836215" y="292336"/>
                  </a:lnTo>
                  <a:lnTo>
                    <a:pt x="860112" y="297124"/>
                  </a:lnTo>
                  <a:lnTo>
                    <a:pt x="884009" y="301777"/>
                  </a:lnTo>
                  <a:lnTo>
                    <a:pt x="907891" y="306295"/>
                  </a:lnTo>
                  <a:lnTo>
                    <a:pt x="931788" y="310686"/>
                  </a:lnTo>
                  <a:lnTo>
                    <a:pt x="955685" y="314953"/>
                  </a:lnTo>
                  <a:lnTo>
                    <a:pt x="979567" y="319098"/>
                  </a:lnTo>
                  <a:lnTo>
                    <a:pt x="1003464" y="323126"/>
                  </a:lnTo>
                  <a:lnTo>
                    <a:pt x="1027361" y="327041"/>
                  </a:lnTo>
                  <a:lnTo>
                    <a:pt x="1051243" y="330848"/>
                  </a:lnTo>
                  <a:lnTo>
                    <a:pt x="1075140" y="334548"/>
                  </a:lnTo>
                  <a:lnTo>
                    <a:pt x="1099037" y="338137"/>
                  </a:lnTo>
                  <a:lnTo>
                    <a:pt x="1122920" y="341623"/>
                  </a:lnTo>
                  <a:lnTo>
                    <a:pt x="1146816" y="345012"/>
                  </a:lnTo>
                  <a:lnTo>
                    <a:pt x="1170713" y="348305"/>
                  </a:lnTo>
                  <a:lnTo>
                    <a:pt x="1194596" y="351507"/>
                  </a:lnTo>
                  <a:lnTo>
                    <a:pt x="1218492" y="354619"/>
                  </a:lnTo>
                  <a:lnTo>
                    <a:pt x="1242389" y="357646"/>
                  </a:lnTo>
                  <a:lnTo>
                    <a:pt x="1266272" y="360590"/>
                  </a:lnTo>
                  <a:lnTo>
                    <a:pt x="1290168" y="363453"/>
                  </a:lnTo>
                  <a:lnTo>
                    <a:pt x="1314065" y="366242"/>
                  </a:lnTo>
                  <a:lnTo>
                    <a:pt x="1337948" y="368952"/>
                  </a:lnTo>
                  <a:lnTo>
                    <a:pt x="1361844" y="371581"/>
                  </a:lnTo>
                  <a:lnTo>
                    <a:pt x="1385741" y="374137"/>
                  </a:lnTo>
                  <a:lnTo>
                    <a:pt x="1409624" y="376622"/>
                  </a:lnTo>
                  <a:lnTo>
                    <a:pt x="1433521" y="379039"/>
                  </a:lnTo>
                  <a:lnTo>
                    <a:pt x="1457417" y="381390"/>
                  </a:lnTo>
                  <a:lnTo>
                    <a:pt x="1481300" y="383677"/>
                  </a:lnTo>
                  <a:lnTo>
                    <a:pt x="1505197" y="385900"/>
                  </a:lnTo>
                  <a:lnTo>
                    <a:pt x="1529093" y="388065"/>
                  </a:lnTo>
                  <a:lnTo>
                    <a:pt x="1552976" y="390170"/>
                  </a:lnTo>
                  <a:lnTo>
                    <a:pt x="1576873" y="392218"/>
                  </a:lnTo>
                  <a:lnTo>
                    <a:pt x="1600769" y="394211"/>
                  </a:lnTo>
                  <a:lnTo>
                    <a:pt x="1624652" y="396147"/>
                  </a:lnTo>
                  <a:lnTo>
                    <a:pt x="1648549" y="398031"/>
                  </a:lnTo>
                  <a:lnTo>
                    <a:pt x="1672445" y="399862"/>
                  </a:lnTo>
                  <a:lnTo>
                    <a:pt x="1696328" y="401644"/>
                  </a:lnTo>
                  <a:lnTo>
                    <a:pt x="1720225" y="403378"/>
                  </a:lnTo>
                  <a:lnTo>
                    <a:pt x="1744122" y="405063"/>
                  </a:lnTo>
                  <a:lnTo>
                    <a:pt x="1768004" y="406701"/>
                  </a:lnTo>
                  <a:lnTo>
                    <a:pt x="1791901" y="408294"/>
                  </a:lnTo>
                  <a:lnTo>
                    <a:pt x="1815798" y="409843"/>
                  </a:lnTo>
                  <a:lnTo>
                    <a:pt x="1839680" y="411347"/>
                  </a:lnTo>
                  <a:lnTo>
                    <a:pt x="1863577" y="412812"/>
                  </a:lnTo>
                  <a:lnTo>
                    <a:pt x="1887474" y="414237"/>
                  </a:lnTo>
                  <a:lnTo>
                    <a:pt x="1911356" y="415622"/>
                  </a:lnTo>
                  <a:lnTo>
                    <a:pt x="1935253" y="416968"/>
                  </a:lnTo>
                  <a:lnTo>
                    <a:pt x="1959150" y="418278"/>
                  </a:lnTo>
                  <a:lnTo>
                    <a:pt x="1983032" y="419550"/>
                  </a:lnTo>
                  <a:lnTo>
                    <a:pt x="2006929" y="420788"/>
                  </a:lnTo>
                  <a:lnTo>
                    <a:pt x="2030826" y="421990"/>
                  </a:lnTo>
                  <a:lnTo>
                    <a:pt x="2054708" y="423158"/>
                  </a:lnTo>
                  <a:lnTo>
                    <a:pt x="2078605" y="424294"/>
                  </a:lnTo>
                  <a:lnTo>
                    <a:pt x="2102502" y="425398"/>
                  </a:lnTo>
                  <a:lnTo>
                    <a:pt x="2126384" y="426471"/>
                  </a:lnTo>
                  <a:lnTo>
                    <a:pt x="2150281" y="427513"/>
                  </a:lnTo>
                  <a:lnTo>
                    <a:pt x="2174178" y="428526"/>
                  </a:lnTo>
                  <a:lnTo>
                    <a:pt x="2198060" y="429512"/>
                  </a:lnTo>
                  <a:lnTo>
                    <a:pt x="2221957" y="430468"/>
                  </a:lnTo>
                  <a:lnTo>
                    <a:pt x="2245854" y="431398"/>
                  </a:lnTo>
                  <a:lnTo>
                    <a:pt x="2269736" y="432304"/>
                  </a:lnTo>
                  <a:lnTo>
                    <a:pt x="2293633" y="433183"/>
                  </a:lnTo>
                  <a:lnTo>
                    <a:pt x="2317530" y="434038"/>
                  </a:lnTo>
                  <a:lnTo>
                    <a:pt x="2341412" y="434872"/>
                  </a:lnTo>
                  <a:lnTo>
                    <a:pt x="2365309" y="435679"/>
                  </a:lnTo>
                  <a:lnTo>
                    <a:pt x="2389206" y="436454"/>
                  </a:lnTo>
                  <a:lnTo>
                    <a:pt x="2413088" y="437203"/>
                  </a:lnTo>
                  <a:lnTo>
                    <a:pt x="2436985" y="437927"/>
                  </a:lnTo>
                  <a:lnTo>
                    <a:pt x="2460882" y="438629"/>
                  </a:lnTo>
                  <a:lnTo>
                    <a:pt x="2484765" y="439307"/>
                  </a:lnTo>
                  <a:lnTo>
                    <a:pt x="2508661" y="439961"/>
                  </a:lnTo>
                  <a:lnTo>
                    <a:pt x="2532558" y="440593"/>
                  </a:lnTo>
                  <a:lnTo>
                    <a:pt x="2556441" y="441205"/>
                  </a:lnTo>
                  <a:lnTo>
                    <a:pt x="2580337" y="441794"/>
                  </a:lnTo>
                  <a:lnTo>
                    <a:pt x="2604234" y="442363"/>
                  </a:lnTo>
                  <a:lnTo>
                    <a:pt x="2628117" y="442914"/>
                  </a:lnTo>
                  <a:lnTo>
                    <a:pt x="2652013" y="443445"/>
                  </a:lnTo>
                  <a:lnTo>
                    <a:pt x="2675910" y="443959"/>
                  </a:lnTo>
                  <a:lnTo>
                    <a:pt x="2699793" y="444455"/>
                  </a:lnTo>
                  <a:lnTo>
                    <a:pt x="2723689" y="444936"/>
                  </a:lnTo>
                  <a:lnTo>
                    <a:pt x="2747586" y="445403"/>
                  </a:lnTo>
                  <a:lnTo>
                    <a:pt x="2771469" y="445856"/>
                  </a:lnTo>
                  <a:lnTo>
                    <a:pt x="2795366" y="446296"/>
                  </a:lnTo>
                  <a:lnTo>
                    <a:pt x="2819262" y="446725"/>
                  </a:lnTo>
                  <a:lnTo>
                    <a:pt x="2843145" y="447146"/>
                  </a:lnTo>
                  <a:lnTo>
                    <a:pt x="2867042" y="447559"/>
                  </a:lnTo>
                  <a:lnTo>
                    <a:pt x="2890938" y="447967"/>
                  </a:lnTo>
                  <a:lnTo>
                    <a:pt x="2914821" y="448369"/>
                  </a:lnTo>
                  <a:lnTo>
                    <a:pt x="2938718" y="448770"/>
                  </a:lnTo>
                  <a:lnTo>
                    <a:pt x="2962614" y="449171"/>
                  </a:lnTo>
                  <a:lnTo>
                    <a:pt x="2986497" y="449574"/>
                  </a:lnTo>
                  <a:lnTo>
                    <a:pt x="3010394" y="449952"/>
                  </a:lnTo>
                  <a:lnTo>
                    <a:pt x="3034290" y="450290"/>
                  </a:lnTo>
                  <a:lnTo>
                    <a:pt x="3058173" y="450621"/>
                  </a:lnTo>
                  <a:lnTo>
                    <a:pt x="3082070" y="450944"/>
                  </a:lnTo>
                  <a:lnTo>
                    <a:pt x="3105967" y="451261"/>
                  </a:lnTo>
                  <a:lnTo>
                    <a:pt x="3129849" y="451572"/>
                  </a:lnTo>
                  <a:lnTo>
                    <a:pt x="3153746" y="451877"/>
                  </a:lnTo>
                  <a:lnTo>
                    <a:pt x="3177643" y="452175"/>
                  </a:lnTo>
                  <a:lnTo>
                    <a:pt x="3201525" y="452470"/>
                  </a:lnTo>
                  <a:lnTo>
                    <a:pt x="3225422" y="452761"/>
                  </a:lnTo>
                  <a:lnTo>
                    <a:pt x="3249319" y="453047"/>
                  </a:lnTo>
                  <a:lnTo>
                    <a:pt x="3273201" y="453329"/>
                  </a:lnTo>
                  <a:lnTo>
                    <a:pt x="3297098" y="453610"/>
                  </a:lnTo>
                  <a:lnTo>
                    <a:pt x="3320995" y="453887"/>
                  </a:lnTo>
                  <a:lnTo>
                    <a:pt x="3344877" y="454163"/>
                  </a:lnTo>
                  <a:lnTo>
                    <a:pt x="3368774" y="454438"/>
                  </a:lnTo>
                  <a:lnTo>
                    <a:pt x="3392671" y="454704"/>
                  </a:lnTo>
                  <a:lnTo>
                    <a:pt x="3416553" y="454962"/>
                  </a:lnTo>
                  <a:lnTo>
                    <a:pt x="3440450" y="455217"/>
                  </a:lnTo>
                  <a:lnTo>
                    <a:pt x="3464347" y="455466"/>
                  </a:lnTo>
                  <a:lnTo>
                    <a:pt x="3488229" y="455713"/>
                  </a:lnTo>
                  <a:lnTo>
                    <a:pt x="3512126" y="455955"/>
                  </a:lnTo>
                  <a:lnTo>
                    <a:pt x="3536023" y="456192"/>
                  </a:lnTo>
                  <a:lnTo>
                    <a:pt x="3559905" y="456425"/>
                  </a:lnTo>
                  <a:lnTo>
                    <a:pt x="3583802" y="456653"/>
                  </a:lnTo>
                  <a:lnTo>
                    <a:pt x="3607699" y="456876"/>
                  </a:lnTo>
                  <a:lnTo>
                    <a:pt x="3631581" y="457092"/>
                  </a:lnTo>
                  <a:lnTo>
                    <a:pt x="3655478" y="457303"/>
                  </a:lnTo>
                  <a:lnTo>
                    <a:pt x="3679375" y="457508"/>
                  </a:lnTo>
                  <a:lnTo>
                    <a:pt x="3703257" y="457705"/>
                  </a:lnTo>
                  <a:lnTo>
                    <a:pt x="3727154" y="457894"/>
                  </a:lnTo>
                  <a:lnTo>
                    <a:pt x="3751051" y="458073"/>
                  </a:lnTo>
                  <a:lnTo>
                    <a:pt x="3774933" y="458254"/>
                  </a:lnTo>
                  <a:lnTo>
                    <a:pt x="3798830" y="458441"/>
                  </a:lnTo>
                  <a:lnTo>
                    <a:pt x="3822727" y="458625"/>
                  </a:lnTo>
                  <a:lnTo>
                    <a:pt x="3846609" y="458803"/>
                  </a:lnTo>
                  <a:lnTo>
                    <a:pt x="3870506" y="458976"/>
                  </a:lnTo>
                  <a:lnTo>
                    <a:pt x="3894403" y="459144"/>
                  </a:lnTo>
                  <a:lnTo>
                    <a:pt x="3918286" y="459308"/>
                  </a:lnTo>
                  <a:lnTo>
                    <a:pt x="3942182" y="459466"/>
                  </a:lnTo>
                  <a:lnTo>
                    <a:pt x="3966079" y="459618"/>
                  </a:lnTo>
                  <a:lnTo>
                    <a:pt x="3989962" y="459765"/>
                  </a:lnTo>
                  <a:lnTo>
                    <a:pt x="4013858" y="459906"/>
                  </a:lnTo>
                  <a:lnTo>
                    <a:pt x="4037755" y="460041"/>
                  </a:lnTo>
                  <a:lnTo>
                    <a:pt x="4061638" y="460170"/>
                  </a:lnTo>
                  <a:lnTo>
                    <a:pt x="4085534" y="460292"/>
                  </a:lnTo>
                  <a:lnTo>
                    <a:pt x="4109431" y="460408"/>
                  </a:lnTo>
                  <a:lnTo>
                    <a:pt x="4133314" y="460517"/>
                  </a:lnTo>
                  <a:lnTo>
                    <a:pt x="4157210" y="460625"/>
                  </a:lnTo>
                  <a:lnTo>
                    <a:pt x="4181107" y="460731"/>
                  </a:lnTo>
                  <a:lnTo>
                    <a:pt x="4204990" y="460833"/>
                  </a:lnTo>
                  <a:lnTo>
                    <a:pt x="4228887" y="460932"/>
                  </a:lnTo>
                  <a:lnTo>
                    <a:pt x="4252783" y="461026"/>
                  </a:lnTo>
                  <a:lnTo>
                    <a:pt x="4276666" y="461114"/>
                  </a:lnTo>
                  <a:lnTo>
                    <a:pt x="4300563" y="461200"/>
                  </a:lnTo>
                  <a:lnTo>
                    <a:pt x="4324459" y="461283"/>
                  </a:lnTo>
                  <a:lnTo>
                    <a:pt x="4348342" y="461361"/>
                  </a:lnTo>
                  <a:lnTo>
                    <a:pt x="4372239" y="461438"/>
                  </a:lnTo>
                  <a:lnTo>
                    <a:pt x="4396135" y="461511"/>
                  </a:lnTo>
                  <a:lnTo>
                    <a:pt x="4420018" y="461582"/>
                  </a:lnTo>
                  <a:lnTo>
                    <a:pt x="4443915" y="461651"/>
                  </a:lnTo>
                  <a:lnTo>
                    <a:pt x="4467811" y="461718"/>
                  </a:lnTo>
                  <a:lnTo>
                    <a:pt x="4491694" y="461785"/>
                  </a:lnTo>
                  <a:lnTo>
                    <a:pt x="4515591" y="461851"/>
                  </a:lnTo>
                  <a:lnTo>
                    <a:pt x="4539488" y="461910"/>
                  </a:lnTo>
                  <a:lnTo>
                    <a:pt x="4563370" y="461962"/>
                  </a:lnTo>
                  <a:lnTo>
                    <a:pt x="4587267" y="462012"/>
                  </a:lnTo>
                  <a:lnTo>
                    <a:pt x="4611164" y="462060"/>
                  </a:lnTo>
                  <a:lnTo>
                    <a:pt x="4635046" y="462106"/>
                  </a:lnTo>
                  <a:lnTo>
                    <a:pt x="4658943" y="462150"/>
                  </a:lnTo>
                  <a:lnTo>
                    <a:pt x="4682840" y="462192"/>
                  </a:lnTo>
                  <a:lnTo>
                    <a:pt x="4706722" y="462235"/>
                  </a:lnTo>
                  <a:lnTo>
                    <a:pt x="4730619" y="462275"/>
                  </a:lnTo>
                  <a:lnTo>
                    <a:pt x="4754516" y="462315"/>
                  </a:lnTo>
                  <a:lnTo>
                    <a:pt x="4778398" y="462356"/>
                  </a:lnTo>
                  <a:lnTo>
                    <a:pt x="4802295" y="462396"/>
                  </a:lnTo>
                  <a:lnTo>
                    <a:pt x="4826192" y="462437"/>
                  </a:lnTo>
                  <a:lnTo>
                    <a:pt x="4850074" y="462478"/>
                  </a:lnTo>
                  <a:lnTo>
                    <a:pt x="4873971" y="462520"/>
                  </a:lnTo>
                  <a:lnTo>
                    <a:pt x="4897868" y="462565"/>
                  </a:lnTo>
                  <a:lnTo>
                    <a:pt x="4921750" y="462605"/>
                  </a:lnTo>
                  <a:lnTo>
                    <a:pt x="4945647" y="462642"/>
                  </a:lnTo>
                  <a:lnTo>
                    <a:pt x="4969544" y="462677"/>
                  </a:lnTo>
                  <a:lnTo>
                    <a:pt x="4993426" y="462711"/>
                  </a:lnTo>
                  <a:lnTo>
                    <a:pt x="5017323" y="462746"/>
                  </a:lnTo>
                  <a:lnTo>
                    <a:pt x="5041220" y="462782"/>
                  </a:lnTo>
                  <a:lnTo>
                    <a:pt x="5065102" y="462816"/>
                  </a:lnTo>
                  <a:lnTo>
                    <a:pt x="5088999" y="462850"/>
                  </a:lnTo>
                  <a:lnTo>
                    <a:pt x="5112896" y="462885"/>
                  </a:lnTo>
                  <a:lnTo>
                    <a:pt x="5136778" y="462918"/>
                  </a:lnTo>
                  <a:lnTo>
                    <a:pt x="5160675" y="462951"/>
                  </a:lnTo>
                  <a:lnTo>
                    <a:pt x="5184572" y="462984"/>
                  </a:lnTo>
                  <a:lnTo>
                    <a:pt x="5208454" y="463018"/>
                  </a:lnTo>
                  <a:lnTo>
                    <a:pt x="5232351" y="463050"/>
                  </a:lnTo>
                  <a:lnTo>
                    <a:pt x="5256248" y="463083"/>
                  </a:lnTo>
                  <a:lnTo>
                    <a:pt x="5280131" y="463113"/>
                  </a:lnTo>
                  <a:lnTo>
                    <a:pt x="5304027" y="463147"/>
                  </a:lnTo>
                  <a:lnTo>
                    <a:pt x="5327924" y="463180"/>
                  </a:lnTo>
                  <a:lnTo>
                    <a:pt x="5351807" y="463214"/>
                  </a:lnTo>
                  <a:lnTo>
                    <a:pt x="5375703" y="463245"/>
                  </a:lnTo>
                  <a:lnTo>
                    <a:pt x="5399600" y="463278"/>
                  </a:lnTo>
                  <a:lnTo>
                    <a:pt x="5423483" y="463311"/>
                  </a:lnTo>
                  <a:lnTo>
                    <a:pt x="5447379" y="463343"/>
                  </a:lnTo>
                  <a:lnTo>
                    <a:pt x="5471276" y="463373"/>
                  </a:lnTo>
                  <a:lnTo>
                    <a:pt x="5495159" y="463403"/>
                  </a:lnTo>
                  <a:lnTo>
                    <a:pt x="5519055" y="463432"/>
                  </a:lnTo>
                  <a:lnTo>
                    <a:pt x="5542952" y="463461"/>
                  </a:lnTo>
                  <a:lnTo>
                    <a:pt x="5566835" y="463489"/>
                  </a:lnTo>
                  <a:lnTo>
                    <a:pt x="5590732" y="463514"/>
                  </a:lnTo>
                  <a:lnTo>
                    <a:pt x="5614628" y="463537"/>
                  </a:lnTo>
                  <a:lnTo>
                    <a:pt x="5638511" y="463561"/>
                  </a:lnTo>
                  <a:lnTo>
                    <a:pt x="5662408" y="463580"/>
                  </a:lnTo>
                  <a:lnTo>
                    <a:pt x="5686304" y="463603"/>
                  </a:lnTo>
                  <a:lnTo>
                    <a:pt x="5710187" y="463625"/>
                  </a:lnTo>
                  <a:lnTo>
                    <a:pt x="5734084" y="46364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25"/>
            <p:cNvSpPr/>
            <p:nvPr/>
          </p:nvSpPr>
          <p:spPr>
            <a:xfrm>
              <a:off x="2148877" y="4432689"/>
              <a:ext cx="5734084" cy="452305"/>
            </a:xfrm>
            <a:custGeom>
              <a:avLst/>
              <a:gdLst/>
              <a:ahLst/>
              <a:cxnLst/>
              <a:rect l="0" t="0" r="0" b="0"/>
              <a:pathLst>
                <a:path w="5734084" h="452305">
                  <a:moveTo>
                    <a:pt x="0" y="0"/>
                  </a:moveTo>
                  <a:lnTo>
                    <a:pt x="23896" y="12822"/>
                  </a:lnTo>
                  <a:lnTo>
                    <a:pt x="47779" y="25278"/>
                  </a:lnTo>
                  <a:lnTo>
                    <a:pt x="71676" y="37381"/>
                  </a:lnTo>
                  <a:lnTo>
                    <a:pt x="95572" y="49138"/>
                  </a:lnTo>
                  <a:lnTo>
                    <a:pt x="119455" y="60555"/>
                  </a:lnTo>
                  <a:lnTo>
                    <a:pt x="143352" y="71640"/>
                  </a:lnTo>
                  <a:lnTo>
                    <a:pt x="167248" y="82409"/>
                  </a:lnTo>
                  <a:lnTo>
                    <a:pt x="191131" y="92877"/>
                  </a:lnTo>
                  <a:lnTo>
                    <a:pt x="215028" y="103045"/>
                  </a:lnTo>
                  <a:lnTo>
                    <a:pt x="238924" y="112919"/>
                  </a:lnTo>
                  <a:lnTo>
                    <a:pt x="262807" y="122511"/>
                  </a:lnTo>
                  <a:lnTo>
                    <a:pt x="286704" y="131826"/>
                  </a:lnTo>
                  <a:lnTo>
                    <a:pt x="310601" y="140872"/>
                  </a:lnTo>
                  <a:lnTo>
                    <a:pt x="334483" y="149658"/>
                  </a:lnTo>
                  <a:lnTo>
                    <a:pt x="358380" y="158192"/>
                  </a:lnTo>
                  <a:lnTo>
                    <a:pt x="382277" y="166482"/>
                  </a:lnTo>
                  <a:lnTo>
                    <a:pt x="406159" y="174536"/>
                  </a:lnTo>
                  <a:lnTo>
                    <a:pt x="430056" y="182361"/>
                  </a:lnTo>
                  <a:lnTo>
                    <a:pt x="453953" y="189964"/>
                  </a:lnTo>
                  <a:lnTo>
                    <a:pt x="477835" y="197354"/>
                  </a:lnTo>
                  <a:lnTo>
                    <a:pt x="501732" y="204532"/>
                  </a:lnTo>
                  <a:lnTo>
                    <a:pt x="525629" y="211493"/>
                  </a:lnTo>
                  <a:lnTo>
                    <a:pt x="549511" y="218254"/>
                  </a:lnTo>
                  <a:lnTo>
                    <a:pt x="573408" y="224819"/>
                  </a:lnTo>
                  <a:lnTo>
                    <a:pt x="597305" y="231199"/>
                  </a:lnTo>
                  <a:lnTo>
                    <a:pt x="621187" y="237396"/>
                  </a:lnTo>
                  <a:lnTo>
                    <a:pt x="645084" y="243420"/>
                  </a:lnTo>
                  <a:lnTo>
                    <a:pt x="668981" y="249276"/>
                  </a:lnTo>
                  <a:lnTo>
                    <a:pt x="692863" y="254972"/>
                  </a:lnTo>
                  <a:lnTo>
                    <a:pt x="716760" y="260516"/>
                  </a:lnTo>
                  <a:lnTo>
                    <a:pt x="740657" y="265919"/>
                  </a:lnTo>
                  <a:lnTo>
                    <a:pt x="764539" y="271149"/>
                  </a:lnTo>
                  <a:lnTo>
                    <a:pt x="788436" y="276214"/>
                  </a:lnTo>
                  <a:lnTo>
                    <a:pt x="812333" y="281135"/>
                  </a:lnTo>
                  <a:lnTo>
                    <a:pt x="836215" y="285917"/>
                  </a:lnTo>
                  <a:lnTo>
                    <a:pt x="860112" y="290565"/>
                  </a:lnTo>
                  <a:lnTo>
                    <a:pt x="884009" y="295085"/>
                  </a:lnTo>
                  <a:lnTo>
                    <a:pt x="907891" y="299482"/>
                  </a:lnTo>
                  <a:lnTo>
                    <a:pt x="931788" y="303760"/>
                  </a:lnTo>
                  <a:lnTo>
                    <a:pt x="955685" y="307927"/>
                  </a:lnTo>
                  <a:lnTo>
                    <a:pt x="979567" y="311987"/>
                  </a:lnTo>
                  <a:lnTo>
                    <a:pt x="1003464" y="315949"/>
                  </a:lnTo>
                  <a:lnTo>
                    <a:pt x="1027361" y="319771"/>
                  </a:lnTo>
                  <a:lnTo>
                    <a:pt x="1051243" y="323482"/>
                  </a:lnTo>
                  <a:lnTo>
                    <a:pt x="1075140" y="327088"/>
                  </a:lnTo>
                  <a:lnTo>
                    <a:pt x="1099037" y="330596"/>
                  </a:lnTo>
                  <a:lnTo>
                    <a:pt x="1122920" y="334008"/>
                  </a:lnTo>
                  <a:lnTo>
                    <a:pt x="1146816" y="337325"/>
                  </a:lnTo>
                  <a:lnTo>
                    <a:pt x="1170713" y="340553"/>
                  </a:lnTo>
                  <a:lnTo>
                    <a:pt x="1194596" y="343693"/>
                  </a:lnTo>
                  <a:lnTo>
                    <a:pt x="1218492" y="346750"/>
                  </a:lnTo>
                  <a:lnTo>
                    <a:pt x="1242389" y="349725"/>
                  </a:lnTo>
                  <a:lnTo>
                    <a:pt x="1266272" y="352620"/>
                  </a:lnTo>
                  <a:lnTo>
                    <a:pt x="1290168" y="355425"/>
                  </a:lnTo>
                  <a:lnTo>
                    <a:pt x="1314065" y="358153"/>
                  </a:lnTo>
                  <a:lnTo>
                    <a:pt x="1337948" y="360804"/>
                  </a:lnTo>
                  <a:lnTo>
                    <a:pt x="1361844" y="363383"/>
                  </a:lnTo>
                  <a:lnTo>
                    <a:pt x="1385741" y="365888"/>
                  </a:lnTo>
                  <a:lnTo>
                    <a:pt x="1409624" y="368324"/>
                  </a:lnTo>
                  <a:lnTo>
                    <a:pt x="1433521" y="370691"/>
                  </a:lnTo>
                  <a:lnTo>
                    <a:pt x="1457417" y="372992"/>
                  </a:lnTo>
                  <a:lnTo>
                    <a:pt x="1481300" y="375227"/>
                  </a:lnTo>
                  <a:lnTo>
                    <a:pt x="1505197" y="377400"/>
                  </a:lnTo>
                  <a:lnTo>
                    <a:pt x="1529093" y="379511"/>
                  </a:lnTo>
                  <a:lnTo>
                    <a:pt x="1552976" y="381564"/>
                  </a:lnTo>
                  <a:lnTo>
                    <a:pt x="1576873" y="383559"/>
                  </a:lnTo>
                  <a:lnTo>
                    <a:pt x="1600769" y="385497"/>
                  </a:lnTo>
                  <a:lnTo>
                    <a:pt x="1624652" y="387380"/>
                  </a:lnTo>
                  <a:lnTo>
                    <a:pt x="1648549" y="389210"/>
                  </a:lnTo>
                  <a:lnTo>
                    <a:pt x="1672445" y="390988"/>
                  </a:lnTo>
                  <a:lnTo>
                    <a:pt x="1696328" y="392716"/>
                  </a:lnTo>
                  <a:lnTo>
                    <a:pt x="1720225" y="394394"/>
                  </a:lnTo>
                  <a:lnTo>
                    <a:pt x="1744122" y="396027"/>
                  </a:lnTo>
                  <a:lnTo>
                    <a:pt x="1768004" y="397612"/>
                  </a:lnTo>
                  <a:lnTo>
                    <a:pt x="1791901" y="399152"/>
                  </a:lnTo>
                  <a:lnTo>
                    <a:pt x="1815798" y="400648"/>
                  </a:lnTo>
                  <a:lnTo>
                    <a:pt x="1839680" y="402101"/>
                  </a:lnTo>
                  <a:lnTo>
                    <a:pt x="1863577" y="403514"/>
                  </a:lnTo>
                  <a:lnTo>
                    <a:pt x="1887474" y="404886"/>
                  </a:lnTo>
                  <a:lnTo>
                    <a:pt x="1911356" y="406221"/>
                  </a:lnTo>
                  <a:lnTo>
                    <a:pt x="1935253" y="407518"/>
                  </a:lnTo>
                  <a:lnTo>
                    <a:pt x="1959150" y="408781"/>
                  </a:lnTo>
                  <a:lnTo>
                    <a:pt x="1983032" y="410007"/>
                  </a:lnTo>
                  <a:lnTo>
                    <a:pt x="2006929" y="411203"/>
                  </a:lnTo>
                  <a:lnTo>
                    <a:pt x="2030826" y="412367"/>
                  </a:lnTo>
                  <a:lnTo>
                    <a:pt x="2054708" y="413485"/>
                  </a:lnTo>
                  <a:lnTo>
                    <a:pt x="2078605" y="414571"/>
                  </a:lnTo>
                  <a:lnTo>
                    <a:pt x="2102502" y="415624"/>
                  </a:lnTo>
                  <a:lnTo>
                    <a:pt x="2126384" y="416645"/>
                  </a:lnTo>
                  <a:lnTo>
                    <a:pt x="2150281" y="417638"/>
                  </a:lnTo>
                  <a:lnTo>
                    <a:pt x="2174178" y="418600"/>
                  </a:lnTo>
                  <a:lnTo>
                    <a:pt x="2198060" y="419534"/>
                  </a:lnTo>
                  <a:lnTo>
                    <a:pt x="2221957" y="420441"/>
                  </a:lnTo>
                  <a:lnTo>
                    <a:pt x="2245854" y="421321"/>
                  </a:lnTo>
                  <a:lnTo>
                    <a:pt x="2269736" y="422177"/>
                  </a:lnTo>
                  <a:lnTo>
                    <a:pt x="2293633" y="423010"/>
                  </a:lnTo>
                  <a:lnTo>
                    <a:pt x="2317530" y="423819"/>
                  </a:lnTo>
                  <a:lnTo>
                    <a:pt x="2341412" y="424608"/>
                  </a:lnTo>
                  <a:lnTo>
                    <a:pt x="2365309" y="425378"/>
                  </a:lnTo>
                  <a:lnTo>
                    <a:pt x="2389206" y="426130"/>
                  </a:lnTo>
                  <a:lnTo>
                    <a:pt x="2413088" y="426865"/>
                  </a:lnTo>
                  <a:lnTo>
                    <a:pt x="2436985" y="427585"/>
                  </a:lnTo>
                  <a:lnTo>
                    <a:pt x="2460882" y="428294"/>
                  </a:lnTo>
                  <a:lnTo>
                    <a:pt x="2484765" y="428976"/>
                  </a:lnTo>
                  <a:lnTo>
                    <a:pt x="2508661" y="429607"/>
                  </a:lnTo>
                  <a:lnTo>
                    <a:pt x="2532558" y="430215"/>
                  </a:lnTo>
                  <a:lnTo>
                    <a:pt x="2556441" y="430806"/>
                  </a:lnTo>
                  <a:lnTo>
                    <a:pt x="2580337" y="431376"/>
                  </a:lnTo>
                  <a:lnTo>
                    <a:pt x="2604234" y="431930"/>
                  </a:lnTo>
                  <a:lnTo>
                    <a:pt x="2628117" y="432467"/>
                  </a:lnTo>
                  <a:lnTo>
                    <a:pt x="2652013" y="432988"/>
                  </a:lnTo>
                  <a:lnTo>
                    <a:pt x="2675910" y="433495"/>
                  </a:lnTo>
                  <a:lnTo>
                    <a:pt x="2699793" y="433986"/>
                  </a:lnTo>
                  <a:lnTo>
                    <a:pt x="2723689" y="434467"/>
                  </a:lnTo>
                  <a:lnTo>
                    <a:pt x="2747586" y="434935"/>
                  </a:lnTo>
                  <a:lnTo>
                    <a:pt x="2771469" y="435395"/>
                  </a:lnTo>
                  <a:lnTo>
                    <a:pt x="2795366" y="435848"/>
                  </a:lnTo>
                  <a:lnTo>
                    <a:pt x="2819262" y="436292"/>
                  </a:lnTo>
                  <a:lnTo>
                    <a:pt x="2843145" y="436731"/>
                  </a:lnTo>
                  <a:lnTo>
                    <a:pt x="2867042" y="437167"/>
                  </a:lnTo>
                  <a:lnTo>
                    <a:pt x="2890938" y="437602"/>
                  </a:lnTo>
                  <a:lnTo>
                    <a:pt x="2914821" y="438037"/>
                  </a:lnTo>
                  <a:lnTo>
                    <a:pt x="2938718" y="438437"/>
                  </a:lnTo>
                  <a:lnTo>
                    <a:pt x="2962614" y="438795"/>
                  </a:lnTo>
                  <a:lnTo>
                    <a:pt x="2986497" y="439145"/>
                  </a:lnTo>
                  <a:lnTo>
                    <a:pt x="3010394" y="439483"/>
                  </a:lnTo>
                  <a:lnTo>
                    <a:pt x="3034290" y="439812"/>
                  </a:lnTo>
                  <a:lnTo>
                    <a:pt x="3058173" y="440134"/>
                  </a:lnTo>
                  <a:lnTo>
                    <a:pt x="3082070" y="440444"/>
                  </a:lnTo>
                  <a:lnTo>
                    <a:pt x="3105967" y="440748"/>
                  </a:lnTo>
                  <a:lnTo>
                    <a:pt x="3129849" y="441047"/>
                  </a:lnTo>
                  <a:lnTo>
                    <a:pt x="3153746" y="441337"/>
                  </a:lnTo>
                  <a:lnTo>
                    <a:pt x="3177643" y="441621"/>
                  </a:lnTo>
                  <a:lnTo>
                    <a:pt x="3201525" y="441902"/>
                  </a:lnTo>
                  <a:lnTo>
                    <a:pt x="3225422" y="442177"/>
                  </a:lnTo>
                  <a:lnTo>
                    <a:pt x="3249319" y="442451"/>
                  </a:lnTo>
                  <a:lnTo>
                    <a:pt x="3273201" y="442721"/>
                  </a:lnTo>
                  <a:lnTo>
                    <a:pt x="3297098" y="442990"/>
                  </a:lnTo>
                  <a:lnTo>
                    <a:pt x="3320995" y="443259"/>
                  </a:lnTo>
                  <a:lnTo>
                    <a:pt x="3344877" y="443529"/>
                  </a:lnTo>
                  <a:lnTo>
                    <a:pt x="3368774" y="443800"/>
                  </a:lnTo>
                  <a:lnTo>
                    <a:pt x="3392671" y="444039"/>
                  </a:lnTo>
                  <a:lnTo>
                    <a:pt x="3416553" y="444267"/>
                  </a:lnTo>
                  <a:lnTo>
                    <a:pt x="3440450" y="444490"/>
                  </a:lnTo>
                  <a:lnTo>
                    <a:pt x="3464347" y="444707"/>
                  </a:lnTo>
                  <a:lnTo>
                    <a:pt x="3488229" y="444920"/>
                  </a:lnTo>
                  <a:lnTo>
                    <a:pt x="3512126" y="445127"/>
                  </a:lnTo>
                  <a:lnTo>
                    <a:pt x="3536023" y="445330"/>
                  </a:lnTo>
                  <a:lnTo>
                    <a:pt x="3559905" y="445529"/>
                  </a:lnTo>
                  <a:lnTo>
                    <a:pt x="3583802" y="445723"/>
                  </a:lnTo>
                  <a:lnTo>
                    <a:pt x="3607699" y="445914"/>
                  </a:lnTo>
                  <a:lnTo>
                    <a:pt x="3631581" y="446101"/>
                  </a:lnTo>
                  <a:lnTo>
                    <a:pt x="3655478" y="446283"/>
                  </a:lnTo>
                  <a:lnTo>
                    <a:pt x="3679375" y="446462"/>
                  </a:lnTo>
                  <a:lnTo>
                    <a:pt x="3703257" y="446637"/>
                  </a:lnTo>
                  <a:lnTo>
                    <a:pt x="3727154" y="446808"/>
                  </a:lnTo>
                  <a:lnTo>
                    <a:pt x="3751051" y="446978"/>
                  </a:lnTo>
                  <a:lnTo>
                    <a:pt x="3774933" y="447143"/>
                  </a:lnTo>
                  <a:lnTo>
                    <a:pt x="3798830" y="447305"/>
                  </a:lnTo>
                  <a:lnTo>
                    <a:pt x="3822727" y="447464"/>
                  </a:lnTo>
                  <a:lnTo>
                    <a:pt x="3846609" y="447617"/>
                  </a:lnTo>
                  <a:lnTo>
                    <a:pt x="3870506" y="447768"/>
                  </a:lnTo>
                  <a:lnTo>
                    <a:pt x="3894403" y="447913"/>
                  </a:lnTo>
                  <a:lnTo>
                    <a:pt x="3918286" y="448055"/>
                  </a:lnTo>
                  <a:lnTo>
                    <a:pt x="3942182" y="448196"/>
                  </a:lnTo>
                  <a:lnTo>
                    <a:pt x="3966079" y="448330"/>
                  </a:lnTo>
                  <a:lnTo>
                    <a:pt x="3989962" y="448463"/>
                  </a:lnTo>
                  <a:lnTo>
                    <a:pt x="4013858" y="448592"/>
                  </a:lnTo>
                  <a:lnTo>
                    <a:pt x="4037755" y="448716"/>
                  </a:lnTo>
                  <a:lnTo>
                    <a:pt x="4061638" y="448839"/>
                  </a:lnTo>
                  <a:lnTo>
                    <a:pt x="4085534" y="448957"/>
                  </a:lnTo>
                  <a:lnTo>
                    <a:pt x="4109431" y="449072"/>
                  </a:lnTo>
                  <a:lnTo>
                    <a:pt x="4133314" y="449183"/>
                  </a:lnTo>
                  <a:lnTo>
                    <a:pt x="4157210" y="449291"/>
                  </a:lnTo>
                  <a:lnTo>
                    <a:pt x="4181107" y="449395"/>
                  </a:lnTo>
                  <a:lnTo>
                    <a:pt x="4204990" y="449495"/>
                  </a:lnTo>
                  <a:lnTo>
                    <a:pt x="4228887" y="449591"/>
                  </a:lnTo>
                  <a:lnTo>
                    <a:pt x="4252783" y="449685"/>
                  </a:lnTo>
                  <a:lnTo>
                    <a:pt x="4276666" y="449775"/>
                  </a:lnTo>
                  <a:lnTo>
                    <a:pt x="4300563" y="449866"/>
                  </a:lnTo>
                  <a:lnTo>
                    <a:pt x="4324459" y="449953"/>
                  </a:lnTo>
                  <a:lnTo>
                    <a:pt x="4348342" y="450038"/>
                  </a:lnTo>
                  <a:lnTo>
                    <a:pt x="4372239" y="450121"/>
                  </a:lnTo>
                  <a:lnTo>
                    <a:pt x="4396135" y="450200"/>
                  </a:lnTo>
                  <a:lnTo>
                    <a:pt x="4420018" y="450276"/>
                  </a:lnTo>
                  <a:lnTo>
                    <a:pt x="4443915" y="450351"/>
                  </a:lnTo>
                  <a:lnTo>
                    <a:pt x="4467811" y="450423"/>
                  </a:lnTo>
                  <a:lnTo>
                    <a:pt x="4491694" y="450492"/>
                  </a:lnTo>
                  <a:lnTo>
                    <a:pt x="4515591" y="450560"/>
                  </a:lnTo>
                  <a:lnTo>
                    <a:pt x="4539488" y="450625"/>
                  </a:lnTo>
                  <a:lnTo>
                    <a:pt x="4563370" y="450690"/>
                  </a:lnTo>
                  <a:lnTo>
                    <a:pt x="4587267" y="450750"/>
                  </a:lnTo>
                  <a:lnTo>
                    <a:pt x="4611164" y="450810"/>
                  </a:lnTo>
                  <a:lnTo>
                    <a:pt x="4635046" y="450869"/>
                  </a:lnTo>
                  <a:lnTo>
                    <a:pt x="4658943" y="450925"/>
                  </a:lnTo>
                  <a:lnTo>
                    <a:pt x="4682840" y="450982"/>
                  </a:lnTo>
                  <a:lnTo>
                    <a:pt x="4706722" y="451037"/>
                  </a:lnTo>
                  <a:lnTo>
                    <a:pt x="4730619" y="451087"/>
                  </a:lnTo>
                  <a:lnTo>
                    <a:pt x="4754516" y="451136"/>
                  </a:lnTo>
                  <a:lnTo>
                    <a:pt x="4778398" y="451180"/>
                  </a:lnTo>
                  <a:lnTo>
                    <a:pt x="4802295" y="451226"/>
                  </a:lnTo>
                  <a:lnTo>
                    <a:pt x="4826192" y="451266"/>
                  </a:lnTo>
                  <a:lnTo>
                    <a:pt x="4850074" y="451307"/>
                  </a:lnTo>
                  <a:lnTo>
                    <a:pt x="4873971" y="451348"/>
                  </a:lnTo>
                  <a:lnTo>
                    <a:pt x="4897868" y="451387"/>
                  </a:lnTo>
                  <a:lnTo>
                    <a:pt x="4921750" y="451424"/>
                  </a:lnTo>
                  <a:lnTo>
                    <a:pt x="4945647" y="451461"/>
                  </a:lnTo>
                  <a:lnTo>
                    <a:pt x="4969544" y="451496"/>
                  </a:lnTo>
                  <a:lnTo>
                    <a:pt x="4993426" y="451532"/>
                  </a:lnTo>
                  <a:lnTo>
                    <a:pt x="5017323" y="451565"/>
                  </a:lnTo>
                  <a:lnTo>
                    <a:pt x="5041220" y="451600"/>
                  </a:lnTo>
                  <a:lnTo>
                    <a:pt x="5065102" y="451633"/>
                  </a:lnTo>
                  <a:lnTo>
                    <a:pt x="5088999" y="451667"/>
                  </a:lnTo>
                  <a:lnTo>
                    <a:pt x="5112896" y="451700"/>
                  </a:lnTo>
                  <a:lnTo>
                    <a:pt x="5136778" y="451733"/>
                  </a:lnTo>
                  <a:lnTo>
                    <a:pt x="5160675" y="451768"/>
                  </a:lnTo>
                  <a:lnTo>
                    <a:pt x="5184572" y="451797"/>
                  </a:lnTo>
                  <a:lnTo>
                    <a:pt x="5208454" y="451825"/>
                  </a:lnTo>
                  <a:lnTo>
                    <a:pt x="5232351" y="451852"/>
                  </a:lnTo>
                  <a:lnTo>
                    <a:pt x="5256248" y="451878"/>
                  </a:lnTo>
                  <a:lnTo>
                    <a:pt x="5280131" y="451904"/>
                  </a:lnTo>
                  <a:lnTo>
                    <a:pt x="5304027" y="451927"/>
                  </a:lnTo>
                  <a:lnTo>
                    <a:pt x="5327924" y="451953"/>
                  </a:lnTo>
                  <a:lnTo>
                    <a:pt x="5351807" y="451976"/>
                  </a:lnTo>
                  <a:lnTo>
                    <a:pt x="5375703" y="451999"/>
                  </a:lnTo>
                  <a:lnTo>
                    <a:pt x="5399600" y="452023"/>
                  </a:lnTo>
                  <a:lnTo>
                    <a:pt x="5423483" y="452045"/>
                  </a:lnTo>
                  <a:lnTo>
                    <a:pt x="5447379" y="452068"/>
                  </a:lnTo>
                  <a:lnTo>
                    <a:pt x="5471276" y="452089"/>
                  </a:lnTo>
                  <a:lnTo>
                    <a:pt x="5495159" y="452111"/>
                  </a:lnTo>
                  <a:lnTo>
                    <a:pt x="5519055" y="452132"/>
                  </a:lnTo>
                  <a:lnTo>
                    <a:pt x="5542952" y="452153"/>
                  </a:lnTo>
                  <a:lnTo>
                    <a:pt x="5566835" y="452174"/>
                  </a:lnTo>
                  <a:lnTo>
                    <a:pt x="5590732" y="452194"/>
                  </a:lnTo>
                  <a:lnTo>
                    <a:pt x="5614628" y="452212"/>
                  </a:lnTo>
                  <a:lnTo>
                    <a:pt x="5638511" y="452233"/>
                  </a:lnTo>
                  <a:lnTo>
                    <a:pt x="5662408" y="452251"/>
                  </a:lnTo>
                  <a:lnTo>
                    <a:pt x="5686304" y="452268"/>
                  </a:lnTo>
                  <a:lnTo>
                    <a:pt x="5710187" y="452287"/>
                  </a:lnTo>
                  <a:lnTo>
                    <a:pt x="5734084" y="452305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26"/>
            <p:cNvSpPr/>
            <p:nvPr/>
          </p:nvSpPr>
          <p:spPr>
            <a:xfrm>
              <a:off x="2148877" y="4465227"/>
              <a:ext cx="5734084" cy="511496"/>
            </a:xfrm>
            <a:custGeom>
              <a:avLst/>
              <a:gdLst/>
              <a:ahLst/>
              <a:cxnLst/>
              <a:rect l="0" t="0" r="0" b="0"/>
              <a:pathLst>
                <a:path w="5734084" h="511496">
                  <a:moveTo>
                    <a:pt x="0" y="50944"/>
                  </a:moveTo>
                  <a:lnTo>
                    <a:pt x="23896" y="58911"/>
                  </a:lnTo>
                  <a:lnTo>
                    <a:pt x="47779" y="65217"/>
                  </a:lnTo>
                  <a:lnTo>
                    <a:pt x="71676" y="67744"/>
                  </a:lnTo>
                  <a:lnTo>
                    <a:pt x="95572" y="68917"/>
                  </a:lnTo>
                  <a:lnTo>
                    <a:pt x="119455" y="63637"/>
                  </a:lnTo>
                  <a:lnTo>
                    <a:pt x="143352" y="43332"/>
                  </a:lnTo>
                  <a:lnTo>
                    <a:pt x="167248" y="20476"/>
                  </a:lnTo>
                  <a:lnTo>
                    <a:pt x="191131" y="5074"/>
                  </a:lnTo>
                  <a:lnTo>
                    <a:pt x="215028" y="0"/>
                  </a:lnTo>
                  <a:lnTo>
                    <a:pt x="238924" y="3938"/>
                  </a:lnTo>
                  <a:lnTo>
                    <a:pt x="262807" y="14488"/>
                  </a:lnTo>
                  <a:lnTo>
                    <a:pt x="286704" y="29307"/>
                  </a:lnTo>
                  <a:lnTo>
                    <a:pt x="310601" y="46536"/>
                  </a:lnTo>
                  <a:lnTo>
                    <a:pt x="334483" y="64850"/>
                  </a:lnTo>
                  <a:lnTo>
                    <a:pt x="358380" y="83276"/>
                  </a:lnTo>
                  <a:lnTo>
                    <a:pt x="382277" y="101149"/>
                  </a:lnTo>
                  <a:lnTo>
                    <a:pt x="406159" y="118001"/>
                  </a:lnTo>
                  <a:lnTo>
                    <a:pt x="430056" y="133528"/>
                  </a:lnTo>
                  <a:lnTo>
                    <a:pt x="453953" y="147607"/>
                  </a:lnTo>
                  <a:lnTo>
                    <a:pt x="477835" y="160161"/>
                  </a:lnTo>
                  <a:lnTo>
                    <a:pt x="501732" y="171183"/>
                  </a:lnTo>
                  <a:lnTo>
                    <a:pt x="525629" y="180794"/>
                  </a:lnTo>
                  <a:lnTo>
                    <a:pt x="549511" y="189208"/>
                  </a:lnTo>
                  <a:lnTo>
                    <a:pt x="573408" y="196506"/>
                  </a:lnTo>
                  <a:lnTo>
                    <a:pt x="597305" y="202649"/>
                  </a:lnTo>
                  <a:lnTo>
                    <a:pt x="621187" y="208089"/>
                  </a:lnTo>
                  <a:lnTo>
                    <a:pt x="645084" y="212895"/>
                  </a:lnTo>
                  <a:lnTo>
                    <a:pt x="668981" y="216756"/>
                  </a:lnTo>
                  <a:lnTo>
                    <a:pt x="692863" y="210918"/>
                  </a:lnTo>
                  <a:lnTo>
                    <a:pt x="716760" y="204451"/>
                  </a:lnTo>
                  <a:lnTo>
                    <a:pt x="740657" y="193105"/>
                  </a:lnTo>
                  <a:lnTo>
                    <a:pt x="764539" y="174985"/>
                  </a:lnTo>
                  <a:lnTo>
                    <a:pt x="788436" y="154459"/>
                  </a:lnTo>
                  <a:lnTo>
                    <a:pt x="812333" y="136558"/>
                  </a:lnTo>
                  <a:lnTo>
                    <a:pt x="836215" y="123745"/>
                  </a:lnTo>
                  <a:lnTo>
                    <a:pt x="860112" y="120801"/>
                  </a:lnTo>
                  <a:lnTo>
                    <a:pt x="884009" y="137524"/>
                  </a:lnTo>
                  <a:lnTo>
                    <a:pt x="907891" y="167495"/>
                  </a:lnTo>
                  <a:lnTo>
                    <a:pt x="931788" y="199547"/>
                  </a:lnTo>
                  <a:lnTo>
                    <a:pt x="955685" y="227749"/>
                  </a:lnTo>
                  <a:lnTo>
                    <a:pt x="979567" y="253462"/>
                  </a:lnTo>
                  <a:lnTo>
                    <a:pt x="1003464" y="276852"/>
                  </a:lnTo>
                  <a:lnTo>
                    <a:pt x="1027361" y="297165"/>
                  </a:lnTo>
                  <a:lnTo>
                    <a:pt x="1051243" y="314768"/>
                  </a:lnTo>
                  <a:lnTo>
                    <a:pt x="1075140" y="329895"/>
                  </a:lnTo>
                  <a:lnTo>
                    <a:pt x="1099037" y="342857"/>
                  </a:lnTo>
                  <a:lnTo>
                    <a:pt x="1122920" y="354097"/>
                  </a:lnTo>
                  <a:lnTo>
                    <a:pt x="1146816" y="362462"/>
                  </a:lnTo>
                  <a:lnTo>
                    <a:pt x="1170713" y="371362"/>
                  </a:lnTo>
                  <a:lnTo>
                    <a:pt x="1194596" y="377203"/>
                  </a:lnTo>
                  <a:lnTo>
                    <a:pt x="1218492" y="387040"/>
                  </a:lnTo>
                  <a:lnTo>
                    <a:pt x="1242389" y="396425"/>
                  </a:lnTo>
                  <a:lnTo>
                    <a:pt x="1266272" y="403507"/>
                  </a:lnTo>
                  <a:lnTo>
                    <a:pt x="1290168" y="406115"/>
                  </a:lnTo>
                  <a:lnTo>
                    <a:pt x="1314065" y="413326"/>
                  </a:lnTo>
                  <a:lnTo>
                    <a:pt x="1337948" y="407293"/>
                  </a:lnTo>
                  <a:lnTo>
                    <a:pt x="1361844" y="419880"/>
                  </a:lnTo>
                  <a:lnTo>
                    <a:pt x="1385741" y="418723"/>
                  </a:lnTo>
                  <a:lnTo>
                    <a:pt x="1409624" y="427375"/>
                  </a:lnTo>
                  <a:lnTo>
                    <a:pt x="1433521" y="422414"/>
                  </a:lnTo>
                  <a:lnTo>
                    <a:pt x="1457417" y="420394"/>
                  </a:lnTo>
                  <a:lnTo>
                    <a:pt x="1481300" y="416766"/>
                  </a:lnTo>
                  <a:lnTo>
                    <a:pt x="1505197" y="409515"/>
                  </a:lnTo>
                  <a:lnTo>
                    <a:pt x="1529093" y="400895"/>
                  </a:lnTo>
                  <a:lnTo>
                    <a:pt x="1552976" y="386850"/>
                  </a:lnTo>
                  <a:lnTo>
                    <a:pt x="1576873" y="357786"/>
                  </a:lnTo>
                  <a:lnTo>
                    <a:pt x="1600769" y="325924"/>
                  </a:lnTo>
                  <a:lnTo>
                    <a:pt x="1624652" y="301305"/>
                  </a:lnTo>
                  <a:lnTo>
                    <a:pt x="1648549" y="287122"/>
                  </a:lnTo>
                  <a:lnTo>
                    <a:pt x="1672445" y="282546"/>
                  </a:lnTo>
                  <a:lnTo>
                    <a:pt x="1696328" y="284966"/>
                  </a:lnTo>
                  <a:lnTo>
                    <a:pt x="1720225" y="291952"/>
                  </a:lnTo>
                  <a:lnTo>
                    <a:pt x="1744122" y="301663"/>
                  </a:lnTo>
                  <a:lnTo>
                    <a:pt x="1768004" y="312771"/>
                  </a:lnTo>
                  <a:lnTo>
                    <a:pt x="1791901" y="324290"/>
                  </a:lnTo>
                  <a:lnTo>
                    <a:pt x="1815798" y="335423"/>
                  </a:lnTo>
                  <a:lnTo>
                    <a:pt x="1839680" y="345671"/>
                  </a:lnTo>
                  <a:lnTo>
                    <a:pt x="1863577" y="354781"/>
                  </a:lnTo>
                  <a:lnTo>
                    <a:pt x="1887474" y="362610"/>
                  </a:lnTo>
                  <a:lnTo>
                    <a:pt x="1911356" y="369068"/>
                  </a:lnTo>
                  <a:lnTo>
                    <a:pt x="1935253" y="374264"/>
                  </a:lnTo>
                  <a:lnTo>
                    <a:pt x="1959150" y="378033"/>
                  </a:lnTo>
                  <a:lnTo>
                    <a:pt x="1983032" y="380772"/>
                  </a:lnTo>
                  <a:lnTo>
                    <a:pt x="2006929" y="382700"/>
                  </a:lnTo>
                  <a:lnTo>
                    <a:pt x="2030826" y="383701"/>
                  </a:lnTo>
                  <a:lnTo>
                    <a:pt x="2054708" y="383759"/>
                  </a:lnTo>
                  <a:lnTo>
                    <a:pt x="2078605" y="383749"/>
                  </a:lnTo>
                  <a:lnTo>
                    <a:pt x="2102502" y="382562"/>
                  </a:lnTo>
                  <a:lnTo>
                    <a:pt x="2126384" y="372017"/>
                  </a:lnTo>
                  <a:lnTo>
                    <a:pt x="2150281" y="360976"/>
                  </a:lnTo>
                  <a:lnTo>
                    <a:pt x="2174178" y="344984"/>
                  </a:lnTo>
                  <a:lnTo>
                    <a:pt x="2198060" y="322362"/>
                  </a:lnTo>
                  <a:lnTo>
                    <a:pt x="2221957" y="297626"/>
                  </a:lnTo>
                  <a:lnTo>
                    <a:pt x="2245854" y="275668"/>
                  </a:lnTo>
                  <a:lnTo>
                    <a:pt x="2269736" y="258908"/>
                  </a:lnTo>
                  <a:lnTo>
                    <a:pt x="2293633" y="252440"/>
                  </a:lnTo>
                  <a:lnTo>
                    <a:pt x="2317530" y="265917"/>
                  </a:lnTo>
                  <a:lnTo>
                    <a:pt x="2341412" y="292693"/>
                  </a:lnTo>
                  <a:lnTo>
                    <a:pt x="2365309" y="321055"/>
                  </a:lnTo>
                  <a:lnTo>
                    <a:pt x="2389206" y="345519"/>
                  </a:lnTo>
                  <a:lnTo>
                    <a:pt x="2413088" y="368077"/>
                  </a:lnTo>
                  <a:lnTo>
                    <a:pt x="2436985" y="388258"/>
                  </a:lnTo>
                  <a:lnTo>
                    <a:pt x="2460882" y="405425"/>
                  </a:lnTo>
                  <a:lnTo>
                    <a:pt x="2484765" y="420046"/>
                  </a:lnTo>
                  <a:lnTo>
                    <a:pt x="2508661" y="432223"/>
                  </a:lnTo>
                  <a:lnTo>
                    <a:pt x="2532558" y="442387"/>
                  </a:lnTo>
                  <a:lnTo>
                    <a:pt x="2556441" y="450820"/>
                  </a:lnTo>
                  <a:lnTo>
                    <a:pt x="2580337" y="456094"/>
                  </a:lnTo>
                  <a:lnTo>
                    <a:pt x="2604234" y="462880"/>
                  </a:lnTo>
                  <a:lnTo>
                    <a:pt x="2628117" y="466096"/>
                  </a:lnTo>
                  <a:lnTo>
                    <a:pt x="2652013" y="473400"/>
                  </a:lnTo>
                  <a:lnTo>
                    <a:pt x="2675910" y="480368"/>
                  </a:lnTo>
                  <a:lnTo>
                    <a:pt x="2699793" y="485173"/>
                  </a:lnTo>
                  <a:lnTo>
                    <a:pt x="2723689" y="485612"/>
                  </a:lnTo>
                  <a:lnTo>
                    <a:pt x="2747586" y="490695"/>
                  </a:lnTo>
                  <a:lnTo>
                    <a:pt x="2771469" y="482289"/>
                  </a:lnTo>
                  <a:lnTo>
                    <a:pt x="2795366" y="492734"/>
                  </a:lnTo>
                  <a:lnTo>
                    <a:pt x="2819262" y="489549"/>
                  </a:lnTo>
                  <a:lnTo>
                    <a:pt x="2843145" y="496572"/>
                  </a:lnTo>
                  <a:lnTo>
                    <a:pt x="2867042" y="489423"/>
                  </a:lnTo>
                  <a:lnTo>
                    <a:pt x="2890938" y="485683"/>
                  </a:lnTo>
                  <a:lnTo>
                    <a:pt x="2914821" y="480238"/>
                  </a:lnTo>
                  <a:lnTo>
                    <a:pt x="2938718" y="471268"/>
                  </a:lnTo>
                  <a:lnTo>
                    <a:pt x="2962614" y="460935"/>
                  </a:lnTo>
                  <a:lnTo>
                    <a:pt x="2986497" y="445357"/>
                  </a:lnTo>
                  <a:lnTo>
                    <a:pt x="3010394" y="414970"/>
                  </a:lnTo>
                  <a:lnTo>
                    <a:pt x="3034290" y="381012"/>
                  </a:lnTo>
                  <a:lnTo>
                    <a:pt x="3058173" y="354775"/>
                  </a:lnTo>
                  <a:lnTo>
                    <a:pt x="3082070" y="339212"/>
                  </a:lnTo>
                  <a:lnTo>
                    <a:pt x="3105967" y="333055"/>
                  </a:lnTo>
                  <a:lnTo>
                    <a:pt x="3129849" y="333965"/>
                  </a:lnTo>
                  <a:lnTo>
                    <a:pt x="3153746" y="339550"/>
                  </a:lnTo>
                  <a:lnTo>
                    <a:pt x="3177643" y="347912"/>
                  </a:lnTo>
                  <a:lnTo>
                    <a:pt x="3201525" y="357666"/>
                  </a:lnTo>
                  <a:lnTo>
                    <a:pt x="3225422" y="367818"/>
                  </a:lnTo>
                  <a:lnTo>
                    <a:pt x="3249319" y="377682"/>
                  </a:lnTo>
                  <a:lnTo>
                    <a:pt x="3273201" y="386750"/>
                  </a:lnTo>
                  <a:lnTo>
                    <a:pt x="3297098" y="394731"/>
                  </a:lnTo>
                  <a:lnTo>
                    <a:pt x="3320995" y="401456"/>
                  </a:lnTo>
                  <a:lnTo>
                    <a:pt x="3344877" y="406858"/>
                  </a:lnTo>
                  <a:lnTo>
                    <a:pt x="3368774" y="410981"/>
                  </a:lnTo>
                  <a:lnTo>
                    <a:pt x="3392671" y="413896"/>
                  </a:lnTo>
                  <a:lnTo>
                    <a:pt x="3416553" y="415688"/>
                  </a:lnTo>
                  <a:lnTo>
                    <a:pt x="3440450" y="416556"/>
                  </a:lnTo>
                  <a:lnTo>
                    <a:pt x="3464347" y="416569"/>
                  </a:lnTo>
                  <a:lnTo>
                    <a:pt x="3488229" y="415922"/>
                  </a:lnTo>
                  <a:lnTo>
                    <a:pt x="3512126" y="414784"/>
                  </a:lnTo>
                  <a:lnTo>
                    <a:pt x="3536023" y="412855"/>
                  </a:lnTo>
                  <a:lnTo>
                    <a:pt x="3559905" y="401396"/>
                  </a:lnTo>
                  <a:lnTo>
                    <a:pt x="3583802" y="389428"/>
                  </a:lnTo>
                  <a:lnTo>
                    <a:pt x="3607699" y="372671"/>
                  </a:lnTo>
                  <a:lnTo>
                    <a:pt x="3631581" y="349297"/>
                  </a:lnTo>
                  <a:lnTo>
                    <a:pt x="3655478" y="323739"/>
                  </a:lnTo>
                  <a:lnTo>
                    <a:pt x="3679375" y="301033"/>
                  </a:lnTo>
                  <a:lnTo>
                    <a:pt x="3703257" y="283565"/>
                  </a:lnTo>
                  <a:lnTo>
                    <a:pt x="3727154" y="276470"/>
                  </a:lnTo>
                  <a:lnTo>
                    <a:pt x="3751051" y="289407"/>
                  </a:lnTo>
                  <a:lnTo>
                    <a:pt x="3774933" y="315574"/>
                  </a:lnTo>
                  <a:lnTo>
                    <a:pt x="3798830" y="343295"/>
                  </a:lnTo>
                  <a:lnTo>
                    <a:pt x="3822727" y="367311"/>
                  </a:lnTo>
                  <a:lnTo>
                    <a:pt x="3846609" y="388992"/>
                  </a:lnTo>
                  <a:lnTo>
                    <a:pt x="3870506" y="408605"/>
                  </a:lnTo>
                  <a:lnTo>
                    <a:pt x="3894403" y="425254"/>
                  </a:lnTo>
                  <a:lnTo>
                    <a:pt x="3918286" y="439292"/>
                  </a:lnTo>
                  <a:lnTo>
                    <a:pt x="3942182" y="450946"/>
                  </a:lnTo>
                  <a:lnTo>
                    <a:pt x="3966079" y="460552"/>
                  </a:lnTo>
                  <a:lnTo>
                    <a:pt x="3989962" y="468525"/>
                  </a:lnTo>
                  <a:lnTo>
                    <a:pt x="4013858" y="473352"/>
                  </a:lnTo>
                  <a:lnTo>
                    <a:pt x="4037755" y="479636"/>
                  </a:lnTo>
                  <a:lnTo>
                    <a:pt x="4061638" y="482251"/>
                  </a:lnTo>
                  <a:lnTo>
                    <a:pt x="4085534" y="489079"/>
                  </a:lnTo>
                  <a:lnTo>
                    <a:pt x="4109431" y="495631"/>
                  </a:lnTo>
                  <a:lnTo>
                    <a:pt x="4133314" y="500109"/>
                  </a:lnTo>
                  <a:lnTo>
                    <a:pt x="4157210" y="500248"/>
                  </a:lnTo>
                  <a:lnTo>
                    <a:pt x="4181107" y="504848"/>
                  </a:lnTo>
                  <a:lnTo>
                    <a:pt x="4204990" y="496089"/>
                  </a:lnTo>
                  <a:lnTo>
                    <a:pt x="4228887" y="506073"/>
                  </a:lnTo>
                  <a:lnTo>
                    <a:pt x="4252783" y="502559"/>
                  </a:lnTo>
                  <a:lnTo>
                    <a:pt x="4276666" y="509319"/>
                  </a:lnTo>
                  <a:lnTo>
                    <a:pt x="4300563" y="501769"/>
                  </a:lnTo>
                  <a:lnTo>
                    <a:pt x="4324459" y="497605"/>
                  </a:lnTo>
                  <a:lnTo>
                    <a:pt x="4348342" y="491912"/>
                  </a:lnTo>
                  <a:lnTo>
                    <a:pt x="4372239" y="482631"/>
                  </a:lnTo>
                  <a:lnTo>
                    <a:pt x="4396135" y="471953"/>
                  </a:lnTo>
                  <a:lnTo>
                    <a:pt x="4420018" y="456086"/>
                  </a:lnTo>
                  <a:lnTo>
                    <a:pt x="4443915" y="425421"/>
                  </a:lnTo>
                  <a:lnTo>
                    <a:pt x="4467811" y="391194"/>
                  </a:lnTo>
                  <a:lnTo>
                    <a:pt x="4491694" y="364580"/>
                  </a:lnTo>
                  <a:lnTo>
                    <a:pt x="4515591" y="348670"/>
                  </a:lnTo>
                  <a:lnTo>
                    <a:pt x="4539488" y="342316"/>
                  </a:lnTo>
                  <a:lnTo>
                    <a:pt x="4563370" y="342991"/>
                  </a:lnTo>
                  <a:lnTo>
                    <a:pt x="4587267" y="348298"/>
                  </a:lnTo>
                  <a:lnTo>
                    <a:pt x="4611164" y="356319"/>
                  </a:lnTo>
                  <a:lnTo>
                    <a:pt x="4635046" y="365753"/>
                  </a:lnTo>
                  <a:lnTo>
                    <a:pt x="4658943" y="375634"/>
                  </a:lnTo>
                  <a:lnTo>
                    <a:pt x="4682840" y="385296"/>
                  </a:lnTo>
                  <a:lnTo>
                    <a:pt x="4706722" y="394155"/>
                  </a:lnTo>
                  <a:lnTo>
                    <a:pt x="4730619" y="401966"/>
                  </a:lnTo>
                  <a:lnTo>
                    <a:pt x="4754516" y="408523"/>
                  </a:lnTo>
                  <a:lnTo>
                    <a:pt x="4778398" y="413736"/>
                  </a:lnTo>
                  <a:lnTo>
                    <a:pt x="4802295" y="417680"/>
                  </a:lnTo>
                  <a:lnTo>
                    <a:pt x="4826192" y="420414"/>
                  </a:lnTo>
                  <a:lnTo>
                    <a:pt x="4850074" y="422068"/>
                  </a:lnTo>
                  <a:lnTo>
                    <a:pt x="4873971" y="422783"/>
                  </a:lnTo>
                  <a:lnTo>
                    <a:pt x="4897868" y="422578"/>
                  </a:lnTo>
                  <a:lnTo>
                    <a:pt x="4921750" y="421795"/>
                  </a:lnTo>
                  <a:lnTo>
                    <a:pt x="4945647" y="420497"/>
                  </a:lnTo>
                  <a:lnTo>
                    <a:pt x="4969544" y="418381"/>
                  </a:lnTo>
                  <a:lnTo>
                    <a:pt x="4993426" y="406798"/>
                  </a:lnTo>
                  <a:lnTo>
                    <a:pt x="5017323" y="394715"/>
                  </a:lnTo>
                  <a:lnTo>
                    <a:pt x="5041220" y="377787"/>
                  </a:lnTo>
                  <a:lnTo>
                    <a:pt x="5065102" y="354266"/>
                  </a:lnTo>
                  <a:lnTo>
                    <a:pt x="5088999" y="328590"/>
                  </a:lnTo>
                  <a:lnTo>
                    <a:pt x="5112896" y="305736"/>
                  </a:lnTo>
                  <a:lnTo>
                    <a:pt x="5136778" y="288145"/>
                  </a:lnTo>
                  <a:lnTo>
                    <a:pt x="5160675" y="280885"/>
                  </a:lnTo>
                  <a:lnTo>
                    <a:pt x="5184572" y="293622"/>
                  </a:lnTo>
                  <a:lnTo>
                    <a:pt x="5208454" y="319571"/>
                  </a:lnTo>
                  <a:lnTo>
                    <a:pt x="5232351" y="347405"/>
                  </a:lnTo>
                  <a:lnTo>
                    <a:pt x="5256248" y="371257"/>
                  </a:lnTo>
                  <a:lnTo>
                    <a:pt x="5280131" y="392802"/>
                  </a:lnTo>
                  <a:lnTo>
                    <a:pt x="5304027" y="412528"/>
                  </a:lnTo>
                  <a:lnTo>
                    <a:pt x="5327924" y="428915"/>
                  </a:lnTo>
                  <a:lnTo>
                    <a:pt x="5351807" y="442819"/>
                  </a:lnTo>
                  <a:lnTo>
                    <a:pt x="5375703" y="454389"/>
                  </a:lnTo>
                  <a:lnTo>
                    <a:pt x="5399600" y="463942"/>
                  </a:lnTo>
                  <a:lnTo>
                    <a:pt x="5423483" y="471783"/>
                  </a:lnTo>
                  <a:lnTo>
                    <a:pt x="5447379" y="476450"/>
                  </a:lnTo>
                  <a:lnTo>
                    <a:pt x="5471276" y="482761"/>
                  </a:lnTo>
                  <a:lnTo>
                    <a:pt x="5495159" y="485255"/>
                  </a:lnTo>
                  <a:lnTo>
                    <a:pt x="5519055" y="491926"/>
                  </a:lnTo>
                  <a:lnTo>
                    <a:pt x="5542952" y="498453"/>
                  </a:lnTo>
                  <a:lnTo>
                    <a:pt x="5566835" y="502867"/>
                  </a:lnTo>
                  <a:lnTo>
                    <a:pt x="5590732" y="502873"/>
                  </a:lnTo>
                  <a:lnTo>
                    <a:pt x="5614628" y="507480"/>
                  </a:lnTo>
                  <a:lnTo>
                    <a:pt x="5638511" y="498735"/>
                  </a:lnTo>
                  <a:lnTo>
                    <a:pt x="5662408" y="508565"/>
                  </a:lnTo>
                  <a:lnTo>
                    <a:pt x="5686304" y="504968"/>
                  </a:lnTo>
                  <a:lnTo>
                    <a:pt x="5710187" y="511496"/>
                  </a:lnTo>
                  <a:lnTo>
                    <a:pt x="5734084" y="50403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tx27"/>
            <p:cNvSpPr/>
            <p:nvPr/>
          </p:nvSpPr>
          <p:spPr>
            <a:xfrm>
              <a:off x="1457715" y="6085150"/>
              <a:ext cx="34182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124.00</a:t>
              </a:r>
            </a:p>
          </p:txBody>
        </p:sp>
        <p:sp>
          <p:nvSpPr>
            <p:cNvPr id="89" name="tx28"/>
            <p:cNvSpPr/>
            <p:nvPr/>
          </p:nvSpPr>
          <p:spPr>
            <a:xfrm>
              <a:off x="1457715" y="4831179"/>
              <a:ext cx="34182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124.25</a:t>
              </a:r>
            </a:p>
          </p:txBody>
        </p:sp>
        <p:sp>
          <p:nvSpPr>
            <p:cNvPr id="90" name="tx29"/>
            <p:cNvSpPr/>
            <p:nvPr/>
          </p:nvSpPr>
          <p:spPr>
            <a:xfrm>
              <a:off x="1457715" y="3577208"/>
              <a:ext cx="34182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124.50</a:t>
              </a:r>
            </a:p>
          </p:txBody>
        </p:sp>
        <p:sp>
          <p:nvSpPr>
            <p:cNvPr id="91" name="tx30"/>
            <p:cNvSpPr/>
            <p:nvPr/>
          </p:nvSpPr>
          <p:spPr>
            <a:xfrm>
              <a:off x="1457715" y="2323237"/>
              <a:ext cx="34182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124.75</a:t>
              </a:r>
            </a:p>
          </p:txBody>
        </p:sp>
        <p:sp>
          <p:nvSpPr>
            <p:cNvPr id="92" name="tx31"/>
            <p:cNvSpPr/>
            <p:nvPr/>
          </p:nvSpPr>
          <p:spPr>
            <a:xfrm>
              <a:off x="1457715" y="1069266"/>
              <a:ext cx="34182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125.00</a:t>
              </a:r>
            </a:p>
          </p:txBody>
        </p:sp>
        <p:sp>
          <p:nvSpPr>
            <p:cNvPr id="93" name="pl32"/>
            <p:cNvSpPr/>
            <p:nvPr/>
          </p:nvSpPr>
          <p:spPr>
            <a:xfrm>
              <a:off x="1827379" y="61268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33"/>
            <p:cNvSpPr/>
            <p:nvPr/>
          </p:nvSpPr>
          <p:spPr>
            <a:xfrm>
              <a:off x="1827379" y="487287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34"/>
            <p:cNvSpPr/>
            <p:nvPr/>
          </p:nvSpPr>
          <p:spPr>
            <a:xfrm>
              <a:off x="1827379" y="361890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35"/>
            <p:cNvSpPr/>
            <p:nvPr/>
          </p:nvSpPr>
          <p:spPr>
            <a:xfrm>
              <a:off x="1827379" y="236492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36"/>
            <p:cNvSpPr/>
            <p:nvPr/>
          </p:nvSpPr>
          <p:spPr>
            <a:xfrm>
              <a:off x="1827379" y="111095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37"/>
            <p:cNvSpPr/>
            <p:nvPr/>
          </p:nvSpPr>
          <p:spPr>
            <a:xfrm>
              <a:off x="214887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38"/>
            <p:cNvSpPr/>
            <p:nvPr/>
          </p:nvSpPr>
          <p:spPr>
            <a:xfrm>
              <a:off x="3582398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39"/>
            <p:cNvSpPr/>
            <p:nvPr/>
          </p:nvSpPr>
          <p:spPr>
            <a:xfrm>
              <a:off x="5015919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40"/>
            <p:cNvSpPr/>
            <p:nvPr/>
          </p:nvSpPr>
          <p:spPr>
            <a:xfrm>
              <a:off x="6449441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41"/>
            <p:cNvSpPr/>
            <p:nvPr/>
          </p:nvSpPr>
          <p:spPr>
            <a:xfrm>
              <a:off x="7882962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tx42"/>
            <p:cNvSpPr/>
            <p:nvPr/>
          </p:nvSpPr>
          <p:spPr>
            <a:xfrm>
              <a:off x="2117800" y="6439938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04" name="tx43"/>
            <p:cNvSpPr/>
            <p:nvPr/>
          </p:nvSpPr>
          <p:spPr>
            <a:xfrm>
              <a:off x="3551321" y="6438520"/>
              <a:ext cx="62155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05" name="tx44"/>
            <p:cNvSpPr/>
            <p:nvPr/>
          </p:nvSpPr>
          <p:spPr>
            <a:xfrm>
              <a:off x="4984842" y="6440266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45"/>
            <p:cNvSpPr/>
            <p:nvPr/>
          </p:nvSpPr>
          <p:spPr>
            <a:xfrm>
              <a:off x="6418363" y="6439993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7" name="tx46"/>
            <p:cNvSpPr/>
            <p:nvPr/>
          </p:nvSpPr>
          <p:spPr>
            <a:xfrm>
              <a:off x="7851884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8" name="tx47"/>
            <p:cNvSpPr/>
            <p:nvPr/>
          </p:nvSpPr>
          <p:spPr>
            <a:xfrm>
              <a:off x="4860701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</a:p>
          </p:txBody>
        </p:sp>
        <p:sp>
          <p:nvSpPr>
            <p:cNvPr id="111" name="tx50"/>
            <p:cNvSpPr/>
            <p:nvPr/>
          </p:nvSpPr>
          <p:spPr>
            <a:xfrm>
              <a:off x="8378433" y="3304921"/>
              <a:ext cx="3881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  <p:sp>
        <p:nvSpPr>
          <p:cNvPr id="127" name="Rectangular Callout 126"/>
          <p:cNvSpPr/>
          <p:nvPr/>
        </p:nvSpPr>
        <p:spPr>
          <a:xfrm>
            <a:off x="4206081" y="2486025"/>
            <a:ext cx="3836690" cy="312420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4797338" y="5257770"/>
            <a:ext cx="21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Zoom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681" y="394365"/>
            <a:ext cx="982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Summary: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The manually calculated </a:t>
            </a:r>
            <a:r>
              <a:rPr lang="en-US" sz="1800" dirty="0" err="1" smtClean="0"/>
              <a:t>Kma</a:t>
            </a:r>
            <a:r>
              <a:rPr lang="en-US" sz="1800" dirty="0" smtClean="0"/>
              <a:t> is 0.26 of reference value. (120 at 20C, 31.2 at 50C)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The </a:t>
            </a:r>
            <a:r>
              <a:rPr lang="en-US" sz="1800" dirty="0" err="1"/>
              <a:t>Kma</a:t>
            </a:r>
            <a:r>
              <a:rPr lang="en-US" sz="1800" dirty="0"/>
              <a:t> </a:t>
            </a:r>
            <a:r>
              <a:rPr lang="en-US" sz="1800" dirty="0" smtClean="0"/>
              <a:t> shown in figure is </a:t>
            </a:r>
            <a:r>
              <a:rPr lang="en-US" sz="1800" dirty="0"/>
              <a:t>no significant difference between 20C and </a:t>
            </a:r>
            <a:r>
              <a:rPr lang="en-US" sz="1800" dirty="0" smtClean="0"/>
              <a:t>50C.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The fluctuation of </a:t>
            </a:r>
            <a:r>
              <a:rPr lang="en-US" sz="1800" dirty="0" err="1" smtClean="0"/>
              <a:t>Kma</a:t>
            </a:r>
            <a:r>
              <a:rPr lang="en-US" sz="1800" dirty="0" smtClean="0"/>
              <a:t> shown in figure is very small compared with manually calculation. (</a:t>
            </a:r>
            <a:r>
              <a:rPr lang="en-US" sz="1800" dirty="0" err="1" smtClean="0"/>
              <a:t>Kma</a:t>
            </a:r>
            <a:r>
              <a:rPr lang="en-US" sz="1800" dirty="0" smtClean="0"/>
              <a:t> fluctuate from 74 to 204 with temperature fluctuate from 10 to 30C.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3596481" y="2333357"/>
            <a:ext cx="6984510" cy="5064980"/>
            <a:chOff x="1224756" y="790574"/>
            <a:chExt cx="8248650" cy="5981700"/>
          </a:xfrm>
        </p:grpSpPr>
        <p:sp>
          <p:nvSpPr>
            <p:cNvPr id="5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4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5"/>
            <p:cNvSpPr/>
            <p:nvPr/>
          </p:nvSpPr>
          <p:spPr>
            <a:xfrm>
              <a:off x="1737862" y="860164"/>
              <a:ext cx="6431803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737862" y="5800803"/>
              <a:ext cx="6431803" cy="0"/>
            </a:xfrm>
            <a:custGeom>
              <a:avLst/>
              <a:gdLst/>
              <a:ahLst/>
              <a:cxnLst/>
              <a:rect l="0" t="0" r="0" b="0"/>
              <a:pathLst>
                <a:path w="6431803">
                  <a:moveTo>
                    <a:pt x="0" y="0"/>
                  </a:moveTo>
                  <a:lnTo>
                    <a:pt x="6431803" y="0"/>
                  </a:lnTo>
                  <a:lnTo>
                    <a:pt x="64318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737862" y="3860106"/>
              <a:ext cx="6431803" cy="0"/>
            </a:xfrm>
            <a:custGeom>
              <a:avLst/>
              <a:gdLst/>
              <a:ahLst/>
              <a:cxnLst/>
              <a:rect l="0" t="0" r="0" b="0"/>
              <a:pathLst>
                <a:path w="6431803">
                  <a:moveTo>
                    <a:pt x="0" y="0"/>
                  </a:moveTo>
                  <a:lnTo>
                    <a:pt x="6431803" y="0"/>
                  </a:lnTo>
                  <a:lnTo>
                    <a:pt x="64318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737862" y="1919409"/>
              <a:ext cx="6431803" cy="0"/>
            </a:xfrm>
            <a:custGeom>
              <a:avLst/>
              <a:gdLst/>
              <a:ahLst/>
              <a:cxnLst/>
              <a:rect l="0" t="0" r="0" b="0"/>
              <a:pathLst>
                <a:path w="6431803">
                  <a:moveTo>
                    <a:pt x="0" y="0"/>
                  </a:moveTo>
                  <a:lnTo>
                    <a:pt x="6431803" y="0"/>
                  </a:lnTo>
                  <a:lnTo>
                    <a:pt x="64318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282828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4457005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6085722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7714439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1737862" y="4830454"/>
              <a:ext cx="6431803" cy="0"/>
            </a:xfrm>
            <a:custGeom>
              <a:avLst/>
              <a:gdLst/>
              <a:ahLst/>
              <a:cxnLst/>
              <a:rect l="0" t="0" r="0" b="0"/>
              <a:pathLst>
                <a:path w="6431803">
                  <a:moveTo>
                    <a:pt x="0" y="0"/>
                  </a:moveTo>
                  <a:lnTo>
                    <a:pt x="6431803" y="0"/>
                  </a:lnTo>
                  <a:lnTo>
                    <a:pt x="64318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1737862" y="2889757"/>
              <a:ext cx="6431803" cy="0"/>
            </a:xfrm>
            <a:custGeom>
              <a:avLst/>
              <a:gdLst/>
              <a:ahLst/>
              <a:cxnLst/>
              <a:rect l="0" t="0" r="0" b="0"/>
              <a:pathLst>
                <a:path w="6431803">
                  <a:moveTo>
                    <a:pt x="0" y="0"/>
                  </a:moveTo>
                  <a:lnTo>
                    <a:pt x="6431803" y="0"/>
                  </a:lnTo>
                  <a:lnTo>
                    <a:pt x="64318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1737862" y="949061"/>
              <a:ext cx="6431803" cy="0"/>
            </a:xfrm>
            <a:custGeom>
              <a:avLst/>
              <a:gdLst/>
              <a:ahLst/>
              <a:cxnLst/>
              <a:rect l="0" t="0" r="0" b="0"/>
              <a:pathLst>
                <a:path w="6431803">
                  <a:moveTo>
                    <a:pt x="0" y="0"/>
                  </a:moveTo>
                  <a:lnTo>
                    <a:pt x="6431803" y="0"/>
                  </a:lnTo>
                  <a:lnTo>
                    <a:pt x="64318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2013930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364264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5271364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690008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2030217" y="1110958"/>
              <a:ext cx="5847094" cy="5012340"/>
            </a:xfrm>
            <a:custGeom>
              <a:avLst/>
              <a:gdLst/>
              <a:ahLst/>
              <a:cxnLst/>
              <a:rect l="0" t="0" r="0" b="0"/>
              <a:pathLst>
                <a:path w="5847094" h="5012340">
                  <a:moveTo>
                    <a:pt x="0" y="0"/>
                  </a:moveTo>
                  <a:lnTo>
                    <a:pt x="16287" y="1677704"/>
                  </a:lnTo>
                  <a:lnTo>
                    <a:pt x="32574" y="2406045"/>
                  </a:lnTo>
                  <a:lnTo>
                    <a:pt x="48861" y="2827207"/>
                  </a:lnTo>
                  <a:lnTo>
                    <a:pt x="65148" y="3106218"/>
                  </a:lnTo>
                  <a:lnTo>
                    <a:pt x="81435" y="3307229"/>
                  </a:lnTo>
                  <a:lnTo>
                    <a:pt x="97723" y="3459847"/>
                  </a:lnTo>
                  <a:lnTo>
                    <a:pt x="114010" y="3580425"/>
                  </a:lnTo>
                  <a:lnTo>
                    <a:pt x="130297" y="3678673"/>
                  </a:lnTo>
                  <a:lnTo>
                    <a:pt x="146584" y="3760351"/>
                  </a:lnTo>
                  <a:lnTo>
                    <a:pt x="162871" y="3829458"/>
                  </a:lnTo>
                  <a:lnTo>
                    <a:pt x="179158" y="3888882"/>
                  </a:lnTo>
                  <a:lnTo>
                    <a:pt x="195446" y="3940656"/>
                  </a:lnTo>
                  <a:lnTo>
                    <a:pt x="211733" y="3986174"/>
                  </a:lnTo>
                  <a:lnTo>
                    <a:pt x="228020" y="4026519"/>
                  </a:lnTo>
                  <a:lnTo>
                    <a:pt x="244307" y="4062587"/>
                  </a:lnTo>
                  <a:lnTo>
                    <a:pt x="260594" y="4095076"/>
                  </a:lnTo>
                  <a:lnTo>
                    <a:pt x="276881" y="4124524"/>
                  </a:lnTo>
                  <a:lnTo>
                    <a:pt x="293169" y="4151373"/>
                  </a:lnTo>
                  <a:lnTo>
                    <a:pt x="309456" y="4175987"/>
                  </a:lnTo>
                  <a:lnTo>
                    <a:pt x="325743" y="4198656"/>
                  </a:lnTo>
                  <a:lnTo>
                    <a:pt x="342030" y="4233320"/>
                  </a:lnTo>
                  <a:lnTo>
                    <a:pt x="358317" y="4252542"/>
                  </a:lnTo>
                  <a:lnTo>
                    <a:pt x="374604" y="4270395"/>
                  </a:lnTo>
                  <a:lnTo>
                    <a:pt x="390892" y="4287122"/>
                  </a:lnTo>
                  <a:lnTo>
                    <a:pt x="407179" y="4302875"/>
                  </a:lnTo>
                  <a:lnTo>
                    <a:pt x="423466" y="4317743"/>
                  </a:lnTo>
                  <a:lnTo>
                    <a:pt x="439753" y="4331818"/>
                  </a:lnTo>
                  <a:lnTo>
                    <a:pt x="456040" y="4345162"/>
                  </a:lnTo>
                  <a:lnTo>
                    <a:pt x="472327" y="4357844"/>
                  </a:lnTo>
                  <a:lnTo>
                    <a:pt x="488615" y="4369925"/>
                  </a:lnTo>
                  <a:lnTo>
                    <a:pt x="504902" y="4381461"/>
                  </a:lnTo>
                  <a:lnTo>
                    <a:pt x="521189" y="4392502"/>
                  </a:lnTo>
                  <a:lnTo>
                    <a:pt x="537476" y="4403087"/>
                  </a:lnTo>
                  <a:lnTo>
                    <a:pt x="553763" y="4413252"/>
                  </a:lnTo>
                  <a:lnTo>
                    <a:pt x="570050" y="4423028"/>
                  </a:lnTo>
                  <a:lnTo>
                    <a:pt x="586338" y="4432434"/>
                  </a:lnTo>
                  <a:lnTo>
                    <a:pt x="602625" y="4441505"/>
                  </a:lnTo>
                  <a:lnTo>
                    <a:pt x="618912" y="4450247"/>
                  </a:lnTo>
                  <a:lnTo>
                    <a:pt x="635199" y="4458689"/>
                  </a:lnTo>
                  <a:lnTo>
                    <a:pt x="651486" y="4466844"/>
                  </a:lnTo>
                  <a:lnTo>
                    <a:pt x="667773" y="4474725"/>
                  </a:lnTo>
                  <a:lnTo>
                    <a:pt x="684061" y="4482351"/>
                  </a:lnTo>
                  <a:lnTo>
                    <a:pt x="700348" y="4489736"/>
                  </a:lnTo>
                  <a:lnTo>
                    <a:pt x="716635" y="4496891"/>
                  </a:lnTo>
                  <a:lnTo>
                    <a:pt x="732922" y="4503831"/>
                  </a:lnTo>
                  <a:lnTo>
                    <a:pt x="749209" y="4510566"/>
                  </a:lnTo>
                  <a:lnTo>
                    <a:pt x="765497" y="4517106"/>
                  </a:lnTo>
                  <a:lnTo>
                    <a:pt x="781784" y="4523458"/>
                  </a:lnTo>
                  <a:lnTo>
                    <a:pt x="798071" y="4529632"/>
                  </a:lnTo>
                  <a:lnTo>
                    <a:pt x="814358" y="4535633"/>
                  </a:lnTo>
                  <a:lnTo>
                    <a:pt x="830645" y="4541471"/>
                  </a:lnTo>
                  <a:lnTo>
                    <a:pt x="846932" y="4547151"/>
                  </a:lnTo>
                  <a:lnTo>
                    <a:pt x="863220" y="4552679"/>
                  </a:lnTo>
                  <a:lnTo>
                    <a:pt x="879507" y="4558060"/>
                  </a:lnTo>
                  <a:lnTo>
                    <a:pt x="895794" y="4563304"/>
                  </a:lnTo>
                  <a:lnTo>
                    <a:pt x="912081" y="4568412"/>
                  </a:lnTo>
                  <a:lnTo>
                    <a:pt x="928368" y="4573389"/>
                  </a:lnTo>
                  <a:lnTo>
                    <a:pt x="944655" y="4578242"/>
                  </a:lnTo>
                  <a:lnTo>
                    <a:pt x="960943" y="4582974"/>
                  </a:lnTo>
                  <a:lnTo>
                    <a:pt x="977230" y="4587591"/>
                  </a:lnTo>
                  <a:lnTo>
                    <a:pt x="993517" y="4592096"/>
                  </a:lnTo>
                  <a:lnTo>
                    <a:pt x="1009804" y="4596493"/>
                  </a:lnTo>
                  <a:lnTo>
                    <a:pt x="1026091" y="4600786"/>
                  </a:lnTo>
                  <a:lnTo>
                    <a:pt x="1042378" y="4604980"/>
                  </a:lnTo>
                  <a:lnTo>
                    <a:pt x="1058666" y="4609077"/>
                  </a:lnTo>
                  <a:lnTo>
                    <a:pt x="1074953" y="4613081"/>
                  </a:lnTo>
                  <a:lnTo>
                    <a:pt x="1091240" y="4616995"/>
                  </a:lnTo>
                  <a:lnTo>
                    <a:pt x="1107527" y="4620822"/>
                  </a:lnTo>
                  <a:lnTo>
                    <a:pt x="1123814" y="4624566"/>
                  </a:lnTo>
                  <a:lnTo>
                    <a:pt x="1140101" y="4628229"/>
                  </a:lnTo>
                  <a:lnTo>
                    <a:pt x="1156389" y="4631814"/>
                  </a:lnTo>
                  <a:lnTo>
                    <a:pt x="1172676" y="4635323"/>
                  </a:lnTo>
                  <a:lnTo>
                    <a:pt x="1188963" y="4638760"/>
                  </a:lnTo>
                  <a:lnTo>
                    <a:pt x="1205250" y="4642125"/>
                  </a:lnTo>
                  <a:lnTo>
                    <a:pt x="1221537" y="4645423"/>
                  </a:lnTo>
                  <a:lnTo>
                    <a:pt x="1237824" y="4648655"/>
                  </a:lnTo>
                  <a:lnTo>
                    <a:pt x="1254112" y="4651824"/>
                  </a:lnTo>
                  <a:lnTo>
                    <a:pt x="1270399" y="4654931"/>
                  </a:lnTo>
                  <a:lnTo>
                    <a:pt x="1286686" y="4657977"/>
                  </a:lnTo>
                  <a:lnTo>
                    <a:pt x="1302973" y="4660966"/>
                  </a:lnTo>
                  <a:lnTo>
                    <a:pt x="1319260" y="4663899"/>
                  </a:lnTo>
                  <a:lnTo>
                    <a:pt x="1335547" y="4666779"/>
                  </a:lnTo>
                  <a:lnTo>
                    <a:pt x="1351835" y="4669606"/>
                  </a:lnTo>
                  <a:lnTo>
                    <a:pt x="1368122" y="4672382"/>
                  </a:lnTo>
                  <a:lnTo>
                    <a:pt x="1384409" y="4675109"/>
                  </a:lnTo>
                  <a:lnTo>
                    <a:pt x="1400696" y="4677788"/>
                  </a:lnTo>
                  <a:lnTo>
                    <a:pt x="1416983" y="4680422"/>
                  </a:lnTo>
                  <a:lnTo>
                    <a:pt x="1433271" y="4683011"/>
                  </a:lnTo>
                  <a:lnTo>
                    <a:pt x="1449558" y="4685557"/>
                  </a:lnTo>
                  <a:lnTo>
                    <a:pt x="1465845" y="4688062"/>
                  </a:lnTo>
                  <a:lnTo>
                    <a:pt x="1482132" y="4690525"/>
                  </a:lnTo>
                  <a:lnTo>
                    <a:pt x="1498419" y="4692949"/>
                  </a:lnTo>
                  <a:lnTo>
                    <a:pt x="1514706" y="4695336"/>
                  </a:lnTo>
                  <a:lnTo>
                    <a:pt x="1530994" y="4697685"/>
                  </a:lnTo>
                  <a:lnTo>
                    <a:pt x="1547281" y="4699999"/>
                  </a:lnTo>
                  <a:lnTo>
                    <a:pt x="1563568" y="4702279"/>
                  </a:lnTo>
                  <a:lnTo>
                    <a:pt x="1579855" y="4704524"/>
                  </a:lnTo>
                  <a:lnTo>
                    <a:pt x="1596142" y="4706738"/>
                  </a:lnTo>
                  <a:lnTo>
                    <a:pt x="1612429" y="4708920"/>
                  </a:lnTo>
                  <a:lnTo>
                    <a:pt x="1628717" y="4711071"/>
                  </a:lnTo>
                  <a:lnTo>
                    <a:pt x="1645004" y="4713193"/>
                  </a:lnTo>
                  <a:lnTo>
                    <a:pt x="1661291" y="4715286"/>
                  </a:lnTo>
                  <a:lnTo>
                    <a:pt x="1677578" y="4717351"/>
                  </a:lnTo>
                  <a:lnTo>
                    <a:pt x="1693865" y="4719389"/>
                  </a:lnTo>
                  <a:lnTo>
                    <a:pt x="1710152" y="4721402"/>
                  </a:lnTo>
                  <a:lnTo>
                    <a:pt x="1726440" y="4723388"/>
                  </a:lnTo>
                  <a:lnTo>
                    <a:pt x="1742727" y="4725350"/>
                  </a:lnTo>
                  <a:lnTo>
                    <a:pt x="1759014" y="4727288"/>
                  </a:lnTo>
                  <a:lnTo>
                    <a:pt x="1775301" y="4729203"/>
                  </a:lnTo>
                  <a:lnTo>
                    <a:pt x="1791588" y="4731095"/>
                  </a:lnTo>
                  <a:lnTo>
                    <a:pt x="1807875" y="4732966"/>
                  </a:lnTo>
                  <a:lnTo>
                    <a:pt x="1824163" y="4734815"/>
                  </a:lnTo>
                  <a:lnTo>
                    <a:pt x="1840450" y="4736643"/>
                  </a:lnTo>
                  <a:lnTo>
                    <a:pt x="1856737" y="4738452"/>
                  </a:lnTo>
                  <a:lnTo>
                    <a:pt x="1873024" y="4740241"/>
                  </a:lnTo>
                  <a:lnTo>
                    <a:pt x="1889311" y="4742011"/>
                  </a:lnTo>
                  <a:lnTo>
                    <a:pt x="1905598" y="4743763"/>
                  </a:lnTo>
                  <a:lnTo>
                    <a:pt x="1921886" y="4745497"/>
                  </a:lnTo>
                  <a:lnTo>
                    <a:pt x="1938173" y="4747213"/>
                  </a:lnTo>
                  <a:lnTo>
                    <a:pt x="1954460" y="4748913"/>
                  </a:lnTo>
                  <a:lnTo>
                    <a:pt x="1970747" y="4750596"/>
                  </a:lnTo>
                  <a:lnTo>
                    <a:pt x="1987034" y="4752264"/>
                  </a:lnTo>
                  <a:lnTo>
                    <a:pt x="2003321" y="4753917"/>
                  </a:lnTo>
                  <a:lnTo>
                    <a:pt x="2019609" y="4755554"/>
                  </a:lnTo>
                  <a:lnTo>
                    <a:pt x="2035896" y="4757177"/>
                  </a:lnTo>
                  <a:lnTo>
                    <a:pt x="2052183" y="4758786"/>
                  </a:lnTo>
                  <a:lnTo>
                    <a:pt x="2068470" y="4760381"/>
                  </a:lnTo>
                  <a:lnTo>
                    <a:pt x="2084757" y="4761962"/>
                  </a:lnTo>
                  <a:lnTo>
                    <a:pt x="2101045" y="4763531"/>
                  </a:lnTo>
                  <a:lnTo>
                    <a:pt x="2117332" y="4765086"/>
                  </a:lnTo>
                  <a:lnTo>
                    <a:pt x="2133619" y="4766629"/>
                  </a:lnTo>
                  <a:lnTo>
                    <a:pt x="2149906" y="4768160"/>
                  </a:lnTo>
                  <a:lnTo>
                    <a:pt x="2166193" y="4769680"/>
                  </a:lnTo>
                  <a:lnTo>
                    <a:pt x="2182480" y="4771189"/>
                  </a:lnTo>
                  <a:lnTo>
                    <a:pt x="2198768" y="4772687"/>
                  </a:lnTo>
                  <a:lnTo>
                    <a:pt x="2215055" y="4774174"/>
                  </a:lnTo>
                  <a:lnTo>
                    <a:pt x="2231342" y="4775650"/>
                  </a:lnTo>
                  <a:lnTo>
                    <a:pt x="2247629" y="4777116"/>
                  </a:lnTo>
                  <a:lnTo>
                    <a:pt x="2263916" y="4778572"/>
                  </a:lnTo>
                  <a:lnTo>
                    <a:pt x="2280203" y="4780018"/>
                  </a:lnTo>
                  <a:lnTo>
                    <a:pt x="2296491" y="4781454"/>
                  </a:lnTo>
                  <a:lnTo>
                    <a:pt x="2312778" y="4782880"/>
                  </a:lnTo>
                  <a:lnTo>
                    <a:pt x="2329065" y="4784298"/>
                  </a:lnTo>
                  <a:lnTo>
                    <a:pt x="2345352" y="4785708"/>
                  </a:lnTo>
                  <a:lnTo>
                    <a:pt x="2361639" y="4787109"/>
                  </a:lnTo>
                  <a:lnTo>
                    <a:pt x="2377926" y="4788502"/>
                  </a:lnTo>
                  <a:lnTo>
                    <a:pt x="2394214" y="4789886"/>
                  </a:lnTo>
                  <a:lnTo>
                    <a:pt x="2410501" y="4791262"/>
                  </a:lnTo>
                  <a:lnTo>
                    <a:pt x="2426788" y="4792631"/>
                  </a:lnTo>
                  <a:lnTo>
                    <a:pt x="2443075" y="4793992"/>
                  </a:lnTo>
                  <a:lnTo>
                    <a:pt x="2459362" y="4795345"/>
                  </a:lnTo>
                  <a:lnTo>
                    <a:pt x="2475649" y="4796691"/>
                  </a:lnTo>
                  <a:lnTo>
                    <a:pt x="2491937" y="4798029"/>
                  </a:lnTo>
                  <a:lnTo>
                    <a:pt x="2508224" y="4799361"/>
                  </a:lnTo>
                  <a:lnTo>
                    <a:pt x="2524511" y="4800686"/>
                  </a:lnTo>
                  <a:lnTo>
                    <a:pt x="2540798" y="4802005"/>
                  </a:lnTo>
                  <a:lnTo>
                    <a:pt x="2557085" y="4803317"/>
                  </a:lnTo>
                  <a:lnTo>
                    <a:pt x="2573372" y="4804622"/>
                  </a:lnTo>
                  <a:lnTo>
                    <a:pt x="2589660" y="4805922"/>
                  </a:lnTo>
                  <a:lnTo>
                    <a:pt x="2605947" y="4807215"/>
                  </a:lnTo>
                  <a:lnTo>
                    <a:pt x="2622234" y="4808503"/>
                  </a:lnTo>
                  <a:lnTo>
                    <a:pt x="2638521" y="4809785"/>
                  </a:lnTo>
                  <a:lnTo>
                    <a:pt x="2654808" y="4811062"/>
                  </a:lnTo>
                  <a:lnTo>
                    <a:pt x="2671095" y="4812333"/>
                  </a:lnTo>
                  <a:lnTo>
                    <a:pt x="2687383" y="4813598"/>
                  </a:lnTo>
                  <a:lnTo>
                    <a:pt x="2703670" y="4814858"/>
                  </a:lnTo>
                  <a:lnTo>
                    <a:pt x="2719957" y="4816113"/>
                  </a:lnTo>
                  <a:lnTo>
                    <a:pt x="2736244" y="4817363"/>
                  </a:lnTo>
                  <a:lnTo>
                    <a:pt x="2752531" y="4818608"/>
                  </a:lnTo>
                  <a:lnTo>
                    <a:pt x="2768819" y="4819849"/>
                  </a:lnTo>
                  <a:lnTo>
                    <a:pt x="2785106" y="4821084"/>
                  </a:lnTo>
                  <a:lnTo>
                    <a:pt x="2801393" y="4822316"/>
                  </a:lnTo>
                  <a:lnTo>
                    <a:pt x="2817680" y="4823542"/>
                  </a:lnTo>
                  <a:lnTo>
                    <a:pt x="2833967" y="4824765"/>
                  </a:lnTo>
                  <a:lnTo>
                    <a:pt x="2850254" y="4825983"/>
                  </a:lnTo>
                  <a:lnTo>
                    <a:pt x="2866542" y="4827197"/>
                  </a:lnTo>
                  <a:lnTo>
                    <a:pt x="2882829" y="4828407"/>
                  </a:lnTo>
                  <a:lnTo>
                    <a:pt x="2899116" y="4829613"/>
                  </a:lnTo>
                  <a:lnTo>
                    <a:pt x="2915403" y="4830814"/>
                  </a:lnTo>
                  <a:lnTo>
                    <a:pt x="2931690" y="4832012"/>
                  </a:lnTo>
                  <a:lnTo>
                    <a:pt x="2947977" y="4833206"/>
                  </a:lnTo>
                  <a:lnTo>
                    <a:pt x="2964265" y="4834397"/>
                  </a:lnTo>
                  <a:lnTo>
                    <a:pt x="2980552" y="4835583"/>
                  </a:lnTo>
                  <a:lnTo>
                    <a:pt x="2996839" y="4836766"/>
                  </a:lnTo>
                  <a:lnTo>
                    <a:pt x="3013126" y="4837946"/>
                  </a:lnTo>
                  <a:lnTo>
                    <a:pt x="3029413" y="4839122"/>
                  </a:lnTo>
                  <a:lnTo>
                    <a:pt x="3045700" y="4840295"/>
                  </a:lnTo>
                  <a:lnTo>
                    <a:pt x="3061988" y="4841464"/>
                  </a:lnTo>
                  <a:lnTo>
                    <a:pt x="3078275" y="4842630"/>
                  </a:lnTo>
                  <a:lnTo>
                    <a:pt x="3094562" y="4843793"/>
                  </a:lnTo>
                  <a:lnTo>
                    <a:pt x="3110849" y="4844953"/>
                  </a:lnTo>
                  <a:lnTo>
                    <a:pt x="3127136" y="4846109"/>
                  </a:lnTo>
                  <a:lnTo>
                    <a:pt x="3143423" y="4847262"/>
                  </a:lnTo>
                  <a:lnTo>
                    <a:pt x="3159711" y="4848413"/>
                  </a:lnTo>
                  <a:lnTo>
                    <a:pt x="3175998" y="4849560"/>
                  </a:lnTo>
                  <a:lnTo>
                    <a:pt x="3192285" y="4850704"/>
                  </a:lnTo>
                  <a:lnTo>
                    <a:pt x="3208572" y="4851845"/>
                  </a:lnTo>
                  <a:lnTo>
                    <a:pt x="3224859" y="4852984"/>
                  </a:lnTo>
                  <a:lnTo>
                    <a:pt x="3241146" y="4854119"/>
                  </a:lnTo>
                  <a:lnTo>
                    <a:pt x="3257434" y="4855252"/>
                  </a:lnTo>
                  <a:lnTo>
                    <a:pt x="3273721" y="4856382"/>
                  </a:lnTo>
                  <a:lnTo>
                    <a:pt x="3290008" y="4857509"/>
                  </a:lnTo>
                  <a:lnTo>
                    <a:pt x="3306295" y="4858634"/>
                  </a:lnTo>
                  <a:lnTo>
                    <a:pt x="3322582" y="4859756"/>
                  </a:lnTo>
                  <a:lnTo>
                    <a:pt x="3338869" y="4860875"/>
                  </a:lnTo>
                  <a:lnTo>
                    <a:pt x="3355157" y="4861992"/>
                  </a:lnTo>
                  <a:lnTo>
                    <a:pt x="3371444" y="4863106"/>
                  </a:lnTo>
                  <a:lnTo>
                    <a:pt x="3387731" y="4864218"/>
                  </a:lnTo>
                  <a:lnTo>
                    <a:pt x="3404018" y="4865327"/>
                  </a:lnTo>
                  <a:lnTo>
                    <a:pt x="3420305" y="4866434"/>
                  </a:lnTo>
                  <a:lnTo>
                    <a:pt x="3436593" y="4867538"/>
                  </a:lnTo>
                  <a:lnTo>
                    <a:pt x="3452880" y="4868640"/>
                  </a:lnTo>
                  <a:lnTo>
                    <a:pt x="3469167" y="4869740"/>
                  </a:lnTo>
                  <a:lnTo>
                    <a:pt x="3485454" y="4870837"/>
                  </a:lnTo>
                  <a:lnTo>
                    <a:pt x="3501741" y="4871932"/>
                  </a:lnTo>
                  <a:lnTo>
                    <a:pt x="3518028" y="4873024"/>
                  </a:lnTo>
                  <a:lnTo>
                    <a:pt x="3534316" y="4874115"/>
                  </a:lnTo>
                  <a:lnTo>
                    <a:pt x="3550603" y="4875203"/>
                  </a:lnTo>
                  <a:lnTo>
                    <a:pt x="3566890" y="4876289"/>
                  </a:lnTo>
                  <a:lnTo>
                    <a:pt x="3583177" y="4877372"/>
                  </a:lnTo>
                  <a:lnTo>
                    <a:pt x="3599464" y="4878453"/>
                  </a:lnTo>
                  <a:lnTo>
                    <a:pt x="3615751" y="4879532"/>
                  </a:lnTo>
                  <a:lnTo>
                    <a:pt x="3632039" y="4880609"/>
                  </a:lnTo>
                  <a:lnTo>
                    <a:pt x="3648326" y="4881683"/>
                  </a:lnTo>
                  <a:lnTo>
                    <a:pt x="3664613" y="4882755"/>
                  </a:lnTo>
                  <a:lnTo>
                    <a:pt x="3680900" y="4883825"/>
                  </a:lnTo>
                  <a:lnTo>
                    <a:pt x="3697187" y="4884893"/>
                  </a:lnTo>
                  <a:lnTo>
                    <a:pt x="3713474" y="4885959"/>
                  </a:lnTo>
                  <a:lnTo>
                    <a:pt x="3729762" y="4887023"/>
                  </a:lnTo>
                  <a:lnTo>
                    <a:pt x="3746049" y="4888085"/>
                  </a:lnTo>
                  <a:lnTo>
                    <a:pt x="3762336" y="4889145"/>
                  </a:lnTo>
                  <a:lnTo>
                    <a:pt x="3778623" y="4890203"/>
                  </a:lnTo>
                  <a:lnTo>
                    <a:pt x="3794910" y="4891258"/>
                  </a:lnTo>
                  <a:lnTo>
                    <a:pt x="3811197" y="4892313"/>
                  </a:lnTo>
                  <a:lnTo>
                    <a:pt x="3827485" y="4893365"/>
                  </a:lnTo>
                  <a:lnTo>
                    <a:pt x="3843772" y="4894415"/>
                  </a:lnTo>
                  <a:lnTo>
                    <a:pt x="3860059" y="4895464"/>
                  </a:lnTo>
                  <a:lnTo>
                    <a:pt x="3876346" y="4896511"/>
                  </a:lnTo>
                  <a:lnTo>
                    <a:pt x="3892633" y="4897556"/>
                  </a:lnTo>
                  <a:lnTo>
                    <a:pt x="3908920" y="4898600"/>
                  </a:lnTo>
                  <a:lnTo>
                    <a:pt x="3925208" y="4899642"/>
                  </a:lnTo>
                  <a:lnTo>
                    <a:pt x="3941495" y="4900683"/>
                  </a:lnTo>
                  <a:lnTo>
                    <a:pt x="3957782" y="4901723"/>
                  </a:lnTo>
                  <a:lnTo>
                    <a:pt x="3974069" y="4902761"/>
                  </a:lnTo>
                  <a:lnTo>
                    <a:pt x="3990356" y="4903797"/>
                  </a:lnTo>
                  <a:lnTo>
                    <a:pt x="4006643" y="4904830"/>
                  </a:lnTo>
                  <a:lnTo>
                    <a:pt x="4022931" y="4905862"/>
                  </a:lnTo>
                  <a:lnTo>
                    <a:pt x="4039218" y="4906892"/>
                  </a:lnTo>
                  <a:lnTo>
                    <a:pt x="4055505" y="4907920"/>
                  </a:lnTo>
                  <a:lnTo>
                    <a:pt x="4071792" y="4908947"/>
                  </a:lnTo>
                  <a:lnTo>
                    <a:pt x="4088079" y="4909973"/>
                  </a:lnTo>
                  <a:lnTo>
                    <a:pt x="4104367" y="4910996"/>
                  </a:lnTo>
                  <a:lnTo>
                    <a:pt x="4120654" y="4912019"/>
                  </a:lnTo>
                  <a:lnTo>
                    <a:pt x="4136941" y="4913040"/>
                  </a:lnTo>
                  <a:lnTo>
                    <a:pt x="4153228" y="4914059"/>
                  </a:lnTo>
                  <a:lnTo>
                    <a:pt x="4169515" y="4915077"/>
                  </a:lnTo>
                  <a:lnTo>
                    <a:pt x="4185802" y="4916093"/>
                  </a:lnTo>
                  <a:lnTo>
                    <a:pt x="4202090" y="4917108"/>
                  </a:lnTo>
                  <a:lnTo>
                    <a:pt x="4218377" y="4918122"/>
                  </a:lnTo>
                  <a:lnTo>
                    <a:pt x="4234664" y="4919134"/>
                  </a:lnTo>
                  <a:lnTo>
                    <a:pt x="4250951" y="4920145"/>
                  </a:lnTo>
                  <a:lnTo>
                    <a:pt x="4267238" y="4921154"/>
                  </a:lnTo>
                  <a:lnTo>
                    <a:pt x="4283525" y="4922161"/>
                  </a:lnTo>
                  <a:lnTo>
                    <a:pt x="4299813" y="4923167"/>
                  </a:lnTo>
                  <a:lnTo>
                    <a:pt x="4316100" y="4924172"/>
                  </a:lnTo>
                  <a:lnTo>
                    <a:pt x="4332387" y="4925175"/>
                  </a:lnTo>
                  <a:lnTo>
                    <a:pt x="4348674" y="4926176"/>
                  </a:lnTo>
                  <a:lnTo>
                    <a:pt x="4364961" y="4927176"/>
                  </a:lnTo>
                  <a:lnTo>
                    <a:pt x="4381248" y="4928175"/>
                  </a:lnTo>
                  <a:lnTo>
                    <a:pt x="4397536" y="4929172"/>
                  </a:lnTo>
                  <a:lnTo>
                    <a:pt x="4413823" y="4930168"/>
                  </a:lnTo>
                  <a:lnTo>
                    <a:pt x="4430110" y="4931162"/>
                  </a:lnTo>
                  <a:lnTo>
                    <a:pt x="4446397" y="4932154"/>
                  </a:lnTo>
                  <a:lnTo>
                    <a:pt x="4462684" y="4933145"/>
                  </a:lnTo>
                  <a:lnTo>
                    <a:pt x="4478971" y="4934134"/>
                  </a:lnTo>
                  <a:lnTo>
                    <a:pt x="4495259" y="4935122"/>
                  </a:lnTo>
                  <a:lnTo>
                    <a:pt x="4511546" y="4936108"/>
                  </a:lnTo>
                  <a:lnTo>
                    <a:pt x="4527833" y="4937093"/>
                  </a:lnTo>
                  <a:lnTo>
                    <a:pt x="4544120" y="4938077"/>
                  </a:lnTo>
                  <a:lnTo>
                    <a:pt x="4560407" y="4939059"/>
                  </a:lnTo>
                  <a:lnTo>
                    <a:pt x="4576694" y="4940040"/>
                  </a:lnTo>
                  <a:lnTo>
                    <a:pt x="4592982" y="4941020"/>
                  </a:lnTo>
                  <a:lnTo>
                    <a:pt x="4609269" y="4941997"/>
                  </a:lnTo>
                  <a:lnTo>
                    <a:pt x="4625556" y="4942974"/>
                  </a:lnTo>
                  <a:lnTo>
                    <a:pt x="4641843" y="4943949"/>
                  </a:lnTo>
                  <a:lnTo>
                    <a:pt x="4658130" y="4944922"/>
                  </a:lnTo>
                  <a:lnTo>
                    <a:pt x="4674417" y="4945894"/>
                  </a:lnTo>
                  <a:lnTo>
                    <a:pt x="4690705" y="4946864"/>
                  </a:lnTo>
                  <a:lnTo>
                    <a:pt x="4706992" y="4947833"/>
                  </a:lnTo>
                  <a:lnTo>
                    <a:pt x="4723279" y="4948801"/>
                  </a:lnTo>
                  <a:lnTo>
                    <a:pt x="4739566" y="4949766"/>
                  </a:lnTo>
                  <a:lnTo>
                    <a:pt x="4755853" y="4950731"/>
                  </a:lnTo>
                  <a:lnTo>
                    <a:pt x="4772141" y="4951694"/>
                  </a:lnTo>
                  <a:lnTo>
                    <a:pt x="4788428" y="4952655"/>
                  </a:lnTo>
                  <a:lnTo>
                    <a:pt x="4804715" y="4953615"/>
                  </a:lnTo>
                  <a:lnTo>
                    <a:pt x="4821002" y="4954574"/>
                  </a:lnTo>
                  <a:lnTo>
                    <a:pt x="4837289" y="4955532"/>
                  </a:lnTo>
                  <a:lnTo>
                    <a:pt x="4853576" y="4956487"/>
                  </a:lnTo>
                  <a:lnTo>
                    <a:pt x="4869864" y="4957442"/>
                  </a:lnTo>
                  <a:lnTo>
                    <a:pt x="4886151" y="4958395"/>
                  </a:lnTo>
                  <a:lnTo>
                    <a:pt x="4902438" y="4959347"/>
                  </a:lnTo>
                  <a:lnTo>
                    <a:pt x="4918725" y="4960297"/>
                  </a:lnTo>
                  <a:lnTo>
                    <a:pt x="4935012" y="4961246"/>
                  </a:lnTo>
                  <a:lnTo>
                    <a:pt x="4951299" y="4962194"/>
                  </a:lnTo>
                  <a:lnTo>
                    <a:pt x="4967587" y="4963140"/>
                  </a:lnTo>
                  <a:lnTo>
                    <a:pt x="4983874" y="4964085"/>
                  </a:lnTo>
                  <a:lnTo>
                    <a:pt x="5000161" y="4965029"/>
                  </a:lnTo>
                  <a:lnTo>
                    <a:pt x="5016448" y="4965971"/>
                  </a:lnTo>
                  <a:lnTo>
                    <a:pt x="5032735" y="4966912"/>
                  </a:lnTo>
                  <a:lnTo>
                    <a:pt x="5049022" y="4967852"/>
                  </a:lnTo>
                  <a:lnTo>
                    <a:pt x="5065310" y="4968790"/>
                  </a:lnTo>
                  <a:lnTo>
                    <a:pt x="5081597" y="4969726"/>
                  </a:lnTo>
                  <a:lnTo>
                    <a:pt x="5097884" y="4970662"/>
                  </a:lnTo>
                  <a:lnTo>
                    <a:pt x="5114171" y="4971596"/>
                  </a:lnTo>
                  <a:lnTo>
                    <a:pt x="5130458" y="4972529"/>
                  </a:lnTo>
                  <a:lnTo>
                    <a:pt x="5146745" y="4973460"/>
                  </a:lnTo>
                  <a:lnTo>
                    <a:pt x="5163033" y="4974391"/>
                  </a:lnTo>
                  <a:lnTo>
                    <a:pt x="5179320" y="4975320"/>
                  </a:lnTo>
                  <a:lnTo>
                    <a:pt x="5195607" y="4976247"/>
                  </a:lnTo>
                  <a:lnTo>
                    <a:pt x="5211894" y="4977174"/>
                  </a:lnTo>
                  <a:lnTo>
                    <a:pt x="5228181" y="4978099"/>
                  </a:lnTo>
                  <a:lnTo>
                    <a:pt x="5244468" y="4979023"/>
                  </a:lnTo>
                  <a:lnTo>
                    <a:pt x="5260756" y="4979946"/>
                  </a:lnTo>
                  <a:lnTo>
                    <a:pt x="5277043" y="4980868"/>
                  </a:lnTo>
                  <a:lnTo>
                    <a:pt x="5293330" y="4981788"/>
                  </a:lnTo>
                  <a:lnTo>
                    <a:pt x="5309617" y="4982707"/>
                  </a:lnTo>
                  <a:lnTo>
                    <a:pt x="5325904" y="4983625"/>
                  </a:lnTo>
                  <a:lnTo>
                    <a:pt x="5342191" y="4984541"/>
                  </a:lnTo>
                  <a:lnTo>
                    <a:pt x="5358479" y="4985456"/>
                  </a:lnTo>
                  <a:lnTo>
                    <a:pt x="5374766" y="4986370"/>
                  </a:lnTo>
                  <a:lnTo>
                    <a:pt x="5391053" y="4987283"/>
                  </a:lnTo>
                  <a:lnTo>
                    <a:pt x="5407340" y="4988194"/>
                  </a:lnTo>
                  <a:lnTo>
                    <a:pt x="5423627" y="4989105"/>
                  </a:lnTo>
                  <a:lnTo>
                    <a:pt x="5439914" y="4990014"/>
                  </a:lnTo>
                  <a:lnTo>
                    <a:pt x="5456202" y="4990921"/>
                  </a:lnTo>
                  <a:lnTo>
                    <a:pt x="5472489" y="4991828"/>
                  </a:lnTo>
                  <a:lnTo>
                    <a:pt x="5488776" y="4992733"/>
                  </a:lnTo>
                  <a:lnTo>
                    <a:pt x="5505063" y="4993637"/>
                  </a:lnTo>
                  <a:lnTo>
                    <a:pt x="5521350" y="4994540"/>
                  </a:lnTo>
                  <a:lnTo>
                    <a:pt x="5537638" y="4995442"/>
                  </a:lnTo>
                  <a:lnTo>
                    <a:pt x="5553925" y="4996342"/>
                  </a:lnTo>
                  <a:lnTo>
                    <a:pt x="5570212" y="4997241"/>
                  </a:lnTo>
                  <a:lnTo>
                    <a:pt x="5586499" y="4998139"/>
                  </a:lnTo>
                  <a:lnTo>
                    <a:pt x="5602786" y="4999036"/>
                  </a:lnTo>
                  <a:lnTo>
                    <a:pt x="5619073" y="4999932"/>
                  </a:lnTo>
                  <a:lnTo>
                    <a:pt x="5635361" y="5000826"/>
                  </a:lnTo>
                  <a:lnTo>
                    <a:pt x="5651648" y="5001719"/>
                  </a:lnTo>
                  <a:lnTo>
                    <a:pt x="5667935" y="5002611"/>
                  </a:lnTo>
                  <a:lnTo>
                    <a:pt x="5684222" y="5003502"/>
                  </a:lnTo>
                  <a:lnTo>
                    <a:pt x="5700509" y="5004391"/>
                  </a:lnTo>
                  <a:lnTo>
                    <a:pt x="5716796" y="5005279"/>
                  </a:lnTo>
                  <a:lnTo>
                    <a:pt x="5733084" y="5006166"/>
                  </a:lnTo>
                  <a:lnTo>
                    <a:pt x="5749371" y="5007052"/>
                  </a:lnTo>
                  <a:lnTo>
                    <a:pt x="5765658" y="5007936"/>
                  </a:lnTo>
                  <a:lnTo>
                    <a:pt x="5781945" y="5008819"/>
                  </a:lnTo>
                  <a:lnTo>
                    <a:pt x="5798232" y="5009701"/>
                  </a:lnTo>
                  <a:lnTo>
                    <a:pt x="5814519" y="5010582"/>
                  </a:lnTo>
                  <a:lnTo>
                    <a:pt x="5830807" y="5011462"/>
                  </a:lnTo>
                  <a:lnTo>
                    <a:pt x="5847094" y="501234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2030217" y="1111820"/>
              <a:ext cx="5847094" cy="5008106"/>
            </a:xfrm>
            <a:custGeom>
              <a:avLst/>
              <a:gdLst/>
              <a:ahLst/>
              <a:cxnLst/>
              <a:rect l="0" t="0" r="0" b="0"/>
              <a:pathLst>
                <a:path w="5847094" h="5008106">
                  <a:moveTo>
                    <a:pt x="0" y="0"/>
                  </a:moveTo>
                  <a:lnTo>
                    <a:pt x="16287" y="1677440"/>
                  </a:lnTo>
                  <a:lnTo>
                    <a:pt x="32574" y="2405665"/>
                  </a:lnTo>
                  <a:lnTo>
                    <a:pt x="48861" y="2826758"/>
                  </a:lnTo>
                  <a:lnTo>
                    <a:pt x="65148" y="3105729"/>
                  </a:lnTo>
                  <a:lnTo>
                    <a:pt x="81435" y="3306716"/>
                  </a:lnTo>
                  <a:lnTo>
                    <a:pt x="97723" y="3459322"/>
                  </a:lnTo>
                  <a:lnTo>
                    <a:pt x="114010" y="3579897"/>
                  </a:lnTo>
                  <a:lnTo>
                    <a:pt x="130297" y="3678146"/>
                  </a:lnTo>
                  <a:lnTo>
                    <a:pt x="146584" y="3759825"/>
                  </a:lnTo>
                  <a:lnTo>
                    <a:pt x="162871" y="3828935"/>
                  </a:lnTo>
                  <a:lnTo>
                    <a:pt x="179158" y="3888363"/>
                  </a:lnTo>
                  <a:lnTo>
                    <a:pt x="195446" y="3940141"/>
                  </a:lnTo>
                  <a:lnTo>
                    <a:pt x="211733" y="3985661"/>
                  </a:lnTo>
                  <a:lnTo>
                    <a:pt x="228020" y="4026006"/>
                  </a:lnTo>
                  <a:lnTo>
                    <a:pt x="244307" y="4062074"/>
                  </a:lnTo>
                  <a:lnTo>
                    <a:pt x="260594" y="4094562"/>
                  </a:lnTo>
                  <a:lnTo>
                    <a:pt x="276881" y="4124008"/>
                  </a:lnTo>
                  <a:lnTo>
                    <a:pt x="293169" y="4150852"/>
                  </a:lnTo>
                  <a:lnTo>
                    <a:pt x="309456" y="4175462"/>
                  </a:lnTo>
                  <a:lnTo>
                    <a:pt x="325743" y="4198124"/>
                  </a:lnTo>
                  <a:lnTo>
                    <a:pt x="342030" y="4219093"/>
                  </a:lnTo>
                  <a:lnTo>
                    <a:pt x="358317" y="4238583"/>
                  </a:lnTo>
                  <a:lnTo>
                    <a:pt x="374604" y="4256772"/>
                  </a:lnTo>
                  <a:lnTo>
                    <a:pt x="390892" y="4273811"/>
                  </a:lnTo>
                  <a:lnTo>
                    <a:pt x="407179" y="4289828"/>
                  </a:lnTo>
                  <a:lnTo>
                    <a:pt x="423466" y="4304931"/>
                  </a:lnTo>
                  <a:lnTo>
                    <a:pt x="439753" y="4319218"/>
                  </a:lnTo>
                  <a:lnTo>
                    <a:pt x="456040" y="4332764"/>
                  </a:lnTo>
                  <a:lnTo>
                    <a:pt x="472327" y="4345645"/>
                  </a:lnTo>
                  <a:lnTo>
                    <a:pt x="488615" y="4357913"/>
                  </a:lnTo>
                  <a:lnTo>
                    <a:pt x="504902" y="4369627"/>
                  </a:lnTo>
                  <a:lnTo>
                    <a:pt x="521189" y="4380828"/>
                  </a:lnTo>
                  <a:lnTo>
                    <a:pt x="537476" y="4391557"/>
                  </a:lnTo>
                  <a:lnTo>
                    <a:pt x="553763" y="4401853"/>
                  </a:lnTo>
                  <a:lnTo>
                    <a:pt x="570050" y="4411747"/>
                  </a:lnTo>
                  <a:lnTo>
                    <a:pt x="586338" y="4421267"/>
                  </a:lnTo>
                  <a:lnTo>
                    <a:pt x="602625" y="4430440"/>
                  </a:lnTo>
                  <a:lnTo>
                    <a:pt x="618912" y="4439286"/>
                  </a:lnTo>
                  <a:lnTo>
                    <a:pt x="635199" y="4447827"/>
                  </a:lnTo>
                  <a:lnTo>
                    <a:pt x="651486" y="4456079"/>
                  </a:lnTo>
                  <a:lnTo>
                    <a:pt x="667773" y="4464058"/>
                  </a:lnTo>
                  <a:lnTo>
                    <a:pt x="684061" y="4471780"/>
                  </a:lnTo>
                  <a:lnTo>
                    <a:pt x="700348" y="4479257"/>
                  </a:lnTo>
                  <a:lnTo>
                    <a:pt x="716635" y="4486502"/>
                  </a:lnTo>
                  <a:lnTo>
                    <a:pt x="732922" y="4493525"/>
                  </a:lnTo>
                  <a:lnTo>
                    <a:pt x="749209" y="4500338"/>
                  </a:lnTo>
                  <a:lnTo>
                    <a:pt x="765497" y="4506951"/>
                  </a:lnTo>
                  <a:lnTo>
                    <a:pt x="781784" y="4513373"/>
                  </a:lnTo>
                  <a:lnTo>
                    <a:pt x="798071" y="4519611"/>
                  </a:lnTo>
                  <a:lnTo>
                    <a:pt x="814358" y="4525674"/>
                  </a:lnTo>
                  <a:lnTo>
                    <a:pt x="830645" y="4531571"/>
                  </a:lnTo>
                  <a:lnTo>
                    <a:pt x="846932" y="4537308"/>
                  </a:lnTo>
                  <a:lnTo>
                    <a:pt x="863220" y="4542891"/>
                  </a:lnTo>
                  <a:lnTo>
                    <a:pt x="879507" y="4548326"/>
                  </a:lnTo>
                  <a:lnTo>
                    <a:pt x="895794" y="4553621"/>
                  </a:lnTo>
                  <a:lnTo>
                    <a:pt x="912081" y="4558779"/>
                  </a:lnTo>
                  <a:lnTo>
                    <a:pt x="928368" y="4563805"/>
                  </a:lnTo>
                  <a:lnTo>
                    <a:pt x="944655" y="4568706"/>
                  </a:lnTo>
                  <a:lnTo>
                    <a:pt x="960943" y="4573485"/>
                  </a:lnTo>
                  <a:lnTo>
                    <a:pt x="977230" y="4578146"/>
                  </a:lnTo>
                  <a:lnTo>
                    <a:pt x="993517" y="4582694"/>
                  </a:lnTo>
                  <a:lnTo>
                    <a:pt x="1009804" y="4587134"/>
                  </a:lnTo>
                  <a:lnTo>
                    <a:pt x="1026091" y="4591467"/>
                  </a:lnTo>
                  <a:lnTo>
                    <a:pt x="1042378" y="4595698"/>
                  </a:lnTo>
                  <a:lnTo>
                    <a:pt x="1058666" y="4599831"/>
                  </a:lnTo>
                  <a:lnTo>
                    <a:pt x="1074953" y="4603870"/>
                  </a:lnTo>
                  <a:lnTo>
                    <a:pt x="1091240" y="4607817"/>
                  </a:lnTo>
                  <a:lnTo>
                    <a:pt x="1107527" y="4611677"/>
                  </a:lnTo>
                  <a:lnTo>
                    <a:pt x="1123814" y="4615454"/>
                  </a:lnTo>
                  <a:lnTo>
                    <a:pt x="1140101" y="4619145"/>
                  </a:lnTo>
                  <a:lnTo>
                    <a:pt x="1156389" y="4622756"/>
                  </a:lnTo>
                  <a:lnTo>
                    <a:pt x="1172676" y="4626289"/>
                  </a:lnTo>
                  <a:lnTo>
                    <a:pt x="1188963" y="4629749"/>
                  </a:lnTo>
                  <a:lnTo>
                    <a:pt x="1205250" y="4633139"/>
                  </a:lnTo>
                  <a:lnTo>
                    <a:pt x="1221537" y="4636462"/>
                  </a:lnTo>
                  <a:lnTo>
                    <a:pt x="1237824" y="4639722"/>
                  </a:lnTo>
                  <a:lnTo>
                    <a:pt x="1254112" y="4642913"/>
                  </a:lnTo>
                  <a:lnTo>
                    <a:pt x="1270399" y="4646040"/>
                  </a:lnTo>
                  <a:lnTo>
                    <a:pt x="1286686" y="4649107"/>
                  </a:lnTo>
                  <a:lnTo>
                    <a:pt x="1302973" y="4652117"/>
                  </a:lnTo>
                  <a:lnTo>
                    <a:pt x="1319260" y="4655072"/>
                  </a:lnTo>
                  <a:lnTo>
                    <a:pt x="1335547" y="4657975"/>
                  </a:lnTo>
                  <a:lnTo>
                    <a:pt x="1351835" y="4660827"/>
                  </a:lnTo>
                  <a:lnTo>
                    <a:pt x="1368122" y="4663628"/>
                  </a:lnTo>
                  <a:lnTo>
                    <a:pt x="1384409" y="4666377"/>
                  </a:lnTo>
                  <a:lnTo>
                    <a:pt x="1400696" y="4669080"/>
                  </a:lnTo>
                  <a:lnTo>
                    <a:pt x="1416983" y="4671736"/>
                  </a:lnTo>
                  <a:lnTo>
                    <a:pt x="1433271" y="4674348"/>
                  </a:lnTo>
                  <a:lnTo>
                    <a:pt x="1449558" y="4676918"/>
                  </a:lnTo>
                  <a:lnTo>
                    <a:pt x="1465845" y="4679446"/>
                  </a:lnTo>
                  <a:lnTo>
                    <a:pt x="1482132" y="4681933"/>
                  </a:lnTo>
                  <a:lnTo>
                    <a:pt x="1498419" y="4684381"/>
                  </a:lnTo>
                  <a:lnTo>
                    <a:pt x="1514706" y="4686790"/>
                  </a:lnTo>
                  <a:lnTo>
                    <a:pt x="1530994" y="4689163"/>
                  </a:lnTo>
                  <a:lnTo>
                    <a:pt x="1547281" y="4691499"/>
                  </a:lnTo>
                  <a:lnTo>
                    <a:pt x="1563568" y="4693800"/>
                  </a:lnTo>
                  <a:lnTo>
                    <a:pt x="1579855" y="4696066"/>
                  </a:lnTo>
                  <a:lnTo>
                    <a:pt x="1596142" y="4698300"/>
                  </a:lnTo>
                  <a:lnTo>
                    <a:pt x="1612429" y="4700502"/>
                  </a:lnTo>
                  <a:lnTo>
                    <a:pt x="1628717" y="4702673"/>
                  </a:lnTo>
                  <a:lnTo>
                    <a:pt x="1645004" y="4704814"/>
                  </a:lnTo>
                  <a:lnTo>
                    <a:pt x="1661291" y="4706926"/>
                  </a:lnTo>
                  <a:lnTo>
                    <a:pt x="1677578" y="4709009"/>
                  </a:lnTo>
                  <a:lnTo>
                    <a:pt x="1693865" y="4711066"/>
                  </a:lnTo>
                  <a:lnTo>
                    <a:pt x="1710152" y="4713096"/>
                  </a:lnTo>
                  <a:lnTo>
                    <a:pt x="1726440" y="4715099"/>
                  </a:lnTo>
                  <a:lnTo>
                    <a:pt x="1742727" y="4717078"/>
                  </a:lnTo>
                  <a:lnTo>
                    <a:pt x="1759014" y="4719033"/>
                  </a:lnTo>
                  <a:lnTo>
                    <a:pt x="1775301" y="4720965"/>
                  </a:lnTo>
                  <a:lnTo>
                    <a:pt x="1791588" y="4722874"/>
                  </a:lnTo>
                  <a:lnTo>
                    <a:pt x="1807875" y="4724762"/>
                  </a:lnTo>
                  <a:lnTo>
                    <a:pt x="1824163" y="4726629"/>
                  </a:lnTo>
                  <a:lnTo>
                    <a:pt x="1840450" y="4728474"/>
                  </a:lnTo>
                  <a:lnTo>
                    <a:pt x="1856737" y="4730300"/>
                  </a:lnTo>
                  <a:lnTo>
                    <a:pt x="1873024" y="4732106"/>
                  </a:lnTo>
                  <a:lnTo>
                    <a:pt x="1889311" y="4733894"/>
                  </a:lnTo>
                  <a:lnTo>
                    <a:pt x="1905598" y="4735663"/>
                  </a:lnTo>
                  <a:lnTo>
                    <a:pt x="1921886" y="4737415"/>
                  </a:lnTo>
                  <a:lnTo>
                    <a:pt x="1938173" y="4739149"/>
                  </a:lnTo>
                  <a:lnTo>
                    <a:pt x="1954460" y="4740867"/>
                  </a:lnTo>
                  <a:lnTo>
                    <a:pt x="1970747" y="4742568"/>
                  </a:lnTo>
                  <a:lnTo>
                    <a:pt x="1987034" y="4744254"/>
                  </a:lnTo>
                  <a:lnTo>
                    <a:pt x="2003321" y="4745924"/>
                  </a:lnTo>
                  <a:lnTo>
                    <a:pt x="2019609" y="4747579"/>
                  </a:lnTo>
                  <a:lnTo>
                    <a:pt x="2035896" y="4749219"/>
                  </a:lnTo>
                  <a:lnTo>
                    <a:pt x="2052183" y="4750844"/>
                  </a:lnTo>
                  <a:lnTo>
                    <a:pt x="2068470" y="4752457"/>
                  </a:lnTo>
                  <a:lnTo>
                    <a:pt x="2084757" y="4754055"/>
                  </a:lnTo>
                  <a:lnTo>
                    <a:pt x="2101045" y="4755641"/>
                  </a:lnTo>
                  <a:lnTo>
                    <a:pt x="2117332" y="4757213"/>
                  </a:lnTo>
                  <a:lnTo>
                    <a:pt x="2133619" y="4758774"/>
                  </a:lnTo>
                  <a:lnTo>
                    <a:pt x="2149906" y="4760321"/>
                  </a:lnTo>
                  <a:lnTo>
                    <a:pt x="2166193" y="4761858"/>
                  </a:lnTo>
                  <a:lnTo>
                    <a:pt x="2182480" y="4763382"/>
                  </a:lnTo>
                  <a:lnTo>
                    <a:pt x="2198768" y="4764896"/>
                  </a:lnTo>
                  <a:lnTo>
                    <a:pt x="2215055" y="4766398"/>
                  </a:lnTo>
                  <a:lnTo>
                    <a:pt x="2231342" y="4767891"/>
                  </a:lnTo>
                  <a:lnTo>
                    <a:pt x="2247629" y="4769372"/>
                  </a:lnTo>
                  <a:lnTo>
                    <a:pt x="2263916" y="4770845"/>
                  </a:lnTo>
                  <a:lnTo>
                    <a:pt x="2280203" y="4772307"/>
                  </a:lnTo>
                  <a:lnTo>
                    <a:pt x="2296491" y="4773759"/>
                  </a:lnTo>
                  <a:lnTo>
                    <a:pt x="2312778" y="4775202"/>
                  </a:lnTo>
                  <a:lnTo>
                    <a:pt x="2329065" y="4776636"/>
                  </a:lnTo>
                  <a:lnTo>
                    <a:pt x="2345352" y="4778061"/>
                  </a:lnTo>
                  <a:lnTo>
                    <a:pt x="2361639" y="4779477"/>
                  </a:lnTo>
                  <a:lnTo>
                    <a:pt x="2377926" y="4780885"/>
                  </a:lnTo>
                  <a:lnTo>
                    <a:pt x="2394214" y="4782286"/>
                  </a:lnTo>
                  <a:lnTo>
                    <a:pt x="2410501" y="4783678"/>
                  </a:lnTo>
                  <a:lnTo>
                    <a:pt x="2426788" y="4785063"/>
                  </a:lnTo>
                  <a:lnTo>
                    <a:pt x="2443075" y="4786442"/>
                  </a:lnTo>
                  <a:lnTo>
                    <a:pt x="2459362" y="4787812"/>
                  </a:lnTo>
                  <a:lnTo>
                    <a:pt x="2475649" y="4789174"/>
                  </a:lnTo>
                  <a:lnTo>
                    <a:pt x="2491937" y="4790529"/>
                  </a:lnTo>
                  <a:lnTo>
                    <a:pt x="2508224" y="4791877"/>
                  </a:lnTo>
                  <a:lnTo>
                    <a:pt x="2524511" y="4793219"/>
                  </a:lnTo>
                  <a:lnTo>
                    <a:pt x="2540798" y="4794554"/>
                  </a:lnTo>
                  <a:lnTo>
                    <a:pt x="2557085" y="4795883"/>
                  </a:lnTo>
                  <a:lnTo>
                    <a:pt x="2573372" y="4797206"/>
                  </a:lnTo>
                  <a:lnTo>
                    <a:pt x="2589660" y="4798524"/>
                  </a:lnTo>
                  <a:lnTo>
                    <a:pt x="2605947" y="4799836"/>
                  </a:lnTo>
                  <a:lnTo>
                    <a:pt x="2622234" y="4801142"/>
                  </a:lnTo>
                  <a:lnTo>
                    <a:pt x="2638521" y="4802442"/>
                  </a:lnTo>
                  <a:lnTo>
                    <a:pt x="2654808" y="4803736"/>
                  </a:lnTo>
                  <a:lnTo>
                    <a:pt x="2671095" y="4805025"/>
                  </a:lnTo>
                  <a:lnTo>
                    <a:pt x="2687383" y="4806308"/>
                  </a:lnTo>
                  <a:lnTo>
                    <a:pt x="2703670" y="4807587"/>
                  </a:lnTo>
                  <a:lnTo>
                    <a:pt x="2719957" y="4808860"/>
                  </a:lnTo>
                  <a:lnTo>
                    <a:pt x="2736244" y="4810128"/>
                  </a:lnTo>
                  <a:lnTo>
                    <a:pt x="2752531" y="4811392"/>
                  </a:lnTo>
                  <a:lnTo>
                    <a:pt x="2768819" y="4812651"/>
                  </a:lnTo>
                  <a:lnTo>
                    <a:pt x="2785106" y="4813905"/>
                  </a:lnTo>
                  <a:lnTo>
                    <a:pt x="2801393" y="4815156"/>
                  </a:lnTo>
                  <a:lnTo>
                    <a:pt x="2817680" y="4816401"/>
                  </a:lnTo>
                  <a:lnTo>
                    <a:pt x="2833967" y="4817641"/>
                  </a:lnTo>
                  <a:lnTo>
                    <a:pt x="2850254" y="4818878"/>
                  </a:lnTo>
                  <a:lnTo>
                    <a:pt x="2866542" y="4820110"/>
                  </a:lnTo>
                  <a:lnTo>
                    <a:pt x="2882829" y="4821338"/>
                  </a:lnTo>
                  <a:lnTo>
                    <a:pt x="2899116" y="4822562"/>
                  </a:lnTo>
                  <a:lnTo>
                    <a:pt x="2915403" y="4823782"/>
                  </a:lnTo>
                  <a:lnTo>
                    <a:pt x="2931690" y="4824998"/>
                  </a:lnTo>
                  <a:lnTo>
                    <a:pt x="2947977" y="4826211"/>
                  </a:lnTo>
                  <a:lnTo>
                    <a:pt x="2964265" y="4827419"/>
                  </a:lnTo>
                  <a:lnTo>
                    <a:pt x="2980552" y="4828624"/>
                  </a:lnTo>
                  <a:lnTo>
                    <a:pt x="2996839" y="4829825"/>
                  </a:lnTo>
                  <a:lnTo>
                    <a:pt x="3013126" y="4831022"/>
                  </a:lnTo>
                  <a:lnTo>
                    <a:pt x="3029413" y="4832216"/>
                  </a:lnTo>
                  <a:lnTo>
                    <a:pt x="3045700" y="4833406"/>
                  </a:lnTo>
                  <a:lnTo>
                    <a:pt x="3061988" y="4834593"/>
                  </a:lnTo>
                  <a:lnTo>
                    <a:pt x="3078275" y="4835777"/>
                  </a:lnTo>
                  <a:lnTo>
                    <a:pt x="3094562" y="4836957"/>
                  </a:lnTo>
                  <a:lnTo>
                    <a:pt x="3110849" y="4838134"/>
                  </a:lnTo>
                  <a:lnTo>
                    <a:pt x="3127136" y="4839308"/>
                  </a:lnTo>
                  <a:lnTo>
                    <a:pt x="3143423" y="4840478"/>
                  </a:lnTo>
                  <a:lnTo>
                    <a:pt x="3159711" y="4841646"/>
                  </a:lnTo>
                  <a:lnTo>
                    <a:pt x="3175998" y="4842810"/>
                  </a:lnTo>
                  <a:lnTo>
                    <a:pt x="3192285" y="4843972"/>
                  </a:lnTo>
                  <a:lnTo>
                    <a:pt x="3208572" y="4845130"/>
                  </a:lnTo>
                  <a:lnTo>
                    <a:pt x="3224859" y="4846286"/>
                  </a:lnTo>
                  <a:lnTo>
                    <a:pt x="3241146" y="4847438"/>
                  </a:lnTo>
                  <a:lnTo>
                    <a:pt x="3257434" y="4848588"/>
                  </a:lnTo>
                  <a:lnTo>
                    <a:pt x="3273721" y="4849735"/>
                  </a:lnTo>
                  <a:lnTo>
                    <a:pt x="3290008" y="4850880"/>
                  </a:lnTo>
                  <a:lnTo>
                    <a:pt x="3306295" y="4852022"/>
                  </a:lnTo>
                  <a:lnTo>
                    <a:pt x="3322582" y="4853161"/>
                  </a:lnTo>
                  <a:lnTo>
                    <a:pt x="3338869" y="4854297"/>
                  </a:lnTo>
                  <a:lnTo>
                    <a:pt x="3355157" y="4855431"/>
                  </a:lnTo>
                  <a:lnTo>
                    <a:pt x="3371444" y="4856562"/>
                  </a:lnTo>
                  <a:lnTo>
                    <a:pt x="3387731" y="4857690"/>
                  </a:lnTo>
                  <a:lnTo>
                    <a:pt x="3404018" y="4858816"/>
                  </a:lnTo>
                  <a:lnTo>
                    <a:pt x="3420305" y="4859939"/>
                  </a:lnTo>
                  <a:lnTo>
                    <a:pt x="3436593" y="4861060"/>
                  </a:lnTo>
                  <a:lnTo>
                    <a:pt x="3452880" y="4862178"/>
                  </a:lnTo>
                  <a:lnTo>
                    <a:pt x="3469167" y="4863294"/>
                  </a:lnTo>
                  <a:lnTo>
                    <a:pt x="3485454" y="4864408"/>
                  </a:lnTo>
                  <a:lnTo>
                    <a:pt x="3501741" y="4865519"/>
                  </a:lnTo>
                  <a:lnTo>
                    <a:pt x="3518028" y="4866629"/>
                  </a:lnTo>
                  <a:lnTo>
                    <a:pt x="3534316" y="4867736"/>
                  </a:lnTo>
                  <a:lnTo>
                    <a:pt x="3550603" y="4868841"/>
                  </a:lnTo>
                  <a:lnTo>
                    <a:pt x="3566890" y="4869943"/>
                  </a:lnTo>
                  <a:lnTo>
                    <a:pt x="3583177" y="4871044"/>
                  </a:lnTo>
                  <a:lnTo>
                    <a:pt x="3599464" y="4872143"/>
                  </a:lnTo>
                  <a:lnTo>
                    <a:pt x="3615751" y="4873240"/>
                  </a:lnTo>
                  <a:lnTo>
                    <a:pt x="3632039" y="4874335"/>
                  </a:lnTo>
                  <a:lnTo>
                    <a:pt x="3648326" y="4875426"/>
                  </a:lnTo>
                  <a:lnTo>
                    <a:pt x="3664613" y="4876515"/>
                  </a:lnTo>
                  <a:lnTo>
                    <a:pt x="3680900" y="4877602"/>
                  </a:lnTo>
                  <a:lnTo>
                    <a:pt x="3697187" y="4878687"/>
                  </a:lnTo>
                  <a:lnTo>
                    <a:pt x="3713474" y="4879770"/>
                  </a:lnTo>
                  <a:lnTo>
                    <a:pt x="3729762" y="4880851"/>
                  </a:lnTo>
                  <a:lnTo>
                    <a:pt x="3746049" y="4881930"/>
                  </a:lnTo>
                  <a:lnTo>
                    <a:pt x="3762336" y="4883007"/>
                  </a:lnTo>
                  <a:lnTo>
                    <a:pt x="3778623" y="4884083"/>
                  </a:lnTo>
                  <a:lnTo>
                    <a:pt x="3794910" y="4885156"/>
                  </a:lnTo>
                  <a:lnTo>
                    <a:pt x="3811197" y="4886227"/>
                  </a:lnTo>
                  <a:lnTo>
                    <a:pt x="3827485" y="4887297"/>
                  </a:lnTo>
                  <a:lnTo>
                    <a:pt x="3843772" y="4888365"/>
                  </a:lnTo>
                  <a:lnTo>
                    <a:pt x="3860059" y="4889432"/>
                  </a:lnTo>
                  <a:lnTo>
                    <a:pt x="3876346" y="4890497"/>
                  </a:lnTo>
                  <a:lnTo>
                    <a:pt x="3892633" y="4891560"/>
                  </a:lnTo>
                  <a:lnTo>
                    <a:pt x="3908920" y="4892622"/>
                  </a:lnTo>
                  <a:lnTo>
                    <a:pt x="3925208" y="4893682"/>
                  </a:lnTo>
                  <a:lnTo>
                    <a:pt x="3941495" y="4894740"/>
                  </a:lnTo>
                  <a:lnTo>
                    <a:pt x="3957782" y="4895795"/>
                  </a:lnTo>
                  <a:lnTo>
                    <a:pt x="3974069" y="4896848"/>
                  </a:lnTo>
                  <a:lnTo>
                    <a:pt x="3990356" y="4897900"/>
                  </a:lnTo>
                  <a:lnTo>
                    <a:pt x="4006643" y="4898950"/>
                  </a:lnTo>
                  <a:lnTo>
                    <a:pt x="4022931" y="4899998"/>
                  </a:lnTo>
                  <a:lnTo>
                    <a:pt x="4039218" y="4901044"/>
                  </a:lnTo>
                  <a:lnTo>
                    <a:pt x="4055505" y="4902089"/>
                  </a:lnTo>
                  <a:lnTo>
                    <a:pt x="4071792" y="4903132"/>
                  </a:lnTo>
                  <a:lnTo>
                    <a:pt x="4088079" y="4904173"/>
                  </a:lnTo>
                  <a:lnTo>
                    <a:pt x="4104367" y="4905213"/>
                  </a:lnTo>
                  <a:lnTo>
                    <a:pt x="4120654" y="4906252"/>
                  </a:lnTo>
                  <a:lnTo>
                    <a:pt x="4136941" y="4907289"/>
                  </a:lnTo>
                  <a:lnTo>
                    <a:pt x="4153228" y="4908324"/>
                  </a:lnTo>
                  <a:lnTo>
                    <a:pt x="4169515" y="4909358"/>
                  </a:lnTo>
                  <a:lnTo>
                    <a:pt x="4185802" y="4910390"/>
                  </a:lnTo>
                  <a:lnTo>
                    <a:pt x="4202090" y="4911421"/>
                  </a:lnTo>
                  <a:lnTo>
                    <a:pt x="4218377" y="4912451"/>
                  </a:lnTo>
                  <a:lnTo>
                    <a:pt x="4234664" y="4913479"/>
                  </a:lnTo>
                  <a:lnTo>
                    <a:pt x="4250951" y="4914505"/>
                  </a:lnTo>
                  <a:lnTo>
                    <a:pt x="4267238" y="4915529"/>
                  </a:lnTo>
                  <a:lnTo>
                    <a:pt x="4283525" y="4916552"/>
                  </a:lnTo>
                  <a:lnTo>
                    <a:pt x="4299813" y="4917573"/>
                  </a:lnTo>
                  <a:lnTo>
                    <a:pt x="4316100" y="4918592"/>
                  </a:lnTo>
                  <a:lnTo>
                    <a:pt x="4332387" y="4919610"/>
                  </a:lnTo>
                  <a:lnTo>
                    <a:pt x="4348674" y="4920627"/>
                  </a:lnTo>
                  <a:lnTo>
                    <a:pt x="4364961" y="4921641"/>
                  </a:lnTo>
                  <a:lnTo>
                    <a:pt x="4381248" y="4922655"/>
                  </a:lnTo>
                  <a:lnTo>
                    <a:pt x="4397536" y="4923667"/>
                  </a:lnTo>
                  <a:lnTo>
                    <a:pt x="4413823" y="4924677"/>
                  </a:lnTo>
                  <a:lnTo>
                    <a:pt x="4430110" y="4925686"/>
                  </a:lnTo>
                  <a:lnTo>
                    <a:pt x="4446397" y="4926693"/>
                  </a:lnTo>
                  <a:lnTo>
                    <a:pt x="4462684" y="4927699"/>
                  </a:lnTo>
                  <a:lnTo>
                    <a:pt x="4478971" y="4928704"/>
                  </a:lnTo>
                  <a:lnTo>
                    <a:pt x="4495259" y="4929707"/>
                  </a:lnTo>
                  <a:lnTo>
                    <a:pt x="4511546" y="4930708"/>
                  </a:lnTo>
                  <a:lnTo>
                    <a:pt x="4527833" y="4931708"/>
                  </a:lnTo>
                  <a:lnTo>
                    <a:pt x="4544120" y="4932707"/>
                  </a:lnTo>
                  <a:lnTo>
                    <a:pt x="4560407" y="4933704"/>
                  </a:lnTo>
                  <a:lnTo>
                    <a:pt x="4576694" y="4934699"/>
                  </a:lnTo>
                  <a:lnTo>
                    <a:pt x="4592982" y="4935694"/>
                  </a:lnTo>
                  <a:lnTo>
                    <a:pt x="4609269" y="4936686"/>
                  </a:lnTo>
                  <a:lnTo>
                    <a:pt x="4625556" y="4937677"/>
                  </a:lnTo>
                  <a:lnTo>
                    <a:pt x="4641843" y="4938667"/>
                  </a:lnTo>
                  <a:lnTo>
                    <a:pt x="4658130" y="4939655"/>
                  </a:lnTo>
                  <a:lnTo>
                    <a:pt x="4674417" y="4940642"/>
                  </a:lnTo>
                  <a:lnTo>
                    <a:pt x="4690705" y="4941628"/>
                  </a:lnTo>
                  <a:lnTo>
                    <a:pt x="4706992" y="4942612"/>
                  </a:lnTo>
                  <a:lnTo>
                    <a:pt x="4723279" y="4943594"/>
                  </a:lnTo>
                  <a:lnTo>
                    <a:pt x="4739566" y="4944575"/>
                  </a:lnTo>
                  <a:lnTo>
                    <a:pt x="4755853" y="4945555"/>
                  </a:lnTo>
                  <a:lnTo>
                    <a:pt x="4772141" y="4946533"/>
                  </a:lnTo>
                  <a:lnTo>
                    <a:pt x="4788428" y="4947509"/>
                  </a:lnTo>
                  <a:lnTo>
                    <a:pt x="4804715" y="4948485"/>
                  </a:lnTo>
                  <a:lnTo>
                    <a:pt x="4821002" y="4949458"/>
                  </a:lnTo>
                  <a:lnTo>
                    <a:pt x="4837289" y="4950431"/>
                  </a:lnTo>
                  <a:lnTo>
                    <a:pt x="4853576" y="4951402"/>
                  </a:lnTo>
                  <a:lnTo>
                    <a:pt x="4869864" y="4952371"/>
                  </a:lnTo>
                  <a:lnTo>
                    <a:pt x="4886151" y="4953340"/>
                  </a:lnTo>
                  <a:lnTo>
                    <a:pt x="4902438" y="4954306"/>
                  </a:lnTo>
                  <a:lnTo>
                    <a:pt x="4918725" y="4955272"/>
                  </a:lnTo>
                  <a:lnTo>
                    <a:pt x="4935012" y="4956236"/>
                  </a:lnTo>
                  <a:lnTo>
                    <a:pt x="4951299" y="4957198"/>
                  </a:lnTo>
                  <a:lnTo>
                    <a:pt x="4967587" y="4958160"/>
                  </a:lnTo>
                  <a:lnTo>
                    <a:pt x="4983874" y="4959119"/>
                  </a:lnTo>
                  <a:lnTo>
                    <a:pt x="5000161" y="4960078"/>
                  </a:lnTo>
                  <a:lnTo>
                    <a:pt x="5016448" y="4961035"/>
                  </a:lnTo>
                  <a:lnTo>
                    <a:pt x="5032735" y="4961991"/>
                  </a:lnTo>
                  <a:lnTo>
                    <a:pt x="5049022" y="4962945"/>
                  </a:lnTo>
                  <a:lnTo>
                    <a:pt x="5065310" y="4963898"/>
                  </a:lnTo>
                  <a:lnTo>
                    <a:pt x="5081597" y="4964850"/>
                  </a:lnTo>
                  <a:lnTo>
                    <a:pt x="5097884" y="4965800"/>
                  </a:lnTo>
                  <a:lnTo>
                    <a:pt x="5114171" y="4966749"/>
                  </a:lnTo>
                  <a:lnTo>
                    <a:pt x="5130458" y="4967697"/>
                  </a:lnTo>
                  <a:lnTo>
                    <a:pt x="5146745" y="4968643"/>
                  </a:lnTo>
                  <a:lnTo>
                    <a:pt x="5163033" y="4969588"/>
                  </a:lnTo>
                  <a:lnTo>
                    <a:pt x="5179320" y="4970531"/>
                  </a:lnTo>
                  <a:lnTo>
                    <a:pt x="5195607" y="4971474"/>
                  </a:lnTo>
                  <a:lnTo>
                    <a:pt x="5211894" y="4972414"/>
                  </a:lnTo>
                  <a:lnTo>
                    <a:pt x="5228181" y="4973354"/>
                  </a:lnTo>
                  <a:lnTo>
                    <a:pt x="5244468" y="4974292"/>
                  </a:lnTo>
                  <a:lnTo>
                    <a:pt x="5260756" y="4975229"/>
                  </a:lnTo>
                  <a:lnTo>
                    <a:pt x="5277043" y="4976165"/>
                  </a:lnTo>
                  <a:lnTo>
                    <a:pt x="5293330" y="4977099"/>
                  </a:lnTo>
                  <a:lnTo>
                    <a:pt x="5309617" y="4978032"/>
                  </a:lnTo>
                  <a:lnTo>
                    <a:pt x="5325904" y="4978964"/>
                  </a:lnTo>
                  <a:lnTo>
                    <a:pt x="5342191" y="4979894"/>
                  </a:lnTo>
                  <a:lnTo>
                    <a:pt x="5358479" y="4980823"/>
                  </a:lnTo>
                  <a:lnTo>
                    <a:pt x="5374766" y="4981751"/>
                  </a:lnTo>
                  <a:lnTo>
                    <a:pt x="5391053" y="4982677"/>
                  </a:lnTo>
                  <a:lnTo>
                    <a:pt x="5407340" y="4983603"/>
                  </a:lnTo>
                  <a:lnTo>
                    <a:pt x="5423627" y="4984527"/>
                  </a:lnTo>
                  <a:lnTo>
                    <a:pt x="5439914" y="4985449"/>
                  </a:lnTo>
                  <a:lnTo>
                    <a:pt x="5456202" y="4986371"/>
                  </a:lnTo>
                  <a:lnTo>
                    <a:pt x="5472489" y="4987291"/>
                  </a:lnTo>
                  <a:lnTo>
                    <a:pt x="5488776" y="4988210"/>
                  </a:lnTo>
                  <a:lnTo>
                    <a:pt x="5505063" y="4989127"/>
                  </a:lnTo>
                  <a:lnTo>
                    <a:pt x="5521350" y="4990044"/>
                  </a:lnTo>
                  <a:lnTo>
                    <a:pt x="5537638" y="4990959"/>
                  </a:lnTo>
                  <a:lnTo>
                    <a:pt x="5553925" y="4991872"/>
                  </a:lnTo>
                  <a:lnTo>
                    <a:pt x="5570212" y="4992785"/>
                  </a:lnTo>
                  <a:lnTo>
                    <a:pt x="5586499" y="4993696"/>
                  </a:lnTo>
                  <a:lnTo>
                    <a:pt x="5602786" y="4994606"/>
                  </a:lnTo>
                  <a:lnTo>
                    <a:pt x="5619073" y="4995515"/>
                  </a:lnTo>
                  <a:lnTo>
                    <a:pt x="5635361" y="4996422"/>
                  </a:lnTo>
                  <a:lnTo>
                    <a:pt x="5651648" y="4997328"/>
                  </a:lnTo>
                  <a:lnTo>
                    <a:pt x="5667935" y="4998233"/>
                  </a:lnTo>
                  <a:lnTo>
                    <a:pt x="5684222" y="4999137"/>
                  </a:lnTo>
                  <a:lnTo>
                    <a:pt x="5700509" y="5000039"/>
                  </a:lnTo>
                  <a:lnTo>
                    <a:pt x="5716796" y="5000941"/>
                  </a:lnTo>
                  <a:lnTo>
                    <a:pt x="5733084" y="5001841"/>
                  </a:lnTo>
                  <a:lnTo>
                    <a:pt x="5749371" y="5002739"/>
                  </a:lnTo>
                  <a:lnTo>
                    <a:pt x="5765658" y="5003637"/>
                  </a:lnTo>
                  <a:lnTo>
                    <a:pt x="5781945" y="5004533"/>
                  </a:lnTo>
                  <a:lnTo>
                    <a:pt x="5798232" y="5005428"/>
                  </a:lnTo>
                  <a:lnTo>
                    <a:pt x="5814519" y="5006322"/>
                  </a:lnTo>
                  <a:lnTo>
                    <a:pt x="5830807" y="5007214"/>
                  </a:lnTo>
                  <a:lnTo>
                    <a:pt x="5847094" y="5008106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2030217" y="1112435"/>
              <a:ext cx="5847094" cy="5014406"/>
            </a:xfrm>
            <a:custGeom>
              <a:avLst/>
              <a:gdLst/>
              <a:ahLst/>
              <a:cxnLst/>
              <a:rect l="0" t="0" r="0" b="0"/>
              <a:pathLst>
                <a:path w="5847094" h="5014406">
                  <a:moveTo>
                    <a:pt x="0" y="0"/>
                  </a:moveTo>
                  <a:lnTo>
                    <a:pt x="16287" y="1678732"/>
                  </a:lnTo>
                  <a:lnTo>
                    <a:pt x="32574" y="2407521"/>
                  </a:lnTo>
                  <a:lnTo>
                    <a:pt x="48861" y="2828819"/>
                  </a:lnTo>
                  <a:lnTo>
                    <a:pt x="65148" y="3107826"/>
                  </a:lnTo>
                  <a:lnTo>
                    <a:pt x="81435" y="3308782"/>
                  </a:lnTo>
                  <a:lnTo>
                    <a:pt x="97723" y="3461398"/>
                  </a:lnTo>
                  <a:lnTo>
                    <a:pt x="114010" y="3582001"/>
                  </a:lnTo>
                  <a:lnTo>
                    <a:pt x="130297" y="3680097"/>
                  </a:lnTo>
                  <a:lnTo>
                    <a:pt x="146584" y="3761701"/>
                  </a:lnTo>
                  <a:lnTo>
                    <a:pt x="162871" y="3830814"/>
                  </a:lnTo>
                  <a:lnTo>
                    <a:pt x="179158" y="3890186"/>
                  </a:lnTo>
                  <a:lnTo>
                    <a:pt x="195446" y="3941817"/>
                  </a:lnTo>
                  <a:lnTo>
                    <a:pt x="211733" y="3987148"/>
                  </a:lnTo>
                  <a:lnTo>
                    <a:pt x="228020" y="4027292"/>
                  </a:lnTo>
                  <a:lnTo>
                    <a:pt x="244307" y="4063109"/>
                  </a:lnTo>
                  <a:lnTo>
                    <a:pt x="260594" y="4095276"/>
                  </a:lnTo>
                  <a:lnTo>
                    <a:pt x="276881" y="4124340"/>
                  </a:lnTo>
                  <a:lnTo>
                    <a:pt x="293169" y="4150740"/>
                  </a:lnTo>
                  <a:lnTo>
                    <a:pt x="309456" y="4174840"/>
                  </a:lnTo>
                  <a:lnTo>
                    <a:pt x="325743" y="4196950"/>
                  </a:lnTo>
                  <a:lnTo>
                    <a:pt x="342030" y="4217333"/>
                  </a:lnTo>
                  <a:lnTo>
                    <a:pt x="358317" y="4236218"/>
                  </a:lnTo>
                  <a:lnTo>
                    <a:pt x="374604" y="4253795"/>
                  </a:lnTo>
                  <a:lnTo>
                    <a:pt x="390892" y="4270227"/>
                  </a:lnTo>
                  <a:lnTo>
                    <a:pt x="407179" y="4285660"/>
                  </a:lnTo>
                  <a:lnTo>
                    <a:pt x="423466" y="4300215"/>
                  </a:lnTo>
                  <a:lnTo>
                    <a:pt x="439753" y="4314003"/>
                  </a:lnTo>
                  <a:lnTo>
                    <a:pt x="456040" y="4326602"/>
                  </a:lnTo>
                  <a:lnTo>
                    <a:pt x="472327" y="4338536"/>
                  </a:lnTo>
                  <a:lnTo>
                    <a:pt x="488615" y="4349785"/>
                  </a:lnTo>
                  <a:lnTo>
                    <a:pt x="504902" y="4360203"/>
                  </a:lnTo>
                  <a:lnTo>
                    <a:pt x="521189" y="4370019"/>
                  </a:lnTo>
                  <a:lnTo>
                    <a:pt x="537476" y="4379540"/>
                  </a:lnTo>
                  <a:lnTo>
                    <a:pt x="553763" y="4388945"/>
                  </a:lnTo>
                  <a:lnTo>
                    <a:pt x="570050" y="4398363"/>
                  </a:lnTo>
                  <a:lnTo>
                    <a:pt x="586338" y="4408318"/>
                  </a:lnTo>
                  <a:lnTo>
                    <a:pt x="602625" y="4418887"/>
                  </a:lnTo>
                  <a:lnTo>
                    <a:pt x="618912" y="4429502"/>
                  </a:lnTo>
                  <a:lnTo>
                    <a:pt x="635199" y="4439807"/>
                  </a:lnTo>
                  <a:lnTo>
                    <a:pt x="651486" y="4449755"/>
                  </a:lnTo>
                  <a:lnTo>
                    <a:pt x="667773" y="4459310"/>
                  </a:lnTo>
                  <a:lnTo>
                    <a:pt x="684061" y="4468497"/>
                  </a:lnTo>
                  <a:lnTo>
                    <a:pt x="700348" y="4477341"/>
                  </a:lnTo>
                  <a:lnTo>
                    <a:pt x="716635" y="4485827"/>
                  </a:lnTo>
                  <a:lnTo>
                    <a:pt x="732922" y="4493997"/>
                  </a:lnTo>
                  <a:lnTo>
                    <a:pt x="749209" y="4501852"/>
                  </a:lnTo>
                  <a:lnTo>
                    <a:pt x="765497" y="4509391"/>
                  </a:lnTo>
                  <a:lnTo>
                    <a:pt x="781784" y="4516638"/>
                  </a:lnTo>
                  <a:lnTo>
                    <a:pt x="798071" y="4523829"/>
                  </a:lnTo>
                  <a:lnTo>
                    <a:pt x="814358" y="4530578"/>
                  </a:lnTo>
                  <a:lnTo>
                    <a:pt x="830645" y="4537546"/>
                  </a:lnTo>
                  <a:lnTo>
                    <a:pt x="846932" y="4544012"/>
                  </a:lnTo>
                  <a:lnTo>
                    <a:pt x="863220" y="4550092"/>
                  </a:lnTo>
                  <a:lnTo>
                    <a:pt x="879507" y="4556064"/>
                  </a:lnTo>
                  <a:lnTo>
                    <a:pt x="895794" y="4561552"/>
                  </a:lnTo>
                  <a:lnTo>
                    <a:pt x="912081" y="4567684"/>
                  </a:lnTo>
                  <a:lnTo>
                    <a:pt x="928368" y="4572828"/>
                  </a:lnTo>
                  <a:lnTo>
                    <a:pt x="944655" y="4577876"/>
                  </a:lnTo>
                  <a:lnTo>
                    <a:pt x="960943" y="4582954"/>
                  </a:lnTo>
                  <a:lnTo>
                    <a:pt x="977230" y="4587459"/>
                  </a:lnTo>
                  <a:lnTo>
                    <a:pt x="993517" y="4591774"/>
                  </a:lnTo>
                  <a:lnTo>
                    <a:pt x="1009804" y="4595781"/>
                  </a:lnTo>
                  <a:lnTo>
                    <a:pt x="1026091" y="4599623"/>
                  </a:lnTo>
                  <a:lnTo>
                    <a:pt x="1042378" y="4602825"/>
                  </a:lnTo>
                  <a:lnTo>
                    <a:pt x="1058666" y="4605132"/>
                  </a:lnTo>
                  <a:lnTo>
                    <a:pt x="1074953" y="4607314"/>
                  </a:lnTo>
                  <a:lnTo>
                    <a:pt x="1091240" y="4609794"/>
                  </a:lnTo>
                  <a:lnTo>
                    <a:pt x="1107527" y="4612685"/>
                  </a:lnTo>
                  <a:lnTo>
                    <a:pt x="1123814" y="4615912"/>
                  </a:lnTo>
                  <a:lnTo>
                    <a:pt x="1140101" y="4619353"/>
                  </a:lnTo>
                  <a:lnTo>
                    <a:pt x="1156389" y="4622893"/>
                  </a:lnTo>
                  <a:lnTo>
                    <a:pt x="1172676" y="4626444"/>
                  </a:lnTo>
                  <a:lnTo>
                    <a:pt x="1188963" y="4629942"/>
                  </a:lnTo>
                  <a:lnTo>
                    <a:pt x="1205250" y="4633344"/>
                  </a:lnTo>
                  <a:lnTo>
                    <a:pt x="1221537" y="4636619"/>
                  </a:lnTo>
                  <a:lnTo>
                    <a:pt x="1237824" y="4639752"/>
                  </a:lnTo>
                  <a:lnTo>
                    <a:pt x="1254112" y="4642737"/>
                  </a:lnTo>
                  <a:lnTo>
                    <a:pt x="1270399" y="4645563"/>
                  </a:lnTo>
                  <a:lnTo>
                    <a:pt x="1286686" y="4648245"/>
                  </a:lnTo>
                  <a:lnTo>
                    <a:pt x="1302973" y="4650799"/>
                  </a:lnTo>
                  <a:lnTo>
                    <a:pt x="1319260" y="4653225"/>
                  </a:lnTo>
                  <a:lnTo>
                    <a:pt x="1335547" y="4655558"/>
                  </a:lnTo>
                  <a:lnTo>
                    <a:pt x="1351835" y="4657808"/>
                  </a:lnTo>
                  <a:lnTo>
                    <a:pt x="1368122" y="4659997"/>
                  </a:lnTo>
                  <a:lnTo>
                    <a:pt x="1384409" y="4662143"/>
                  </a:lnTo>
                  <a:lnTo>
                    <a:pt x="1400696" y="4664271"/>
                  </a:lnTo>
                  <a:lnTo>
                    <a:pt x="1416983" y="4666371"/>
                  </a:lnTo>
                  <a:lnTo>
                    <a:pt x="1433271" y="4667940"/>
                  </a:lnTo>
                  <a:lnTo>
                    <a:pt x="1449558" y="4669509"/>
                  </a:lnTo>
                  <a:lnTo>
                    <a:pt x="1465845" y="4670901"/>
                  </a:lnTo>
                  <a:lnTo>
                    <a:pt x="1482132" y="4671984"/>
                  </a:lnTo>
                  <a:lnTo>
                    <a:pt x="1498419" y="4672978"/>
                  </a:lnTo>
                  <a:lnTo>
                    <a:pt x="1514706" y="4674138"/>
                  </a:lnTo>
                  <a:lnTo>
                    <a:pt x="1530994" y="4675587"/>
                  </a:lnTo>
                  <a:lnTo>
                    <a:pt x="1547281" y="4677526"/>
                  </a:lnTo>
                  <a:lnTo>
                    <a:pt x="1563568" y="4680502"/>
                  </a:lnTo>
                  <a:lnTo>
                    <a:pt x="1579855" y="4684265"/>
                  </a:lnTo>
                  <a:lnTo>
                    <a:pt x="1596142" y="4688227"/>
                  </a:lnTo>
                  <a:lnTo>
                    <a:pt x="1612429" y="4692101"/>
                  </a:lnTo>
                  <a:lnTo>
                    <a:pt x="1628717" y="4695883"/>
                  </a:lnTo>
                  <a:lnTo>
                    <a:pt x="1645004" y="4699561"/>
                  </a:lnTo>
                  <a:lnTo>
                    <a:pt x="1661291" y="4703095"/>
                  </a:lnTo>
                  <a:lnTo>
                    <a:pt x="1677578" y="4706503"/>
                  </a:lnTo>
                  <a:lnTo>
                    <a:pt x="1693865" y="4709786"/>
                  </a:lnTo>
                  <a:lnTo>
                    <a:pt x="1710152" y="4712935"/>
                  </a:lnTo>
                  <a:lnTo>
                    <a:pt x="1726440" y="4715981"/>
                  </a:lnTo>
                  <a:lnTo>
                    <a:pt x="1742727" y="4718801"/>
                  </a:lnTo>
                  <a:lnTo>
                    <a:pt x="1759014" y="4721705"/>
                  </a:lnTo>
                  <a:lnTo>
                    <a:pt x="1775301" y="4724434"/>
                  </a:lnTo>
                  <a:lnTo>
                    <a:pt x="1791588" y="4727283"/>
                  </a:lnTo>
                  <a:lnTo>
                    <a:pt x="1807875" y="4730046"/>
                  </a:lnTo>
                  <a:lnTo>
                    <a:pt x="1824163" y="4732689"/>
                  </a:lnTo>
                  <a:lnTo>
                    <a:pt x="1840450" y="4735007"/>
                  </a:lnTo>
                  <a:lnTo>
                    <a:pt x="1856737" y="4737561"/>
                  </a:lnTo>
                  <a:lnTo>
                    <a:pt x="1873024" y="4739364"/>
                  </a:lnTo>
                  <a:lnTo>
                    <a:pt x="1889311" y="4742125"/>
                  </a:lnTo>
                  <a:lnTo>
                    <a:pt x="1905598" y="4744052"/>
                  </a:lnTo>
                  <a:lnTo>
                    <a:pt x="1921886" y="4746360"/>
                  </a:lnTo>
                  <a:lnTo>
                    <a:pt x="1938173" y="4748080"/>
                  </a:lnTo>
                  <a:lnTo>
                    <a:pt x="1954460" y="4749770"/>
                  </a:lnTo>
                  <a:lnTo>
                    <a:pt x="1970747" y="4751331"/>
                  </a:lnTo>
                  <a:lnTo>
                    <a:pt x="1987034" y="4752651"/>
                  </a:lnTo>
                  <a:lnTo>
                    <a:pt x="2003321" y="4753855"/>
                  </a:lnTo>
                  <a:lnTo>
                    <a:pt x="2019609" y="4754673"/>
                  </a:lnTo>
                  <a:lnTo>
                    <a:pt x="2035896" y="4754675"/>
                  </a:lnTo>
                  <a:lnTo>
                    <a:pt x="2052183" y="4754493"/>
                  </a:lnTo>
                  <a:lnTo>
                    <a:pt x="2068470" y="4754631"/>
                  </a:lnTo>
                  <a:lnTo>
                    <a:pt x="2084757" y="4755232"/>
                  </a:lnTo>
                  <a:lnTo>
                    <a:pt x="2101045" y="4756237"/>
                  </a:lnTo>
                  <a:lnTo>
                    <a:pt x="2117332" y="4757528"/>
                  </a:lnTo>
                  <a:lnTo>
                    <a:pt x="2133619" y="4758990"/>
                  </a:lnTo>
                  <a:lnTo>
                    <a:pt x="2149906" y="4760534"/>
                  </a:lnTo>
                  <a:lnTo>
                    <a:pt x="2166193" y="4762095"/>
                  </a:lnTo>
                  <a:lnTo>
                    <a:pt x="2182480" y="4763624"/>
                  </a:lnTo>
                  <a:lnTo>
                    <a:pt x="2198768" y="4765093"/>
                  </a:lnTo>
                  <a:lnTo>
                    <a:pt x="2215055" y="4766477"/>
                  </a:lnTo>
                  <a:lnTo>
                    <a:pt x="2231342" y="4767768"/>
                  </a:lnTo>
                  <a:lnTo>
                    <a:pt x="2247629" y="4768970"/>
                  </a:lnTo>
                  <a:lnTo>
                    <a:pt x="2263916" y="4770073"/>
                  </a:lnTo>
                  <a:lnTo>
                    <a:pt x="2280203" y="4771084"/>
                  </a:lnTo>
                  <a:lnTo>
                    <a:pt x="2296491" y="4772030"/>
                  </a:lnTo>
                  <a:lnTo>
                    <a:pt x="2312778" y="4772941"/>
                  </a:lnTo>
                  <a:lnTo>
                    <a:pt x="2329065" y="4773802"/>
                  </a:lnTo>
                  <a:lnTo>
                    <a:pt x="2345352" y="4774647"/>
                  </a:lnTo>
                  <a:lnTo>
                    <a:pt x="2361639" y="4775493"/>
                  </a:lnTo>
                  <a:lnTo>
                    <a:pt x="2377926" y="4776352"/>
                  </a:lnTo>
                  <a:lnTo>
                    <a:pt x="2394214" y="4777227"/>
                  </a:lnTo>
                  <a:lnTo>
                    <a:pt x="2410501" y="4777615"/>
                  </a:lnTo>
                  <a:lnTo>
                    <a:pt x="2426788" y="4778055"/>
                  </a:lnTo>
                  <a:lnTo>
                    <a:pt x="2443075" y="4778336"/>
                  </a:lnTo>
                  <a:lnTo>
                    <a:pt x="2459362" y="4778369"/>
                  </a:lnTo>
                  <a:lnTo>
                    <a:pt x="2475649" y="4778363"/>
                  </a:lnTo>
                  <a:lnTo>
                    <a:pt x="2491937" y="4778550"/>
                  </a:lnTo>
                  <a:lnTo>
                    <a:pt x="2508224" y="4779037"/>
                  </a:lnTo>
                  <a:lnTo>
                    <a:pt x="2524511" y="4780049"/>
                  </a:lnTo>
                  <a:lnTo>
                    <a:pt x="2540798" y="4782076"/>
                  </a:lnTo>
                  <a:lnTo>
                    <a:pt x="2557085" y="4784833"/>
                  </a:lnTo>
                  <a:lnTo>
                    <a:pt x="2573372" y="4787789"/>
                  </a:lnTo>
                  <a:lnTo>
                    <a:pt x="2589660" y="4790641"/>
                  </a:lnTo>
                  <a:lnTo>
                    <a:pt x="2605947" y="4793434"/>
                  </a:lnTo>
                  <a:lnTo>
                    <a:pt x="2622234" y="4796163"/>
                  </a:lnTo>
                  <a:lnTo>
                    <a:pt x="2638521" y="4798783"/>
                  </a:lnTo>
                  <a:lnTo>
                    <a:pt x="2654808" y="4801310"/>
                  </a:lnTo>
                  <a:lnTo>
                    <a:pt x="2671095" y="4803736"/>
                  </a:lnTo>
                  <a:lnTo>
                    <a:pt x="2687383" y="4806064"/>
                  </a:lnTo>
                  <a:lnTo>
                    <a:pt x="2703670" y="4808310"/>
                  </a:lnTo>
                  <a:lnTo>
                    <a:pt x="2719957" y="4810381"/>
                  </a:lnTo>
                  <a:lnTo>
                    <a:pt x="2736244" y="4812545"/>
                  </a:lnTo>
                  <a:lnTo>
                    <a:pt x="2752531" y="4814505"/>
                  </a:lnTo>
                  <a:lnTo>
                    <a:pt x="2768819" y="4816629"/>
                  </a:lnTo>
                  <a:lnTo>
                    <a:pt x="2785106" y="4818711"/>
                  </a:lnTo>
                  <a:lnTo>
                    <a:pt x="2801393" y="4820695"/>
                  </a:lnTo>
                  <a:lnTo>
                    <a:pt x="2817680" y="4822376"/>
                  </a:lnTo>
                  <a:lnTo>
                    <a:pt x="2833967" y="4824335"/>
                  </a:lnTo>
                  <a:lnTo>
                    <a:pt x="2850254" y="4825541"/>
                  </a:lnTo>
                  <a:lnTo>
                    <a:pt x="2866542" y="4827662"/>
                  </a:lnTo>
                  <a:lnTo>
                    <a:pt x="2882829" y="4829036"/>
                  </a:lnTo>
                  <a:lnTo>
                    <a:pt x="2899116" y="4830874"/>
                  </a:lnTo>
                  <a:lnTo>
                    <a:pt x="2915403" y="4832004"/>
                  </a:lnTo>
                  <a:lnTo>
                    <a:pt x="2931690" y="4833222"/>
                  </a:lnTo>
                  <a:lnTo>
                    <a:pt x="2947977" y="4834321"/>
                  </a:lnTo>
                  <a:lnTo>
                    <a:pt x="2964265" y="4835201"/>
                  </a:lnTo>
                  <a:lnTo>
                    <a:pt x="2980552" y="4835971"/>
                  </a:lnTo>
                  <a:lnTo>
                    <a:pt x="2996839" y="4836430"/>
                  </a:lnTo>
                  <a:lnTo>
                    <a:pt x="3013126" y="4836132"/>
                  </a:lnTo>
                  <a:lnTo>
                    <a:pt x="3029413" y="4835651"/>
                  </a:lnTo>
                  <a:lnTo>
                    <a:pt x="3045700" y="4835453"/>
                  </a:lnTo>
                  <a:lnTo>
                    <a:pt x="3061988" y="4835686"/>
                  </a:lnTo>
                  <a:lnTo>
                    <a:pt x="3078275" y="4836315"/>
                  </a:lnTo>
                  <a:lnTo>
                    <a:pt x="3094562" y="4837224"/>
                  </a:lnTo>
                  <a:lnTo>
                    <a:pt x="3110849" y="4838303"/>
                  </a:lnTo>
                  <a:lnTo>
                    <a:pt x="3127136" y="4839469"/>
                  </a:lnTo>
                  <a:lnTo>
                    <a:pt x="3143423" y="4840662"/>
                  </a:lnTo>
                  <a:lnTo>
                    <a:pt x="3159711" y="4841836"/>
                  </a:lnTo>
                  <a:lnTo>
                    <a:pt x="3175998" y="4842957"/>
                  </a:lnTo>
                  <a:lnTo>
                    <a:pt x="3192285" y="4844008"/>
                  </a:lnTo>
                  <a:lnTo>
                    <a:pt x="3208572" y="4844983"/>
                  </a:lnTo>
                  <a:lnTo>
                    <a:pt x="3224859" y="4845873"/>
                  </a:lnTo>
                  <a:lnTo>
                    <a:pt x="3241146" y="4846698"/>
                  </a:lnTo>
                  <a:lnTo>
                    <a:pt x="3257434" y="4847433"/>
                  </a:lnTo>
                  <a:lnTo>
                    <a:pt x="3273721" y="4848099"/>
                  </a:lnTo>
                  <a:lnTo>
                    <a:pt x="3290008" y="4848746"/>
                  </a:lnTo>
                  <a:lnTo>
                    <a:pt x="3306295" y="4849372"/>
                  </a:lnTo>
                  <a:lnTo>
                    <a:pt x="3322582" y="4849965"/>
                  </a:lnTo>
                  <a:lnTo>
                    <a:pt x="3338869" y="4850569"/>
                  </a:lnTo>
                  <a:lnTo>
                    <a:pt x="3355157" y="4851202"/>
                  </a:lnTo>
                  <a:lnTo>
                    <a:pt x="3371444" y="4851833"/>
                  </a:lnTo>
                  <a:lnTo>
                    <a:pt x="3387731" y="4852033"/>
                  </a:lnTo>
                  <a:lnTo>
                    <a:pt x="3404018" y="4852285"/>
                  </a:lnTo>
                  <a:lnTo>
                    <a:pt x="3420305" y="4852386"/>
                  </a:lnTo>
                  <a:lnTo>
                    <a:pt x="3436593" y="4852263"/>
                  </a:lnTo>
                  <a:lnTo>
                    <a:pt x="3452880" y="4852117"/>
                  </a:lnTo>
                  <a:lnTo>
                    <a:pt x="3469167" y="4852155"/>
                  </a:lnTo>
                  <a:lnTo>
                    <a:pt x="3485454" y="4852473"/>
                  </a:lnTo>
                  <a:lnTo>
                    <a:pt x="3501741" y="4853292"/>
                  </a:lnTo>
                  <a:lnTo>
                    <a:pt x="3518028" y="4855059"/>
                  </a:lnTo>
                  <a:lnTo>
                    <a:pt x="3534316" y="4857501"/>
                  </a:lnTo>
                  <a:lnTo>
                    <a:pt x="3550603" y="4860105"/>
                  </a:lnTo>
                  <a:lnTo>
                    <a:pt x="3566890" y="4862609"/>
                  </a:lnTo>
                  <a:lnTo>
                    <a:pt x="3583177" y="4865081"/>
                  </a:lnTo>
                  <a:lnTo>
                    <a:pt x="3599464" y="4867494"/>
                  </a:lnTo>
                  <a:lnTo>
                    <a:pt x="3615751" y="4869806"/>
                  </a:lnTo>
                  <a:lnTo>
                    <a:pt x="3632039" y="4872039"/>
                  </a:lnTo>
                  <a:lnTo>
                    <a:pt x="3648326" y="4874180"/>
                  </a:lnTo>
                  <a:lnTo>
                    <a:pt x="3664613" y="4876235"/>
                  </a:lnTo>
                  <a:lnTo>
                    <a:pt x="3680900" y="4878215"/>
                  </a:lnTo>
                  <a:lnTo>
                    <a:pt x="3697187" y="4880014"/>
                  </a:lnTo>
                  <a:lnTo>
                    <a:pt x="3713474" y="4881953"/>
                  </a:lnTo>
                  <a:lnTo>
                    <a:pt x="3729762" y="4883674"/>
                  </a:lnTo>
                  <a:lnTo>
                    <a:pt x="3746049" y="4885551"/>
                  </a:lnTo>
                  <a:lnTo>
                    <a:pt x="3762336" y="4887392"/>
                  </a:lnTo>
                  <a:lnTo>
                    <a:pt x="3778623" y="4889149"/>
                  </a:lnTo>
                  <a:lnTo>
                    <a:pt x="3794910" y="4890631"/>
                  </a:lnTo>
                  <a:lnTo>
                    <a:pt x="3811197" y="4892370"/>
                  </a:lnTo>
                  <a:lnTo>
                    <a:pt x="3827485" y="4893403"/>
                  </a:lnTo>
                  <a:lnTo>
                    <a:pt x="3843772" y="4895290"/>
                  </a:lnTo>
                  <a:lnTo>
                    <a:pt x="3860059" y="4896492"/>
                  </a:lnTo>
                  <a:lnTo>
                    <a:pt x="3876346" y="4898139"/>
                  </a:lnTo>
                  <a:lnTo>
                    <a:pt x="3892633" y="4899108"/>
                  </a:lnTo>
                  <a:lnTo>
                    <a:pt x="3908920" y="4900178"/>
                  </a:lnTo>
                  <a:lnTo>
                    <a:pt x="3925208" y="4901134"/>
                  </a:lnTo>
                  <a:lnTo>
                    <a:pt x="3941495" y="4901892"/>
                  </a:lnTo>
                  <a:lnTo>
                    <a:pt x="3957782" y="4902548"/>
                  </a:lnTo>
                  <a:lnTo>
                    <a:pt x="3974069" y="4902925"/>
                  </a:lnTo>
                  <a:lnTo>
                    <a:pt x="3990356" y="4902612"/>
                  </a:lnTo>
                  <a:lnTo>
                    <a:pt x="4006643" y="4902098"/>
                  </a:lnTo>
                  <a:lnTo>
                    <a:pt x="4022931" y="4901865"/>
                  </a:lnTo>
                  <a:lnTo>
                    <a:pt x="4039218" y="4902038"/>
                  </a:lnTo>
                  <a:lnTo>
                    <a:pt x="4055505" y="4902567"/>
                  </a:lnTo>
                  <a:lnTo>
                    <a:pt x="4071792" y="4903357"/>
                  </a:lnTo>
                  <a:lnTo>
                    <a:pt x="4088079" y="4904307"/>
                  </a:lnTo>
                  <a:lnTo>
                    <a:pt x="4104367" y="4905339"/>
                  </a:lnTo>
                  <a:lnTo>
                    <a:pt x="4120654" y="4906396"/>
                  </a:lnTo>
                  <a:lnTo>
                    <a:pt x="4136941" y="4907436"/>
                  </a:lnTo>
                  <a:lnTo>
                    <a:pt x="4153228" y="4908432"/>
                  </a:lnTo>
                  <a:lnTo>
                    <a:pt x="4169515" y="4909366"/>
                  </a:lnTo>
                  <a:lnTo>
                    <a:pt x="4185802" y="4910229"/>
                  </a:lnTo>
                  <a:lnTo>
                    <a:pt x="4202090" y="4911018"/>
                  </a:lnTo>
                  <a:lnTo>
                    <a:pt x="4218377" y="4911736"/>
                  </a:lnTo>
                  <a:lnTo>
                    <a:pt x="4234664" y="4912392"/>
                  </a:lnTo>
                  <a:lnTo>
                    <a:pt x="4250951" y="4912990"/>
                  </a:lnTo>
                  <a:lnTo>
                    <a:pt x="4267238" y="4913551"/>
                  </a:lnTo>
                  <a:lnTo>
                    <a:pt x="4283525" y="4914091"/>
                  </a:lnTo>
                  <a:lnTo>
                    <a:pt x="4299813" y="4914615"/>
                  </a:lnTo>
                  <a:lnTo>
                    <a:pt x="4316100" y="4915143"/>
                  </a:lnTo>
                  <a:lnTo>
                    <a:pt x="4332387" y="4915689"/>
                  </a:lnTo>
                  <a:lnTo>
                    <a:pt x="4348674" y="4916243"/>
                  </a:lnTo>
                  <a:lnTo>
                    <a:pt x="4364961" y="4916399"/>
                  </a:lnTo>
                  <a:lnTo>
                    <a:pt x="4381248" y="4916600"/>
                  </a:lnTo>
                  <a:lnTo>
                    <a:pt x="4397536" y="4916670"/>
                  </a:lnTo>
                  <a:lnTo>
                    <a:pt x="4413823" y="4916536"/>
                  </a:lnTo>
                  <a:lnTo>
                    <a:pt x="4430110" y="4916376"/>
                  </a:lnTo>
                  <a:lnTo>
                    <a:pt x="4446397" y="4916388"/>
                  </a:lnTo>
                  <a:lnTo>
                    <a:pt x="4462684" y="4916659"/>
                  </a:lnTo>
                  <a:lnTo>
                    <a:pt x="4478971" y="4917396"/>
                  </a:lnTo>
                  <a:lnTo>
                    <a:pt x="4495259" y="4919009"/>
                  </a:lnTo>
                  <a:lnTo>
                    <a:pt x="4511546" y="4921241"/>
                  </a:lnTo>
                  <a:lnTo>
                    <a:pt x="4527833" y="4923621"/>
                  </a:lnTo>
                  <a:lnTo>
                    <a:pt x="4544120" y="4925917"/>
                  </a:lnTo>
                  <a:lnTo>
                    <a:pt x="4560407" y="4928167"/>
                  </a:lnTo>
                  <a:lnTo>
                    <a:pt x="4576694" y="4930372"/>
                  </a:lnTo>
                  <a:lnTo>
                    <a:pt x="4592982" y="4932488"/>
                  </a:lnTo>
                  <a:lnTo>
                    <a:pt x="4609269" y="4934528"/>
                  </a:lnTo>
                  <a:lnTo>
                    <a:pt x="4625556" y="4936485"/>
                  </a:lnTo>
                  <a:lnTo>
                    <a:pt x="4641843" y="4938362"/>
                  </a:lnTo>
                  <a:lnTo>
                    <a:pt x="4658130" y="4940173"/>
                  </a:lnTo>
                  <a:lnTo>
                    <a:pt x="4674417" y="4941819"/>
                  </a:lnTo>
                  <a:lnTo>
                    <a:pt x="4690705" y="4943590"/>
                  </a:lnTo>
                  <a:lnTo>
                    <a:pt x="4706992" y="4945157"/>
                  </a:lnTo>
                  <a:lnTo>
                    <a:pt x="4723279" y="4946871"/>
                  </a:lnTo>
                  <a:lnTo>
                    <a:pt x="4739566" y="4948556"/>
                  </a:lnTo>
                  <a:lnTo>
                    <a:pt x="4755853" y="4950165"/>
                  </a:lnTo>
                  <a:lnTo>
                    <a:pt x="4772141" y="4951524"/>
                  </a:lnTo>
                  <a:lnTo>
                    <a:pt x="4788428" y="4953111"/>
                  </a:lnTo>
                  <a:lnTo>
                    <a:pt x="4804715" y="4954053"/>
                  </a:lnTo>
                  <a:lnTo>
                    <a:pt x="4821002" y="4955777"/>
                  </a:lnTo>
                  <a:lnTo>
                    <a:pt x="4837289" y="4956875"/>
                  </a:lnTo>
                  <a:lnTo>
                    <a:pt x="4853576" y="4958386"/>
                  </a:lnTo>
                  <a:lnTo>
                    <a:pt x="4869864" y="4959266"/>
                  </a:lnTo>
                  <a:lnTo>
                    <a:pt x="4886151" y="4960240"/>
                  </a:lnTo>
                  <a:lnTo>
                    <a:pt x="4902438" y="4961114"/>
                  </a:lnTo>
                  <a:lnTo>
                    <a:pt x="4918725" y="4961804"/>
                  </a:lnTo>
                  <a:lnTo>
                    <a:pt x="4935012" y="4962398"/>
                  </a:lnTo>
                  <a:lnTo>
                    <a:pt x="4951299" y="4962737"/>
                  </a:lnTo>
                  <a:lnTo>
                    <a:pt x="4967587" y="4962442"/>
                  </a:lnTo>
                  <a:lnTo>
                    <a:pt x="4983874" y="4961961"/>
                  </a:lnTo>
                  <a:lnTo>
                    <a:pt x="5000161" y="4961733"/>
                  </a:lnTo>
                  <a:lnTo>
                    <a:pt x="5016448" y="4961882"/>
                  </a:lnTo>
                  <a:lnTo>
                    <a:pt x="5032735" y="4962365"/>
                  </a:lnTo>
                  <a:lnTo>
                    <a:pt x="5049022" y="4963086"/>
                  </a:lnTo>
                  <a:lnTo>
                    <a:pt x="5065310" y="4963954"/>
                  </a:lnTo>
                  <a:lnTo>
                    <a:pt x="5081597" y="4964893"/>
                  </a:lnTo>
                  <a:lnTo>
                    <a:pt x="5097884" y="4965857"/>
                  </a:lnTo>
                  <a:lnTo>
                    <a:pt x="5114171" y="4966808"/>
                  </a:lnTo>
                  <a:lnTo>
                    <a:pt x="5130458" y="4967721"/>
                  </a:lnTo>
                  <a:lnTo>
                    <a:pt x="5146745" y="4968575"/>
                  </a:lnTo>
                  <a:lnTo>
                    <a:pt x="5163033" y="4969367"/>
                  </a:lnTo>
                  <a:lnTo>
                    <a:pt x="5179320" y="4970089"/>
                  </a:lnTo>
                  <a:lnTo>
                    <a:pt x="5195607" y="4970746"/>
                  </a:lnTo>
                  <a:lnTo>
                    <a:pt x="5211894" y="4971343"/>
                  </a:lnTo>
                  <a:lnTo>
                    <a:pt x="5228181" y="4971890"/>
                  </a:lnTo>
                  <a:lnTo>
                    <a:pt x="5244468" y="4972406"/>
                  </a:lnTo>
                  <a:lnTo>
                    <a:pt x="5260756" y="4972896"/>
                  </a:lnTo>
                  <a:lnTo>
                    <a:pt x="5277043" y="4973374"/>
                  </a:lnTo>
                  <a:lnTo>
                    <a:pt x="5293330" y="4973856"/>
                  </a:lnTo>
                  <a:lnTo>
                    <a:pt x="5309617" y="4974355"/>
                  </a:lnTo>
                  <a:lnTo>
                    <a:pt x="5325904" y="4974860"/>
                  </a:lnTo>
                  <a:lnTo>
                    <a:pt x="5342191" y="4975000"/>
                  </a:lnTo>
                  <a:lnTo>
                    <a:pt x="5358479" y="4975184"/>
                  </a:lnTo>
                  <a:lnTo>
                    <a:pt x="5374766" y="4975243"/>
                  </a:lnTo>
                  <a:lnTo>
                    <a:pt x="5391053" y="4975114"/>
                  </a:lnTo>
                  <a:lnTo>
                    <a:pt x="5407340" y="4974963"/>
                  </a:lnTo>
                  <a:lnTo>
                    <a:pt x="5423627" y="4974970"/>
                  </a:lnTo>
                  <a:lnTo>
                    <a:pt x="5439914" y="4975216"/>
                  </a:lnTo>
                  <a:lnTo>
                    <a:pt x="5456202" y="4975890"/>
                  </a:lnTo>
                  <a:lnTo>
                    <a:pt x="5472489" y="4977370"/>
                  </a:lnTo>
                  <a:lnTo>
                    <a:pt x="5488776" y="4979419"/>
                  </a:lnTo>
                  <a:lnTo>
                    <a:pt x="5505063" y="4981617"/>
                  </a:lnTo>
                  <a:lnTo>
                    <a:pt x="5521350" y="4983728"/>
                  </a:lnTo>
                  <a:lnTo>
                    <a:pt x="5537638" y="4985796"/>
                  </a:lnTo>
                  <a:lnTo>
                    <a:pt x="5553925" y="4987833"/>
                  </a:lnTo>
                  <a:lnTo>
                    <a:pt x="5570212" y="4989774"/>
                  </a:lnTo>
                  <a:lnTo>
                    <a:pt x="5586499" y="4991650"/>
                  </a:lnTo>
                  <a:lnTo>
                    <a:pt x="5602786" y="4993450"/>
                  </a:lnTo>
                  <a:lnTo>
                    <a:pt x="5619073" y="4995178"/>
                  </a:lnTo>
                  <a:lnTo>
                    <a:pt x="5635361" y="4996843"/>
                  </a:lnTo>
                  <a:lnTo>
                    <a:pt x="5651648" y="4998353"/>
                  </a:lnTo>
                  <a:lnTo>
                    <a:pt x="5667935" y="4999988"/>
                  </a:lnTo>
                  <a:lnTo>
                    <a:pt x="5684222" y="5001427"/>
                  </a:lnTo>
                  <a:lnTo>
                    <a:pt x="5700509" y="5003002"/>
                  </a:lnTo>
                  <a:lnTo>
                    <a:pt x="5716796" y="5004554"/>
                  </a:lnTo>
                  <a:lnTo>
                    <a:pt x="5733084" y="5006035"/>
                  </a:lnTo>
                  <a:lnTo>
                    <a:pt x="5749371" y="5007282"/>
                  </a:lnTo>
                  <a:lnTo>
                    <a:pt x="5765658" y="5008746"/>
                  </a:lnTo>
                  <a:lnTo>
                    <a:pt x="5781945" y="5009615"/>
                  </a:lnTo>
                  <a:lnTo>
                    <a:pt x="5798232" y="5011199"/>
                  </a:lnTo>
                  <a:lnTo>
                    <a:pt x="5814519" y="5012208"/>
                  </a:lnTo>
                  <a:lnTo>
                    <a:pt x="5830807" y="5013591"/>
                  </a:lnTo>
                  <a:lnTo>
                    <a:pt x="5847094" y="5014406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tx23"/>
            <p:cNvSpPr/>
            <p:nvPr/>
          </p:nvSpPr>
          <p:spPr>
            <a:xfrm>
              <a:off x="1457715" y="4788763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1457715" y="2848066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1457715" y="907369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28" name="pl26"/>
            <p:cNvSpPr/>
            <p:nvPr/>
          </p:nvSpPr>
          <p:spPr>
            <a:xfrm>
              <a:off x="1703068" y="483045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7"/>
            <p:cNvSpPr/>
            <p:nvPr/>
          </p:nvSpPr>
          <p:spPr>
            <a:xfrm>
              <a:off x="1703068" y="28897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8"/>
            <p:cNvSpPr/>
            <p:nvPr/>
          </p:nvSpPr>
          <p:spPr>
            <a:xfrm>
              <a:off x="1703068" y="94906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29"/>
            <p:cNvSpPr/>
            <p:nvPr/>
          </p:nvSpPr>
          <p:spPr>
            <a:xfrm>
              <a:off x="2013930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0"/>
            <p:cNvSpPr/>
            <p:nvPr/>
          </p:nvSpPr>
          <p:spPr>
            <a:xfrm>
              <a:off x="364264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1"/>
            <p:cNvSpPr/>
            <p:nvPr/>
          </p:nvSpPr>
          <p:spPr>
            <a:xfrm>
              <a:off x="5271364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2"/>
            <p:cNvSpPr/>
            <p:nvPr/>
          </p:nvSpPr>
          <p:spPr>
            <a:xfrm>
              <a:off x="6900081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tx33"/>
            <p:cNvSpPr/>
            <p:nvPr/>
          </p:nvSpPr>
          <p:spPr>
            <a:xfrm>
              <a:off x="1982852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3549413" y="6438574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5178130" y="6438574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6806847" y="6438520"/>
              <a:ext cx="186466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4798545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 min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0" name="tx38"/>
            <p:cNvSpPr/>
            <p:nvPr/>
          </p:nvSpPr>
          <p:spPr>
            <a:xfrm rot="-5400000">
              <a:off x="1164877" y="3568081"/>
              <a:ext cx="357299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VOC flux, </a:t>
              </a:r>
              <a:r>
                <a:rPr lang="en-US"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ug</a:t>
              </a: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/m^2*h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1" name="rc39"/>
            <p:cNvSpPr/>
            <p:nvPr/>
          </p:nvSpPr>
          <p:spPr>
            <a:xfrm>
              <a:off x="8308844" y="3113895"/>
              <a:ext cx="1094973" cy="10100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tx40"/>
            <p:cNvSpPr/>
            <p:nvPr/>
          </p:nvSpPr>
          <p:spPr>
            <a:xfrm>
              <a:off x="8378433" y="3304921"/>
              <a:ext cx="3881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3" name="rc41"/>
            <p:cNvSpPr/>
            <p:nvPr/>
          </p:nvSpPr>
          <p:spPr>
            <a:xfrm>
              <a:off x="8378433" y="339594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2"/>
            <p:cNvSpPr/>
            <p:nvPr/>
          </p:nvSpPr>
          <p:spPr>
            <a:xfrm>
              <a:off x="8400378" y="350567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3"/>
            <p:cNvSpPr/>
            <p:nvPr/>
          </p:nvSpPr>
          <p:spPr>
            <a:xfrm>
              <a:off x="8400378" y="350567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4"/>
            <p:cNvSpPr/>
            <p:nvPr/>
          </p:nvSpPr>
          <p:spPr>
            <a:xfrm>
              <a:off x="8400378" y="350567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5"/>
            <p:cNvSpPr/>
            <p:nvPr/>
          </p:nvSpPr>
          <p:spPr>
            <a:xfrm>
              <a:off x="8378433" y="361540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6"/>
            <p:cNvSpPr/>
            <p:nvPr/>
          </p:nvSpPr>
          <p:spPr>
            <a:xfrm>
              <a:off x="8400378" y="372513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7"/>
            <p:cNvSpPr/>
            <p:nvPr/>
          </p:nvSpPr>
          <p:spPr>
            <a:xfrm>
              <a:off x="8400378" y="372513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48"/>
            <p:cNvSpPr/>
            <p:nvPr/>
          </p:nvSpPr>
          <p:spPr>
            <a:xfrm>
              <a:off x="8400378" y="372513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rc49"/>
            <p:cNvSpPr/>
            <p:nvPr/>
          </p:nvSpPr>
          <p:spPr>
            <a:xfrm>
              <a:off x="8378433" y="3834860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0"/>
            <p:cNvSpPr/>
            <p:nvPr/>
          </p:nvSpPr>
          <p:spPr>
            <a:xfrm>
              <a:off x="8400378" y="39445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1"/>
            <p:cNvSpPr/>
            <p:nvPr/>
          </p:nvSpPr>
          <p:spPr>
            <a:xfrm>
              <a:off x="8400378" y="39445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2"/>
            <p:cNvSpPr/>
            <p:nvPr/>
          </p:nvSpPr>
          <p:spPr>
            <a:xfrm>
              <a:off x="8400378" y="39445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tx53"/>
            <p:cNvSpPr/>
            <p:nvPr/>
          </p:nvSpPr>
          <p:spPr>
            <a:xfrm>
              <a:off x="8667478" y="3463002"/>
              <a:ext cx="571460" cy="826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reference T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8667478" y="3661612"/>
              <a:ext cx="329168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 T</a:t>
              </a:r>
            </a:p>
          </p:txBody>
        </p:sp>
        <p:sp>
          <p:nvSpPr>
            <p:cNvPr id="57" name="tx55"/>
            <p:cNvSpPr/>
            <p:nvPr/>
          </p:nvSpPr>
          <p:spPr>
            <a:xfrm>
              <a:off x="8667478" y="3903278"/>
              <a:ext cx="646003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Fluctuation T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243681" y="2003525"/>
            <a:ext cx="364214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4. Figure (right) shows the VOC flux through the top surface of material. Slightly difference between difference temperature levels. </a:t>
            </a:r>
          </a:p>
          <a:p>
            <a:r>
              <a:rPr lang="en-US" sz="1800" dirty="0" smtClean="0"/>
              <a:t>5. The </a:t>
            </a:r>
            <a:r>
              <a:rPr lang="en-US" sz="1800" dirty="0" err="1" smtClean="0"/>
              <a:t>Kma</a:t>
            </a:r>
            <a:r>
              <a:rPr lang="en-US" sz="1800" dirty="0" smtClean="0"/>
              <a:t> on previous slide does not show the difference between 20C and 50C temperature cases, </a:t>
            </a:r>
            <a:r>
              <a:rPr lang="en-US" sz="1800" dirty="0"/>
              <a:t>but </a:t>
            </a:r>
            <a:r>
              <a:rPr lang="en-US" sz="1800" dirty="0" smtClean="0"/>
              <a:t>fluctuated with temperature fluctuation which can proof the </a:t>
            </a:r>
            <a:r>
              <a:rPr lang="en-US" sz="1800" dirty="0"/>
              <a:t>fluctuation is from the </a:t>
            </a:r>
            <a:r>
              <a:rPr lang="en-US" sz="1800" dirty="0" smtClean="0"/>
              <a:t>VOC </a:t>
            </a:r>
            <a:r>
              <a:rPr lang="en-US" sz="1800" dirty="0"/>
              <a:t>concentration effected by </a:t>
            </a:r>
            <a:r>
              <a:rPr lang="en-US" sz="1800" dirty="0" err="1"/>
              <a:t>Dm</a:t>
            </a:r>
            <a:r>
              <a:rPr lang="en-US" sz="1800" dirty="0"/>
              <a:t> and </a:t>
            </a:r>
            <a:r>
              <a:rPr lang="en-US" sz="1800" dirty="0" err="1" smtClean="0"/>
              <a:t>Dair</a:t>
            </a:r>
            <a:r>
              <a:rPr lang="en-US" sz="1800" dirty="0" smtClean="0"/>
              <a:t>, not </a:t>
            </a:r>
            <a:r>
              <a:rPr lang="en-US" sz="1800" dirty="0" err="1" smtClean="0"/>
              <a:t>Kma</a:t>
            </a:r>
            <a:r>
              <a:rPr lang="en-US" sz="1800" dirty="0" smtClean="0"/>
              <a:t>.</a:t>
            </a:r>
            <a:endParaRPr lang="en-US" sz="1800" dirty="0"/>
          </a:p>
          <a:p>
            <a:endParaRPr lang="en-US" dirty="0"/>
          </a:p>
        </p:txBody>
      </p:sp>
      <p:sp>
        <p:nvSpPr>
          <p:cNvPr id="108" name="Rectangular Callout 107"/>
          <p:cNvSpPr/>
          <p:nvPr/>
        </p:nvSpPr>
        <p:spPr>
          <a:xfrm>
            <a:off x="5172474" y="2709770"/>
            <a:ext cx="4304579" cy="350520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5960688" y="5962725"/>
            <a:ext cx="2443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Zoom in</a:t>
            </a:r>
            <a:endParaRPr lang="en-US" dirty="0"/>
          </a:p>
        </p:txBody>
      </p:sp>
      <p:grpSp>
        <p:nvGrpSpPr>
          <p:cNvPr id="111" name="grp1"/>
          <p:cNvGrpSpPr/>
          <p:nvPr/>
        </p:nvGrpSpPr>
        <p:grpSpPr>
          <a:xfrm>
            <a:off x="5148244" y="2734325"/>
            <a:ext cx="4388348" cy="3182312"/>
            <a:chOff x="1224756" y="790574"/>
            <a:chExt cx="8248650" cy="5981700"/>
          </a:xfrm>
        </p:grpSpPr>
        <p:sp>
          <p:nvSpPr>
            <p:cNvPr id="112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rc4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rc5"/>
            <p:cNvSpPr/>
            <p:nvPr/>
          </p:nvSpPr>
          <p:spPr>
            <a:xfrm>
              <a:off x="1800018" y="860164"/>
              <a:ext cx="6369648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" name="pl6"/>
            <p:cNvSpPr/>
            <p:nvPr/>
          </p:nvSpPr>
          <p:spPr>
            <a:xfrm>
              <a:off x="1800018" y="5499856"/>
              <a:ext cx="6369648" cy="0"/>
            </a:xfrm>
            <a:custGeom>
              <a:avLst/>
              <a:gdLst/>
              <a:ahLst/>
              <a:cxnLst/>
              <a:rect l="0" t="0" r="0" b="0"/>
              <a:pathLst>
                <a:path w="6369648">
                  <a:moveTo>
                    <a:pt x="0" y="0"/>
                  </a:moveTo>
                  <a:lnTo>
                    <a:pt x="6369648" y="0"/>
                  </a:lnTo>
                  <a:lnTo>
                    <a:pt x="636964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7"/>
            <p:cNvSpPr/>
            <p:nvPr/>
          </p:nvSpPr>
          <p:spPr>
            <a:xfrm>
              <a:off x="1800018" y="4245885"/>
              <a:ext cx="6369648" cy="0"/>
            </a:xfrm>
            <a:custGeom>
              <a:avLst/>
              <a:gdLst/>
              <a:ahLst/>
              <a:cxnLst/>
              <a:rect l="0" t="0" r="0" b="0"/>
              <a:pathLst>
                <a:path w="6369648">
                  <a:moveTo>
                    <a:pt x="0" y="0"/>
                  </a:moveTo>
                  <a:lnTo>
                    <a:pt x="6369648" y="0"/>
                  </a:lnTo>
                  <a:lnTo>
                    <a:pt x="636964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8"/>
            <p:cNvSpPr/>
            <p:nvPr/>
          </p:nvSpPr>
          <p:spPr>
            <a:xfrm>
              <a:off x="1800018" y="2991914"/>
              <a:ext cx="6369648" cy="0"/>
            </a:xfrm>
            <a:custGeom>
              <a:avLst/>
              <a:gdLst/>
              <a:ahLst/>
              <a:cxnLst/>
              <a:rect l="0" t="0" r="0" b="0"/>
              <a:pathLst>
                <a:path w="6369648">
                  <a:moveTo>
                    <a:pt x="0" y="0"/>
                  </a:moveTo>
                  <a:lnTo>
                    <a:pt x="6369648" y="0"/>
                  </a:lnTo>
                  <a:lnTo>
                    <a:pt x="636964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9"/>
            <p:cNvSpPr/>
            <p:nvPr/>
          </p:nvSpPr>
          <p:spPr>
            <a:xfrm>
              <a:off x="1800018" y="1737943"/>
              <a:ext cx="6369648" cy="0"/>
            </a:xfrm>
            <a:custGeom>
              <a:avLst/>
              <a:gdLst/>
              <a:ahLst/>
              <a:cxnLst/>
              <a:rect l="0" t="0" r="0" b="0"/>
              <a:pathLst>
                <a:path w="6369648">
                  <a:moveTo>
                    <a:pt x="0" y="0"/>
                  </a:moveTo>
                  <a:lnTo>
                    <a:pt x="6369648" y="0"/>
                  </a:lnTo>
                  <a:lnTo>
                    <a:pt x="636964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0"/>
            <p:cNvSpPr/>
            <p:nvPr/>
          </p:nvSpPr>
          <p:spPr>
            <a:xfrm>
              <a:off x="281337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1"/>
            <p:cNvSpPr/>
            <p:nvPr/>
          </p:nvSpPr>
          <p:spPr>
            <a:xfrm>
              <a:off x="426101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"/>
            <p:cNvSpPr/>
            <p:nvPr/>
          </p:nvSpPr>
          <p:spPr>
            <a:xfrm>
              <a:off x="5708665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3"/>
            <p:cNvSpPr/>
            <p:nvPr/>
          </p:nvSpPr>
          <p:spPr>
            <a:xfrm>
              <a:off x="7156313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4"/>
            <p:cNvSpPr/>
            <p:nvPr/>
          </p:nvSpPr>
          <p:spPr>
            <a:xfrm>
              <a:off x="1800018" y="6126841"/>
              <a:ext cx="6369648" cy="0"/>
            </a:xfrm>
            <a:custGeom>
              <a:avLst/>
              <a:gdLst/>
              <a:ahLst/>
              <a:cxnLst/>
              <a:rect l="0" t="0" r="0" b="0"/>
              <a:pathLst>
                <a:path w="6369648">
                  <a:moveTo>
                    <a:pt x="0" y="0"/>
                  </a:moveTo>
                  <a:lnTo>
                    <a:pt x="6369648" y="0"/>
                  </a:lnTo>
                  <a:lnTo>
                    <a:pt x="636964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5"/>
            <p:cNvSpPr/>
            <p:nvPr/>
          </p:nvSpPr>
          <p:spPr>
            <a:xfrm>
              <a:off x="1800018" y="4872871"/>
              <a:ext cx="6369648" cy="0"/>
            </a:xfrm>
            <a:custGeom>
              <a:avLst/>
              <a:gdLst/>
              <a:ahLst/>
              <a:cxnLst/>
              <a:rect l="0" t="0" r="0" b="0"/>
              <a:pathLst>
                <a:path w="6369648">
                  <a:moveTo>
                    <a:pt x="0" y="0"/>
                  </a:moveTo>
                  <a:lnTo>
                    <a:pt x="6369648" y="0"/>
                  </a:lnTo>
                  <a:lnTo>
                    <a:pt x="636964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l16"/>
            <p:cNvSpPr/>
            <p:nvPr/>
          </p:nvSpPr>
          <p:spPr>
            <a:xfrm>
              <a:off x="1800018" y="3618900"/>
              <a:ext cx="6369648" cy="0"/>
            </a:xfrm>
            <a:custGeom>
              <a:avLst/>
              <a:gdLst/>
              <a:ahLst/>
              <a:cxnLst/>
              <a:rect l="0" t="0" r="0" b="0"/>
              <a:pathLst>
                <a:path w="6369648">
                  <a:moveTo>
                    <a:pt x="0" y="0"/>
                  </a:moveTo>
                  <a:lnTo>
                    <a:pt x="6369648" y="0"/>
                  </a:lnTo>
                  <a:lnTo>
                    <a:pt x="636964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l17"/>
            <p:cNvSpPr/>
            <p:nvPr/>
          </p:nvSpPr>
          <p:spPr>
            <a:xfrm>
              <a:off x="1800018" y="2364929"/>
              <a:ext cx="6369648" cy="0"/>
            </a:xfrm>
            <a:custGeom>
              <a:avLst/>
              <a:gdLst/>
              <a:ahLst/>
              <a:cxnLst/>
              <a:rect l="0" t="0" r="0" b="0"/>
              <a:pathLst>
                <a:path w="6369648">
                  <a:moveTo>
                    <a:pt x="0" y="0"/>
                  </a:moveTo>
                  <a:lnTo>
                    <a:pt x="6369648" y="0"/>
                  </a:lnTo>
                  <a:lnTo>
                    <a:pt x="636964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l18"/>
            <p:cNvSpPr/>
            <p:nvPr/>
          </p:nvSpPr>
          <p:spPr>
            <a:xfrm>
              <a:off x="1800018" y="1110958"/>
              <a:ext cx="6369648" cy="0"/>
            </a:xfrm>
            <a:custGeom>
              <a:avLst/>
              <a:gdLst/>
              <a:ahLst/>
              <a:cxnLst/>
              <a:rect l="0" t="0" r="0" b="0"/>
              <a:pathLst>
                <a:path w="6369648">
                  <a:moveTo>
                    <a:pt x="0" y="0"/>
                  </a:moveTo>
                  <a:lnTo>
                    <a:pt x="6369648" y="0"/>
                  </a:lnTo>
                  <a:lnTo>
                    <a:pt x="636964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l19"/>
            <p:cNvSpPr/>
            <p:nvPr/>
          </p:nvSpPr>
          <p:spPr>
            <a:xfrm>
              <a:off x="208954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l20"/>
            <p:cNvSpPr/>
            <p:nvPr/>
          </p:nvSpPr>
          <p:spPr>
            <a:xfrm>
              <a:off x="3537194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l21"/>
            <p:cNvSpPr/>
            <p:nvPr/>
          </p:nvSpPr>
          <p:spPr>
            <a:xfrm>
              <a:off x="4984842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l22"/>
            <p:cNvSpPr/>
            <p:nvPr/>
          </p:nvSpPr>
          <p:spPr>
            <a:xfrm>
              <a:off x="6432489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l23"/>
            <p:cNvSpPr/>
            <p:nvPr/>
          </p:nvSpPr>
          <p:spPr>
            <a:xfrm>
              <a:off x="7880136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l24"/>
            <p:cNvSpPr/>
            <p:nvPr/>
          </p:nvSpPr>
          <p:spPr>
            <a:xfrm>
              <a:off x="2089547" y="2488181"/>
              <a:ext cx="5790589" cy="1605813"/>
            </a:xfrm>
            <a:custGeom>
              <a:avLst/>
              <a:gdLst/>
              <a:ahLst/>
              <a:cxnLst/>
              <a:rect l="0" t="0" r="0" b="0"/>
              <a:pathLst>
                <a:path w="5790589" h="1605813">
                  <a:moveTo>
                    <a:pt x="0" y="0"/>
                  </a:moveTo>
                  <a:lnTo>
                    <a:pt x="28952" y="13901"/>
                  </a:lnTo>
                  <a:lnTo>
                    <a:pt x="57905" y="27611"/>
                  </a:lnTo>
                  <a:lnTo>
                    <a:pt x="86858" y="41135"/>
                  </a:lnTo>
                  <a:lnTo>
                    <a:pt x="115811" y="54479"/>
                  </a:lnTo>
                  <a:lnTo>
                    <a:pt x="144764" y="67649"/>
                  </a:lnTo>
                  <a:lnTo>
                    <a:pt x="173717" y="80650"/>
                  </a:lnTo>
                  <a:lnTo>
                    <a:pt x="202670" y="93487"/>
                  </a:lnTo>
                  <a:lnTo>
                    <a:pt x="231623" y="106164"/>
                  </a:lnTo>
                  <a:lnTo>
                    <a:pt x="260576" y="118686"/>
                  </a:lnTo>
                  <a:lnTo>
                    <a:pt x="289529" y="131058"/>
                  </a:lnTo>
                  <a:lnTo>
                    <a:pt x="318482" y="143285"/>
                  </a:lnTo>
                  <a:lnTo>
                    <a:pt x="347435" y="155371"/>
                  </a:lnTo>
                  <a:lnTo>
                    <a:pt x="376388" y="167319"/>
                  </a:lnTo>
                  <a:lnTo>
                    <a:pt x="405341" y="179134"/>
                  </a:lnTo>
                  <a:lnTo>
                    <a:pt x="434294" y="190819"/>
                  </a:lnTo>
                  <a:lnTo>
                    <a:pt x="463247" y="202378"/>
                  </a:lnTo>
                  <a:lnTo>
                    <a:pt x="492200" y="213816"/>
                  </a:lnTo>
                  <a:lnTo>
                    <a:pt x="521153" y="225135"/>
                  </a:lnTo>
                  <a:lnTo>
                    <a:pt x="550105" y="236339"/>
                  </a:lnTo>
                  <a:lnTo>
                    <a:pt x="579058" y="247431"/>
                  </a:lnTo>
                  <a:lnTo>
                    <a:pt x="608011" y="258414"/>
                  </a:lnTo>
                  <a:lnTo>
                    <a:pt x="636964" y="269291"/>
                  </a:lnTo>
                  <a:lnTo>
                    <a:pt x="665917" y="280067"/>
                  </a:lnTo>
                  <a:lnTo>
                    <a:pt x="694870" y="290744"/>
                  </a:lnTo>
                  <a:lnTo>
                    <a:pt x="723823" y="301325"/>
                  </a:lnTo>
                  <a:lnTo>
                    <a:pt x="752776" y="311811"/>
                  </a:lnTo>
                  <a:lnTo>
                    <a:pt x="781729" y="322206"/>
                  </a:lnTo>
                  <a:lnTo>
                    <a:pt x="810682" y="332512"/>
                  </a:lnTo>
                  <a:lnTo>
                    <a:pt x="839635" y="342730"/>
                  </a:lnTo>
                  <a:lnTo>
                    <a:pt x="868588" y="352864"/>
                  </a:lnTo>
                  <a:lnTo>
                    <a:pt x="897541" y="362915"/>
                  </a:lnTo>
                  <a:lnTo>
                    <a:pt x="926494" y="372885"/>
                  </a:lnTo>
                  <a:lnTo>
                    <a:pt x="955447" y="382778"/>
                  </a:lnTo>
                  <a:lnTo>
                    <a:pt x="984400" y="392600"/>
                  </a:lnTo>
                  <a:lnTo>
                    <a:pt x="1013353" y="402349"/>
                  </a:lnTo>
                  <a:lnTo>
                    <a:pt x="1042306" y="412026"/>
                  </a:lnTo>
                  <a:lnTo>
                    <a:pt x="1071258" y="421634"/>
                  </a:lnTo>
                  <a:lnTo>
                    <a:pt x="1100211" y="431173"/>
                  </a:lnTo>
                  <a:lnTo>
                    <a:pt x="1129164" y="440646"/>
                  </a:lnTo>
                  <a:lnTo>
                    <a:pt x="1158117" y="450053"/>
                  </a:lnTo>
                  <a:lnTo>
                    <a:pt x="1187070" y="459396"/>
                  </a:lnTo>
                  <a:lnTo>
                    <a:pt x="1216023" y="468675"/>
                  </a:lnTo>
                  <a:lnTo>
                    <a:pt x="1244976" y="477892"/>
                  </a:lnTo>
                  <a:lnTo>
                    <a:pt x="1273929" y="487054"/>
                  </a:lnTo>
                  <a:lnTo>
                    <a:pt x="1302882" y="496163"/>
                  </a:lnTo>
                  <a:lnTo>
                    <a:pt x="1331835" y="505215"/>
                  </a:lnTo>
                  <a:lnTo>
                    <a:pt x="1360788" y="514214"/>
                  </a:lnTo>
                  <a:lnTo>
                    <a:pt x="1389741" y="523159"/>
                  </a:lnTo>
                  <a:lnTo>
                    <a:pt x="1418694" y="532053"/>
                  </a:lnTo>
                  <a:lnTo>
                    <a:pt x="1447647" y="540895"/>
                  </a:lnTo>
                  <a:lnTo>
                    <a:pt x="1476600" y="549688"/>
                  </a:lnTo>
                  <a:lnTo>
                    <a:pt x="1505553" y="558431"/>
                  </a:lnTo>
                  <a:lnTo>
                    <a:pt x="1534506" y="567126"/>
                  </a:lnTo>
                  <a:lnTo>
                    <a:pt x="1563459" y="575775"/>
                  </a:lnTo>
                  <a:lnTo>
                    <a:pt x="1592412" y="584380"/>
                  </a:lnTo>
                  <a:lnTo>
                    <a:pt x="1621364" y="592943"/>
                  </a:lnTo>
                  <a:lnTo>
                    <a:pt x="1650317" y="601462"/>
                  </a:lnTo>
                  <a:lnTo>
                    <a:pt x="1679270" y="609940"/>
                  </a:lnTo>
                  <a:lnTo>
                    <a:pt x="1708223" y="618377"/>
                  </a:lnTo>
                  <a:lnTo>
                    <a:pt x="1737176" y="626774"/>
                  </a:lnTo>
                  <a:lnTo>
                    <a:pt x="1766129" y="635132"/>
                  </a:lnTo>
                  <a:lnTo>
                    <a:pt x="1795082" y="643452"/>
                  </a:lnTo>
                  <a:lnTo>
                    <a:pt x="1824035" y="651736"/>
                  </a:lnTo>
                  <a:lnTo>
                    <a:pt x="1852988" y="659983"/>
                  </a:lnTo>
                  <a:lnTo>
                    <a:pt x="1881941" y="668196"/>
                  </a:lnTo>
                  <a:lnTo>
                    <a:pt x="1910894" y="676372"/>
                  </a:lnTo>
                  <a:lnTo>
                    <a:pt x="1939847" y="684514"/>
                  </a:lnTo>
                  <a:lnTo>
                    <a:pt x="1968800" y="692623"/>
                  </a:lnTo>
                  <a:lnTo>
                    <a:pt x="1997753" y="700700"/>
                  </a:lnTo>
                  <a:lnTo>
                    <a:pt x="2026706" y="708746"/>
                  </a:lnTo>
                  <a:lnTo>
                    <a:pt x="2055659" y="716760"/>
                  </a:lnTo>
                  <a:lnTo>
                    <a:pt x="2084612" y="724745"/>
                  </a:lnTo>
                  <a:lnTo>
                    <a:pt x="2113565" y="732701"/>
                  </a:lnTo>
                  <a:lnTo>
                    <a:pt x="2142517" y="740628"/>
                  </a:lnTo>
                  <a:lnTo>
                    <a:pt x="2171470" y="748528"/>
                  </a:lnTo>
                  <a:lnTo>
                    <a:pt x="2200423" y="756400"/>
                  </a:lnTo>
                  <a:lnTo>
                    <a:pt x="2229376" y="764243"/>
                  </a:lnTo>
                  <a:lnTo>
                    <a:pt x="2258329" y="772059"/>
                  </a:lnTo>
                  <a:lnTo>
                    <a:pt x="2287282" y="779850"/>
                  </a:lnTo>
                  <a:lnTo>
                    <a:pt x="2316235" y="787615"/>
                  </a:lnTo>
                  <a:lnTo>
                    <a:pt x="2345188" y="795355"/>
                  </a:lnTo>
                  <a:lnTo>
                    <a:pt x="2374141" y="803070"/>
                  </a:lnTo>
                  <a:lnTo>
                    <a:pt x="2403094" y="810761"/>
                  </a:lnTo>
                  <a:lnTo>
                    <a:pt x="2432047" y="818429"/>
                  </a:lnTo>
                  <a:lnTo>
                    <a:pt x="2461000" y="826074"/>
                  </a:lnTo>
                  <a:lnTo>
                    <a:pt x="2489953" y="833696"/>
                  </a:lnTo>
                  <a:lnTo>
                    <a:pt x="2518906" y="841296"/>
                  </a:lnTo>
                  <a:lnTo>
                    <a:pt x="2547859" y="848873"/>
                  </a:lnTo>
                  <a:lnTo>
                    <a:pt x="2576812" y="856429"/>
                  </a:lnTo>
                  <a:lnTo>
                    <a:pt x="2605765" y="863963"/>
                  </a:lnTo>
                  <a:lnTo>
                    <a:pt x="2634718" y="871476"/>
                  </a:lnTo>
                  <a:lnTo>
                    <a:pt x="2663671" y="878969"/>
                  </a:lnTo>
                  <a:lnTo>
                    <a:pt x="2692623" y="886441"/>
                  </a:lnTo>
                  <a:lnTo>
                    <a:pt x="2721576" y="893893"/>
                  </a:lnTo>
                  <a:lnTo>
                    <a:pt x="2750529" y="901325"/>
                  </a:lnTo>
                  <a:lnTo>
                    <a:pt x="2779482" y="908737"/>
                  </a:lnTo>
                  <a:lnTo>
                    <a:pt x="2808435" y="916130"/>
                  </a:lnTo>
                  <a:lnTo>
                    <a:pt x="2837388" y="923505"/>
                  </a:lnTo>
                  <a:lnTo>
                    <a:pt x="2866341" y="930861"/>
                  </a:lnTo>
                  <a:lnTo>
                    <a:pt x="2895294" y="938198"/>
                  </a:lnTo>
                  <a:lnTo>
                    <a:pt x="2924247" y="945518"/>
                  </a:lnTo>
                  <a:lnTo>
                    <a:pt x="2953200" y="952820"/>
                  </a:lnTo>
                  <a:lnTo>
                    <a:pt x="2982153" y="960104"/>
                  </a:lnTo>
                  <a:lnTo>
                    <a:pt x="3011106" y="967370"/>
                  </a:lnTo>
                  <a:lnTo>
                    <a:pt x="3040059" y="974620"/>
                  </a:lnTo>
                  <a:lnTo>
                    <a:pt x="3069012" y="981852"/>
                  </a:lnTo>
                  <a:lnTo>
                    <a:pt x="3097965" y="989068"/>
                  </a:lnTo>
                  <a:lnTo>
                    <a:pt x="3126918" y="996267"/>
                  </a:lnTo>
                  <a:lnTo>
                    <a:pt x="3155871" y="1003450"/>
                  </a:lnTo>
                  <a:lnTo>
                    <a:pt x="3184824" y="1010617"/>
                  </a:lnTo>
                  <a:lnTo>
                    <a:pt x="3213776" y="1017768"/>
                  </a:lnTo>
                  <a:lnTo>
                    <a:pt x="3242729" y="1024903"/>
                  </a:lnTo>
                  <a:lnTo>
                    <a:pt x="3271682" y="1032023"/>
                  </a:lnTo>
                  <a:lnTo>
                    <a:pt x="3300635" y="1039128"/>
                  </a:lnTo>
                  <a:lnTo>
                    <a:pt x="3329588" y="1046218"/>
                  </a:lnTo>
                  <a:lnTo>
                    <a:pt x="3358541" y="1053293"/>
                  </a:lnTo>
                  <a:lnTo>
                    <a:pt x="3387494" y="1060353"/>
                  </a:lnTo>
                  <a:lnTo>
                    <a:pt x="3416447" y="1067399"/>
                  </a:lnTo>
                  <a:lnTo>
                    <a:pt x="3445400" y="1074431"/>
                  </a:lnTo>
                  <a:lnTo>
                    <a:pt x="3474353" y="1081446"/>
                  </a:lnTo>
                  <a:lnTo>
                    <a:pt x="3503306" y="1088446"/>
                  </a:lnTo>
                  <a:lnTo>
                    <a:pt x="3532259" y="1095431"/>
                  </a:lnTo>
                  <a:lnTo>
                    <a:pt x="3561212" y="1102402"/>
                  </a:lnTo>
                  <a:lnTo>
                    <a:pt x="3590165" y="1109358"/>
                  </a:lnTo>
                  <a:lnTo>
                    <a:pt x="3619118" y="1116301"/>
                  </a:lnTo>
                  <a:lnTo>
                    <a:pt x="3648071" y="1123229"/>
                  </a:lnTo>
                  <a:lnTo>
                    <a:pt x="3677024" y="1130143"/>
                  </a:lnTo>
                  <a:lnTo>
                    <a:pt x="3705977" y="1137044"/>
                  </a:lnTo>
                  <a:lnTo>
                    <a:pt x="3734930" y="1143931"/>
                  </a:lnTo>
                  <a:lnTo>
                    <a:pt x="3763882" y="1150805"/>
                  </a:lnTo>
                  <a:lnTo>
                    <a:pt x="3792835" y="1157666"/>
                  </a:lnTo>
                  <a:lnTo>
                    <a:pt x="3821788" y="1164514"/>
                  </a:lnTo>
                  <a:lnTo>
                    <a:pt x="3850741" y="1171349"/>
                  </a:lnTo>
                  <a:lnTo>
                    <a:pt x="3879694" y="1178172"/>
                  </a:lnTo>
                  <a:lnTo>
                    <a:pt x="3908647" y="1184982"/>
                  </a:lnTo>
                  <a:lnTo>
                    <a:pt x="3937600" y="1191781"/>
                  </a:lnTo>
                  <a:lnTo>
                    <a:pt x="3966553" y="1198568"/>
                  </a:lnTo>
                  <a:lnTo>
                    <a:pt x="3995506" y="1205344"/>
                  </a:lnTo>
                  <a:lnTo>
                    <a:pt x="4024459" y="1212109"/>
                  </a:lnTo>
                  <a:lnTo>
                    <a:pt x="4053412" y="1218864"/>
                  </a:lnTo>
                  <a:lnTo>
                    <a:pt x="4082365" y="1225608"/>
                  </a:lnTo>
                  <a:lnTo>
                    <a:pt x="4111318" y="1232343"/>
                  </a:lnTo>
                  <a:lnTo>
                    <a:pt x="4140271" y="1239068"/>
                  </a:lnTo>
                  <a:lnTo>
                    <a:pt x="4169224" y="1245785"/>
                  </a:lnTo>
                  <a:lnTo>
                    <a:pt x="4198177" y="1252494"/>
                  </a:lnTo>
                  <a:lnTo>
                    <a:pt x="4227130" y="1259188"/>
                  </a:lnTo>
                  <a:lnTo>
                    <a:pt x="4256083" y="1265865"/>
                  </a:lnTo>
                  <a:lnTo>
                    <a:pt x="4285035" y="1272531"/>
                  </a:lnTo>
                  <a:lnTo>
                    <a:pt x="4313988" y="1279186"/>
                  </a:lnTo>
                  <a:lnTo>
                    <a:pt x="4342941" y="1285832"/>
                  </a:lnTo>
                  <a:lnTo>
                    <a:pt x="4371894" y="1292467"/>
                  </a:lnTo>
                  <a:lnTo>
                    <a:pt x="4400847" y="1299092"/>
                  </a:lnTo>
                  <a:lnTo>
                    <a:pt x="4429800" y="1305707"/>
                  </a:lnTo>
                  <a:lnTo>
                    <a:pt x="4458753" y="1312313"/>
                  </a:lnTo>
                  <a:lnTo>
                    <a:pt x="4487706" y="1318909"/>
                  </a:lnTo>
                  <a:lnTo>
                    <a:pt x="4516659" y="1325495"/>
                  </a:lnTo>
                  <a:lnTo>
                    <a:pt x="4545612" y="1332072"/>
                  </a:lnTo>
                  <a:lnTo>
                    <a:pt x="4574565" y="1338640"/>
                  </a:lnTo>
                  <a:lnTo>
                    <a:pt x="4603518" y="1345198"/>
                  </a:lnTo>
                  <a:lnTo>
                    <a:pt x="4632471" y="1351747"/>
                  </a:lnTo>
                  <a:lnTo>
                    <a:pt x="4661424" y="1358288"/>
                  </a:lnTo>
                  <a:lnTo>
                    <a:pt x="4690377" y="1364818"/>
                  </a:lnTo>
                  <a:lnTo>
                    <a:pt x="4719330" y="1371337"/>
                  </a:lnTo>
                  <a:lnTo>
                    <a:pt x="4748283" y="1377847"/>
                  </a:lnTo>
                  <a:lnTo>
                    <a:pt x="4777236" y="1384347"/>
                  </a:lnTo>
                  <a:lnTo>
                    <a:pt x="4806189" y="1390838"/>
                  </a:lnTo>
                  <a:lnTo>
                    <a:pt x="4835141" y="1397319"/>
                  </a:lnTo>
                  <a:lnTo>
                    <a:pt x="4864094" y="1403791"/>
                  </a:lnTo>
                  <a:lnTo>
                    <a:pt x="4893047" y="1410253"/>
                  </a:lnTo>
                  <a:lnTo>
                    <a:pt x="4922000" y="1416705"/>
                  </a:lnTo>
                  <a:lnTo>
                    <a:pt x="4950953" y="1423148"/>
                  </a:lnTo>
                  <a:lnTo>
                    <a:pt x="4979906" y="1429581"/>
                  </a:lnTo>
                  <a:lnTo>
                    <a:pt x="5008859" y="1436003"/>
                  </a:lnTo>
                  <a:lnTo>
                    <a:pt x="5037812" y="1442416"/>
                  </a:lnTo>
                  <a:lnTo>
                    <a:pt x="5066765" y="1448818"/>
                  </a:lnTo>
                  <a:lnTo>
                    <a:pt x="5095718" y="1455210"/>
                  </a:lnTo>
                  <a:lnTo>
                    <a:pt x="5124671" y="1461592"/>
                  </a:lnTo>
                  <a:lnTo>
                    <a:pt x="5153624" y="1467965"/>
                  </a:lnTo>
                  <a:lnTo>
                    <a:pt x="5182577" y="1474331"/>
                  </a:lnTo>
                  <a:lnTo>
                    <a:pt x="5211530" y="1480688"/>
                  </a:lnTo>
                  <a:lnTo>
                    <a:pt x="5240483" y="1487035"/>
                  </a:lnTo>
                  <a:lnTo>
                    <a:pt x="5269436" y="1493372"/>
                  </a:lnTo>
                  <a:lnTo>
                    <a:pt x="5298389" y="1499700"/>
                  </a:lnTo>
                  <a:lnTo>
                    <a:pt x="5327342" y="1506019"/>
                  </a:lnTo>
                  <a:lnTo>
                    <a:pt x="5356294" y="1512327"/>
                  </a:lnTo>
                  <a:lnTo>
                    <a:pt x="5385247" y="1518626"/>
                  </a:lnTo>
                  <a:lnTo>
                    <a:pt x="5414200" y="1524916"/>
                  </a:lnTo>
                  <a:lnTo>
                    <a:pt x="5443153" y="1531196"/>
                  </a:lnTo>
                  <a:lnTo>
                    <a:pt x="5472106" y="1537466"/>
                  </a:lnTo>
                  <a:lnTo>
                    <a:pt x="5501059" y="1543726"/>
                  </a:lnTo>
                  <a:lnTo>
                    <a:pt x="5530012" y="1549976"/>
                  </a:lnTo>
                  <a:lnTo>
                    <a:pt x="5558965" y="1556217"/>
                  </a:lnTo>
                  <a:lnTo>
                    <a:pt x="5587918" y="1562448"/>
                  </a:lnTo>
                  <a:lnTo>
                    <a:pt x="5616871" y="1568670"/>
                  </a:lnTo>
                  <a:lnTo>
                    <a:pt x="5645824" y="1574883"/>
                  </a:lnTo>
                  <a:lnTo>
                    <a:pt x="5674777" y="1581088"/>
                  </a:lnTo>
                  <a:lnTo>
                    <a:pt x="5703730" y="1587283"/>
                  </a:lnTo>
                  <a:lnTo>
                    <a:pt x="5732683" y="1593469"/>
                  </a:lnTo>
                  <a:lnTo>
                    <a:pt x="5761636" y="1599645"/>
                  </a:lnTo>
                  <a:lnTo>
                    <a:pt x="5790589" y="1605813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l25"/>
            <p:cNvSpPr/>
            <p:nvPr/>
          </p:nvSpPr>
          <p:spPr>
            <a:xfrm>
              <a:off x="2089547" y="2439365"/>
              <a:ext cx="5790589" cy="1627440"/>
            </a:xfrm>
            <a:custGeom>
              <a:avLst/>
              <a:gdLst/>
              <a:ahLst/>
              <a:cxnLst/>
              <a:rect l="0" t="0" r="0" b="0"/>
              <a:pathLst>
                <a:path w="5790589" h="1627440">
                  <a:moveTo>
                    <a:pt x="0" y="0"/>
                  </a:moveTo>
                  <a:lnTo>
                    <a:pt x="28952" y="14028"/>
                  </a:lnTo>
                  <a:lnTo>
                    <a:pt x="57905" y="27861"/>
                  </a:lnTo>
                  <a:lnTo>
                    <a:pt x="86858" y="41507"/>
                  </a:lnTo>
                  <a:lnTo>
                    <a:pt x="115811" y="54970"/>
                  </a:lnTo>
                  <a:lnTo>
                    <a:pt x="144764" y="68257"/>
                  </a:lnTo>
                  <a:lnTo>
                    <a:pt x="173717" y="81372"/>
                  </a:lnTo>
                  <a:lnTo>
                    <a:pt x="202670" y="94319"/>
                  </a:lnTo>
                  <a:lnTo>
                    <a:pt x="231623" y="107106"/>
                  </a:lnTo>
                  <a:lnTo>
                    <a:pt x="260576" y="119737"/>
                  </a:lnTo>
                  <a:lnTo>
                    <a:pt x="289529" y="132218"/>
                  </a:lnTo>
                  <a:lnTo>
                    <a:pt x="318482" y="144556"/>
                  </a:lnTo>
                  <a:lnTo>
                    <a:pt x="347435" y="156755"/>
                  </a:lnTo>
                  <a:lnTo>
                    <a:pt x="376388" y="168817"/>
                  </a:lnTo>
                  <a:lnTo>
                    <a:pt x="405341" y="180741"/>
                  </a:lnTo>
                  <a:lnTo>
                    <a:pt x="434294" y="192537"/>
                  </a:lnTo>
                  <a:lnTo>
                    <a:pt x="463247" y="204208"/>
                  </a:lnTo>
                  <a:lnTo>
                    <a:pt x="492200" y="215758"/>
                  </a:lnTo>
                  <a:lnTo>
                    <a:pt x="521153" y="227190"/>
                  </a:lnTo>
                  <a:lnTo>
                    <a:pt x="550105" y="238509"/>
                  </a:lnTo>
                  <a:lnTo>
                    <a:pt x="579058" y="249716"/>
                  </a:lnTo>
                  <a:lnTo>
                    <a:pt x="608011" y="260815"/>
                  </a:lnTo>
                  <a:lnTo>
                    <a:pt x="636964" y="271809"/>
                  </a:lnTo>
                  <a:lnTo>
                    <a:pt x="665917" y="282699"/>
                  </a:lnTo>
                  <a:lnTo>
                    <a:pt x="694870" y="293490"/>
                  </a:lnTo>
                  <a:lnTo>
                    <a:pt x="723823" y="304183"/>
                  </a:lnTo>
                  <a:lnTo>
                    <a:pt x="752776" y="314779"/>
                  </a:lnTo>
                  <a:lnTo>
                    <a:pt x="781729" y="325284"/>
                  </a:lnTo>
                  <a:lnTo>
                    <a:pt x="810682" y="335701"/>
                  </a:lnTo>
                  <a:lnTo>
                    <a:pt x="839635" y="346031"/>
                  </a:lnTo>
                  <a:lnTo>
                    <a:pt x="868588" y="356275"/>
                  </a:lnTo>
                  <a:lnTo>
                    <a:pt x="897541" y="366437"/>
                  </a:lnTo>
                  <a:lnTo>
                    <a:pt x="926494" y="376518"/>
                  </a:lnTo>
                  <a:lnTo>
                    <a:pt x="955447" y="386520"/>
                  </a:lnTo>
                  <a:lnTo>
                    <a:pt x="984400" y="396445"/>
                  </a:lnTo>
                  <a:lnTo>
                    <a:pt x="1013353" y="406297"/>
                  </a:lnTo>
                  <a:lnTo>
                    <a:pt x="1042306" y="416076"/>
                  </a:lnTo>
                  <a:lnTo>
                    <a:pt x="1071258" y="425786"/>
                  </a:lnTo>
                  <a:lnTo>
                    <a:pt x="1100211" y="435427"/>
                  </a:lnTo>
                  <a:lnTo>
                    <a:pt x="1129164" y="445002"/>
                  </a:lnTo>
                  <a:lnTo>
                    <a:pt x="1158117" y="454514"/>
                  </a:lnTo>
                  <a:lnTo>
                    <a:pt x="1187070" y="463962"/>
                  </a:lnTo>
                  <a:lnTo>
                    <a:pt x="1216023" y="473346"/>
                  </a:lnTo>
                  <a:lnTo>
                    <a:pt x="1244976" y="482669"/>
                  </a:lnTo>
                  <a:lnTo>
                    <a:pt x="1273929" y="491934"/>
                  </a:lnTo>
                  <a:lnTo>
                    <a:pt x="1302882" y="501141"/>
                  </a:lnTo>
                  <a:lnTo>
                    <a:pt x="1331835" y="510294"/>
                  </a:lnTo>
                  <a:lnTo>
                    <a:pt x="1360788" y="519393"/>
                  </a:lnTo>
                  <a:lnTo>
                    <a:pt x="1389741" y="528440"/>
                  </a:lnTo>
                  <a:lnTo>
                    <a:pt x="1418694" y="537438"/>
                  </a:lnTo>
                  <a:lnTo>
                    <a:pt x="1447647" y="546388"/>
                  </a:lnTo>
                  <a:lnTo>
                    <a:pt x="1476600" y="555293"/>
                  </a:lnTo>
                  <a:lnTo>
                    <a:pt x="1505553" y="564146"/>
                  </a:lnTo>
                  <a:lnTo>
                    <a:pt x="1534506" y="572948"/>
                  </a:lnTo>
                  <a:lnTo>
                    <a:pt x="1563459" y="581704"/>
                  </a:lnTo>
                  <a:lnTo>
                    <a:pt x="1592412" y="590416"/>
                  </a:lnTo>
                  <a:lnTo>
                    <a:pt x="1621364" y="599085"/>
                  </a:lnTo>
                  <a:lnTo>
                    <a:pt x="1650317" y="607713"/>
                  </a:lnTo>
                  <a:lnTo>
                    <a:pt x="1679270" y="616301"/>
                  </a:lnTo>
                  <a:lnTo>
                    <a:pt x="1708223" y="624850"/>
                  </a:lnTo>
                  <a:lnTo>
                    <a:pt x="1737176" y="633362"/>
                  </a:lnTo>
                  <a:lnTo>
                    <a:pt x="1766129" y="641839"/>
                  </a:lnTo>
                  <a:lnTo>
                    <a:pt x="1795082" y="650281"/>
                  </a:lnTo>
                  <a:lnTo>
                    <a:pt x="1824035" y="658680"/>
                  </a:lnTo>
                  <a:lnTo>
                    <a:pt x="1852988" y="667041"/>
                  </a:lnTo>
                  <a:lnTo>
                    <a:pt x="1881941" y="675368"/>
                  </a:lnTo>
                  <a:lnTo>
                    <a:pt x="1910894" y="683661"/>
                  </a:lnTo>
                  <a:lnTo>
                    <a:pt x="1939847" y="691920"/>
                  </a:lnTo>
                  <a:lnTo>
                    <a:pt x="1968800" y="700148"/>
                  </a:lnTo>
                  <a:lnTo>
                    <a:pt x="1997753" y="708344"/>
                  </a:lnTo>
                  <a:lnTo>
                    <a:pt x="2026706" y="716509"/>
                  </a:lnTo>
                  <a:lnTo>
                    <a:pt x="2055659" y="724644"/>
                  </a:lnTo>
                  <a:lnTo>
                    <a:pt x="2084612" y="732750"/>
                  </a:lnTo>
                  <a:lnTo>
                    <a:pt x="2113565" y="740827"/>
                  </a:lnTo>
                  <a:lnTo>
                    <a:pt x="2142517" y="748873"/>
                  </a:lnTo>
                  <a:lnTo>
                    <a:pt x="2171470" y="756890"/>
                  </a:lnTo>
                  <a:lnTo>
                    <a:pt x="2200423" y="764880"/>
                  </a:lnTo>
                  <a:lnTo>
                    <a:pt x="2229376" y="772842"/>
                  </a:lnTo>
                  <a:lnTo>
                    <a:pt x="2258329" y="780777"/>
                  </a:lnTo>
                  <a:lnTo>
                    <a:pt x="2287282" y="788686"/>
                  </a:lnTo>
                  <a:lnTo>
                    <a:pt x="2316235" y="796569"/>
                  </a:lnTo>
                  <a:lnTo>
                    <a:pt x="2345188" y="804426"/>
                  </a:lnTo>
                  <a:lnTo>
                    <a:pt x="2374141" y="812259"/>
                  </a:lnTo>
                  <a:lnTo>
                    <a:pt x="2403094" y="820067"/>
                  </a:lnTo>
                  <a:lnTo>
                    <a:pt x="2432047" y="827850"/>
                  </a:lnTo>
                  <a:lnTo>
                    <a:pt x="2461000" y="835610"/>
                  </a:lnTo>
                  <a:lnTo>
                    <a:pt x="2489953" y="843347"/>
                  </a:lnTo>
                  <a:lnTo>
                    <a:pt x="2518906" y="851061"/>
                  </a:lnTo>
                  <a:lnTo>
                    <a:pt x="2547859" y="858752"/>
                  </a:lnTo>
                  <a:lnTo>
                    <a:pt x="2576812" y="866422"/>
                  </a:lnTo>
                  <a:lnTo>
                    <a:pt x="2605765" y="874069"/>
                  </a:lnTo>
                  <a:lnTo>
                    <a:pt x="2634718" y="881695"/>
                  </a:lnTo>
                  <a:lnTo>
                    <a:pt x="2663671" y="889300"/>
                  </a:lnTo>
                  <a:lnTo>
                    <a:pt x="2692623" y="896884"/>
                  </a:lnTo>
                  <a:lnTo>
                    <a:pt x="2721576" y="904448"/>
                  </a:lnTo>
                  <a:lnTo>
                    <a:pt x="2750529" y="911992"/>
                  </a:lnTo>
                  <a:lnTo>
                    <a:pt x="2779482" y="919516"/>
                  </a:lnTo>
                  <a:lnTo>
                    <a:pt x="2808435" y="927020"/>
                  </a:lnTo>
                  <a:lnTo>
                    <a:pt x="2837388" y="934506"/>
                  </a:lnTo>
                  <a:lnTo>
                    <a:pt x="2866341" y="941972"/>
                  </a:lnTo>
                  <a:lnTo>
                    <a:pt x="2895294" y="949420"/>
                  </a:lnTo>
                  <a:lnTo>
                    <a:pt x="2924247" y="956850"/>
                  </a:lnTo>
                  <a:lnTo>
                    <a:pt x="2953200" y="964263"/>
                  </a:lnTo>
                  <a:lnTo>
                    <a:pt x="2982153" y="971658"/>
                  </a:lnTo>
                  <a:lnTo>
                    <a:pt x="3011106" y="979036"/>
                  </a:lnTo>
                  <a:lnTo>
                    <a:pt x="3040059" y="986397"/>
                  </a:lnTo>
                  <a:lnTo>
                    <a:pt x="3069012" y="993738"/>
                  </a:lnTo>
                  <a:lnTo>
                    <a:pt x="3097965" y="1001062"/>
                  </a:lnTo>
                  <a:lnTo>
                    <a:pt x="3126918" y="1008370"/>
                  </a:lnTo>
                  <a:lnTo>
                    <a:pt x="3155871" y="1015660"/>
                  </a:lnTo>
                  <a:lnTo>
                    <a:pt x="3184824" y="1022935"/>
                  </a:lnTo>
                  <a:lnTo>
                    <a:pt x="3213776" y="1030193"/>
                  </a:lnTo>
                  <a:lnTo>
                    <a:pt x="3242729" y="1037435"/>
                  </a:lnTo>
                  <a:lnTo>
                    <a:pt x="3271682" y="1044662"/>
                  </a:lnTo>
                  <a:lnTo>
                    <a:pt x="3300635" y="1051873"/>
                  </a:lnTo>
                  <a:lnTo>
                    <a:pt x="3329588" y="1059069"/>
                  </a:lnTo>
                  <a:lnTo>
                    <a:pt x="3358541" y="1066251"/>
                  </a:lnTo>
                  <a:lnTo>
                    <a:pt x="3387494" y="1073418"/>
                  </a:lnTo>
                  <a:lnTo>
                    <a:pt x="3416447" y="1080571"/>
                  </a:lnTo>
                  <a:lnTo>
                    <a:pt x="3445400" y="1087710"/>
                  </a:lnTo>
                  <a:lnTo>
                    <a:pt x="3474353" y="1094836"/>
                  </a:lnTo>
                  <a:lnTo>
                    <a:pt x="3503306" y="1101949"/>
                  </a:lnTo>
                  <a:lnTo>
                    <a:pt x="3532259" y="1109049"/>
                  </a:lnTo>
                  <a:lnTo>
                    <a:pt x="3561212" y="1116138"/>
                  </a:lnTo>
                  <a:lnTo>
                    <a:pt x="3590165" y="1123211"/>
                  </a:lnTo>
                  <a:lnTo>
                    <a:pt x="3619118" y="1130262"/>
                  </a:lnTo>
                  <a:lnTo>
                    <a:pt x="3648071" y="1137300"/>
                  </a:lnTo>
                  <a:lnTo>
                    <a:pt x="3677024" y="1144324"/>
                  </a:lnTo>
                  <a:lnTo>
                    <a:pt x="3705977" y="1151335"/>
                  </a:lnTo>
                  <a:lnTo>
                    <a:pt x="3734930" y="1158333"/>
                  </a:lnTo>
                  <a:lnTo>
                    <a:pt x="3763882" y="1165317"/>
                  </a:lnTo>
                  <a:lnTo>
                    <a:pt x="3792835" y="1172289"/>
                  </a:lnTo>
                  <a:lnTo>
                    <a:pt x="3821788" y="1179249"/>
                  </a:lnTo>
                  <a:lnTo>
                    <a:pt x="3850741" y="1186196"/>
                  </a:lnTo>
                  <a:lnTo>
                    <a:pt x="3879694" y="1193131"/>
                  </a:lnTo>
                  <a:lnTo>
                    <a:pt x="3908647" y="1200055"/>
                  </a:lnTo>
                  <a:lnTo>
                    <a:pt x="3937600" y="1206967"/>
                  </a:lnTo>
                  <a:lnTo>
                    <a:pt x="3966553" y="1213868"/>
                  </a:lnTo>
                  <a:lnTo>
                    <a:pt x="3995506" y="1220759"/>
                  </a:lnTo>
                  <a:lnTo>
                    <a:pt x="4024459" y="1227639"/>
                  </a:lnTo>
                  <a:lnTo>
                    <a:pt x="4053412" y="1234510"/>
                  </a:lnTo>
                  <a:lnTo>
                    <a:pt x="4082365" y="1241371"/>
                  </a:lnTo>
                  <a:lnTo>
                    <a:pt x="4111318" y="1248222"/>
                  </a:lnTo>
                  <a:lnTo>
                    <a:pt x="4140271" y="1255057"/>
                  </a:lnTo>
                  <a:lnTo>
                    <a:pt x="4169224" y="1261875"/>
                  </a:lnTo>
                  <a:lnTo>
                    <a:pt x="4198177" y="1268680"/>
                  </a:lnTo>
                  <a:lnTo>
                    <a:pt x="4227130" y="1275475"/>
                  </a:lnTo>
                  <a:lnTo>
                    <a:pt x="4256083" y="1282258"/>
                  </a:lnTo>
                  <a:lnTo>
                    <a:pt x="4285035" y="1289030"/>
                  </a:lnTo>
                  <a:lnTo>
                    <a:pt x="4313988" y="1295791"/>
                  </a:lnTo>
                  <a:lnTo>
                    <a:pt x="4342941" y="1302542"/>
                  </a:lnTo>
                  <a:lnTo>
                    <a:pt x="4371894" y="1309282"/>
                  </a:lnTo>
                  <a:lnTo>
                    <a:pt x="4400847" y="1316011"/>
                  </a:lnTo>
                  <a:lnTo>
                    <a:pt x="4429800" y="1322731"/>
                  </a:lnTo>
                  <a:lnTo>
                    <a:pt x="4458753" y="1329440"/>
                  </a:lnTo>
                  <a:lnTo>
                    <a:pt x="4487706" y="1336139"/>
                  </a:lnTo>
                  <a:lnTo>
                    <a:pt x="4516659" y="1342829"/>
                  </a:lnTo>
                  <a:lnTo>
                    <a:pt x="4545612" y="1349509"/>
                  </a:lnTo>
                  <a:lnTo>
                    <a:pt x="4574565" y="1356180"/>
                  </a:lnTo>
                  <a:lnTo>
                    <a:pt x="4603518" y="1362842"/>
                  </a:lnTo>
                  <a:lnTo>
                    <a:pt x="4632471" y="1369495"/>
                  </a:lnTo>
                  <a:lnTo>
                    <a:pt x="4661424" y="1376139"/>
                  </a:lnTo>
                  <a:lnTo>
                    <a:pt x="4690377" y="1382768"/>
                  </a:lnTo>
                  <a:lnTo>
                    <a:pt x="4719330" y="1389386"/>
                  </a:lnTo>
                  <a:lnTo>
                    <a:pt x="4748283" y="1395993"/>
                  </a:lnTo>
                  <a:lnTo>
                    <a:pt x="4777236" y="1402590"/>
                  </a:lnTo>
                  <a:lnTo>
                    <a:pt x="4806189" y="1409177"/>
                  </a:lnTo>
                  <a:lnTo>
                    <a:pt x="4835141" y="1415755"/>
                  </a:lnTo>
                  <a:lnTo>
                    <a:pt x="4864094" y="1422322"/>
                  </a:lnTo>
                  <a:lnTo>
                    <a:pt x="4893047" y="1428880"/>
                  </a:lnTo>
                  <a:lnTo>
                    <a:pt x="4922000" y="1435428"/>
                  </a:lnTo>
                  <a:lnTo>
                    <a:pt x="4950953" y="1441966"/>
                  </a:lnTo>
                  <a:lnTo>
                    <a:pt x="4979906" y="1448495"/>
                  </a:lnTo>
                  <a:lnTo>
                    <a:pt x="5008859" y="1455014"/>
                  </a:lnTo>
                  <a:lnTo>
                    <a:pt x="5037812" y="1461523"/>
                  </a:lnTo>
                  <a:lnTo>
                    <a:pt x="5066765" y="1468023"/>
                  </a:lnTo>
                  <a:lnTo>
                    <a:pt x="5095718" y="1474513"/>
                  </a:lnTo>
                  <a:lnTo>
                    <a:pt x="5124671" y="1480993"/>
                  </a:lnTo>
                  <a:lnTo>
                    <a:pt x="5153624" y="1487465"/>
                  </a:lnTo>
                  <a:lnTo>
                    <a:pt x="5182577" y="1493926"/>
                  </a:lnTo>
                  <a:lnTo>
                    <a:pt x="5211530" y="1500378"/>
                  </a:lnTo>
                  <a:lnTo>
                    <a:pt x="5240483" y="1506821"/>
                  </a:lnTo>
                  <a:lnTo>
                    <a:pt x="5269436" y="1513254"/>
                  </a:lnTo>
                  <a:lnTo>
                    <a:pt x="5298389" y="1519677"/>
                  </a:lnTo>
                  <a:lnTo>
                    <a:pt x="5327342" y="1526091"/>
                  </a:lnTo>
                  <a:lnTo>
                    <a:pt x="5356294" y="1532496"/>
                  </a:lnTo>
                  <a:lnTo>
                    <a:pt x="5385247" y="1538891"/>
                  </a:lnTo>
                  <a:lnTo>
                    <a:pt x="5414200" y="1545276"/>
                  </a:lnTo>
                  <a:lnTo>
                    <a:pt x="5443153" y="1551653"/>
                  </a:lnTo>
                  <a:lnTo>
                    <a:pt x="5472106" y="1558020"/>
                  </a:lnTo>
                  <a:lnTo>
                    <a:pt x="5501059" y="1564377"/>
                  </a:lnTo>
                  <a:lnTo>
                    <a:pt x="5530012" y="1570725"/>
                  </a:lnTo>
                  <a:lnTo>
                    <a:pt x="5558965" y="1577064"/>
                  </a:lnTo>
                  <a:lnTo>
                    <a:pt x="5587918" y="1583394"/>
                  </a:lnTo>
                  <a:lnTo>
                    <a:pt x="5616871" y="1589714"/>
                  </a:lnTo>
                  <a:lnTo>
                    <a:pt x="5645824" y="1596025"/>
                  </a:lnTo>
                  <a:lnTo>
                    <a:pt x="5674777" y="1602326"/>
                  </a:lnTo>
                  <a:lnTo>
                    <a:pt x="5703730" y="1608618"/>
                  </a:lnTo>
                  <a:lnTo>
                    <a:pt x="5732683" y="1614901"/>
                  </a:lnTo>
                  <a:lnTo>
                    <a:pt x="5761636" y="1621174"/>
                  </a:lnTo>
                  <a:lnTo>
                    <a:pt x="5790589" y="162744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l26"/>
            <p:cNvSpPr/>
            <p:nvPr/>
          </p:nvSpPr>
          <p:spPr>
            <a:xfrm>
              <a:off x="2089547" y="2389053"/>
              <a:ext cx="5790589" cy="1726274"/>
            </a:xfrm>
            <a:custGeom>
              <a:avLst/>
              <a:gdLst/>
              <a:ahLst/>
              <a:cxnLst/>
              <a:rect l="0" t="0" r="0" b="0"/>
              <a:pathLst>
                <a:path w="5790589" h="1726274">
                  <a:moveTo>
                    <a:pt x="0" y="0"/>
                  </a:moveTo>
                  <a:lnTo>
                    <a:pt x="28952" y="24437"/>
                  </a:lnTo>
                  <a:lnTo>
                    <a:pt x="57905" y="48202"/>
                  </a:lnTo>
                  <a:lnTo>
                    <a:pt x="86858" y="71034"/>
                  </a:lnTo>
                  <a:lnTo>
                    <a:pt x="115811" y="93055"/>
                  </a:lnTo>
                  <a:lnTo>
                    <a:pt x="144764" y="114271"/>
                  </a:lnTo>
                  <a:lnTo>
                    <a:pt x="173717" y="134619"/>
                  </a:lnTo>
                  <a:lnTo>
                    <a:pt x="202670" y="154299"/>
                  </a:lnTo>
                  <a:lnTo>
                    <a:pt x="231623" y="172521"/>
                  </a:lnTo>
                  <a:lnTo>
                    <a:pt x="260576" y="191281"/>
                  </a:lnTo>
                  <a:lnTo>
                    <a:pt x="289529" y="208918"/>
                  </a:lnTo>
                  <a:lnTo>
                    <a:pt x="318482" y="227328"/>
                  </a:lnTo>
                  <a:lnTo>
                    <a:pt x="347435" y="245179"/>
                  </a:lnTo>
                  <a:lnTo>
                    <a:pt x="376388" y="262256"/>
                  </a:lnTo>
                  <a:lnTo>
                    <a:pt x="405341" y="277232"/>
                  </a:lnTo>
                  <a:lnTo>
                    <a:pt x="434294" y="293736"/>
                  </a:lnTo>
                  <a:lnTo>
                    <a:pt x="463247" y="305389"/>
                  </a:lnTo>
                  <a:lnTo>
                    <a:pt x="492200" y="323229"/>
                  </a:lnTo>
                  <a:lnTo>
                    <a:pt x="521153" y="335677"/>
                  </a:lnTo>
                  <a:lnTo>
                    <a:pt x="550105" y="350590"/>
                  </a:lnTo>
                  <a:lnTo>
                    <a:pt x="579058" y="361705"/>
                  </a:lnTo>
                  <a:lnTo>
                    <a:pt x="608011" y="372623"/>
                  </a:lnTo>
                  <a:lnTo>
                    <a:pt x="636964" y="382710"/>
                  </a:lnTo>
                  <a:lnTo>
                    <a:pt x="665917" y="391243"/>
                  </a:lnTo>
                  <a:lnTo>
                    <a:pt x="694870" y="399022"/>
                  </a:lnTo>
                  <a:lnTo>
                    <a:pt x="723823" y="404307"/>
                  </a:lnTo>
                  <a:lnTo>
                    <a:pt x="752776" y="404319"/>
                  </a:lnTo>
                  <a:lnTo>
                    <a:pt x="781729" y="403144"/>
                  </a:lnTo>
                  <a:lnTo>
                    <a:pt x="810682" y="404031"/>
                  </a:lnTo>
                  <a:lnTo>
                    <a:pt x="839635" y="407918"/>
                  </a:lnTo>
                  <a:lnTo>
                    <a:pt x="868588" y="414411"/>
                  </a:lnTo>
                  <a:lnTo>
                    <a:pt x="897541" y="422750"/>
                  </a:lnTo>
                  <a:lnTo>
                    <a:pt x="926494" y="432201"/>
                  </a:lnTo>
                  <a:lnTo>
                    <a:pt x="955447" y="442178"/>
                  </a:lnTo>
                  <a:lnTo>
                    <a:pt x="984400" y="452260"/>
                  </a:lnTo>
                  <a:lnTo>
                    <a:pt x="1013353" y="462139"/>
                  </a:lnTo>
                  <a:lnTo>
                    <a:pt x="1042306" y="471630"/>
                  </a:lnTo>
                  <a:lnTo>
                    <a:pt x="1071258" y="480576"/>
                  </a:lnTo>
                  <a:lnTo>
                    <a:pt x="1100211" y="488919"/>
                  </a:lnTo>
                  <a:lnTo>
                    <a:pt x="1129164" y="496681"/>
                  </a:lnTo>
                  <a:lnTo>
                    <a:pt x="1158117" y="503809"/>
                  </a:lnTo>
                  <a:lnTo>
                    <a:pt x="1187070" y="510340"/>
                  </a:lnTo>
                  <a:lnTo>
                    <a:pt x="1216023" y="516457"/>
                  </a:lnTo>
                  <a:lnTo>
                    <a:pt x="1244976" y="522344"/>
                  </a:lnTo>
                  <a:lnTo>
                    <a:pt x="1273929" y="527904"/>
                  </a:lnTo>
                  <a:lnTo>
                    <a:pt x="1302882" y="533365"/>
                  </a:lnTo>
                  <a:lnTo>
                    <a:pt x="1331835" y="538830"/>
                  </a:lnTo>
                  <a:lnTo>
                    <a:pt x="1360788" y="544385"/>
                  </a:lnTo>
                  <a:lnTo>
                    <a:pt x="1389741" y="550037"/>
                  </a:lnTo>
                  <a:lnTo>
                    <a:pt x="1418694" y="552546"/>
                  </a:lnTo>
                  <a:lnTo>
                    <a:pt x="1447647" y="555388"/>
                  </a:lnTo>
                  <a:lnTo>
                    <a:pt x="1476600" y="557199"/>
                  </a:lnTo>
                  <a:lnTo>
                    <a:pt x="1505553" y="557414"/>
                  </a:lnTo>
                  <a:lnTo>
                    <a:pt x="1534506" y="557374"/>
                  </a:lnTo>
                  <a:lnTo>
                    <a:pt x="1563459" y="558585"/>
                  </a:lnTo>
                  <a:lnTo>
                    <a:pt x="1592412" y="561733"/>
                  </a:lnTo>
                  <a:lnTo>
                    <a:pt x="1621364" y="568273"/>
                  </a:lnTo>
                  <a:lnTo>
                    <a:pt x="1650317" y="581368"/>
                  </a:lnTo>
                  <a:lnTo>
                    <a:pt x="1679270" y="599181"/>
                  </a:lnTo>
                  <a:lnTo>
                    <a:pt x="1708223" y="618280"/>
                  </a:lnTo>
                  <a:lnTo>
                    <a:pt x="1737176" y="636708"/>
                  </a:lnTo>
                  <a:lnTo>
                    <a:pt x="1766129" y="654754"/>
                  </a:lnTo>
                  <a:lnTo>
                    <a:pt x="1795082" y="672391"/>
                  </a:lnTo>
                  <a:lnTo>
                    <a:pt x="1824035" y="689320"/>
                  </a:lnTo>
                  <a:lnTo>
                    <a:pt x="1852988" y="705645"/>
                  </a:lnTo>
                  <a:lnTo>
                    <a:pt x="1881941" y="721322"/>
                  </a:lnTo>
                  <a:lnTo>
                    <a:pt x="1910894" y="736362"/>
                  </a:lnTo>
                  <a:lnTo>
                    <a:pt x="1939847" y="750877"/>
                  </a:lnTo>
                  <a:lnTo>
                    <a:pt x="1968800" y="764260"/>
                  </a:lnTo>
                  <a:lnTo>
                    <a:pt x="1997753" y="778240"/>
                  </a:lnTo>
                  <a:lnTo>
                    <a:pt x="2026706" y="790903"/>
                  </a:lnTo>
                  <a:lnTo>
                    <a:pt x="2055659" y="804630"/>
                  </a:lnTo>
                  <a:lnTo>
                    <a:pt x="2084612" y="818080"/>
                  </a:lnTo>
                  <a:lnTo>
                    <a:pt x="2113565" y="830902"/>
                  </a:lnTo>
                  <a:lnTo>
                    <a:pt x="2142517" y="841766"/>
                  </a:lnTo>
                  <a:lnTo>
                    <a:pt x="2171470" y="854423"/>
                  </a:lnTo>
                  <a:lnTo>
                    <a:pt x="2200423" y="862212"/>
                  </a:lnTo>
                  <a:lnTo>
                    <a:pt x="2229376" y="875920"/>
                  </a:lnTo>
                  <a:lnTo>
                    <a:pt x="2258329" y="884796"/>
                  </a:lnTo>
                  <a:lnTo>
                    <a:pt x="2287282" y="896674"/>
                  </a:lnTo>
                  <a:lnTo>
                    <a:pt x="2316235" y="903973"/>
                  </a:lnTo>
                  <a:lnTo>
                    <a:pt x="2345188" y="911844"/>
                  </a:lnTo>
                  <a:lnTo>
                    <a:pt x="2374141" y="918945"/>
                  </a:lnTo>
                  <a:lnTo>
                    <a:pt x="2403094" y="924635"/>
                  </a:lnTo>
                  <a:lnTo>
                    <a:pt x="2432047" y="929608"/>
                  </a:lnTo>
                  <a:lnTo>
                    <a:pt x="2461000" y="932572"/>
                  </a:lnTo>
                  <a:lnTo>
                    <a:pt x="2489953" y="930647"/>
                  </a:lnTo>
                  <a:lnTo>
                    <a:pt x="2518906" y="927539"/>
                  </a:lnTo>
                  <a:lnTo>
                    <a:pt x="2547859" y="926259"/>
                  </a:lnTo>
                  <a:lnTo>
                    <a:pt x="2576812" y="927766"/>
                  </a:lnTo>
                  <a:lnTo>
                    <a:pt x="2605765" y="931833"/>
                  </a:lnTo>
                  <a:lnTo>
                    <a:pt x="2634718" y="937703"/>
                  </a:lnTo>
                  <a:lnTo>
                    <a:pt x="2663671" y="944674"/>
                  </a:lnTo>
                  <a:lnTo>
                    <a:pt x="2692623" y="952207"/>
                  </a:lnTo>
                  <a:lnTo>
                    <a:pt x="2721576" y="959916"/>
                  </a:lnTo>
                  <a:lnTo>
                    <a:pt x="2750529" y="967501"/>
                  </a:lnTo>
                  <a:lnTo>
                    <a:pt x="2779482" y="974744"/>
                  </a:lnTo>
                  <a:lnTo>
                    <a:pt x="2808435" y="981539"/>
                  </a:lnTo>
                  <a:lnTo>
                    <a:pt x="2837388" y="987839"/>
                  </a:lnTo>
                  <a:lnTo>
                    <a:pt x="2866341" y="993589"/>
                  </a:lnTo>
                  <a:lnTo>
                    <a:pt x="2895294" y="998916"/>
                  </a:lnTo>
                  <a:lnTo>
                    <a:pt x="2924247" y="1003669"/>
                  </a:lnTo>
                  <a:lnTo>
                    <a:pt x="2953200" y="1007969"/>
                  </a:lnTo>
                  <a:lnTo>
                    <a:pt x="2982153" y="1012153"/>
                  </a:lnTo>
                  <a:lnTo>
                    <a:pt x="3011106" y="1016197"/>
                  </a:lnTo>
                  <a:lnTo>
                    <a:pt x="3040059" y="1020027"/>
                  </a:lnTo>
                  <a:lnTo>
                    <a:pt x="3069012" y="1023932"/>
                  </a:lnTo>
                  <a:lnTo>
                    <a:pt x="3097965" y="1028024"/>
                  </a:lnTo>
                  <a:lnTo>
                    <a:pt x="3126918" y="1032100"/>
                  </a:lnTo>
                  <a:lnTo>
                    <a:pt x="3155871" y="1033392"/>
                  </a:lnTo>
                  <a:lnTo>
                    <a:pt x="3184824" y="1035022"/>
                  </a:lnTo>
                  <a:lnTo>
                    <a:pt x="3213776" y="1035671"/>
                  </a:lnTo>
                  <a:lnTo>
                    <a:pt x="3242729" y="1034876"/>
                  </a:lnTo>
                  <a:lnTo>
                    <a:pt x="3271682" y="1033934"/>
                  </a:lnTo>
                  <a:lnTo>
                    <a:pt x="3300635" y="1034179"/>
                  </a:lnTo>
                  <a:lnTo>
                    <a:pt x="3329588" y="1036231"/>
                  </a:lnTo>
                  <a:lnTo>
                    <a:pt x="3358541" y="1041527"/>
                  </a:lnTo>
                  <a:lnTo>
                    <a:pt x="3387494" y="1052943"/>
                  </a:lnTo>
                  <a:lnTo>
                    <a:pt x="3416447" y="1068720"/>
                  </a:lnTo>
                  <a:lnTo>
                    <a:pt x="3445400" y="1085546"/>
                  </a:lnTo>
                  <a:lnTo>
                    <a:pt x="3474353" y="1101724"/>
                  </a:lnTo>
                  <a:lnTo>
                    <a:pt x="3503306" y="1117702"/>
                  </a:lnTo>
                  <a:lnTo>
                    <a:pt x="3532259" y="1133288"/>
                  </a:lnTo>
                  <a:lnTo>
                    <a:pt x="3561212" y="1148230"/>
                  </a:lnTo>
                  <a:lnTo>
                    <a:pt x="3590165" y="1162661"/>
                  </a:lnTo>
                  <a:lnTo>
                    <a:pt x="3619118" y="1176490"/>
                  </a:lnTo>
                  <a:lnTo>
                    <a:pt x="3648071" y="1189774"/>
                  </a:lnTo>
                  <a:lnTo>
                    <a:pt x="3677024" y="1202566"/>
                  </a:lnTo>
                  <a:lnTo>
                    <a:pt x="3705977" y="1214187"/>
                  </a:lnTo>
                  <a:lnTo>
                    <a:pt x="3734930" y="1226718"/>
                  </a:lnTo>
                  <a:lnTo>
                    <a:pt x="3763882" y="1237839"/>
                  </a:lnTo>
                  <a:lnTo>
                    <a:pt x="3792835" y="1249963"/>
                  </a:lnTo>
                  <a:lnTo>
                    <a:pt x="3821788" y="1261861"/>
                  </a:lnTo>
                  <a:lnTo>
                    <a:pt x="3850741" y="1273212"/>
                  </a:lnTo>
                  <a:lnTo>
                    <a:pt x="3879694" y="1282789"/>
                  </a:lnTo>
                  <a:lnTo>
                    <a:pt x="3908647" y="1294026"/>
                  </a:lnTo>
                  <a:lnTo>
                    <a:pt x="3937600" y="1300701"/>
                  </a:lnTo>
                  <a:lnTo>
                    <a:pt x="3966553" y="1312894"/>
                  </a:lnTo>
                  <a:lnTo>
                    <a:pt x="3995506" y="1320659"/>
                  </a:lnTo>
                  <a:lnTo>
                    <a:pt x="4024459" y="1331300"/>
                  </a:lnTo>
                  <a:lnTo>
                    <a:pt x="4053412" y="1337560"/>
                  </a:lnTo>
                  <a:lnTo>
                    <a:pt x="4082365" y="1344479"/>
                  </a:lnTo>
                  <a:lnTo>
                    <a:pt x="4111318" y="1350655"/>
                  </a:lnTo>
                  <a:lnTo>
                    <a:pt x="4140271" y="1355555"/>
                  </a:lnTo>
                  <a:lnTo>
                    <a:pt x="4169224" y="1359792"/>
                  </a:lnTo>
                  <a:lnTo>
                    <a:pt x="4198177" y="1362228"/>
                  </a:lnTo>
                  <a:lnTo>
                    <a:pt x="4227130" y="1360207"/>
                  </a:lnTo>
                  <a:lnTo>
                    <a:pt x="4256083" y="1356886"/>
                  </a:lnTo>
                  <a:lnTo>
                    <a:pt x="4285035" y="1355375"/>
                  </a:lnTo>
                  <a:lnTo>
                    <a:pt x="4313988" y="1356493"/>
                  </a:lnTo>
                  <a:lnTo>
                    <a:pt x="4342941" y="1359915"/>
                  </a:lnTo>
                  <a:lnTo>
                    <a:pt x="4371894" y="1365015"/>
                  </a:lnTo>
                  <a:lnTo>
                    <a:pt x="4400847" y="1371155"/>
                  </a:lnTo>
                  <a:lnTo>
                    <a:pt x="4429800" y="1377826"/>
                  </a:lnTo>
                  <a:lnTo>
                    <a:pt x="4458753" y="1384653"/>
                  </a:lnTo>
                  <a:lnTo>
                    <a:pt x="4487706" y="1391375"/>
                  </a:lnTo>
                  <a:lnTo>
                    <a:pt x="4516659" y="1397811"/>
                  </a:lnTo>
                  <a:lnTo>
                    <a:pt x="4545612" y="1403848"/>
                  </a:lnTo>
                  <a:lnTo>
                    <a:pt x="4574565" y="1409422"/>
                  </a:lnTo>
                  <a:lnTo>
                    <a:pt x="4603518" y="1414519"/>
                  </a:lnTo>
                  <a:lnTo>
                    <a:pt x="4632471" y="1419161"/>
                  </a:lnTo>
                  <a:lnTo>
                    <a:pt x="4661424" y="1423397"/>
                  </a:lnTo>
                  <a:lnTo>
                    <a:pt x="4690377" y="1427262"/>
                  </a:lnTo>
                  <a:lnTo>
                    <a:pt x="4719330" y="1430885"/>
                  </a:lnTo>
                  <a:lnTo>
                    <a:pt x="4748283" y="1434372"/>
                  </a:lnTo>
                  <a:lnTo>
                    <a:pt x="4777236" y="1437762"/>
                  </a:lnTo>
                  <a:lnTo>
                    <a:pt x="4806189" y="1441175"/>
                  </a:lnTo>
                  <a:lnTo>
                    <a:pt x="4835141" y="1444701"/>
                  </a:lnTo>
                  <a:lnTo>
                    <a:pt x="4864094" y="1448283"/>
                  </a:lnTo>
                  <a:lnTo>
                    <a:pt x="4893047" y="1449288"/>
                  </a:lnTo>
                  <a:lnTo>
                    <a:pt x="4922000" y="1450590"/>
                  </a:lnTo>
                  <a:lnTo>
                    <a:pt x="4950953" y="1451041"/>
                  </a:lnTo>
                  <a:lnTo>
                    <a:pt x="4979906" y="1450175"/>
                  </a:lnTo>
                  <a:lnTo>
                    <a:pt x="5008859" y="1449138"/>
                  </a:lnTo>
                  <a:lnTo>
                    <a:pt x="5037812" y="1449215"/>
                  </a:lnTo>
                  <a:lnTo>
                    <a:pt x="5066765" y="1450967"/>
                  </a:lnTo>
                  <a:lnTo>
                    <a:pt x="5095718" y="1455728"/>
                  </a:lnTo>
                  <a:lnTo>
                    <a:pt x="5124671" y="1466151"/>
                  </a:lnTo>
                  <a:lnTo>
                    <a:pt x="5153624" y="1480575"/>
                  </a:lnTo>
                  <a:lnTo>
                    <a:pt x="5182577" y="1495955"/>
                  </a:lnTo>
                  <a:lnTo>
                    <a:pt x="5211530" y="1510786"/>
                  </a:lnTo>
                  <a:lnTo>
                    <a:pt x="5240483" y="1525324"/>
                  </a:lnTo>
                  <a:lnTo>
                    <a:pt x="5269436" y="1539576"/>
                  </a:lnTo>
                  <a:lnTo>
                    <a:pt x="5298389" y="1553246"/>
                  </a:lnTo>
                  <a:lnTo>
                    <a:pt x="5327342" y="1566430"/>
                  </a:lnTo>
                  <a:lnTo>
                    <a:pt x="5356294" y="1579074"/>
                  </a:lnTo>
                  <a:lnTo>
                    <a:pt x="5385247" y="1591202"/>
                  </a:lnTo>
                  <a:lnTo>
                    <a:pt x="5414200" y="1602903"/>
                  </a:lnTo>
                  <a:lnTo>
                    <a:pt x="5443153" y="1613538"/>
                  </a:lnTo>
                  <a:lnTo>
                    <a:pt x="5472106" y="1624983"/>
                  </a:lnTo>
                  <a:lnTo>
                    <a:pt x="5501059" y="1635104"/>
                  </a:lnTo>
                  <a:lnTo>
                    <a:pt x="5530012" y="1646181"/>
                  </a:lnTo>
                  <a:lnTo>
                    <a:pt x="5558965" y="1657069"/>
                  </a:lnTo>
                  <a:lnTo>
                    <a:pt x="5587918" y="1667466"/>
                  </a:lnTo>
                  <a:lnTo>
                    <a:pt x="5616871" y="1676245"/>
                  </a:lnTo>
                  <a:lnTo>
                    <a:pt x="5645824" y="1686501"/>
                  </a:lnTo>
                  <a:lnTo>
                    <a:pt x="5674777" y="1692587"/>
                  </a:lnTo>
                  <a:lnTo>
                    <a:pt x="5703730" y="1703729"/>
                  </a:lnTo>
                  <a:lnTo>
                    <a:pt x="5732683" y="1710823"/>
                  </a:lnTo>
                  <a:lnTo>
                    <a:pt x="5761636" y="1720586"/>
                  </a:lnTo>
                  <a:lnTo>
                    <a:pt x="5790589" y="172627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tx27"/>
            <p:cNvSpPr/>
            <p:nvPr/>
          </p:nvSpPr>
          <p:spPr>
            <a:xfrm>
              <a:off x="1457715" y="6085150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0.010</a:t>
              </a:r>
            </a:p>
          </p:txBody>
        </p:sp>
        <p:sp>
          <p:nvSpPr>
            <p:cNvPr id="137" name="tx28"/>
            <p:cNvSpPr/>
            <p:nvPr/>
          </p:nvSpPr>
          <p:spPr>
            <a:xfrm>
              <a:off x="1457715" y="4831179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0.015</a:t>
              </a:r>
            </a:p>
          </p:txBody>
        </p:sp>
        <p:sp>
          <p:nvSpPr>
            <p:cNvPr id="138" name="tx29"/>
            <p:cNvSpPr/>
            <p:nvPr/>
          </p:nvSpPr>
          <p:spPr>
            <a:xfrm>
              <a:off x="1457715" y="3577208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0.020</a:t>
              </a:r>
            </a:p>
          </p:txBody>
        </p:sp>
        <p:sp>
          <p:nvSpPr>
            <p:cNvPr id="139" name="tx30"/>
            <p:cNvSpPr/>
            <p:nvPr/>
          </p:nvSpPr>
          <p:spPr>
            <a:xfrm>
              <a:off x="1457715" y="2323237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140" name="tx31"/>
            <p:cNvSpPr/>
            <p:nvPr/>
          </p:nvSpPr>
          <p:spPr>
            <a:xfrm>
              <a:off x="1457715" y="1069211"/>
              <a:ext cx="279672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0.030</a:t>
              </a:r>
            </a:p>
          </p:txBody>
        </p:sp>
        <p:sp>
          <p:nvSpPr>
            <p:cNvPr id="141" name="pl32"/>
            <p:cNvSpPr/>
            <p:nvPr/>
          </p:nvSpPr>
          <p:spPr>
            <a:xfrm>
              <a:off x="1765223" y="61268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l33"/>
            <p:cNvSpPr/>
            <p:nvPr/>
          </p:nvSpPr>
          <p:spPr>
            <a:xfrm>
              <a:off x="1765223" y="487287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l34"/>
            <p:cNvSpPr/>
            <p:nvPr/>
          </p:nvSpPr>
          <p:spPr>
            <a:xfrm>
              <a:off x="1765223" y="361890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l35"/>
            <p:cNvSpPr/>
            <p:nvPr/>
          </p:nvSpPr>
          <p:spPr>
            <a:xfrm>
              <a:off x="1765223" y="236492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l36"/>
            <p:cNvSpPr/>
            <p:nvPr/>
          </p:nvSpPr>
          <p:spPr>
            <a:xfrm>
              <a:off x="1765223" y="111095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l37"/>
            <p:cNvSpPr/>
            <p:nvPr/>
          </p:nvSpPr>
          <p:spPr>
            <a:xfrm>
              <a:off x="208954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l38"/>
            <p:cNvSpPr/>
            <p:nvPr/>
          </p:nvSpPr>
          <p:spPr>
            <a:xfrm>
              <a:off x="3537194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l39"/>
            <p:cNvSpPr/>
            <p:nvPr/>
          </p:nvSpPr>
          <p:spPr>
            <a:xfrm>
              <a:off x="4984842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l40"/>
            <p:cNvSpPr/>
            <p:nvPr/>
          </p:nvSpPr>
          <p:spPr>
            <a:xfrm>
              <a:off x="6432489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l41"/>
            <p:cNvSpPr/>
            <p:nvPr/>
          </p:nvSpPr>
          <p:spPr>
            <a:xfrm>
              <a:off x="7880136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tx42"/>
            <p:cNvSpPr/>
            <p:nvPr/>
          </p:nvSpPr>
          <p:spPr>
            <a:xfrm>
              <a:off x="1996314" y="6438574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2" name="tx43"/>
            <p:cNvSpPr/>
            <p:nvPr/>
          </p:nvSpPr>
          <p:spPr>
            <a:xfrm>
              <a:off x="3443961" y="6438574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53" name="tx44"/>
            <p:cNvSpPr/>
            <p:nvPr/>
          </p:nvSpPr>
          <p:spPr>
            <a:xfrm>
              <a:off x="4891608" y="6438574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4" name="tx45"/>
            <p:cNvSpPr/>
            <p:nvPr/>
          </p:nvSpPr>
          <p:spPr>
            <a:xfrm>
              <a:off x="6339256" y="6438574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155" name="tx46"/>
            <p:cNvSpPr/>
            <p:nvPr/>
          </p:nvSpPr>
          <p:spPr>
            <a:xfrm>
              <a:off x="7786903" y="6438520"/>
              <a:ext cx="186466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57" name="tx48"/>
            <p:cNvSpPr/>
            <p:nvPr/>
          </p:nvSpPr>
          <p:spPr>
            <a:xfrm rot="-5400000">
              <a:off x="1164877" y="3568081"/>
              <a:ext cx="357299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58" name="rc49"/>
            <p:cNvSpPr/>
            <p:nvPr/>
          </p:nvSpPr>
          <p:spPr>
            <a:xfrm>
              <a:off x="8308844" y="3113895"/>
              <a:ext cx="1094973" cy="10100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9" name="tx50"/>
            <p:cNvSpPr/>
            <p:nvPr/>
          </p:nvSpPr>
          <p:spPr>
            <a:xfrm>
              <a:off x="8378433" y="3304921"/>
              <a:ext cx="3881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60" name="rc51"/>
            <p:cNvSpPr/>
            <p:nvPr/>
          </p:nvSpPr>
          <p:spPr>
            <a:xfrm>
              <a:off x="8378433" y="339594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l52"/>
            <p:cNvSpPr/>
            <p:nvPr/>
          </p:nvSpPr>
          <p:spPr>
            <a:xfrm>
              <a:off x="8400378" y="350567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l53"/>
            <p:cNvSpPr/>
            <p:nvPr/>
          </p:nvSpPr>
          <p:spPr>
            <a:xfrm>
              <a:off x="8400378" y="350567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l54"/>
            <p:cNvSpPr/>
            <p:nvPr/>
          </p:nvSpPr>
          <p:spPr>
            <a:xfrm>
              <a:off x="8400378" y="350567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rc55"/>
            <p:cNvSpPr/>
            <p:nvPr/>
          </p:nvSpPr>
          <p:spPr>
            <a:xfrm>
              <a:off x="8378433" y="361540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l56"/>
            <p:cNvSpPr/>
            <p:nvPr/>
          </p:nvSpPr>
          <p:spPr>
            <a:xfrm>
              <a:off x="8400378" y="372513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l57"/>
            <p:cNvSpPr/>
            <p:nvPr/>
          </p:nvSpPr>
          <p:spPr>
            <a:xfrm>
              <a:off x="8400378" y="372513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l58"/>
            <p:cNvSpPr/>
            <p:nvPr/>
          </p:nvSpPr>
          <p:spPr>
            <a:xfrm>
              <a:off x="8400378" y="372513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rc59"/>
            <p:cNvSpPr/>
            <p:nvPr/>
          </p:nvSpPr>
          <p:spPr>
            <a:xfrm>
              <a:off x="8378433" y="3834860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l60"/>
            <p:cNvSpPr/>
            <p:nvPr/>
          </p:nvSpPr>
          <p:spPr>
            <a:xfrm>
              <a:off x="8400378" y="39445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l61"/>
            <p:cNvSpPr/>
            <p:nvPr/>
          </p:nvSpPr>
          <p:spPr>
            <a:xfrm>
              <a:off x="8400378" y="39445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l62"/>
            <p:cNvSpPr/>
            <p:nvPr/>
          </p:nvSpPr>
          <p:spPr>
            <a:xfrm>
              <a:off x="8400378" y="39445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tx63"/>
            <p:cNvSpPr/>
            <p:nvPr/>
          </p:nvSpPr>
          <p:spPr>
            <a:xfrm>
              <a:off x="8667478" y="3463002"/>
              <a:ext cx="571460" cy="826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reference T</a:t>
              </a:r>
            </a:p>
          </p:txBody>
        </p:sp>
        <p:sp>
          <p:nvSpPr>
            <p:cNvPr id="173" name="tx64"/>
            <p:cNvSpPr/>
            <p:nvPr/>
          </p:nvSpPr>
          <p:spPr>
            <a:xfrm>
              <a:off x="8667478" y="3661612"/>
              <a:ext cx="329168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 T</a:t>
              </a:r>
            </a:p>
          </p:txBody>
        </p:sp>
        <p:sp>
          <p:nvSpPr>
            <p:cNvPr id="174" name="tx65"/>
            <p:cNvSpPr/>
            <p:nvPr/>
          </p:nvSpPr>
          <p:spPr>
            <a:xfrm>
              <a:off x="8667478" y="3903278"/>
              <a:ext cx="646003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Fluctuation 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047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883</Words>
  <Application>Microsoft Office PowerPoint</Application>
  <PresentationFormat>Custom</PresentationFormat>
  <Paragraphs>276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Allen</cp:lastModifiedBy>
  <cp:revision>25</cp:revision>
  <dcterms:created xsi:type="dcterms:W3CDTF">2015-07-14T21:05:00Z</dcterms:created>
  <dcterms:modified xsi:type="dcterms:W3CDTF">2019-08-12T04:09:23Z</dcterms:modified>
</cp:coreProperties>
</file>