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7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4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5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75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88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87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45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7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0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9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8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0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2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6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9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75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3600" u="sng" dirty="0"/>
              <a:t>智能家居</a:t>
            </a:r>
            <a:r>
              <a:rPr lang="en-US" altLang="zh-CN" sz="3600" u="sng" dirty="0"/>
              <a:t>web</a:t>
            </a:r>
            <a:r>
              <a:rPr lang="zh-CN" altLang="zh-CN" sz="3600" u="sng" dirty="0"/>
              <a:t>应用的前后端设计和实现 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作者：刘磊</a:t>
            </a:r>
            <a:endParaRPr lang="en-US" altLang="zh-CN" dirty="0" smtClean="0"/>
          </a:p>
          <a:p>
            <a:r>
              <a:rPr lang="zh-CN" altLang="en-US" dirty="0" smtClean="0"/>
              <a:t>学号：</a:t>
            </a:r>
            <a:r>
              <a:rPr lang="en-US" altLang="zh-CN" dirty="0" smtClean="0"/>
              <a:t>131250099</a:t>
            </a:r>
          </a:p>
          <a:p>
            <a:r>
              <a:rPr lang="zh-CN" altLang="en-US" dirty="0"/>
              <a:t>指导</a:t>
            </a:r>
            <a:r>
              <a:rPr lang="zh-CN" altLang="en-US" dirty="0" smtClean="0"/>
              <a:t>老师：刘海涛</a:t>
            </a:r>
            <a:endParaRPr lang="en-US" altLang="zh-CN" dirty="0" smtClean="0"/>
          </a:p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6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458191"/>
            <a:ext cx="9905998" cy="1712027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项目背景</a:t>
            </a:r>
            <a:endParaRPr lang="en-US" altLang="zh-CN" sz="2800" dirty="0" smtClean="0"/>
          </a:p>
          <a:p>
            <a:r>
              <a:rPr lang="zh-CN" altLang="en-US" sz="2800" dirty="0"/>
              <a:t>相关</a:t>
            </a:r>
            <a:r>
              <a:rPr lang="zh-CN" altLang="en-US" sz="2800" dirty="0" smtClean="0"/>
              <a:t>技术</a:t>
            </a:r>
            <a:endParaRPr lang="en-US" altLang="zh-CN" sz="2800" dirty="0" smtClean="0"/>
          </a:p>
          <a:p>
            <a:r>
              <a:rPr lang="zh-CN" altLang="en-US" sz="2800" dirty="0" smtClean="0"/>
              <a:t>需求分析</a:t>
            </a:r>
            <a:endParaRPr lang="en-US" altLang="zh-CN" sz="2800" dirty="0" smtClean="0"/>
          </a:p>
          <a:p>
            <a:r>
              <a:rPr lang="zh-CN" altLang="en-US" sz="2800" dirty="0"/>
              <a:t>详细设计</a:t>
            </a:r>
          </a:p>
        </p:txBody>
      </p:sp>
    </p:spTree>
    <p:extLst>
      <p:ext uri="{BB962C8B-B14F-4D97-AF65-F5344CB8AC3E}">
        <p14:creationId xmlns:p14="http://schemas.microsoft.com/office/powerpoint/2010/main" val="29479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r>
              <a:rPr lang="en-US" altLang="zh-CN" dirty="0" smtClean="0"/>
              <a:t>(1/2)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随着物联网产业在技术发展推动下的迅速发展，国内外市场涌现了大量家庭智能化的解决方案，具有智能化的家居产品、家电产品开始进入大众视野，“万物互联”、“家庭智能化”的概念开始广泛普及，在未来很长一段时间内，智能家居领域的发展前景都是非常广阔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0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r>
              <a:rPr lang="en-US" altLang="zh-CN" dirty="0" smtClean="0"/>
              <a:t>(2/2)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本次项目通过使用</a:t>
            </a:r>
            <a:r>
              <a:rPr lang="en-US" altLang="zh-CN" dirty="0">
                <a:effectLst/>
              </a:rPr>
              <a:t>Vue.js</a:t>
            </a:r>
            <a:r>
              <a:rPr lang="zh-CN" altLang="zh-CN" dirty="0">
                <a:effectLst/>
              </a:rPr>
              <a:t>框架构建了智能家庭网关应用的用户端，并在阿里云的远程主机上部署了一台</a:t>
            </a:r>
            <a:r>
              <a:rPr lang="en-US" altLang="zh-CN" dirty="0">
                <a:effectLst/>
              </a:rPr>
              <a:t>Node.js</a:t>
            </a:r>
            <a:r>
              <a:rPr lang="zh-CN" altLang="zh-CN" dirty="0">
                <a:effectLst/>
              </a:rPr>
              <a:t>服务器，通过与两组同学合作，能够将他们利用传感器采集到的数据实时地让</a:t>
            </a:r>
            <a:r>
              <a:rPr lang="en-US" altLang="zh-CN" dirty="0">
                <a:effectLst/>
              </a:rPr>
              <a:t>Node.js</a:t>
            </a:r>
            <a:r>
              <a:rPr lang="zh-CN" altLang="zh-CN" dirty="0">
                <a:effectLst/>
              </a:rPr>
              <a:t>服务器获取到，并在应用界面内反馈出来，让用户能够可视化地了解家中的情况。</a:t>
            </a:r>
            <a:r>
              <a:rPr lang="en-US" altLang="zh-CN" dirty="0">
                <a:effectLst/>
              </a:rPr>
              <a:t>Vue.js</a:t>
            </a:r>
            <a:r>
              <a:rPr lang="zh-CN" altLang="zh-CN" dirty="0">
                <a:effectLst/>
              </a:rPr>
              <a:t>具备轻量、移动设备兼容、支持</a:t>
            </a:r>
            <a:r>
              <a:rPr lang="en-US" altLang="zh-CN" dirty="0">
                <a:effectLst/>
              </a:rPr>
              <a:t>MVVM</a:t>
            </a:r>
            <a:r>
              <a:rPr lang="zh-CN" altLang="zh-CN" dirty="0">
                <a:effectLst/>
              </a:rPr>
              <a:t>架构等特性，服务器端</a:t>
            </a:r>
            <a:r>
              <a:rPr lang="en-US" altLang="zh-CN" dirty="0">
                <a:effectLst/>
              </a:rPr>
              <a:t>Node.js</a:t>
            </a:r>
            <a:r>
              <a:rPr lang="zh-CN" altLang="zh-CN" dirty="0">
                <a:effectLst/>
              </a:rPr>
              <a:t>的选用使得整个项目的技术栈围绕</a:t>
            </a:r>
            <a:r>
              <a:rPr lang="en-US" altLang="zh-CN" dirty="0">
                <a:effectLst/>
              </a:rPr>
              <a:t>JavaScript</a:t>
            </a:r>
            <a:r>
              <a:rPr lang="zh-CN" altLang="zh-CN" dirty="0">
                <a:effectLst/>
              </a:rPr>
              <a:t>，让开发效率变得更高。</a:t>
            </a:r>
          </a:p>
        </p:txBody>
      </p:sp>
    </p:spTree>
    <p:extLst>
      <p:ext uri="{BB962C8B-B14F-4D97-AF65-F5344CB8AC3E}">
        <p14:creationId xmlns:p14="http://schemas.microsoft.com/office/powerpoint/2010/main" val="12417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相关技术与工具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078182"/>
            <a:ext cx="9905998" cy="3378529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Vue.js</a:t>
            </a:r>
          </a:p>
          <a:p>
            <a:r>
              <a:rPr lang="en-US" altLang="zh-CN" sz="2800" dirty="0" smtClean="0"/>
              <a:t>Flexible.js</a:t>
            </a:r>
          </a:p>
          <a:p>
            <a:r>
              <a:rPr lang="en-US" altLang="zh-CN" sz="2800" dirty="0" smtClean="0"/>
              <a:t>Node.js</a:t>
            </a:r>
          </a:p>
          <a:p>
            <a:r>
              <a:rPr lang="en-US" altLang="zh-CN" sz="2800" dirty="0" smtClean="0"/>
              <a:t>Express</a:t>
            </a:r>
          </a:p>
          <a:p>
            <a:r>
              <a:rPr lang="en-US" altLang="zh-CN" sz="2800" dirty="0" err="1"/>
              <a:t>Restlet</a:t>
            </a:r>
            <a:r>
              <a:rPr lang="en-US" altLang="zh-CN" sz="2800" dirty="0"/>
              <a:t> Client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7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0130"/>
          </a:xfrm>
        </p:spPr>
        <p:txBody>
          <a:bodyPr/>
          <a:lstStyle/>
          <a:p>
            <a:r>
              <a:rPr lang="zh-CN" altLang="zh-CN" dirty="0">
                <a:effectLst/>
              </a:rPr>
              <a:t>智能家居</a:t>
            </a:r>
            <a:r>
              <a:rPr lang="en-US" altLang="zh-CN" dirty="0">
                <a:effectLst/>
              </a:rPr>
              <a:t>Web</a:t>
            </a:r>
            <a:r>
              <a:rPr lang="zh-CN" altLang="zh-CN" dirty="0">
                <a:effectLst/>
              </a:rPr>
              <a:t>应用的需求分析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751611"/>
            <a:ext cx="9905998" cy="4039590"/>
          </a:xfrm>
        </p:spPr>
        <p:txBody>
          <a:bodyPr>
            <a:normAutofit/>
          </a:bodyPr>
          <a:lstStyle/>
          <a:p>
            <a:r>
              <a:rPr lang="zh-CN" altLang="zh-CN" b="1" dirty="0">
                <a:effectLst/>
              </a:rPr>
              <a:t>服务提供商（数据源）选择</a:t>
            </a:r>
            <a:r>
              <a:rPr lang="zh-CN" altLang="zh-CN" dirty="0">
                <a:effectLst/>
              </a:rPr>
              <a:t>：</a:t>
            </a:r>
            <a:r>
              <a:rPr lang="zh-CN" altLang="zh-CN" sz="1800" dirty="0">
                <a:effectLst/>
              </a:rPr>
              <a:t>用户如果使用多个服务商提供的智能家居服务，系统会分别为用户在主页列出可供用户自主选择的入口选项。</a:t>
            </a:r>
          </a:p>
          <a:p>
            <a:r>
              <a:rPr lang="en-US" altLang="zh-CN" dirty="0">
                <a:effectLst/>
              </a:rPr>
              <a:t>	</a:t>
            </a:r>
            <a:r>
              <a:rPr lang="zh-CN" altLang="zh-CN" b="1" dirty="0">
                <a:effectLst/>
              </a:rPr>
              <a:t>家庭概况查看</a:t>
            </a:r>
            <a:r>
              <a:rPr lang="zh-CN" altLang="zh-CN" dirty="0">
                <a:effectLst/>
              </a:rPr>
              <a:t>：用户选择服务提供商</a:t>
            </a:r>
            <a:r>
              <a:rPr lang="en-US" altLang="zh-CN" dirty="0">
                <a:effectLst/>
              </a:rPr>
              <a:t>(</a:t>
            </a:r>
            <a:r>
              <a:rPr lang="zh-CN" altLang="zh-CN" dirty="0">
                <a:effectLst/>
              </a:rPr>
              <a:t>即数据源</a:t>
            </a:r>
            <a:r>
              <a:rPr lang="en-US" altLang="zh-CN" dirty="0">
                <a:effectLst/>
              </a:rPr>
              <a:t>)</a:t>
            </a:r>
            <a:r>
              <a:rPr lang="zh-CN" altLang="zh-CN" dirty="0">
                <a:effectLst/>
              </a:rPr>
              <a:t>后，系统会罗列出用户已安装在家庭中的所有智能设备集群节点，并根据节点所在房间提供对应的图示。</a:t>
            </a:r>
          </a:p>
          <a:p>
            <a:r>
              <a:rPr lang="en-US" altLang="zh-CN" dirty="0">
                <a:effectLst/>
              </a:rPr>
              <a:t>	</a:t>
            </a:r>
            <a:r>
              <a:rPr lang="zh-CN" altLang="zh-CN" b="1" dirty="0">
                <a:effectLst/>
              </a:rPr>
              <a:t>房间实时情况查看</a:t>
            </a:r>
            <a:r>
              <a:rPr lang="zh-CN" altLang="zh-CN" dirty="0">
                <a:effectLst/>
              </a:rPr>
              <a:t>：用户选择某一集群节点后，系统会展示出该房间节点内所有智能家居设备的情况，并提供最近一次更新的时间给用户确认实时性。</a:t>
            </a:r>
          </a:p>
          <a:p>
            <a:r>
              <a:rPr lang="en-US" altLang="zh-CN" dirty="0">
                <a:effectLst/>
              </a:rPr>
              <a:t>	</a:t>
            </a:r>
            <a:r>
              <a:rPr lang="zh-CN" altLang="zh-CN" b="1" dirty="0">
                <a:effectLst/>
              </a:rPr>
              <a:t>历史数据查看</a:t>
            </a:r>
            <a:r>
              <a:rPr lang="zh-CN" altLang="zh-CN" dirty="0">
                <a:effectLst/>
              </a:rPr>
              <a:t>：对于房间内提供历史数据的设备，用户可以查看其历史数据，系统会为用户提供详细可观的图表，让用户了解家中某段时间所发生的变化。</a:t>
            </a:r>
          </a:p>
          <a:p>
            <a:r>
              <a:rPr lang="en-US" altLang="zh-CN" dirty="0">
                <a:effectLst/>
              </a:rPr>
              <a:t>	</a:t>
            </a:r>
            <a:r>
              <a:rPr lang="zh-CN" altLang="zh-CN" b="1" dirty="0">
                <a:effectLst/>
              </a:rPr>
              <a:t>危险警报提醒</a:t>
            </a:r>
            <a:r>
              <a:rPr lang="zh-CN" altLang="zh-CN" dirty="0">
                <a:effectLst/>
              </a:rPr>
              <a:t>：对于安全监测类设备，当其侦测到的数据超过安全阈值时，系统会立即在应用中弹出提示框向用户发出警报，以及时让用户得知家中的异常，在险情扩大时及时阻止。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7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20</TotalTime>
  <Words>278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Century Gothic</vt:lpstr>
      <vt:lpstr>网状</vt:lpstr>
      <vt:lpstr>智能家居web应用的前后端设计和实现 </vt:lpstr>
      <vt:lpstr>目录</vt:lpstr>
      <vt:lpstr>项目背景(1/2)</vt:lpstr>
      <vt:lpstr>项目背景(2/2)</vt:lpstr>
      <vt:lpstr>相关技术与工具</vt:lpstr>
      <vt:lpstr>智能家居Web应用的需求分析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智能家居web应用的前后端设计和实现 </dc:title>
  <dc:creator>Lei Liu</dc:creator>
  <cp:lastModifiedBy>Lei Liu</cp:lastModifiedBy>
  <cp:revision>3</cp:revision>
  <dcterms:created xsi:type="dcterms:W3CDTF">2017-05-26T14:16:09Z</dcterms:created>
  <dcterms:modified xsi:type="dcterms:W3CDTF">2017-05-26T14:36:21Z</dcterms:modified>
</cp:coreProperties>
</file>