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0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BEC96-9CBA-C04C-8966-4BA31F7E01E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05D0-0FCA-C44E-8AFF-DC9FFB85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005D0-0FCA-C44E-8AFF-DC9FFB85D4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A16-6AC9-2740-989F-A776BE76CDD6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4CBE-A12E-7041-8292-51DA5AF1941C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EE1-52CB-154F-A8D3-B2E2E39086FD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6EBA-6121-E745-9970-70724AC6C577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246" y="5114756"/>
            <a:ext cx="1610473" cy="10496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B423-85E4-DC45-989D-97EBBC7C76A5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B80D-1331-EE4F-965A-34CF61D23169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9C78-88AB-C84E-81BF-75A6684DE87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8B9C-8392-8641-A936-8DD6EF438E6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2B8-0AEE-8543-9C7C-309DD3FFFA2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6494FD-6405-DF43-AC8C-562AEFF28840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0453-898D-8F4B-AC17-41724A5E8087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43063B-613C-9F4E-83EC-EBCDAB671985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WEB&amp;CLOUD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4" y="1147233"/>
            <a:ext cx="2844800" cy="185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could have been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4Cast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659" y="2565777"/>
            <a:ext cx="2932854" cy="740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Brent Hoskins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25" y="1874309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59" y="3506684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059" y="2225115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805" y="3855511"/>
            <a:ext cx="1625600" cy="1625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16337" y="360828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Noe Hernandez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64005" y="2026710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Michael Bradvica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66405" y="410592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Dan Sullivan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6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2" y="1845734"/>
            <a:ext cx="5765286" cy="4466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0" y="2031471"/>
            <a:ext cx="4274820" cy="336920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Functional Specification</a:t>
            </a:r>
          </a:p>
          <a:p>
            <a:pPr lvl="1"/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Database</a:t>
            </a:r>
          </a:p>
          <a:p>
            <a:pPr lvl="1"/>
            <a:r>
              <a:rPr lang="en-US" sz="2400" dirty="0" smtClean="0"/>
              <a:t>Deployment</a:t>
            </a:r>
          </a:p>
          <a:p>
            <a:pPr lvl="1"/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RESTful API </a:t>
            </a:r>
          </a:p>
          <a:p>
            <a:pPr lvl="1"/>
            <a:r>
              <a:rPr lang="en-US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HTML,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 Representations</a:t>
            </a:r>
          </a:p>
          <a:p>
            <a:pPr lvl="1"/>
            <a:r>
              <a:rPr lang="en-US" dirty="0" smtClean="0"/>
              <a:t>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Create, Read, Update, Delete (CRUD)</a:t>
            </a:r>
          </a:p>
          <a:p>
            <a:pPr lvl="1"/>
            <a:r>
              <a:rPr lang="en-US" dirty="0" smtClean="0"/>
              <a:t>SQL Database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Windows Azure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6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87</Words>
  <Application>Microsoft Macintosh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ToDo App</vt:lpstr>
      <vt:lpstr>Team 4Cast is:</vt:lpstr>
      <vt:lpstr>Overview</vt:lpstr>
      <vt:lpstr>Layered Architecture</vt:lpstr>
      <vt:lpstr>Presentation</vt:lpstr>
      <vt:lpstr>Business Logic</vt:lpstr>
      <vt:lpstr>RESTful API</vt:lpstr>
      <vt:lpstr>Database</vt:lpstr>
      <vt:lpstr>Deployment</vt:lpstr>
      <vt:lpstr>Demo</vt:lpstr>
      <vt:lpstr>Lessons Learned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dsullivan.nu@gmail.com</dc:creator>
  <cp:lastModifiedBy>dsullivan.nu@gmail.com</cp:lastModifiedBy>
  <cp:revision>8</cp:revision>
  <dcterms:created xsi:type="dcterms:W3CDTF">2016-10-14T04:10:38Z</dcterms:created>
  <dcterms:modified xsi:type="dcterms:W3CDTF">2016-10-14T06:10:44Z</dcterms:modified>
</cp:coreProperties>
</file>