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73" r:id="rId7"/>
    <p:sldId id="266" r:id="rId8"/>
    <p:sldId id="268" r:id="rId9"/>
    <p:sldId id="267" r:id="rId10"/>
    <p:sldId id="260" r:id="rId11"/>
    <p:sldId id="270" r:id="rId12"/>
    <p:sldId id="272" r:id="rId13"/>
    <p:sldId id="261" r:id="rId14"/>
    <p:sldId id="271" r:id="rId15"/>
    <p:sldId id="26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BEC96-9CBA-C04C-8966-4BA31F7E01E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05D0-0FCA-C44E-8AFF-DC9FFB85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005D0-0FCA-C44E-8AFF-DC9FFB85D4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A16-6AC9-2740-989F-A776BE76CDD6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4CBE-A12E-7041-8292-51DA5AF1941C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EE1-52CB-154F-A8D3-B2E2E39086FD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6EBA-6121-E745-9970-70724AC6C577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246" y="5114756"/>
            <a:ext cx="1610473" cy="10496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B423-85E4-DC45-989D-97EBBC7C76A5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B80D-1331-EE4F-965A-34CF61D23169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9C78-88AB-C84E-81BF-75A6684DE87A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8B9C-8392-8641-A936-8DD6EF438E6A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2B8-0AEE-8543-9C7C-309DD3FFFA22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6494FD-6405-DF43-AC8C-562AEFF28840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0453-898D-8F4B-AC17-41724A5E8087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43063B-613C-9F4E-83EC-EBCDAB671985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WEB&amp;CLOUD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4" y="1147233"/>
            <a:ext cx="2844800" cy="185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-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Create, Read, Update, Delete (CRUD)</a:t>
            </a:r>
          </a:p>
          <a:p>
            <a:pPr lvl="1"/>
            <a:r>
              <a:rPr lang="en-US" dirty="0" smtClean="0"/>
              <a:t>SQL Database Entities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multi-user, multi-list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2296478"/>
            <a:ext cx="16764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4093422"/>
            <a:ext cx="548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Microsoft Azure SQL Connection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ADO.NET (SQL authentication)</a:t>
            </a:r>
          </a:p>
          <a:p>
            <a:pPr lvl="1"/>
            <a:r>
              <a:rPr lang="en-US" dirty="0"/>
              <a:t>Server=tcp:4cast.database.windows.net,1433;Initial Catalog=</a:t>
            </a:r>
            <a:r>
              <a:rPr lang="en-US" dirty="0" err="1"/>
              <a:t>Todo_SQL;Persist</a:t>
            </a:r>
            <a:r>
              <a:rPr lang="en-US" dirty="0"/>
              <a:t> Security Info=</a:t>
            </a:r>
            <a:r>
              <a:rPr lang="en-US" dirty="0" err="1"/>
              <a:t>False;User</a:t>
            </a:r>
            <a:r>
              <a:rPr lang="en-US" dirty="0"/>
              <a:t> ID={</a:t>
            </a:r>
            <a:r>
              <a:rPr lang="en-US" dirty="0" err="1"/>
              <a:t>your_username</a:t>
            </a:r>
            <a:r>
              <a:rPr lang="en-US" dirty="0"/>
              <a:t>};Password={</a:t>
            </a:r>
            <a:r>
              <a:rPr lang="en-US" dirty="0" err="1"/>
              <a:t>your_password</a:t>
            </a:r>
            <a:r>
              <a:rPr lang="en-US" dirty="0"/>
              <a:t>};</a:t>
            </a:r>
            <a:r>
              <a:rPr lang="en-US" dirty="0" err="1"/>
              <a:t>MultipleActiveResultSets</a:t>
            </a:r>
            <a:r>
              <a:rPr lang="en-US" dirty="0"/>
              <a:t>=</a:t>
            </a:r>
            <a:r>
              <a:rPr lang="en-US" dirty="0" err="1"/>
              <a:t>False;Encrypt</a:t>
            </a:r>
            <a:r>
              <a:rPr lang="en-US" dirty="0"/>
              <a:t>=</a:t>
            </a:r>
            <a:r>
              <a:rPr lang="en-US" dirty="0" err="1"/>
              <a:t>True;TrustServerCertificate</a:t>
            </a:r>
            <a:r>
              <a:rPr lang="en-US" dirty="0"/>
              <a:t>=</a:t>
            </a:r>
            <a:r>
              <a:rPr lang="en-US" dirty="0" err="1"/>
              <a:t>False;Connection</a:t>
            </a:r>
            <a:r>
              <a:rPr lang="en-US" dirty="0"/>
              <a:t> Timeout=30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ODBC (including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Driver={ODBC Driver 13 for SQL Server};Server=tcp:4cast.database.windows.net,1433;Database=</a:t>
            </a:r>
            <a:r>
              <a:rPr lang="en-US" dirty="0" err="1"/>
              <a:t>Todo_SQL;Uid</a:t>
            </a:r>
            <a:r>
              <a:rPr lang="en-US" dirty="0"/>
              <a:t>=bobjones@4cast;Pwd={</a:t>
            </a:r>
            <a:r>
              <a:rPr lang="en-US" dirty="0" err="1"/>
              <a:t>your_password_here</a:t>
            </a:r>
            <a:r>
              <a:rPr lang="en-US" dirty="0"/>
              <a:t>};Encrypt=</a:t>
            </a:r>
            <a:r>
              <a:rPr lang="en-US" dirty="0" err="1"/>
              <a:t>yes;TrustServerCertificate</a:t>
            </a:r>
            <a:r>
              <a:rPr lang="en-US" dirty="0"/>
              <a:t>=</a:t>
            </a:r>
            <a:r>
              <a:rPr lang="en-US" dirty="0" err="1"/>
              <a:t>no;Connection</a:t>
            </a:r>
            <a:r>
              <a:rPr lang="en-US" dirty="0"/>
              <a:t> Timeout=30;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64" y="1845734"/>
            <a:ext cx="5098204" cy="26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 smtClean="0"/>
              <a:t>Pre-configured connection strings are available for cut/paste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ADO.NET (SQL authentication)</a:t>
            </a:r>
          </a:p>
          <a:p>
            <a:pPr marL="384048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Server=tcp:4cast.database.windows.net,1433;Initial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ODBC (including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marL="384048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Driver={ODBC Driver 13 for SQL Server};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PHP</a:t>
            </a:r>
          </a:p>
          <a:p>
            <a:pPr marL="384048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Server: 4cast.database.windows.net,1433 \r\n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 smtClean="0"/>
              <a:t>JDBC</a:t>
            </a:r>
          </a:p>
          <a:p>
            <a:pPr marL="384048" lvl="2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jdbc:sqlserver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://4cast.database.windows.net:1433;database=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8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Windows Azure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Azure SQL server-level firewall</a:t>
            </a:r>
          </a:p>
          <a:p>
            <a:pPr lvl="1"/>
            <a:r>
              <a:rPr lang="en-US" dirty="0" smtClean="0"/>
              <a:t>IP-address limited administration</a:t>
            </a:r>
          </a:p>
          <a:p>
            <a:pPr lvl="1"/>
            <a:r>
              <a:rPr lang="en-US" dirty="0" smtClean="0"/>
              <a:t>Username/Password connection configured </a:t>
            </a:r>
            <a:r>
              <a:rPr lang="en-US" i="1" dirty="0" smtClean="0"/>
              <a:t>“</a:t>
            </a:r>
            <a:r>
              <a:rPr lang="en-US" i="1" dirty="0" err="1" smtClean="0"/>
              <a:t>bobjones</a:t>
            </a:r>
            <a:r>
              <a:rPr lang="en-US" i="1" dirty="0" smtClean="0"/>
              <a:t>/10birds!”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could have been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4Cast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659" y="2565777"/>
            <a:ext cx="2932854" cy="740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Brent Hoskins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25" y="1874309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059" y="198268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459" y="3499909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805" y="3855511"/>
            <a:ext cx="1625600" cy="1625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16337" y="360828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Noe Hernandez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64005" y="2026710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Michael Bradvica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66405" y="410592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Dan Sullivan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6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2" y="1845734"/>
            <a:ext cx="5765286" cy="4466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0" y="2031471"/>
            <a:ext cx="4274820" cy="336920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Functional Specification</a:t>
            </a:r>
          </a:p>
          <a:p>
            <a:pPr lvl="1"/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Presentation</a:t>
            </a:r>
          </a:p>
          <a:p>
            <a:pPr lvl="1"/>
            <a:r>
              <a:rPr lang="en-US" sz="2400" dirty="0" smtClean="0"/>
              <a:t>Business Logic</a:t>
            </a:r>
          </a:p>
          <a:p>
            <a:pPr lvl="1"/>
            <a:r>
              <a:rPr lang="en-US" sz="2400" dirty="0" smtClean="0"/>
              <a:t>Database</a:t>
            </a:r>
          </a:p>
          <a:p>
            <a:pPr lvl="1"/>
            <a:r>
              <a:rPr lang="en-US" sz="2400" dirty="0" smtClean="0"/>
              <a:t>Deployment</a:t>
            </a:r>
          </a:p>
          <a:p>
            <a:pPr lvl="1"/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TodoMVC</a:t>
            </a:r>
            <a:r>
              <a:rPr lang="en-US" dirty="0" smtClean="0"/>
              <a:t> is an Application Specification in which many different libraries have presented their version of this application to allow comparison of complexity to perform this basic functionality with a common look &amp; feel.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Mark </a:t>
            </a:r>
            <a:r>
              <a:rPr lang="en-US" dirty="0" err="1" smtClean="0"/>
              <a:t>Todo</a:t>
            </a:r>
            <a:r>
              <a:rPr lang="en-US" dirty="0" smtClean="0"/>
              <a:t> Complete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Clear Completed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Display dynamic metrics (all, active, completed)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(standard) static html / </a:t>
            </a:r>
            <a:r>
              <a:rPr lang="en-US" dirty="0" err="1" smtClean="0"/>
              <a:t>css</a:t>
            </a:r>
            <a:r>
              <a:rPr lang="en-US" dirty="0" smtClean="0"/>
              <a:t> file is provided through the </a:t>
            </a:r>
            <a:r>
              <a:rPr lang="en-US" dirty="0" err="1" smtClean="0"/>
              <a:t>TodoMVC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RESTful API </a:t>
            </a:r>
          </a:p>
          <a:p>
            <a:pPr lvl="1"/>
            <a:r>
              <a:rPr lang="en-US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" y="400049"/>
            <a:ext cx="10053797" cy="5668963"/>
          </a:xfrm>
        </p:spPr>
      </p:pic>
    </p:spTree>
    <p:extLst>
      <p:ext uri="{BB962C8B-B14F-4D97-AF65-F5344CB8AC3E}">
        <p14:creationId xmlns:p14="http://schemas.microsoft.com/office/powerpoint/2010/main" val="20077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</a:t>
            </a:r>
          </a:p>
          <a:p>
            <a:pPr lvl="1"/>
            <a:r>
              <a:rPr lang="en-US" dirty="0" smtClean="0"/>
              <a:t>“input” to create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todo</a:t>
            </a:r>
            <a:r>
              <a:rPr lang="en-US" dirty="0" smtClean="0"/>
              <a:t>-list” lists </a:t>
            </a:r>
            <a:r>
              <a:rPr lang="en-US" dirty="0" err="1" smtClean="0"/>
              <a:t>todos</a:t>
            </a:r>
            <a:r>
              <a:rPr lang="en-US" dirty="0" smtClean="0"/>
              <a:t> (each is an “li”</a:t>
            </a:r>
          </a:p>
          <a:p>
            <a:pPr lvl="1"/>
            <a:r>
              <a:rPr lang="en-US" dirty="0" smtClean="0"/>
              <a:t>“completed” class</a:t>
            </a:r>
          </a:p>
          <a:p>
            <a:pPr lvl="1"/>
            <a:r>
              <a:rPr lang="en-US" dirty="0" smtClean="0"/>
              <a:t>“editing” class</a:t>
            </a:r>
          </a:p>
          <a:p>
            <a:pPr lvl="1"/>
            <a:r>
              <a:rPr lang="en-US" dirty="0" smtClean="0"/>
              <a:t>“view” class for neither editing or completed state</a:t>
            </a:r>
          </a:p>
          <a:p>
            <a:pPr lvl="1"/>
            <a:r>
              <a:rPr lang="en-US" dirty="0" smtClean="0"/>
              <a:t>“label” is the title</a:t>
            </a:r>
          </a:p>
          <a:p>
            <a:pPr lvl="1"/>
            <a:r>
              <a:rPr lang="en-US" dirty="0" smtClean="0"/>
              <a:t>“checkbox” to toggle complete</a:t>
            </a:r>
          </a:p>
          <a:p>
            <a:pPr lvl="1"/>
            <a:r>
              <a:rPr lang="en-US" dirty="0" smtClean="0"/>
              <a:t>“destroy” button to delete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 Representations</a:t>
            </a:r>
          </a:p>
          <a:p>
            <a:pPr lvl="1"/>
            <a:r>
              <a:rPr lang="en-US" dirty="0" smtClean="0"/>
              <a:t>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35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335</Words>
  <Application>Microsoft Macintosh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</vt:lpstr>
      <vt:lpstr>Retrospect</vt:lpstr>
      <vt:lpstr>ToDo App</vt:lpstr>
      <vt:lpstr>Team 4Cast is:</vt:lpstr>
      <vt:lpstr>Overview</vt:lpstr>
      <vt:lpstr>Functional Specification</vt:lpstr>
      <vt:lpstr>Layered Architecture</vt:lpstr>
      <vt:lpstr>PowerPoint Presentation</vt:lpstr>
      <vt:lpstr>Presentation</vt:lpstr>
      <vt:lpstr>Business Logic</vt:lpstr>
      <vt:lpstr>RESTful API</vt:lpstr>
      <vt:lpstr>Database - Entities</vt:lpstr>
      <vt:lpstr>Database Configuration</vt:lpstr>
      <vt:lpstr>Database Connection Strings</vt:lpstr>
      <vt:lpstr>Deployment</vt:lpstr>
      <vt:lpstr>Security</vt:lpstr>
      <vt:lpstr>Demo</vt:lpstr>
      <vt:lpstr>Lessons Learned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dsullivan.nu@gmail.com</dc:creator>
  <cp:lastModifiedBy>dsullivan.nu@gmail.com</cp:lastModifiedBy>
  <cp:revision>18</cp:revision>
  <dcterms:created xsi:type="dcterms:W3CDTF">2016-10-14T04:10:38Z</dcterms:created>
  <dcterms:modified xsi:type="dcterms:W3CDTF">2016-10-19T06:09:30Z</dcterms:modified>
</cp:coreProperties>
</file>