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C81258-58B5-4573-ABF5-B1B98C6BEEDE}" type="datetimeFigureOut">
              <a:rPr lang="zh-CN" altLang="en-US" smtClean="0"/>
              <a:t>2018/10/26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5C179A-539F-4B48-B8A3-E7FFD66B19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1932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5C179A-539F-4B48-B8A3-E7FFD66B195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1262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67100E-7535-4E12-A066-FD8BC1864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19CC705-7CD4-4300-B042-137FE367E6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5E9C10-C9A0-498C-B1AD-EBC4EDF7C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D73B8-27E5-43E5-B634-E879E42D52C4}" type="datetimeFigureOut">
              <a:rPr lang="zh-CN" altLang="en-US" smtClean="0"/>
              <a:t>2018/10/26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9CCA6A-9417-44B3-A1B2-00D158A6C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BEA064-1F09-46A3-976C-03E4E6060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1A416-535B-484E-8D54-472EB5FC0B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2536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E7A8C7-2DD7-4EE0-B010-0CA74E812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3A67D54-C947-488F-BB9C-80FD08355E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B5A016-4E1A-4C61-9C7D-C051F8C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D73B8-27E5-43E5-B634-E879E42D52C4}" type="datetimeFigureOut">
              <a:rPr lang="zh-CN" altLang="en-US" smtClean="0"/>
              <a:t>2018/10/26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40C43A-E3F6-40C1-A353-68B4F3E43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750730-98C2-4FE3-B72D-91BAC12F8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1A416-535B-484E-8D54-472EB5FC0B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8868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59C2409-A0A1-43C3-A0D1-D08DAED114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8837610-1568-4795-9943-0B1881DF6D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A6DBB9-4F0E-4942-AEC7-6314F7134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D73B8-27E5-43E5-B634-E879E42D52C4}" type="datetimeFigureOut">
              <a:rPr lang="zh-CN" altLang="en-US" smtClean="0"/>
              <a:t>2018/10/26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12CCF4-1075-4C69-ADAA-DEECF8A29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61D026-EF3B-48A6-AD78-ADA1947FF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1A416-535B-484E-8D54-472EB5FC0B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3622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4C61F8-249B-4360-B7B4-D7295F7ED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84744A-D341-44A6-B0BE-F178E30FD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25EAB2-C9C9-4B3D-A015-FC23CCFBF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D73B8-27E5-43E5-B634-E879E42D52C4}" type="datetimeFigureOut">
              <a:rPr lang="zh-CN" altLang="en-US" smtClean="0"/>
              <a:t>2018/10/26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C18AC6-73E9-456A-87F5-F9C7AD8BD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FF8264-C420-4069-B2EE-685368B55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1A416-535B-484E-8D54-472EB5FC0B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5946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CB8DE3-EBD9-4328-95AC-D6343A856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8DE097D-94D8-425D-A155-506325574C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9B54E4-6F74-4205-924B-7D2B52DA3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D73B8-27E5-43E5-B634-E879E42D52C4}" type="datetimeFigureOut">
              <a:rPr lang="zh-CN" altLang="en-US" smtClean="0"/>
              <a:t>2018/10/26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7EC957-ED32-491C-BF15-F28FEF18E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AB0E95-3832-4CAD-96CF-E1AD0A387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1A416-535B-484E-8D54-472EB5FC0B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388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265B40-290A-46CF-AE72-063CB3843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A25CBD-5262-47F1-ABAE-9EC68EFC87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DB13BBD-3C3C-4FCB-8E2C-9410D706BE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77BA901-36D3-4B4B-958A-5E6F18D99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D73B8-27E5-43E5-B634-E879E42D52C4}" type="datetimeFigureOut">
              <a:rPr lang="zh-CN" altLang="en-US" smtClean="0"/>
              <a:t>2018/10/26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C8F63F7-3A7E-4967-974F-53A19EC3E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A62C58-F1B1-4016-8FA6-4AD5EF66D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1A416-535B-484E-8D54-472EB5FC0B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9487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86DED5-7F01-4C93-9564-63B30C710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9A74C9-452F-47EE-B250-1FD11D85D6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BE508E9-91CF-444E-822E-4B90C5A3C7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4212D4A-5CA4-412D-B6A3-D254508300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9489BD9-BBFA-49FF-830B-D34B0161A7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8D2FB96-4720-4033-A600-F8F81A30D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D73B8-27E5-43E5-B634-E879E42D52C4}" type="datetimeFigureOut">
              <a:rPr lang="zh-CN" altLang="en-US" smtClean="0"/>
              <a:t>2018/10/26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6E744E9-D7B4-43D0-B60F-52DE0E25F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D080B0F-B60D-4BD7-B18E-3F639BB85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1A416-535B-484E-8D54-472EB5FC0B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6671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634F1F-FA3F-4659-A10D-52BCD7677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E72C4C8-BF67-43CB-8729-4E5C4A7B6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D73B8-27E5-43E5-B634-E879E42D52C4}" type="datetimeFigureOut">
              <a:rPr lang="zh-CN" altLang="en-US" smtClean="0"/>
              <a:t>2018/10/26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15AFC49-EBBD-46E8-92D1-50F7E6A75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B688942-5EC1-45D1-A857-FD5A9F3CC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1A416-535B-484E-8D54-472EB5FC0B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3526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410FA82-DBF6-4B02-944C-661129655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D73B8-27E5-43E5-B634-E879E42D52C4}" type="datetimeFigureOut">
              <a:rPr lang="zh-CN" altLang="en-US" smtClean="0"/>
              <a:t>2018/10/26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D356320-F99F-49B3-870E-20557D8BA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7272328-0D3E-408B-9EE1-A49805BC7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1A416-535B-484E-8D54-472EB5FC0B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0006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6CE1A5-D2D9-4166-904A-CCCE72F12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027BB0-C2EB-42DA-AFD2-168BC48105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CFEE4C2-834D-41DA-B487-06AEB84A0A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11C1C0F-A45F-4694-9FB0-FB6D9A3F1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D73B8-27E5-43E5-B634-E879E42D52C4}" type="datetimeFigureOut">
              <a:rPr lang="zh-CN" altLang="en-US" smtClean="0"/>
              <a:t>2018/10/26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1C8274-3185-424C-A05C-265F10AF9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71A352-19B1-4680-8DF7-DAD669AD3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1A416-535B-484E-8D54-472EB5FC0B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6914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02D5D8-B496-4516-8709-10FCC9265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9FC0713-5DC8-4FA9-B239-8AE65CB966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1BEB09F-1C83-4EDC-8F62-4135FF0B4F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B9BAE9A-83A0-4F42-B091-CA75D0BB1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D73B8-27E5-43E5-B634-E879E42D52C4}" type="datetimeFigureOut">
              <a:rPr lang="zh-CN" altLang="en-US" smtClean="0"/>
              <a:t>2018/10/26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EC44520-1AB0-413B-B445-69E070CA3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AE1B317-19D7-432C-BE7F-3DA12CC3B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1A416-535B-484E-8D54-472EB5FC0B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6972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998ED0F-FA21-4DC7-A16E-D6AE1FBD8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20A2B2-5895-4D54-ABEE-C7D05C2110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489602-2803-4AF1-A976-CB2E240B51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ED73B8-27E5-43E5-B634-E879E42D52C4}" type="datetimeFigureOut">
              <a:rPr lang="zh-CN" altLang="en-US" smtClean="0"/>
              <a:t>2018/10/26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63D86E-5889-4E56-B128-F074B00E4D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0C6708-E6C2-45B8-B3FD-02B56338AA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B1A416-535B-484E-8D54-472EB5FC0B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17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libaba/artha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E159D1-A664-494A-849E-42CD378C7A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arthas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2D7366B-18D8-4426-B7D1-709060B12D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/>
              <a:t>dexter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4932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625178-AC04-4D55-B840-1C44DC30D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Github</a:t>
            </a:r>
            <a:r>
              <a:rPr lang="zh-CN" altLang="en-US" dirty="0"/>
              <a:t>地址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F2F5BA-09DD-4B85-A83E-1E2ED81AB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https://github.com/alibaba</a:t>
            </a:r>
            <a:r>
              <a:rPr lang="en-US" altLang="zh-CN">
                <a:hlinkClick r:id="rId2"/>
              </a:rPr>
              <a:t>/arthas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19300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13CE39-B3C2-4FC5-A7AD-555A8992B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启动</a:t>
            </a:r>
            <a:r>
              <a:rPr lang="en-US" altLang="zh-CN" dirty="0" err="1"/>
              <a:t>arthas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8A33ED-AF37-40BA-BF4C-1991061461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Linux</a:t>
            </a:r>
            <a:r>
              <a:rPr lang="zh-CN" altLang="en-US" dirty="0"/>
              <a:t>通过执行：</a:t>
            </a:r>
            <a:r>
              <a:rPr lang="en-US" altLang="zh-CN" dirty="0"/>
              <a:t>./as.sh</a:t>
            </a:r>
          </a:p>
          <a:p>
            <a:r>
              <a:rPr lang="en-US" altLang="zh-CN" dirty="0"/>
              <a:t>Windows</a:t>
            </a:r>
            <a:r>
              <a:rPr lang="zh-CN" altLang="en-US" dirty="0"/>
              <a:t>通过执行：</a:t>
            </a:r>
            <a:r>
              <a:rPr lang="en-US" altLang="zh-CN" dirty="0"/>
              <a:t>as.bat $PID</a:t>
            </a:r>
          </a:p>
          <a:p>
            <a:pPr lvl="1"/>
            <a:r>
              <a:rPr lang="en-US" altLang="zh-CN" dirty="0"/>
              <a:t>as.bat</a:t>
            </a:r>
            <a:r>
              <a:rPr lang="zh-CN" altLang="en-US" dirty="0"/>
              <a:t>脚本目前只支持一个参数，即只能诊断本机上的 </a:t>
            </a:r>
            <a:r>
              <a:rPr lang="en-US" altLang="zh-CN" dirty="0"/>
              <a:t>Java </a:t>
            </a:r>
            <a:r>
              <a:rPr lang="zh-CN" altLang="en-US" dirty="0"/>
              <a:t>进程</a:t>
            </a:r>
          </a:p>
        </p:txBody>
      </p:sp>
    </p:spTree>
    <p:extLst>
      <p:ext uri="{BB962C8B-B14F-4D97-AF65-F5344CB8AC3E}">
        <p14:creationId xmlns:p14="http://schemas.microsoft.com/office/powerpoint/2010/main" val="781316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FF7552-4207-4371-9FFB-431D80783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分析压缩包</a:t>
            </a:r>
            <a:r>
              <a:rPr lang="en-US" altLang="zh-CN" dirty="0"/>
              <a:t>arthas-packaging-3.0.4-bin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9E51D4-93A6-4E93-AF1B-B67FA9807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  <a:endParaRPr lang="en-US" altLang="zh-CN" dirty="0"/>
          </a:p>
          <a:p>
            <a:pPr lvl="1"/>
            <a:r>
              <a:rPr lang="en-US" altLang="zh-CN" dirty="0"/>
              <a:t>arthas-agent.jar</a:t>
            </a:r>
          </a:p>
          <a:p>
            <a:pPr lvl="2"/>
            <a:endParaRPr lang="en-US" altLang="zh-CN" dirty="0"/>
          </a:p>
          <a:p>
            <a:pPr lvl="1"/>
            <a:r>
              <a:rPr lang="en-US" altLang="zh-CN" dirty="0"/>
              <a:t>arthas-client.jar</a:t>
            </a:r>
          </a:p>
          <a:p>
            <a:pPr lvl="1"/>
            <a:r>
              <a:rPr lang="en-US" altLang="zh-CN" dirty="0"/>
              <a:t>arthas-core.jar</a:t>
            </a:r>
          </a:p>
          <a:p>
            <a:pPr lvl="2"/>
            <a:r>
              <a:rPr lang="zh-CN" altLang="en-US" dirty="0"/>
              <a:t>核心代码</a:t>
            </a:r>
            <a:endParaRPr lang="en-US" altLang="zh-CN" dirty="0"/>
          </a:p>
          <a:p>
            <a:pPr lvl="1"/>
            <a:r>
              <a:rPr lang="en-US" altLang="zh-CN" dirty="0"/>
              <a:t>arthas-spy.jar</a:t>
            </a:r>
          </a:p>
          <a:p>
            <a:pPr lvl="1"/>
            <a:r>
              <a:rPr lang="en-US" altLang="zh-CN" dirty="0"/>
              <a:t>as.bat</a:t>
            </a:r>
          </a:p>
          <a:p>
            <a:pPr lvl="1"/>
            <a:r>
              <a:rPr lang="en-US" altLang="zh-CN" dirty="0"/>
              <a:t>as.sh</a:t>
            </a:r>
          </a:p>
          <a:p>
            <a:pPr lvl="1"/>
            <a:r>
              <a:rPr lang="en-US" altLang="zh-CN" dirty="0"/>
              <a:t>Install-local.sh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9514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81</Words>
  <Application>Microsoft Office PowerPoint</Application>
  <PresentationFormat>宽屏</PresentationFormat>
  <Paragraphs>20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arthas</vt:lpstr>
      <vt:lpstr>Github地址</vt:lpstr>
      <vt:lpstr>启动arthas</vt:lpstr>
      <vt:lpstr>分析压缩包arthas-packaging-3.0.4-bin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arthas</dc:title>
  <dc:creator>Lenovo</dc:creator>
  <cp:lastModifiedBy>Lenovo</cp:lastModifiedBy>
  <cp:revision>35</cp:revision>
  <dcterms:created xsi:type="dcterms:W3CDTF">2018-10-26T02:27:49Z</dcterms:created>
  <dcterms:modified xsi:type="dcterms:W3CDTF">2018-10-26T08:33:51Z</dcterms:modified>
</cp:coreProperties>
</file>