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6F5FE4-816A-4DAE-9F9E-8375D3CA524C}">
          <p14:sldIdLst>
            <p14:sldId id="256"/>
            <p14:sldId id="257"/>
            <p14:sldId id="259"/>
            <p14:sldId id="258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EE5EA-426E-4BD9-813D-848A5361D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A7C3A4-2A8D-481A-9F6F-7960936B5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E666C-6EFD-49E0-9D02-C7DAAD3B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0DD3-7937-4598-85A3-564BA836C9D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BF1FC-439A-4D3F-B7FF-6D9BA7DB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A21F50-17FD-4F32-B127-E12DBFE5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F18-7C21-4854-90CD-45BC1778F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18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78DEE-A668-49CB-BF6A-B6D3610A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F10F6-D2D4-4E1B-B705-B8DEA6476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F1F70-6746-4C5E-AD26-90417C70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0DD3-7937-4598-85A3-564BA836C9D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30AC3-D45C-44BA-B3A1-81BCA377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E75D2-6C44-431A-BCF0-4BA6B74A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F18-7C21-4854-90CD-45BC1778F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2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8885A3-1658-40FC-91F2-62517B67B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9D2839-3C0D-45B4-BB9F-CAA884AF5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B2AFF3-1C5E-48FE-BAA0-47874590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0DD3-7937-4598-85A3-564BA836C9D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D9781-5BEE-4D5E-BF9C-C2696055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B5D10-B147-4732-9C9B-C50C9FE4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F18-7C21-4854-90CD-45BC1778F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DDB85-99A7-46AD-982A-2EF6C40A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3B2C5-2A65-4469-BEC4-6C886661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517CD-60EA-4797-AE40-7C26CE98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0DD3-7937-4598-85A3-564BA836C9D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5E587-291D-4C94-82C3-F69A3DE2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08EB3-2C31-46DD-BFAC-208FB294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F18-7C21-4854-90CD-45BC1778F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6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8A746-1128-442C-9731-C272F55E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ED39E-420D-485A-AE20-C8AAB4F0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5027F-F86E-4845-A9FB-BE356B5E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0DD3-7937-4598-85A3-564BA836C9D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E0C2D-EA5B-49B7-94FB-CDADA6C7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C961E-4709-4829-99B1-BD51BD8C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F18-7C21-4854-90CD-45BC1778F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9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66ED0-5235-4FE9-B65A-3948267C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767BD-5318-4184-ACB7-C483EBE86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893D11-F3A5-4466-8863-DD0B55E06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CD4D34-88A5-4071-89D0-542250DE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0DD3-7937-4598-85A3-564BA836C9D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7F3AB-4705-4B71-AEFE-17AE43AA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4CEBE-9E49-46CC-A1DB-E87E3C61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F18-7C21-4854-90CD-45BC1778F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2552B-CF72-405A-A86B-FB1E2C5C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8192F-D817-4ABC-B281-25756EAD7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4835D5-E4A3-419F-A66B-0100844A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D21F1B-D46C-4337-A8DA-F869C58FE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9D0CAF-F7DF-412C-A3FF-49E78C9A3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35DB46-1824-4392-86CC-71CB0C84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0DD3-7937-4598-85A3-564BA836C9D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8DFE7A-5467-4E1B-A360-805BD0837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B3E462-D16D-462C-ABC3-CC50D94A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F18-7C21-4854-90CD-45BC1778F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0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8E446-E459-4FD0-A776-E6A46BF0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416250-30E2-44F3-A672-20BA7274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0DD3-7937-4598-85A3-564BA836C9D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F06662-7E4D-49F7-BB39-1BC4648E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AA8109-9740-42AD-8BC1-9DE15B8E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F18-7C21-4854-90CD-45BC1778F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1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BEE5DA-F8A9-4BF8-ADC5-7226C8F3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0DD3-7937-4598-85A3-564BA836C9D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1F1347-B57C-43E8-9FCF-5E94E11F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6FFABF-6B1F-413E-97D4-2A3404AD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F18-7C21-4854-90CD-45BC1778F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9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2885C-C7AC-46A3-9741-CBDD5DB7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CF338-1233-4763-899A-09B50B0A3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D9DF5A-F6D6-42EC-B1E4-876FA97B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8905BD-2DE6-4F0C-B363-A7DC9793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0DD3-7937-4598-85A3-564BA836C9D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59A27-C722-4E9B-ACFC-8AA720D3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576057-13CB-41BB-B6D5-5C53C2AF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F18-7C21-4854-90CD-45BC1778F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63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6AF51-AF00-407B-B277-F5CF1EC4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003699-3E23-419E-8B14-B763E63BC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E371B7-F012-4FF9-B487-20DEF8F63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A3692-810D-4C19-8CFA-CA8E6FFF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0DD3-7937-4598-85A3-564BA836C9D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B57A42-8D49-4F45-BCF7-C1D8F4A5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20BCB-FF76-4885-B5CB-08950049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27F18-7C21-4854-90CD-45BC1778F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5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BF363-0F94-43DD-8D0A-23B1C883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C8A9D0-DFE6-45A2-A9B6-C28908B6A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13378-C8C3-4ED9-ADEB-FC3F77608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C0DD3-7937-4598-85A3-564BA836C9D8}" type="datetimeFigureOut">
              <a:rPr lang="zh-CN" altLang="en-US" smtClean="0"/>
              <a:t>2018/11/5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E933A-9C70-4921-AA39-A02DC623D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550AC-3D27-4E26-9248-5B9C7BC68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7F18-7C21-4854-90CD-45BC1778F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9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bachori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m.ow2.io/performance.html" TargetMode="External"/><Relationship Id="rId2" Type="http://schemas.openxmlformats.org/officeDocument/2006/relationships/hyperlink" Target="https://asm.ow2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06063-BE1D-4019-BC79-EA1BDF76A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Btrace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469BB3-812B-4CF4-B81A-BF5CF239B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dexter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48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E8589-7B91-49D0-A3BE-6006B49E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</a:t>
            </a:r>
            <a:r>
              <a:rPr lang="en-US" altLang="zh-CN" dirty="0" err="1"/>
              <a:t>Btrace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751C9-06C6-4899-8631-22725275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Btrace</a:t>
            </a:r>
            <a:r>
              <a:rPr lang="zh-CN" altLang="en-US" dirty="0"/>
              <a:t>是</a:t>
            </a:r>
            <a:r>
              <a:rPr lang="en-US" altLang="zh-CN" dirty="0"/>
              <a:t>sun</a:t>
            </a:r>
            <a:r>
              <a:rPr lang="zh-CN" altLang="en-US" dirty="0"/>
              <a:t>公司推出的一款</a:t>
            </a:r>
            <a:r>
              <a:rPr lang="en-US" altLang="zh-CN" dirty="0"/>
              <a:t>java</a:t>
            </a:r>
            <a:r>
              <a:rPr lang="zh-CN" altLang="en-US" dirty="0"/>
              <a:t>动态、安全追踪</a:t>
            </a:r>
            <a:r>
              <a:rPr lang="en-US" altLang="zh-CN" dirty="0"/>
              <a:t>(</a:t>
            </a:r>
            <a:r>
              <a:rPr lang="zh-CN" altLang="en-US" dirty="0"/>
              <a:t>监控</a:t>
            </a:r>
            <a:r>
              <a:rPr lang="en-US" altLang="zh-CN" dirty="0"/>
              <a:t>)</a:t>
            </a:r>
            <a:r>
              <a:rPr lang="zh-CN" altLang="en-US" dirty="0"/>
              <a:t>工具，可以在不停机的情况下监控线上情况，并且做到最少的入侵，占用最小的资源。</a:t>
            </a:r>
            <a:r>
              <a:rPr lang="en-US" altLang="zh-CN" dirty="0" err="1"/>
              <a:t>Btrace</a:t>
            </a:r>
            <a:r>
              <a:rPr lang="zh-CN" altLang="en-US" dirty="0"/>
              <a:t>动态检测目标应用程序的类以注入字节码方式跟踪代码。</a:t>
            </a:r>
            <a:endParaRPr lang="en-US" altLang="zh-CN" dirty="0"/>
          </a:p>
          <a:p>
            <a:r>
              <a:rPr lang="zh-CN" altLang="en-US" dirty="0"/>
              <a:t>最新版本：</a:t>
            </a:r>
            <a:r>
              <a:rPr lang="en-US" altLang="zh-CN" dirty="0"/>
              <a:t>1.3.11.1</a:t>
            </a:r>
            <a:r>
              <a:rPr lang="zh-CN" altLang="en-US" dirty="0"/>
              <a:t>，发布时间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endParaRPr lang="en-US" altLang="zh-CN" dirty="0"/>
          </a:p>
          <a:p>
            <a:r>
              <a:rPr lang="zh-CN" altLang="en-US" dirty="0"/>
              <a:t>作者：</a:t>
            </a:r>
            <a:r>
              <a:rPr lang="en-US" altLang="zh-CN" b="1" dirty="0"/>
              <a:t>Jaroslav </a:t>
            </a:r>
            <a:r>
              <a:rPr lang="en-US" altLang="zh-CN" b="1" dirty="0" err="1"/>
              <a:t>Bachorik</a:t>
            </a:r>
            <a:r>
              <a:rPr lang="zh-CN" altLang="en-US" b="1" dirty="0"/>
              <a:t>，</a:t>
            </a:r>
            <a:r>
              <a:rPr lang="zh-CN" altLang="en-US" dirty="0"/>
              <a:t>简称：</a:t>
            </a:r>
            <a:r>
              <a:rPr lang="en-US" altLang="zh-CN" b="1" dirty="0" err="1">
                <a:hlinkClick r:id="rId2"/>
              </a:rPr>
              <a:t>jbachorik</a:t>
            </a:r>
            <a:r>
              <a:rPr lang="en-US" altLang="zh-CN" dirty="0"/>
              <a:t> </a:t>
            </a:r>
          </a:p>
          <a:p>
            <a:r>
              <a:rPr lang="en-US" altLang="zh-CN" dirty="0" err="1"/>
              <a:t>github</a:t>
            </a:r>
            <a:r>
              <a:rPr lang="zh-CN" altLang="en-US" dirty="0"/>
              <a:t>地址：</a:t>
            </a:r>
            <a:r>
              <a:rPr lang="en-US" altLang="zh-CN" dirty="0"/>
              <a:t> https://github.com/jbachorik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17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F2C13-B8F2-4A8B-9057-AD791396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使用了相关的工具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E1C46-2699-4025-9A25-E0258CDF9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ASM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地址：</a:t>
            </a:r>
            <a:r>
              <a:rPr lang="en-US" altLang="zh-CN" dirty="0">
                <a:hlinkClick r:id="rId2"/>
              </a:rPr>
              <a:t>https://asm.ow2.io/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作用：</a:t>
            </a:r>
            <a:r>
              <a:rPr lang="zh-CN" altLang="en-US" b="1" dirty="0"/>
              <a:t> </a:t>
            </a:r>
            <a:r>
              <a:rPr lang="en-US" altLang="zh-CN" b="1" dirty="0"/>
              <a:t>ASM</a:t>
            </a:r>
            <a:r>
              <a:rPr lang="zh-CN" altLang="en-US" dirty="0"/>
              <a:t>是一个通用的</a:t>
            </a:r>
            <a:r>
              <a:rPr lang="en-US" altLang="zh-CN" dirty="0"/>
              <a:t>Java</a:t>
            </a:r>
            <a:r>
              <a:rPr lang="zh-CN" altLang="en-US" dirty="0"/>
              <a:t>字节码操作和分析框架。它可以用于修改现有类或直接以二进制形式动态生成类。</a:t>
            </a:r>
            <a:r>
              <a:rPr lang="en-US" altLang="zh-CN" dirty="0"/>
              <a:t>ASM</a:t>
            </a:r>
            <a:r>
              <a:rPr lang="zh-CN" altLang="en-US" dirty="0"/>
              <a:t>提供了一些常见的字节码转换和分析算法，可以从中构建自定义复杂转换和代码分析工具。</a:t>
            </a:r>
            <a:r>
              <a:rPr lang="en-US" altLang="zh-CN" dirty="0"/>
              <a:t>ASM</a:t>
            </a:r>
            <a:r>
              <a:rPr lang="zh-CN" altLang="en-US" dirty="0"/>
              <a:t>提供与其他</a:t>
            </a:r>
            <a:r>
              <a:rPr lang="en-US" altLang="zh-CN" dirty="0"/>
              <a:t>Java</a:t>
            </a:r>
            <a:r>
              <a:rPr lang="zh-CN" altLang="en-US" dirty="0"/>
              <a:t>字节码框架类似的功能，但专注于 </a:t>
            </a:r>
            <a:r>
              <a:rPr lang="zh-CN" altLang="en-US" dirty="0">
                <a:hlinkClick r:id="rId3"/>
              </a:rPr>
              <a:t>性能</a:t>
            </a:r>
            <a:r>
              <a:rPr lang="zh-CN" altLang="en-US" dirty="0"/>
              <a:t>。因为它的设计和实现尽可能小而且快，所以它非常适合在动态系统中使用（但当然也可以以静态方式使用，例如在编译器中）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JCTools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地址：</a:t>
            </a:r>
            <a:r>
              <a:rPr lang="en-US" altLang="zh-CN" dirty="0"/>
              <a:t> https://github.com/JCTools/JCTools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作用：一款对</a:t>
            </a:r>
            <a:r>
              <a:rPr lang="en-US" altLang="zh-CN" dirty="0" err="1"/>
              <a:t>jdk</a:t>
            </a:r>
            <a:r>
              <a:rPr lang="zh-CN" altLang="en-US" dirty="0"/>
              <a:t>并发数据结构进行增强的并发工具，主要提供了</a:t>
            </a:r>
            <a:r>
              <a:rPr lang="en-US" altLang="zh-CN" dirty="0"/>
              <a:t>map</a:t>
            </a:r>
            <a:r>
              <a:rPr lang="zh-CN" altLang="en-US" dirty="0"/>
              <a:t>以及</a:t>
            </a:r>
            <a:r>
              <a:rPr lang="en-US" altLang="zh-CN" dirty="0"/>
              <a:t>queue</a:t>
            </a:r>
            <a:r>
              <a:rPr lang="zh-CN" altLang="en-US" dirty="0"/>
              <a:t>的增强数据结构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HPPC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地址：</a:t>
            </a:r>
            <a:r>
              <a:rPr lang="en-US" altLang="zh-CN" dirty="0"/>
              <a:t> https://github.com/carrotsearch/hppc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作用：高性能原始集合，为所有</a:t>
            </a:r>
            <a:r>
              <a:rPr lang="en-US" altLang="zh-CN" dirty="0"/>
              <a:t>Java</a:t>
            </a:r>
            <a:r>
              <a:rPr lang="zh-CN" altLang="en-US" dirty="0"/>
              <a:t>基元类型提供典型集合的模板生成实现，例如列表，集合和映射。</a:t>
            </a:r>
            <a:r>
              <a:rPr lang="en-US" altLang="zh-CN" dirty="0"/>
              <a:t>HPPC</a:t>
            </a:r>
            <a:r>
              <a:rPr lang="zh-CN" altLang="en-US" dirty="0"/>
              <a:t>背后的主要推动力是优化最高性能和内存效率。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 err="1"/>
              <a:t>Jprofiler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地址：</a:t>
            </a:r>
            <a:r>
              <a:rPr lang="en-US" altLang="zh-CN" dirty="0"/>
              <a:t>https://www.ej-technologies.com/products/jprofiler/overview.html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作用：</a:t>
            </a:r>
            <a:r>
              <a:rPr lang="en-US" altLang="zh-CN" dirty="0" err="1"/>
              <a:t>jvm</a:t>
            </a:r>
            <a:r>
              <a:rPr lang="zh-CN" altLang="en-US" dirty="0"/>
              <a:t>分析工具</a:t>
            </a:r>
          </a:p>
        </p:txBody>
      </p:sp>
    </p:spTree>
    <p:extLst>
      <p:ext uri="{BB962C8B-B14F-4D97-AF65-F5344CB8AC3E}">
        <p14:creationId xmlns:p14="http://schemas.microsoft.com/office/powerpoint/2010/main" val="123468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A0756-3A76-426C-AA59-1CBA3F8B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0873F-0C05-4C43-80FA-4DA1521B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Btrace</a:t>
            </a:r>
            <a:r>
              <a:rPr lang="zh-CN" altLang="en-US" dirty="0"/>
              <a:t>目录包括四个部分：</a:t>
            </a:r>
            <a:endParaRPr lang="en-US" altLang="zh-CN" dirty="0"/>
          </a:p>
          <a:p>
            <a:pPr lvl="1"/>
            <a:r>
              <a:rPr lang="en-US" altLang="zh-CN" dirty="0"/>
              <a:t>bin</a:t>
            </a:r>
            <a:r>
              <a:rPr lang="zh-CN" altLang="en-US" dirty="0"/>
              <a:t>：执行脚本</a:t>
            </a:r>
            <a:endParaRPr lang="en-US" altLang="zh-CN" dirty="0"/>
          </a:p>
          <a:p>
            <a:pPr lvl="1"/>
            <a:r>
              <a:rPr lang="en-US" altLang="zh-CN" dirty="0"/>
              <a:t>build</a:t>
            </a:r>
            <a:r>
              <a:rPr lang="zh-CN" altLang="en-US" dirty="0"/>
              <a:t>：依赖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  <a:endParaRPr lang="en-US" altLang="zh-CN" dirty="0"/>
          </a:p>
          <a:p>
            <a:pPr lvl="1"/>
            <a:r>
              <a:rPr lang="en-US" altLang="zh-CN" dirty="0"/>
              <a:t>docs</a:t>
            </a:r>
            <a:r>
              <a:rPr lang="zh-CN" altLang="en-US" dirty="0"/>
              <a:t>：文档</a:t>
            </a:r>
            <a:endParaRPr lang="en-US" altLang="zh-CN" dirty="0"/>
          </a:p>
          <a:p>
            <a:pPr lvl="1"/>
            <a:r>
              <a:rPr lang="en-US" altLang="zh-CN" dirty="0"/>
              <a:t>samples</a:t>
            </a:r>
            <a:r>
              <a:rPr lang="zh-CN" altLang="en-US" dirty="0"/>
              <a:t>：例子</a:t>
            </a:r>
          </a:p>
        </p:txBody>
      </p:sp>
    </p:spTree>
    <p:extLst>
      <p:ext uri="{BB962C8B-B14F-4D97-AF65-F5344CB8AC3E}">
        <p14:creationId xmlns:p14="http://schemas.microsoft.com/office/powerpoint/2010/main" val="408165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237D9-B1BD-4504-82DC-9855AC75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具备能力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1A215-0D54-45B2-BEEE-EEB0BC6D7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btrace</a:t>
            </a:r>
            <a:r>
              <a:rPr lang="zh-CN" altLang="en-US" dirty="0"/>
              <a:t>启动脚本：用于运行</a:t>
            </a:r>
            <a:r>
              <a:rPr lang="en-US" altLang="zh-CN" dirty="0" err="1"/>
              <a:t>Btrace</a:t>
            </a:r>
            <a:r>
              <a:rPr lang="zh-CN" altLang="en-US" dirty="0"/>
              <a:t>跟踪程序</a:t>
            </a:r>
            <a:endParaRPr lang="en-US" altLang="zh-CN" dirty="0"/>
          </a:p>
          <a:p>
            <a:r>
              <a:rPr lang="zh-CN" altLang="en-US" dirty="0"/>
              <a:t>命令编译</a:t>
            </a:r>
            <a:endParaRPr lang="en-US" altLang="zh-CN" dirty="0"/>
          </a:p>
          <a:p>
            <a:pPr lvl="1"/>
            <a:r>
              <a:rPr lang="en-US" altLang="zh-CN" dirty="0" err="1"/>
              <a:t>Btracec</a:t>
            </a:r>
            <a:r>
              <a:rPr lang="zh-CN" altLang="en-US" dirty="0"/>
              <a:t>：用于预编译</a:t>
            </a:r>
            <a:r>
              <a:rPr lang="en-US" altLang="zh-CN" dirty="0" err="1"/>
              <a:t>Btrace</a:t>
            </a:r>
            <a:r>
              <a:rPr lang="zh-CN" altLang="en-US" dirty="0"/>
              <a:t>脚本，用于在编译时期验证脚本正确性</a:t>
            </a:r>
            <a:endParaRPr lang="en-US" altLang="zh-CN" dirty="0"/>
          </a:p>
          <a:p>
            <a:pPr lvl="1"/>
            <a:r>
              <a:rPr lang="en-US" altLang="zh-CN" dirty="0" err="1"/>
              <a:t>Btracer</a:t>
            </a:r>
            <a:r>
              <a:rPr lang="zh-CN" altLang="en-US" dirty="0"/>
              <a:t>：同时启动应用程序和</a:t>
            </a:r>
            <a:r>
              <a:rPr lang="en-US" altLang="zh-CN" dirty="0" err="1"/>
              <a:t>Btrace</a:t>
            </a:r>
            <a:r>
              <a:rPr lang="zh-CN" altLang="en-US" dirty="0"/>
              <a:t>脚本，即在应用程序启动过程中使用</a:t>
            </a:r>
            <a:r>
              <a:rPr lang="en-US" altLang="zh-CN" dirty="0" err="1"/>
              <a:t>Btrace</a:t>
            </a:r>
            <a:r>
              <a:rPr lang="zh-CN" altLang="en-US" dirty="0"/>
              <a:t>脚本。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227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F0F7D-6BBF-4E18-A840-1693DCE8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Btrace</a:t>
            </a:r>
            <a:r>
              <a:rPr lang="zh-CN" altLang="en-US" dirty="0"/>
              <a:t>怎么玩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E2182-EBA2-4FE8-9CED-0819AA77E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Btrace</a:t>
            </a:r>
            <a:r>
              <a:rPr lang="zh-CN" altLang="en-US" dirty="0"/>
              <a:t>提供了一堆注解，用于监控探测，包括类、方法、参数、返回值</a:t>
            </a:r>
            <a:endParaRPr lang="en-US" altLang="zh-CN" dirty="0"/>
          </a:p>
          <a:p>
            <a:pPr lvl="1"/>
            <a:r>
              <a:rPr lang="zh-CN" altLang="en-US" dirty="0"/>
              <a:t>例子：</a:t>
            </a:r>
            <a:r>
              <a:rPr lang="en-US" altLang="zh-CN" dirty="0"/>
              <a:t>brace </a:t>
            </a:r>
            <a:r>
              <a:rPr lang="zh-CN" altLang="en-US" dirty="0"/>
              <a:t>进程</a:t>
            </a:r>
            <a:r>
              <a:rPr lang="en-US" altLang="zh-CN" dirty="0"/>
              <a:t>ID </a:t>
            </a:r>
            <a:r>
              <a:rPr lang="zh-CN" altLang="en-US" dirty="0"/>
              <a:t>探测类</a:t>
            </a:r>
          </a:p>
        </p:txBody>
      </p:sp>
    </p:spTree>
    <p:extLst>
      <p:ext uri="{BB962C8B-B14F-4D97-AF65-F5344CB8AC3E}">
        <p14:creationId xmlns:p14="http://schemas.microsoft.com/office/powerpoint/2010/main" val="295082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267</Words>
  <Application>Microsoft Office PowerPoint</Application>
  <PresentationFormat>宽屏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Btrace</vt:lpstr>
      <vt:lpstr>认识Btrace</vt:lpstr>
      <vt:lpstr>使用了相关的工具</vt:lpstr>
      <vt:lpstr>用户使用</vt:lpstr>
      <vt:lpstr>具备能力</vt:lpstr>
      <vt:lpstr>Btrace怎么玩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Btrace</dc:title>
  <dc:creator>Lenovo</dc:creator>
  <cp:lastModifiedBy>Lenovo</cp:lastModifiedBy>
  <cp:revision>40</cp:revision>
  <dcterms:created xsi:type="dcterms:W3CDTF">2018-11-05T09:06:21Z</dcterms:created>
  <dcterms:modified xsi:type="dcterms:W3CDTF">2018-11-05T12:54:51Z</dcterms:modified>
</cp:coreProperties>
</file>