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4"/>
  </p:normalViewPr>
  <p:slideViewPr>
    <p:cSldViewPr snapToGrid="0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9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7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4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47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7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28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97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19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39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95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0888F-C394-4137-AE6F-4AC5A8462505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7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dexterlxj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30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游戏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运气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利用未发生的事情来进行猜测。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砸金蛋</a:t>
            </a:r>
            <a:endParaRPr kumimoji="1" lang="en-US" altLang="zh-CN" dirty="0" smtClean="0"/>
          </a:p>
          <a:p>
            <a:r>
              <a:rPr kumimoji="1" lang="zh-CN" altLang="en-US" dirty="0" smtClean="0"/>
              <a:t>猜塞子点数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猜扑克</a:t>
            </a:r>
            <a:endParaRPr kumimoji="1" lang="en-US" altLang="zh-CN" dirty="0" smtClean="0"/>
          </a:p>
          <a:p>
            <a:r>
              <a:rPr kumimoji="1" lang="zh-CN" altLang="en-US" smtClean="0"/>
              <a:t>猜豆子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13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整体框架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43299" y="1690688"/>
            <a:ext cx="4229101" cy="5057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43299" y="1690688"/>
            <a:ext cx="4229101" cy="1123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广告牌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43298" y="2814638"/>
            <a:ext cx="4229101" cy="5857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便捷内容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43298" y="3400425"/>
            <a:ext cx="4229101" cy="2686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核心内容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43297" y="6086473"/>
            <a:ext cx="4229101" cy="6619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尾部内容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74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235540" y="3657570"/>
            <a:ext cx="9553432" cy="1323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08245" y="458252"/>
            <a:ext cx="9553432" cy="51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Entry-H5/Entry-IOS/Entry-Android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35540" y="1149754"/>
            <a:ext cx="9553432" cy="232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35540" y="1212287"/>
            <a:ext cx="174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Business</a:t>
            </a:r>
            <a:r>
              <a:rPr lang="en-US" altLang="zh-CN" dirty="0" smtClean="0"/>
              <a:t>-service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1208245" y="5145523"/>
            <a:ext cx="9553432" cy="115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08245" y="5145523"/>
            <a:ext cx="41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Operation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maintenance</a:t>
            </a:r>
            <a:endParaRPr lang="en-US" altLang="zh-CN" dirty="0" smtClean="0"/>
          </a:p>
        </p:txBody>
      </p:sp>
      <p:sp>
        <p:nvSpPr>
          <p:cNvPr id="21" name="矩形 20"/>
          <p:cNvSpPr/>
          <p:nvPr/>
        </p:nvSpPr>
        <p:spPr>
          <a:xfrm>
            <a:off x="4545513" y="1446932"/>
            <a:ext cx="2058511" cy="29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dohko</a:t>
            </a:r>
            <a:r>
              <a:rPr lang="en-US" altLang="zh-CN" dirty="0" smtClean="0"/>
              <a:t>-gateway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00195" y="2127953"/>
            <a:ext cx="208810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dohko-auth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14521" y="2127953"/>
            <a:ext cx="208810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dohko</a:t>
            </a:r>
            <a:r>
              <a:rPr lang="en-US" altLang="zh-CN" dirty="0" smtClean="0"/>
              <a:t>-trade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118337" y="2125513"/>
            <a:ext cx="208810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dohko</a:t>
            </a:r>
            <a:r>
              <a:rPr lang="en-US" altLang="zh-CN" dirty="0" smtClean="0"/>
              <a:t>-info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733939" y="4152294"/>
            <a:ext cx="208810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dohko</a:t>
            </a:r>
            <a:r>
              <a:rPr lang="en-US" altLang="zh-CN" dirty="0" smtClean="0"/>
              <a:t>-capture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440686" y="4146471"/>
            <a:ext cx="208810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dohko</a:t>
            </a:r>
            <a:r>
              <a:rPr lang="en-US" altLang="zh-CN" dirty="0" smtClean="0"/>
              <a:t>-expert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866429" y="2133108"/>
            <a:ext cx="208810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dohko</a:t>
            </a:r>
            <a:r>
              <a:rPr lang="en-US" altLang="zh-CN" dirty="0" smtClean="0"/>
              <a:t>-ticket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30230" y="4146470"/>
            <a:ext cx="208810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dohko</a:t>
            </a:r>
            <a:r>
              <a:rPr lang="en-US" altLang="zh-CN" dirty="0" smtClean="0"/>
              <a:t>-acct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400194" y="2782716"/>
            <a:ext cx="208810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dohko-thirdpay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372899" y="5591642"/>
            <a:ext cx="208810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</a:t>
            </a:r>
            <a:r>
              <a:rPr lang="en-US" altLang="zh-CN" dirty="0" err="1" smtClean="0"/>
              <a:t>ohko</a:t>
            </a:r>
            <a:r>
              <a:rPr lang="en-US" altLang="zh-CN" dirty="0" smtClean="0"/>
              <a:t>-backend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236839" y="3665524"/>
            <a:ext cx="174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basic</a:t>
            </a:r>
            <a:r>
              <a:rPr lang="en-US" altLang="zh-CN" dirty="0" smtClean="0"/>
              <a:t>-service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434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transfer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82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50</Words>
  <Application>Microsoft Macintosh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宋体</vt:lpstr>
      <vt:lpstr>Arial</vt:lpstr>
      <vt:lpstr>Office 主题</vt:lpstr>
      <vt:lpstr>architecture</vt:lpstr>
      <vt:lpstr>游戏</vt:lpstr>
      <vt:lpstr>整体框架</vt:lpstr>
      <vt:lpstr>PowerPoint 演示文稿</vt:lpstr>
      <vt:lpstr>Data transfer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lenovo01</dc:creator>
  <cp:lastModifiedBy>Microsoft Office 用户</cp:lastModifiedBy>
  <cp:revision>39</cp:revision>
  <dcterms:created xsi:type="dcterms:W3CDTF">2017-12-11T07:49:36Z</dcterms:created>
  <dcterms:modified xsi:type="dcterms:W3CDTF">2017-12-13T14:52:56Z</dcterms:modified>
</cp:coreProperties>
</file>