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888F-C394-4137-AE6F-4AC5A8462505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52CA-D257-488D-B9F2-EAD9D3B8B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919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888F-C394-4137-AE6F-4AC5A8462505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52CA-D257-488D-B9F2-EAD9D3B8B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077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888F-C394-4137-AE6F-4AC5A8462505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52CA-D257-488D-B9F2-EAD9D3B8B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445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888F-C394-4137-AE6F-4AC5A8462505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52CA-D257-488D-B9F2-EAD9D3B8B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47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888F-C394-4137-AE6F-4AC5A8462505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52CA-D257-488D-B9F2-EAD9D3B8B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779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888F-C394-4137-AE6F-4AC5A8462505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52CA-D257-488D-B9F2-EAD9D3B8B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283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888F-C394-4137-AE6F-4AC5A8462505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52CA-D257-488D-B9F2-EAD9D3B8B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973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888F-C394-4137-AE6F-4AC5A8462505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52CA-D257-488D-B9F2-EAD9D3B8B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193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888F-C394-4137-AE6F-4AC5A8462505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52CA-D257-488D-B9F2-EAD9D3B8B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396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888F-C394-4137-AE6F-4AC5A8462505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52CA-D257-488D-B9F2-EAD9D3B8B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952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888F-C394-4137-AE6F-4AC5A8462505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52CA-D257-488D-B9F2-EAD9D3B8B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75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0888F-C394-4137-AE6F-4AC5A8462505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F52CA-D257-488D-B9F2-EAD9D3B8B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976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architecture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dexterlxj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4305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51125" y="586852"/>
            <a:ext cx="9553432" cy="1856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378420" y="668738"/>
            <a:ext cx="1460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Front-service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351125" y="2608985"/>
            <a:ext cx="9553432" cy="1856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78420" y="2608985"/>
            <a:ext cx="1746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Backend-service</a:t>
            </a:r>
          </a:p>
        </p:txBody>
      </p:sp>
      <p:sp>
        <p:nvSpPr>
          <p:cNvPr id="8" name="矩形 7"/>
          <p:cNvSpPr/>
          <p:nvPr/>
        </p:nvSpPr>
        <p:spPr>
          <a:xfrm>
            <a:off x="1351125" y="4660709"/>
            <a:ext cx="9553432" cy="1856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378420" y="4660709"/>
            <a:ext cx="1746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basic-service</a:t>
            </a:r>
          </a:p>
        </p:txBody>
      </p:sp>
      <p:sp>
        <p:nvSpPr>
          <p:cNvPr id="10" name="矩形 9"/>
          <p:cNvSpPr/>
          <p:nvPr/>
        </p:nvSpPr>
        <p:spPr>
          <a:xfrm>
            <a:off x="1705967" y="5145204"/>
            <a:ext cx="1869744" cy="382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expert-service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998792" y="5145204"/>
            <a:ext cx="2634016" cy="382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r>
              <a:rPr lang="en-US" altLang="zh-CN" dirty="0" smtClean="0"/>
              <a:t>apture-match-service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055889" y="5145204"/>
            <a:ext cx="2634016" cy="382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capture-</a:t>
            </a:r>
            <a:r>
              <a:rPr lang="en-US" altLang="zh-CN" dirty="0" err="1" smtClean="0"/>
              <a:t>opencode</a:t>
            </a:r>
            <a:r>
              <a:rPr lang="en-US" altLang="zh-CN" dirty="0" smtClean="0"/>
              <a:t>-service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705967" y="5722970"/>
            <a:ext cx="2634016" cy="382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capture-info-service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708472" y="5722970"/>
            <a:ext cx="2634016" cy="382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</a:t>
            </a:r>
            <a:r>
              <a:rPr lang="en-US" altLang="zh-CN" dirty="0" err="1" smtClean="0"/>
              <a:t>utogen</a:t>
            </a:r>
            <a:r>
              <a:rPr lang="en-US" altLang="zh-CN" dirty="0" smtClean="0"/>
              <a:t>-expert-service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-1009933" y="586852"/>
            <a:ext cx="2169994" cy="5929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-832513" y="777922"/>
            <a:ext cx="1787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Monitor-service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1095612" y="572056"/>
            <a:ext cx="2169994" cy="5929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1286681" y="607747"/>
            <a:ext cx="1787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interface-service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787846" y="1147254"/>
            <a:ext cx="2088107" cy="36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springboot</a:t>
            </a:r>
            <a:r>
              <a:rPr lang="en-US" altLang="zh-CN" dirty="0" smtClean="0"/>
              <a:t>-trade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285397" y="1147252"/>
            <a:ext cx="2088107" cy="36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springboot</a:t>
            </a:r>
            <a:r>
              <a:rPr lang="en-US" altLang="zh-CN" dirty="0" err="1" smtClean="0"/>
              <a:t>-auth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6782948" y="1147251"/>
            <a:ext cx="2620377" cy="36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Springboot</a:t>
            </a:r>
            <a:r>
              <a:rPr lang="en-US" altLang="zh-CN" dirty="0" smtClean="0"/>
              <a:t>-info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746903" y="3093480"/>
            <a:ext cx="2088107" cy="36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dubbo</a:t>
            </a:r>
            <a:r>
              <a:rPr lang="en-US" altLang="zh-CN" dirty="0" smtClean="0"/>
              <a:t>-order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026065" y="3093480"/>
            <a:ext cx="2088107" cy="36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dubbo</a:t>
            </a:r>
            <a:r>
              <a:rPr lang="en-US" altLang="zh-CN" dirty="0" smtClean="0"/>
              <a:t>-pay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346219" y="3093479"/>
            <a:ext cx="2088107" cy="36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dubbo</a:t>
            </a:r>
            <a:r>
              <a:rPr lang="en-US" altLang="zh-CN" smtClean="0"/>
              <a:t>-info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4341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18</Words>
  <Application>Microsoft Office PowerPoint</Application>
  <PresentationFormat>宽屏</PresentationFormat>
  <Paragraphs>18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architecture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</dc:title>
  <dc:creator>lenovo01</dc:creator>
  <cp:lastModifiedBy>lenovo01</cp:lastModifiedBy>
  <cp:revision>13</cp:revision>
  <dcterms:created xsi:type="dcterms:W3CDTF">2017-12-11T07:49:36Z</dcterms:created>
  <dcterms:modified xsi:type="dcterms:W3CDTF">2017-12-11T08:15:15Z</dcterms:modified>
</cp:coreProperties>
</file>