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2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7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6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4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28AF-24DF-47D7-901A-6774909AFC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563B-1449-44B1-AFBF-5D3624FBD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dexterlxj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6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逻辑架构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45" y="1564419"/>
            <a:ext cx="6200000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5725235" y="1580950"/>
            <a:ext cx="0" cy="43701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941696" y="3728374"/>
            <a:ext cx="9569355" cy="5459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364511" y="3728374"/>
            <a:ext cx="1813810" cy="5617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粘包和闭包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1696" y="1952530"/>
            <a:ext cx="1992573" cy="545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18478" y="1952529"/>
            <a:ext cx="1992573" cy="5459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</a:t>
            </a:r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3"/>
            <a:endCxn id="5" idx="1"/>
          </p:cNvCxnSpPr>
          <p:nvPr/>
        </p:nvCxnSpPr>
        <p:spPr>
          <a:xfrm flipV="1">
            <a:off x="2934269" y="2225485"/>
            <a:ext cx="5584209" cy="1"/>
          </a:xfrm>
          <a:prstGeom prst="bent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302758" y="1952529"/>
            <a:ext cx="4844955" cy="5459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41696" y="2951090"/>
            <a:ext cx="9569355" cy="5459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364107" y="2951090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124802" y="2951090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8559647" y="2951090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9386343" y="2940390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364107" y="3728374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124802" y="3728374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8559647" y="3744200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386343" y="3733500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658007" y="2951090"/>
            <a:ext cx="153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无粘包和闭包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642159" y="3744200"/>
            <a:ext cx="15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粘包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941696" y="4449455"/>
            <a:ext cx="9569355" cy="5459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364511" y="4449455"/>
            <a:ext cx="1813810" cy="5617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364107" y="4449455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124802" y="4449455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8379896" y="4465281"/>
            <a:ext cx="9890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D2_1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9386343" y="4454581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228418" y="4465281"/>
            <a:ext cx="9890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D2_2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642158" y="4537744"/>
            <a:ext cx="15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拆包和</a:t>
            </a:r>
            <a:r>
              <a:rPr lang="zh-CN" altLang="en-US" dirty="0" smtClean="0"/>
              <a:t>粘包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944642" y="5186362"/>
            <a:ext cx="9569355" cy="5459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333532" y="5186362"/>
            <a:ext cx="1752533" cy="5617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367053" y="5186362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2127748" y="5186362"/>
            <a:ext cx="6295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7333532" y="5202188"/>
            <a:ext cx="745309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8115129" y="5191488"/>
            <a:ext cx="970936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D1_2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9235965" y="5202188"/>
            <a:ext cx="989087" cy="54591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D1_1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44752" y="5245824"/>
            <a:ext cx="15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拆包和</a:t>
            </a:r>
            <a:r>
              <a:rPr lang="zh-CN" altLang="en-US" dirty="0" smtClean="0"/>
              <a:t>粘包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97131" y="2557078"/>
            <a:ext cx="15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发送数据包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619346" y="2531424"/>
            <a:ext cx="153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接收数据包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84616" y="6145967"/>
            <a:ext cx="10553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问题：拆包与粘包导致服务器接收到的数据出现问题</a:t>
            </a:r>
            <a:endParaRPr lang="en-US" altLang="zh-CN" dirty="0" smtClean="0"/>
          </a:p>
          <a:p>
            <a:r>
              <a:rPr lang="zh-CN" altLang="en-US" dirty="0" smtClean="0"/>
              <a:t>解决方案：通过应用协议栈设计解决，比如固定消息大小等。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LinkBasedFrameDecode</a:t>
            </a:r>
            <a:r>
              <a:rPr lang="zh-CN" altLang="en-US" dirty="0" smtClean="0"/>
              <a:t>编解码方式处理消息来解决拆包和</a:t>
            </a:r>
            <a:r>
              <a:rPr lang="zh-CN" altLang="en-US" dirty="0" smtClean="0"/>
              <a:t>粘包</a:t>
            </a:r>
          </a:p>
        </p:txBody>
      </p:sp>
    </p:spTree>
    <p:extLst>
      <p:ext uri="{BB962C8B-B14F-4D97-AF65-F5344CB8AC3E}">
        <p14:creationId xmlns:p14="http://schemas.microsoft.com/office/powerpoint/2010/main" val="4813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粘包和拆包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1696" y="1952530"/>
            <a:ext cx="1992573" cy="545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18478" y="1952529"/>
            <a:ext cx="1992573" cy="5459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</a:t>
            </a:r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4" idx="3"/>
            <a:endCxn id="5" idx="1"/>
          </p:cNvCxnSpPr>
          <p:nvPr/>
        </p:nvCxnSpPr>
        <p:spPr>
          <a:xfrm flipV="1">
            <a:off x="2934269" y="2225485"/>
            <a:ext cx="5584209" cy="1"/>
          </a:xfrm>
          <a:prstGeom prst="bent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302758" y="1952529"/>
            <a:ext cx="4844955" cy="5459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41696" y="3057993"/>
            <a:ext cx="9569355" cy="4796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DelimiterBasedFrameDecoder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41696" y="3830540"/>
            <a:ext cx="9569355" cy="4796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FixedLengthFrameDecoder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41696" y="4603087"/>
            <a:ext cx="9569355" cy="4796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LinkBasedFrameDecode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672995" y="3057993"/>
            <a:ext cx="219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加入分割符方式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72995" y="3830540"/>
            <a:ext cx="219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zh-CN" altLang="en-US" dirty="0"/>
              <a:t>长度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672995" y="4609964"/>
            <a:ext cx="219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回车换行方式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4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77862" cy="2324344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序列化编解码问题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跨语言问题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r>
              <a:rPr lang="zh-CN" altLang="en-US" dirty="0" smtClean="0"/>
              <a:t>衍生品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rotobuf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92" y="121874"/>
            <a:ext cx="6123809" cy="6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编解码器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MessagePack</a:t>
            </a:r>
            <a:r>
              <a:rPr lang="zh-CN" altLang="en-US" dirty="0" smtClean="0"/>
              <a:t>编解码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LengthFieldBasedFrameDecoder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LengthFieldPrepender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MspackEncoder</a:t>
            </a:r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ProtoBuf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protoc.exe</a:t>
            </a:r>
            <a:r>
              <a:rPr lang="zh-CN" altLang="en-US" dirty="0" smtClean="0"/>
              <a:t>工具根据</a:t>
            </a:r>
            <a:r>
              <a:rPr lang="en-US" altLang="zh-CN" dirty="0" smtClean="0"/>
              <a:t>.proto</a:t>
            </a:r>
            <a:r>
              <a:rPr lang="zh-CN" altLang="en-US" dirty="0" smtClean="0"/>
              <a:t>文件生成代码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ProtobufVarint32LengthFieldPrepender</a:t>
            </a:r>
          </a:p>
          <a:p>
            <a:pPr lvl="1"/>
            <a:r>
              <a:rPr lang="en-US" altLang="zh-CN" dirty="0" err="1" smtClean="0"/>
              <a:t>ProtobufEncoder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5609230" y="2852382"/>
            <a:ext cx="95534" cy="696036"/>
          </a:xfrm>
          <a:prstGeom prst="rightBrac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60956" y="3087974"/>
            <a:ext cx="281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解决粘包和拆包问题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86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协议开发和应用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私有协议栈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9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165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协议开发应用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08879" y="4691915"/>
            <a:ext cx="8589364" cy="5696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超文本传输协议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08879" y="5951090"/>
            <a:ext cx="8589364" cy="569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传输协议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5713750" y="5418939"/>
            <a:ext cx="764499" cy="37475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07035" y="1927351"/>
            <a:ext cx="10646764" cy="20750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HttpRequestDecoder</a:t>
            </a:r>
            <a:endParaRPr lang="en-US" altLang="zh-CN" dirty="0" smtClean="0"/>
          </a:p>
          <a:p>
            <a:r>
              <a:rPr lang="en-US" altLang="zh-CN" dirty="0" err="1" smtClean="0"/>
              <a:t>HttpObjectAggregator</a:t>
            </a:r>
            <a:endParaRPr lang="en-US" altLang="zh-CN" dirty="0" smtClean="0"/>
          </a:p>
          <a:p>
            <a:r>
              <a:rPr lang="en-US" altLang="zh-CN" dirty="0" err="1" smtClean="0"/>
              <a:t>HttpResponseEncoder</a:t>
            </a:r>
            <a:endParaRPr lang="en-US" altLang="zh-CN" dirty="0" smtClean="0"/>
          </a:p>
          <a:p>
            <a:r>
              <a:rPr lang="en-US" altLang="zh-CN" dirty="0" err="1" smtClean="0"/>
              <a:t>ChunkedWriteHandler</a:t>
            </a:r>
            <a:endParaRPr lang="en-US" altLang="zh-CN" dirty="0" smtClean="0"/>
          </a:p>
          <a:p>
            <a:r>
              <a:rPr lang="en-US" altLang="zh-CN" dirty="0" err="1" smtClean="0"/>
              <a:t>HttpFileServerHandler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325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HttpServerCodec</a:t>
            </a:r>
            <a:endParaRPr lang="en-US" altLang="zh-CN" dirty="0" smtClean="0"/>
          </a:p>
          <a:p>
            <a:r>
              <a:rPr lang="en-US" altLang="zh-CN" dirty="0" err="1" smtClean="0"/>
              <a:t>HttpObjectAggregator</a:t>
            </a:r>
            <a:endParaRPr lang="en-US" altLang="zh-CN" dirty="0" smtClean="0"/>
          </a:p>
          <a:p>
            <a:r>
              <a:rPr lang="en-US" altLang="zh-CN" dirty="0" err="1" smtClean="0"/>
              <a:t>ChunkedwriteHandler</a:t>
            </a:r>
            <a:endParaRPr lang="en-US" altLang="zh-CN" dirty="0" smtClean="0"/>
          </a:p>
          <a:p>
            <a:r>
              <a:rPr lang="en-US" altLang="zh-CN" dirty="0" err="1" smtClean="0"/>
              <a:t>WebSocketServerHandler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2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私有协议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私有协议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内部使用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灵活性高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TCP/IP</a:t>
            </a:r>
          </a:p>
          <a:p>
            <a:pPr lvl="1"/>
            <a:r>
              <a:rPr lang="zh-CN" altLang="en-US" dirty="0" smtClean="0"/>
              <a:t>公有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3004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213</Words>
  <Application>Microsoft Office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Netty学习</vt:lpstr>
      <vt:lpstr>TCP粘包和闭包</vt:lpstr>
      <vt:lpstr>解决TCP粘包和拆包</vt:lpstr>
      <vt:lpstr>编解码</vt:lpstr>
      <vt:lpstr>编解码器</vt:lpstr>
      <vt:lpstr>多协议开发和应用</vt:lpstr>
      <vt:lpstr>Http协议开发应用</vt:lpstr>
      <vt:lpstr>Websocket协议</vt:lpstr>
      <vt:lpstr>私有协议栈</vt:lpstr>
      <vt:lpstr>Netty逻辑架构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Netty学习</dc:title>
  <dc:creator>lenovo01</dc:creator>
  <cp:lastModifiedBy>lenovo01</cp:lastModifiedBy>
  <cp:revision>86</cp:revision>
  <dcterms:created xsi:type="dcterms:W3CDTF">2017-12-12T01:43:21Z</dcterms:created>
  <dcterms:modified xsi:type="dcterms:W3CDTF">2017-12-12T06:00:51Z</dcterms:modified>
</cp:coreProperties>
</file>