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0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5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9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00F6-F5D3-48FA-9AA9-15D9DED6FA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75CC-1647-4DFF-B555-5777815CA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Java-</a:t>
            </a:r>
            <a:r>
              <a:rPr lang="en-US" altLang="zh-CN" dirty="0" err="1" smtClean="0"/>
              <a:t>nio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BIO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4544703"/>
            <a:ext cx="10515600" cy="163225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    该模型最大的问题就是缺乏弹性伸缩能力，当客户端并发访问量增加后，服务端的线程个数和客户端并发访问数呈</a:t>
            </a:r>
            <a:r>
              <a:rPr lang="en-US" altLang="zh-CN" dirty="0" smtClean="0"/>
              <a:t>1:1</a:t>
            </a:r>
            <a:r>
              <a:rPr lang="zh-CN" altLang="en-US" dirty="0" smtClean="0"/>
              <a:t>的正比关系，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中的线程也是比较宝贵的系统资源，线程数量快速膨胀后，系统的性能将急剧下降，随着访问量的继续增大，系统最终就</a:t>
            </a:r>
            <a:r>
              <a:rPr lang="zh-CN" altLang="en-US" b="1" dirty="0" smtClean="0"/>
              <a:t>死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掉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了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1392072"/>
            <a:ext cx="10426889" cy="27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NIO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324"/>
            <a:ext cx="8828571" cy="2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99" y="4039738"/>
            <a:ext cx="8428571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3" y="1400428"/>
            <a:ext cx="10486985" cy="4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 </a:t>
            </a:r>
            <a:r>
              <a:rPr lang="en-US" altLang="zh-CN" dirty="0"/>
              <a:t>NIO 2.0</a:t>
            </a:r>
            <a:r>
              <a:rPr lang="zh-CN" altLang="en-US" dirty="0"/>
              <a:t>引入了新的异步通道的概念，并提供了异步文件通道和异步套接字通道的实现。</a:t>
            </a:r>
          </a:p>
        </p:txBody>
      </p:sp>
    </p:spTree>
    <p:extLst>
      <p:ext uri="{BB962C8B-B14F-4D97-AF65-F5344CB8AC3E}">
        <p14:creationId xmlns:p14="http://schemas.microsoft.com/office/powerpoint/2010/main" val="39485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03" y="1951630"/>
            <a:ext cx="9703558" cy="33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Java-nio</vt:lpstr>
      <vt:lpstr>BIO</vt:lpstr>
      <vt:lpstr>NIO</vt:lpstr>
      <vt:lpstr>NIO</vt:lpstr>
      <vt:lpstr>AIO</vt:lpstr>
      <vt:lpstr>各种I/O的对比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Java-nio</dc:title>
  <dc:creator>lenovo01</dc:creator>
  <cp:lastModifiedBy>lenovo01</cp:lastModifiedBy>
  <cp:revision>10</cp:revision>
  <dcterms:created xsi:type="dcterms:W3CDTF">2018-04-09T06:06:16Z</dcterms:created>
  <dcterms:modified xsi:type="dcterms:W3CDTF">2018-04-09T06:33:37Z</dcterms:modified>
</cp:coreProperties>
</file>