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E999-9251-41E5-A317-F2482107046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CC0C-A3F1-4D2F-86C0-2027FD844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99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E999-9251-41E5-A317-F2482107046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CC0C-A3F1-4D2F-86C0-2027FD844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9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E999-9251-41E5-A317-F2482107046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CC0C-A3F1-4D2F-86C0-2027FD844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3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E999-9251-41E5-A317-F2482107046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CC0C-A3F1-4D2F-86C0-2027FD844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0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E999-9251-41E5-A317-F2482107046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CC0C-A3F1-4D2F-86C0-2027FD844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98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E999-9251-41E5-A317-F2482107046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CC0C-A3F1-4D2F-86C0-2027FD844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1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E999-9251-41E5-A317-F2482107046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CC0C-A3F1-4D2F-86C0-2027FD844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64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E999-9251-41E5-A317-F2482107046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CC0C-A3F1-4D2F-86C0-2027FD844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03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E999-9251-41E5-A317-F2482107046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CC0C-A3F1-4D2F-86C0-2027FD844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33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E999-9251-41E5-A317-F2482107046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CC0C-A3F1-4D2F-86C0-2027FD844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6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E999-9251-41E5-A317-F2482107046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CC0C-A3F1-4D2F-86C0-2027FD844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82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9E999-9251-41E5-A317-F2482107046E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CC0C-A3F1-4D2F-86C0-2027FD8447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0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Netty</a:t>
            </a:r>
            <a:r>
              <a:rPr lang="en-US" altLang="zh-CN" dirty="0" smtClean="0"/>
              <a:t>-game-server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dexterlxj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0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ame-code-generate</a:t>
            </a:r>
          </a:p>
          <a:p>
            <a:r>
              <a:rPr lang="en-US" altLang="zh-CN" dirty="0" smtClean="0"/>
              <a:t>game-common</a:t>
            </a:r>
          </a:p>
          <a:p>
            <a:r>
              <a:rPr lang="en-US" altLang="zh-CN" dirty="0" smtClean="0"/>
              <a:t>game-core</a:t>
            </a:r>
          </a:p>
          <a:p>
            <a:r>
              <a:rPr lang="en-US" altLang="zh-CN" dirty="0" smtClean="0"/>
              <a:t>game-</a:t>
            </a:r>
            <a:r>
              <a:rPr lang="en-US" altLang="zh-CN" dirty="0" err="1" smtClean="0"/>
              <a:t>db</a:t>
            </a:r>
            <a:endParaRPr lang="en-US" altLang="zh-CN" dirty="0" smtClean="0"/>
          </a:p>
          <a:p>
            <a:r>
              <a:rPr lang="en-US" altLang="zh-CN" dirty="0" smtClean="0"/>
              <a:t>game-executor</a:t>
            </a:r>
          </a:p>
        </p:txBody>
      </p:sp>
    </p:spTree>
    <p:extLst>
      <p:ext uri="{BB962C8B-B14F-4D97-AF65-F5344CB8AC3E}">
        <p14:creationId xmlns:p14="http://schemas.microsoft.com/office/powerpoint/2010/main" val="133762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game-core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955343" y="2468613"/>
            <a:ext cx="180150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55343" y="3261914"/>
            <a:ext cx="180150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logic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55343" y="4123549"/>
            <a:ext cx="180150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message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55343" y="4985184"/>
            <a:ext cx="1801505" cy="368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45207" y="1908287"/>
            <a:ext cx="2552131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启动初始化管理</a:t>
            </a:r>
            <a:endParaRPr lang="zh-CN" altLang="en-US" dirty="0"/>
          </a:p>
        </p:txBody>
      </p:sp>
      <p:cxnSp>
        <p:nvCxnSpPr>
          <p:cNvPr id="12" name="曲线连接符 11"/>
          <p:cNvCxnSpPr>
            <a:stCxn id="4" idx="3"/>
            <a:endCxn id="8" idx="1"/>
          </p:cNvCxnSpPr>
          <p:nvPr/>
        </p:nvCxnSpPr>
        <p:spPr>
          <a:xfrm flipV="1">
            <a:off x="2756848" y="2092532"/>
            <a:ext cx="2388359" cy="5603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154306" y="2652857"/>
            <a:ext cx="2552131" cy="3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网络消息处理</a:t>
            </a:r>
            <a:endParaRPr lang="zh-CN" altLang="en-US" dirty="0"/>
          </a:p>
        </p:txBody>
      </p:sp>
      <p:cxnSp>
        <p:nvCxnSpPr>
          <p:cNvPr id="16" name="曲线连接符 15"/>
          <p:cNvCxnSpPr>
            <a:stCxn id="5" idx="3"/>
            <a:endCxn id="14" idx="1"/>
          </p:cNvCxnSpPr>
          <p:nvPr/>
        </p:nvCxnSpPr>
        <p:spPr>
          <a:xfrm flipV="1">
            <a:off x="2756848" y="2837102"/>
            <a:ext cx="2397458" cy="6090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145206" y="3419921"/>
            <a:ext cx="2552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网络消息交换协议与不同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协议的不同逻辑处理</a:t>
            </a:r>
            <a:endParaRPr lang="zh-CN" altLang="en-US" dirty="0"/>
          </a:p>
        </p:txBody>
      </p:sp>
      <p:cxnSp>
        <p:nvCxnSpPr>
          <p:cNvPr id="19" name="曲线连接符 18"/>
          <p:cNvCxnSpPr>
            <a:stCxn id="6" idx="3"/>
            <a:endCxn id="17" idx="1"/>
          </p:cNvCxnSpPr>
          <p:nvPr/>
        </p:nvCxnSpPr>
        <p:spPr>
          <a:xfrm flipV="1">
            <a:off x="2756848" y="3881586"/>
            <a:ext cx="2388358" cy="4262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154306" y="4615431"/>
            <a:ext cx="255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网络基础服务功能</a:t>
            </a:r>
            <a:endParaRPr lang="zh-CN" altLang="en-US" dirty="0"/>
          </a:p>
        </p:txBody>
      </p:sp>
      <p:cxnSp>
        <p:nvCxnSpPr>
          <p:cNvPr id="22" name="曲线连接符 21"/>
          <p:cNvCxnSpPr>
            <a:stCxn id="7" idx="3"/>
            <a:endCxn id="20" idx="1"/>
          </p:cNvCxnSpPr>
          <p:nvPr/>
        </p:nvCxnSpPr>
        <p:spPr>
          <a:xfrm flipV="1">
            <a:off x="2756848" y="4800097"/>
            <a:ext cx="2397458" cy="369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58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bootstrap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-1026382" y="4330856"/>
            <a:ext cx="2688609" cy="382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GameServer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0" y="1622005"/>
            <a:ext cx="2688609" cy="382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IServerService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-506105" y="2911933"/>
            <a:ext cx="2688609" cy="382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AbstractServerService</a:t>
            </a:r>
            <a:endParaRPr lang="zh-CN" altLang="en-US" dirty="0"/>
          </a:p>
        </p:txBody>
      </p:sp>
      <p:cxnSp>
        <p:nvCxnSpPr>
          <p:cNvPr id="8" name="肘形连接符 7"/>
          <p:cNvCxnSpPr>
            <a:stCxn id="6" idx="0"/>
            <a:endCxn id="5" idx="2"/>
          </p:cNvCxnSpPr>
          <p:nvPr/>
        </p:nvCxnSpPr>
        <p:spPr>
          <a:xfrm rot="5400000" flipH="1" flipV="1">
            <a:off x="637357" y="2204986"/>
            <a:ext cx="907791" cy="506105"/>
          </a:xfrm>
          <a:prstGeom prst="bentConnector3">
            <a:avLst/>
          </a:prstGeom>
          <a:ln w="44450"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0"/>
            <a:endCxn id="6" idx="2"/>
          </p:cNvCxnSpPr>
          <p:nvPr/>
        </p:nvCxnSpPr>
        <p:spPr>
          <a:xfrm rot="5400000" flipH="1" flipV="1">
            <a:off x="59668" y="3552325"/>
            <a:ext cx="1036786" cy="52027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5318788" y="1158238"/>
            <a:ext cx="2688609" cy="382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AbstractNettyServerServic</a:t>
            </a:r>
            <a:endParaRPr lang="zh-CN" altLang="en-US" dirty="0"/>
          </a:p>
        </p:txBody>
      </p:sp>
      <p:cxnSp>
        <p:nvCxnSpPr>
          <p:cNvPr id="17" name="肘形连接符 16"/>
          <p:cNvCxnSpPr>
            <a:stCxn id="15" idx="1"/>
            <a:endCxn id="6" idx="3"/>
          </p:cNvCxnSpPr>
          <p:nvPr/>
        </p:nvCxnSpPr>
        <p:spPr>
          <a:xfrm rot="10800000" flipV="1">
            <a:off x="2182504" y="1349306"/>
            <a:ext cx="3136284" cy="175369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3260582" y="2536678"/>
            <a:ext cx="3542231" cy="382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AbstractNettyHttpServerService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5242605" y="3300084"/>
            <a:ext cx="3542231" cy="382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AbstractNettyTcpServerService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510726" y="4044473"/>
            <a:ext cx="3542231" cy="382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AbstractNettyTcpServerService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8281841" y="2458038"/>
            <a:ext cx="3542231" cy="382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AbstractNettyTcpServerService</a:t>
            </a:r>
            <a:endParaRPr lang="zh-CN" altLang="en-US" dirty="0"/>
          </a:p>
        </p:txBody>
      </p:sp>
      <p:cxnSp>
        <p:nvCxnSpPr>
          <p:cNvPr id="35" name="肘形连接符 34"/>
          <p:cNvCxnSpPr>
            <a:stCxn id="19" idx="0"/>
            <a:endCxn id="15" idx="2"/>
          </p:cNvCxnSpPr>
          <p:nvPr/>
        </p:nvCxnSpPr>
        <p:spPr>
          <a:xfrm rot="5400000" flipH="1" flipV="1">
            <a:off x="5349244" y="1222830"/>
            <a:ext cx="996303" cy="1631395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1" idx="0"/>
            <a:endCxn id="15" idx="2"/>
          </p:cNvCxnSpPr>
          <p:nvPr/>
        </p:nvCxnSpPr>
        <p:spPr>
          <a:xfrm rot="16200000" flipV="1">
            <a:off x="5958553" y="2244916"/>
            <a:ext cx="1759709" cy="35062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3" idx="0"/>
            <a:endCxn id="15" idx="2"/>
          </p:cNvCxnSpPr>
          <p:nvPr/>
        </p:nvCxnSpPr>
        <p:spPr>
          <a:xfrm rot="16200000" flipV="1">
            <a:off x="7899194" y="304275"/>
            <a:ext cx="917663" cy="338986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22" idx="0"/>
          </p:cNvCxnSpPr>
          <p:nvPr/>
        </p:nvCxnSpPr>
        <p:spPr>
          <a:xfrm rot="16200000" flipV="1">
            <a:off x="6236875" y="1999506"/>
            <a:ext cx="2471185" cy="1618750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</Words>
  <Application>Microsoft Office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Netty-game-server</vt:lpstr>
      <vt:lpstr>工程</vt:lpstr>
      <vt:lpstr>game-core</vt:lpstr>
      <vt:lpstr>bootstrap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Netty-game-server</dc:title>
  <dc:creator>lenovo01</dc:creator>
  <cp:lastModifiedBy>lenovo01</cp:lastModifiedBy>
  <cp:revision>16</cp:revision>
  <dcterms:created xsi:type="dcterms:W3CDTF">2018-04-10T03:27:41Z</dcterms:created>
  <dcterms:modified xsi:type="dcterms:W3CDTF">2018-04-10T04:05:08Z</dcterms:modified>
</cp:coreProperties>
</file>