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1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8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0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7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2DE8-77F5-40C0-A991-CDEB8A70D86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EFE0-BCAD-4B3A-AA77-EEB9E018F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区</a:t>
            </a:r>
            <a:r>
              <a:rPr lang="zh-CN" altLang="en-US" dirty="0" smtClean="0"/>
              <a:t>块链（</a:t>
            </a:r>
            <a:r>
              <a:rPr lang="en-US" altLang="zh-CN" dirty="0" err="1" smtClean="0"/>
              <a:t>blockchain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，区块链是一个放在非安全环境中的分布式数据库（系统）。</a:t>
            </a:r>
            <a:endParaRPr lang="zh-CN" altLang="en-US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，区块链采用密码学的方法来保证已有数据不可能被篡改。</a:t>
            </a:r>
            <a:endParaRPr lang="zh-CN" altLang="en-US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，区块链采用共识算法来对于新增数据达成共识。</a:t>
            </a:r>
            <a:endParaRPr lang="zh-CN" altLang="en-US" dirty="0"/>
          </a:p>
          <a:p>
            <a:r>
              <a:rPr lang="zh-CN" altLang="en-US" b="1" dirty="0"/>
              <a:t>具有以上三个性质的系统，就是区块链。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6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常用的有</a:t>
            </a:r>
            <a:r>
              <a:rPr lang="en-US" altLang="zh-CN" dirty="0"/>
              <a:t>RSA</a:t>
            </a:r>
            <a:r>
              <a:rPr lang="zh-CN" altLang="en-US" dirty="0"/>
              <a:t>，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和</a:t>
            </a:r>
            <a:r>
              <a:rPr lang="en-US" altLang="zh-CN" dirty="0"/>
              <a:t>ECC</a:t>
            </a:r>
            <a:r>
              <a:rPr lang="zh-CN" altLang="en-US" dirty="0"/>
              <a:t>（椭圆曲线），比特币用的是椭圆曲线。</a:t>
            </a:r>
          </a:p>
        </p:txBody>
      </p:sp>
    </p:spTree>
    <p:extLst>
      <p:ext uri="{BB962C8B-B14F-4D97-AF65-F5344CB8AC3E}">
        <p14:creationId xmlns:p14="http://schemas.microsoft.com/office/powerpoint/2010/main" val="25911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区块链怎么实现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、交易</a:t>
            </a:r>
            <a:r>
              <a:rPr lang="zh-CN" altLang="en-US" dirty="0"/>
              <a:t>（数据）写在</a:t>
            </a:r>
            <a:r>
              <a:rPr lang="zh-CN" altLang="en-US" dirty="0" smtClean="0"/>
              <a:t>区块里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个区块叫创世区块，写啥都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第二个区块开始，每个区块的第一部分有前一区块的哈希值。此外，区块里的每一笔交易（数据），都有发起人的数字签名来保证真实性和合法性。于是，先</a:t>
            </a:r>
            <a:r>
              <a:rPr lang="zh-CN" altLang="en-US" dirty="0" smtClean="0"/>
              <a:t>前区块</a:t>
            </a:r>
            <a:r>
              <a:rPr lang="zh-CN" altLang="en-US" dirty="0"/>
              <a:t>里的任何数据都不可被</a:t>
            </a:r>
            <a:r>
              <a:rPr lang="zh-CN" altLang="en-US" dirty="0" smtClean="0"/>
              <a:t>篡改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、为什么</a:t>
            </a:r>
            <a:r>
              <a:rPr lang="zh-CN" altLang="en-US" dirty="0"/>
              <a:t>要弄个链啊？直接所有数据加个哈希值不就行了？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因为这个</a:t>
            </a:r>
            <a:r>
              <a:rPr lang="zh-CN" altLang="en-US" dirty="0"/>
              <a:t>数据库并不是静止的</a:t>
            </a:r>
            <a:r>
              <a:rPr lang="zh-CN" altLang="en-US" dirty="0" smtClean="0"/>
              <a:t>啊，数据库</a:t>
            </a:r>
            <a:r>
              <a:rPr lang="zh-CN" altLang="en-US" dirty="0"/>
              <a:t>的数据是会增加的，而每次增加的数据，就是一个区块，于是这些生成时间不同的区块，就以这种形式链在一起了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</a:t>
            </a:r>
            <a:r>
              <a:rPr lang="zh-CN" altLang="en-US" dirty="0"/>
              <a:t>增加区块，就涉及</a:t>
            </a:r>
            <a:r>
              <a:rPr lang="zh-CN" altLang="en-US" dirty="0" smtClean="0"/>
              <a:t>到</a:t>
            </a:r>
            <a:r>
              <a:rPr lang="en-US" altLang="zh-CN" dirty="0" smtClean="0"/>
              <a:t>——</a:t>
            </a:r>
            <a:r>
              <a:rPr lang="zh-CN" altLang="en-US" dirty="0"/>
              <a:t>共识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、共识算法</a:t>
            </a:r>
            <a:endParaRPr lang="en-US" altLang="zh-CN" dirty="0" smtClean="0"/>
          </a:p>
          <a:p>
            <a:pPr lvl="1"/>
            <a:r>
              <a:rPr lang="zh-CN" altLang="en-US" dirty="0"/>
              <a:t>共识算法的目的，就是让所有节点对于新增区块达成</a:t>
            </a:r>
            <a:r>
              <a:rPr lang="zh-CN" altLang="en-US" dirty="0" smtClean="0"/>
              <a:t>共识，也就是说，所有人</a:t>
            </a:r>
            <a:r>
              <a:rPr lang="zh-CN" altLang="en-US" dirty="0"/>
              <a:t>都要认可新增的</a:t>
            </a:r>
            <a:r>
              <a:rPr lang="zh-CN" altLang="en-US" dirty="0" smtClean="0"/>
              <a:t>区块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36"/>
              </p:ext>
            </p:extLst>
          </p:nvPr>
        </p:nvGraphicFramePr>
        <p:xfrm>
          <a:off x="1417851" y="211173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字段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字段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字段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交易数据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场合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交易数据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场合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0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303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区块链（blockchain）</vt:lpstr>
      <vt:lpstr>认识</vt:lpstr>
      <vt:lpstr>加密</vt:lpstr>
      <vt:lpstr>区块链怎么实现</vt:lpstr>
      <vt:lpstr>区块链数据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lenovo01</dc:creator>
  <cp:lastModifiedBy>lenovo01</cp:lastModifiedBy>
  <cp:revision>28</cp:revision>
  <dcterms:created xsi:type="dcterms:W3CDTF">2018-03-07T02:59:01Z</dcterms:created>
  <dcterms:modified xsi:type="dcterms:W3CDTF">2018-03-09T10:15:21Z</dcterms:modified>
</cp:coreProperties>
</file>