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2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0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4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D443-A64F-47DB-9AA9-1AF653A6DE2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14DC-F1ED-4526-BC83-2D3E6199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4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http://rawkes.com/articles/creating-a-real-time-multiplayer-game-with-websockets-and-node.html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node</vt:lpstr>
      <vt:lpstr>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lenovo01</dc:creator>
  <cp:lastModifiedBy>lenovo01</cp:lastModifiedBy>
  <cp:revision>1</cp:revision>
  <dcterms:created xsi:type="dcterms:W3CDTF">2018-03-30T10:05:02Z</dcterms:created>
  <dcterms:modified xsi:type="dcterms:W3CDTF">2018-03-30T10:05:38Z</dcterms:modified>
</cp:coreProperties>
</file>