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A9B8-E390-490E-8C48-3182C38D1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AB11D-7C22-4C6E-93FE-186F55BFB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8339B-B063-4BA7-A113-A1A48517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817BF-0865-4BB9-BEB6-FD8731E6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1DC2A-4706-465F-945A-A2238E6E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A651-2F5C-4944-8204-B7951173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BCF47-C68F-49EB-B3B8-00E65046A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78A6C-677D-4FBF-AFC5-9F9F7D8A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B49D6-3D86-407A-A4A4-8D7624C7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783CA-06B8-469C-9C95-FBD76714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30EDEB-4EE9-4A6C-9F97-260CC8C01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E85A4-FB8A-4D73-B24F-7DFF04AC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CBAC1-7609-468F-992C-BFFE2967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C0757-1B87-4A79-B178-869BEF36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19072-37AC-43A5-ABB0-3D383DD8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0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D2DD-BFB5-4CBD-9D45-D90CB6BD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0D920-9D33-4599-90CD-AF757D1F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C3F1C-4422-4FEE-BF53-652D209F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46A00-23AB-4EF5-A98D-557FADD9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0911D-E3EF-42F4-85DB-0017607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7317-FE1B-4EAA-B6B4-6A25C268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4AA32-4F19-4F9A-B7A9-E2889094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E6B9A-0659-44E5-8E38-6E2BFD4B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91AF2-432F-4D5C-BFC0-1C8259CC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5B299-D8D7-4072-8633-632ABCC1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7FF0-4B6B-43A4-BC30-9B72D8EC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87CCA-4E96-442F-85B0-7C4E415D0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71BD2-DC79-45CC-A81E-8706D754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57466-4D38-464A-BF54-9B30EEA5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CB1C4-F77D-4924-90D7-1DF12F2B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893AB-7C1B-47DF-A067-071307DF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7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CDBD-5D89-48AA-8A69-AF7D4EE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E2E7F-297C-4D2D-A237-43125C32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13D7B-C7E2-4057-88BD-98540A911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EDB790-0635-4CDC-9952-06010E594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A3E20-5E12-4720-9FC4-A3DCD1540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2F9D9-B432-4E07-934B-4F1BEA86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EF244-131F-48A8-BF62-DAB320A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A6A4FC-7A2E-4EC5-AD7E-24A5CD58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DD2B5-95ED-4843-9299-7CBF0F3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1EFE5-C969-4D13-B0BD-07F58A0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6B3DA9-F202-4529-8CC1-31C8E5A7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846D2-88FB-41E0-899B-62FADBF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A0960-70B0-49E9-9500-65162B42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CC991-CCA4-47FA-8B32-B9078BD4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71766-EC22-4965-9E3A-42345F67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FFB0-B566-496C-934D-5C150E03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338B4-FD68-480A-A5CE-44834916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E6E70-E04D-4AE6-96BE-C630B4A2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D36F7-453E-497D-852A-CC0F5DD7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E34C8-E7B8-4F15-98B6-EAE28E73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A553F-3CF2-4A7E-A6A9-AE174B67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0DF4-6B5E-42E7-ADB9-CF3DA2EE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F87EC9-62B0-4D3A-91D0-6E5B7AB9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76387-4971-4A3F-9E64-E6FD7162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4EF9F-C73F-4941-B94E-9159CC1A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878ED-5D4A-46BC-9DA1-1157D499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7F3E0-FC07-48F5-BE43-D40C0514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2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D652C5-F25C-4C5D-94D3-EC0D617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CBBEF-42CC-428D-AA02-8693657A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4F17D-2505-491B-9391-41FED582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6E87-269E-4C37-AF7F-13EE683B1B9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41759-F0B7-45F1-A78A-130416949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55F27-6205-4D57-A174-419D301E2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0133-A11C-4240-979B-29211BBC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1B42-DEE0-49AB-87F0-D6737F6CA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0EBA4-DF3F-4607-B642-EBB0BA8A4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dexter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3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DC151-2C0B-494C-8849-1B54A9F2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使用接口来应对特殊行为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49618-2849-44D6-B6B2-31A10E42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54"/>
            <a:ext cx="12192000" cy="4098237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A085B0B-6C3C-470F-87A4-A141A2C1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4" y="5395946"/>
            <a:ext cx="10515600" cy="1096929"/>
          </a:xfrm>
        </p:spPr>
        <p:txBody>
          <a:bodyPr>
            <a:normAutofit/>
          </a:bodyPr>
          <a:lstStyle/>
          <a:p>
            <a:r>
              <a:rPr lang="zh-CN" altLang="en-US" dirty="0"/>
              <a:t>通过接口将可变的行为内容移出</a:t>
            </a:r>
            <a:endParaRPr lang="en-US" altLang="zh-CN" dirty="0"/>
          </a:p>
          <a:p>
            <a:r>
              <a:rPr lang="zh-CN" altLang="en-US" dirty="0"/>
              <a:t>但是目前这种方式会导致代码的复用性很差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05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9273-A9C7-4DE5-BE00-4F0788EA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整合行为类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742FC-7E51-4058-A56F-364AD995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35"/>
            <a:ext cx="10515600" cy="1189327"/>
          </a:xfrm>
        </p:spPr>
        <p:txBody>
          <a:bodyPr/>
          <a:lstStyle/>
          <a:p>
            <a:r>
              <a:rPr lang="zh-CN" altLang="en-US" dirty="0"/>
              <a:t>这样的方式可以带来松耦合依赖效果</a:t>
            </a:r>
            <a:endParaRPr lang="en-US" altLang="zh-CN" dirty="0"/>
          </a:p>
          <a:p>
            <a:r>
              <a:rPr lang="zh-CN" altLang="en-US" dirty="0"/>
              <a:t>多使用组合方式，少用继承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26562-C97B-4CAD-B93C-5A85A21B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053"/>
            <a:ext cx="7758545" cy="31143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675970-C782-40C9-AD60-15C3478B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1690688"/>
            <a:ext cx="4248727" cy="32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10169-3C1E-4061-ACFC-FA3A4686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通过对象与行为分开的模型如下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917FF-974B-48B8-8F96-22E5761A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5513"/>
            <a:ext cx="10515600" cy="1161618"/>
          </a:xfrm>
        </p:spPr>
        <p:txBody>
          <a:bodyPr/>
          <a:lstStyle/>
          <a:p>
            <a:r>
              <a:rPr lang="zh-CN" altLang="en-US" dirty="0"/>
              <a:t>利用了接口实现了多态</a:t>
            </a:r>
            <a:endParaRPr lang="en-US" altLang="zh-CN" dirty="0"/>
          </a:p>
          <a:p>
            <a:r>
              <a:rPr lang="zh-CN" altLang="en-US" dirty="0"/>
              <a:t>利用了对象与行为分开解决了紧耦合问题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5678B-3BEA-4889-B8E1-A2BA2BCF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090"/>
            <a:ext cx="10515600" cy="35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2ADBD-32F2-4C09-940F-2350C2F5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使用继承的缺点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B404F-A4C8-4F4D-84FC-4661C194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、代码在多个子类中重复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、难以得知全部的行为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、运行时的行为不容易改变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、改变会牵一发动全身</a:t>
            </a:r>
          </a:p>
        </p:txBody>
      </p:sp>
    </p:spTree>
    <p:extLst>
      <p:ext uri="{BB962C8B-B14F-4D97-AF65-F5344CB8AC3E}">
        <p14:creationId xmlns:p14="http://schemas.microsoft.com/office/powerpoint/2010/main" val="76781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1A74-89CC-4227-A268-9DF1D52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-</a:t>
            </a:r>
            <a:r>
              <a:rPr lang="zh-CN" altLang="en-US" dirty="0"/>
              <a:t>观察者模式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7E268-BC23-4CE7-A285-58054C05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116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Observer [</a:t>
            </a:r>
            <a:r>
              <a:rPr lang="en-US" altLang="zh-CN" dirty="0" err="1"/>
              <a:t>əb’zɜ:və</a:t>
            </a:r>
            <a:r>
              <a:rPr lang="en-US" altLang="zh-CN" dirty="0"/>
              <a:t>]</a:t>
            </a:r>
            <a:r>
              <a:rPr lang="zh-CN" altLang="en-US" dirty="0"/>
              <a:t>：观察者</a:t>
            </a:r>
            <a:endParaRPr lang="en-US" altLang="zh-CN" dirty="0"/>
          </a:p>
          <a:p>
            <a:r>
              <a:rPr lang="zh-CN" altLang="en-US" dirty="0"/>
              <a:t>观察者模式定义了对象之间的一对多依赖，这样当一个对象改变状态时，它的所有依赖者都会收到通知并自动更新</a:t>
            </a:r>
            <a:endParaRPr lang="en-US" altLang="zh-CN" dirty="0"/>
          </a:p>
          <a:p>
            <a:r>
              <a:rPr lang="zh-CN" altLang="en-US" dirty="0"/>
              <a:t>观察者模式主要由主题对象与观察者对象构成，</a:t>
            </a:r>
            <a:r>
              <a:rPr lang="en-US" altLang="zh-CN" dirty="0"/>
              <a:t>java</a:t>
            </a:r>
            <a:r>
              <a:rPr lang="zh-CN" altLang="en-US" dirty="0"/>
              <a:t>提供了内置的观察者模式实现类，在</a:t>
            </a:r>
            <a:r>
              <a:rPr lang="en-US" altLang="zh-CN" dirty="0" err="1"/>
              <a:t>java.util</a:t>
            </a:r>
            <a:r>
              <a:rPr lang="zh-CN" altLang="en-US" dirty="0"/>
              <a:t>包中，需要继承</a:t>
            </a:r>
            <a:r>
              <a:rPr lang="en-US" altLang="zh-CN" dirty="0"/>
              <a:t>observer</a:t>
            </a:r>
            <a:r>
              <a:rPr lang="zh-CN" altLang="en-US" dirty="0"/>
              <a:t>（观察者）与</a:t>
            </a:r>
            <a:r>
              <a:rPr lang="en-US" altLang="zh-CN" dirty="0"/>
              <a:t>observable</a:t>
            </a:r>
            <a:r>
              <a:rPr lang="zh-CN" altLang="en-US" dirty="0"/>
              <a:t>（被观察者）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6CD398-6EE2-4A86-817F-816EDE3B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06" y="4296792"/>
            <a:ext cx="9392188" cy="23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202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设计模式</vt:lpstr>
      <vt:lpstr>使用接口来应对特殊行为</vt:lpstr>
      <vt:lpstr>整合行为类</vt:lpstr>
      <vt:lpstr>通过对象与行为分开的模型如下</vt:lpstr>
      <vt:lpstr>使用继承的缺点</vt:lpstr>
      <vt:lpstr>设计模式-观察者模式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Lenovo</dc:creator>
  <cp:lastModifiedBy>Lenovo</cp:lastModifiedBy>
  <cp:revision>17</cp:revision>
  <dcterms:created xsi:type="dcterms:W3CDTF">2018-10-23T04:33:25Z</dcterms:created>
  <dcterms:modified xsi:type="dcterms:W3CDTF">2018-10-23T11:18:55Z</dcterms:modified>
</cp:coreProperties>
</file>