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46"/>
  </p:normalViewPr>
  <p:slideViewPr>
    <p:cSldViewPr snapToGrid="0">
      <p:cViewPr varScale="1">
        <p:scale>
          <a:sx n="107" d="100"/>
          <a:sy n="10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7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9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5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888F-C394-4137-AE6F-4AC5A8462505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7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Dohko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dexterlxj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0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利用未发生的事情来进行猜测。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砸金蛋</a:t>
            </a:r>
            <a:endParaRPr kumimoji="1" lang="en-US" altLang="zh-CN" dirty="0" smtClean="0"/>
          </a:p>
          <a:p>
            <a:r>
              <a:rPr kumimoji="1" lang="zh-CN" altLang="en-US" dirty="0" smtClean="0"/>
              <a:t>猜塞子点数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猜扑克</a:t>
            </a:r>
            <a:endParaRPr kumimoji="1" lang="en-US" altLang="zh-CN" dirty="0" smtClean="0"/>
          </a:p>
          <a:p>
            <a:r>
              <a:rPr kumimoji="1" lang="zh-CN" altLang="en-US" dirty="0" smtClean="0"/>
              <a:t>猜豆子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抓阄</a:t>
            </a:r>
            <a:endParaRPr kumimoji="1" lang="en-US" altLang="zh-CN" dirty="0" smtClean="0"/>
          </a:p>
          <a:p>
            <a:r>
              <a:rPr kumimoji="1" lang="zh-CN" altLang="en-US" dirty="0" smtClean="0"/>
              <a:t>猜金币正反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13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整体框架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3299" y="1690688"/>
            <a:ext cx="4229101" cy="5057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43299" y="1690688"/>
            <a:ext cx="4229101" cy="1123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游戏广告牌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3298" y="2814638"/>
            <a:ext cx="4229101" cy="5857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便捷内容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43298" y="3400425"/>
            <a:ext cx="4229101" cy="2686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核心内容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43297" y="6086473"/>
            <a:ext cx="4229101" cy="661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尾部内容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43297" y="3400425"/>
            <a:ext cx="1394463" cy="910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game1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60615" y="3400425"/>
            <a:ext cx="1394463" cy="910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game2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66507" y="3400425"/>
            <a:ext cx="1394463" cy="910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game3</a:t>
            </a:r>
            <a:endParaRPr kumimoji="1"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543297" y="4326391"/>
            <a:ext cx="1394463" cy="910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game3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60615" y="4326391"/>
            <a:ext cx="1394463" cy="910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game4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66507" y="4326391"/>
            <a:ext cx="1394463" cy="910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game5</a:t>
            </a:r>
            <a:endParaRPr kumimoji="1"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4937760" y="2798990"/>
            <a:ext cx="1394463" cy="5857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兑换商场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43296" y="2798990"/>
            <a:ext cx="1394463" cy="5857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资讯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39838" y="2798990"/>
            <a:ext cx="1394463" cy="5857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我的</a:t>
            </a:r>
          </a:p>
        </p:txBody>
      </p:sp>
      <p:sp>
        <p:nvSpPr>
          <p:cNvPr id="18" name="矩形 17"/>
          <p:cNvSpPr/>
          <p:nvPr/>
        </p:nvSpPr>
        <p:spPr>
          <a:xfrm>
            <a:off x="3543295" y="5261336"/>
            <a:ext cx="1394463" cy="825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game6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60615" y="5261336"/>
            <a:ext cx="1394463" cy="825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game7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66506" y="5261336"/>
            <a:ext cx="1394463" cy="825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74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35540" y="3657570"/>
            <a:ext cx="9553432" cy="13231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8245" y="458252"/>
            <a:ext cx="9553432" cy="518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Entry-H5/Entry-IOS/Entry-Android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5540" y="1149754"/>
            <a:ext cx="9553432" cy="2322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35540" y="1212287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Business-service</a:t>
            </a:r>
          </a:p>
        </p:txBody>
      </p:sp>
      <p:sp>
        <p:nvSpPr>
          <p:cNvPr id="8" name="矩形 7"/>
          <p:cNvSpPr/>
          <p:nvPr/>
        </p:nvSpPr>
        <p:spPr>
          <a:xfrm>
            <a:off x="1208245" y="5145523"/>
            <a:ext cx="9553432" cy="11543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08245" y="5145523"/>
            <a:ext cx="41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Operation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and maintenance</a:t>
            </a:r>
          </a:p>
        </p:txBody>
      </p:sp>
      <p:sp>
        <p:nvSpPr>
          <p:cNvPr id="21" name="矩形 20"/>
          <p:cNvSpPr/>
          <p:nvPr/>
        </p:nvSpPr>
        <p:spPr>
          <a:xfrm>
            <a:off x="4545513" y="1446932"/>
            <a:ext cx="2058511" cy="29258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-gateway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62613" y="2125513"/>
            <a:ext cx="2088107" cy="3676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dohko-auth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14521" y="2127953"/>
            <a:ext cx="2088107" cy="3676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dohko</a:t>
            </a:r>
            <a:r>
              <a:rPr lang="en-US" altLang="zh-CN" dirty="0"/>
              <a:t>-trade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18337" y="2125513"/>
            <a:ext cx="2088107" cy="3676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dohko</a:t>
            </a:r>
            <a:r>
              <a:rPr lang="en-US" altLang="zh-CN" dirty="0"/>
              <a:t>-info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33939" y="4152294"/>
            <a:ext cx="2088107" cy="367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dohko</a:t>
            </a:r>
            <a:r>
              <a:rPr lang="en-US" altLang="zh-CN" dirty="0"/>
              <a:t>-capture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40686" y="4146471"/>
            <a:ext cx="2088107" cy="367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dohko</a:t>
            </a:r>
            <a:r>
              <a:rPr lang="en-US" altLang="zh-CN" dirty="0" smtClean="0"/>
              <a:t>-expert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66429" y="2133108"/>
            <a:ext cx="2088107" cy="3676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dohko</a:t>
            </a:r>
            <a:r>
              <a:rPr lang="en-US" altLang="zh-CN" dirty="0"/>
              <a:t>-ticket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30230" y="4146470"/>
            <a:ext cx="2088107" cy="367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dohko</a:t>
            </a:r>
            <a:r>
              <a:rPr lang="en-US" altLang="zh-CN" dirty="0"/>
              <a:t>-acct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400194" y="2782716"/>
            <a:ext cx="2088107" cy="3676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dohko-thirdpay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72899" y="5591642"/>
            <a:ext cx="2088107" cy="3676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ohko</a:t>
            </a:r>
            <a:r>
              <a:rPr lang="en-US" altLang="zh-CN" dirty="0" smtClean="0"/>
              <a:t>-backend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36839" y="3665524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basic-service</a:t>
            </a:r>
          </a:p>
        </p:txBody>
      </p:sp>
    </p:spTree>
    <p:extLst>
      <p:ext uri="{BB962C8B-B14F-4D97-AF65-F5344CB8AC3E}">
        <p14:creationId xmlns:p14="http://schemas.microsoft.com/office/powerpoint/2010/main" val="243434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transfer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6360" y="2438400"/>
            <a:ext cx="2118360" cy="563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4760" y="2438400"/>
            <a:ext cx="2118360" cy="563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cxnSp>
        <p:nvCxnSpPr>
          <p:cNvPr id="6" name="肘形连接符 5"/>
          <p:cNvCxnSpPr>
            <a:stCxn id="3" idx="3"/>
            <a:endCxn id="4" idx="1"/>
          </p:cNvCxnSpPr>
          <p:nvPr/>
        </p:nvCxnSpPr>
        <p:spPr>
          <a:xfrm>
            <a:off x="3474720" y="2720340"/>
            <a:ext cx="4130040" cy="12700"/>
          </a:xfrm>
          <a:prstGeom prst="bentConnector3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3400" y="19659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http/</a:t>
            </a:r>
            <a:r>
              <a:rPr kumimoji="1" lang="en-US" altLang="zh-CN" dirty="0" err="1" smtClean="0"/>
              <a:t>websocket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24400" y="299561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protobuf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8200" y="339336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Protobuf.js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long.js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bytebuffer.js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78140" y="34509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protobuf</a:t>
            </a:r>
            <a:r>
              <a:rPr kumimoji="1" lang="zh-CN" altLang="en-US" dirty="0" smtClean="0"/>
              <a:t>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2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dohko-auth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Spring-boot</a:t>
            </a:r>
          </a:p>
          <a:p>
            <a:r>
              <a:rPr kumimoji="1" lang="en-US" altLang="zh-CN" dirty="0" smtClean="0"/>
              <a:t>Spring-boot-oauth2</a:t>
            </a:r>
          </a:p>
          <a:p>
            <a:r>
              <a:rPr kumimoji="1" lang="en-US" altLang="zh-CN" dirty="0" smtClean="0"/>
              <a:t>Spring-</a:t>
            </a:r>
            <a:r>
              <a:rPr kumimoji="1" lang="en-US" altLang="zh-CN" dirty="0" err="1" smtClean="0"/>
              <a:t>mvc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57547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83</Words>
  <Application>Microsoft Macintosh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Dohko architecture</vt:lpstr>
      <vt:lpstr>游戏</vt:lpstr>
      <vt:lpstr>整体框架</vt:lpstr>
      <vt:lpstr>PowerPoint 演示文稿</vt:lpstr>
      <vt:lpstr>Data transfer</vt:lpstr>
      <vt:lpstr>dohko-auth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lenovo01</dc:creator>
  <cp:lastModifiedBy>Microsoft Office 用户</cp:lastModifiedBy>
  <cp:revision>71</cp:revision>
  <dcterms:created xsi:type="dcterms:W3CDTF">2017-12-11T07:49:36Z</dcterms:created>
  <dcterms:modified xsi:type="dcterms:W3CDTF">2017-12-15T15:33:16Z</dcterms:modified>
</cp:coreProperties>
</file>