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5BA46-1D25-42EE-9025-C87AC60F2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7F9928-A717-46BF-A6F1-B06AFCB3D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B36FB-3E0E-4EA0-B7B3-3AA0C68E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E3A-2E57-4E04-9522-4AF917BA794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70C4B-0FFC-485B-ACCF-0BF6BB6F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E7CAC-03B7-4C3B-A679-1E61120E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D5-B997-458E-9DF1-33AC95B1A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19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67A63-B8B4-4B46-8279-CD77982A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409A24-DE75-4D20-9010-8E2416391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36495-44EA-41D0-A9C5-4D210ACA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E3A-2E57-4E04-9522-4AF917BA794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D0A1B-7149-429C-B354-83E2BEBB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ABCB6-D4AB-474F-BFC7-B50B02C0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D5-B997-458E-9DF1-33AC95B1A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7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937E0A-3BBA-465A-99ED-FE7E7CFDE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D3B3C1-EB43-4212-A43C-5270562FF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7F382-9BC7-46AF-8A62-35596C93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E3A-2E57-4E04-9522-4AF917BA794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E0B60-E85A-49E5-B7F6-80DB06F2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0E6C9-510D-4FA9-847A-B388CF38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D5-B997-458E-9DF1-33AC95B1A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4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80DC7-108B-4AA9-AFA5-6AD03A31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94E8E-5115-4864-A679-DFC405D6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76760-84CB-40F8-A47D-1E141922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E3A-2E57-4E04-9522-4AF917BA794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4CF14-2D10-4167-83A7-1E2DEFD9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DE70F-7838-412F-8853-ED053D7B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D5-B997-458E-9DF1-33AC95B1A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1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61764-2037-4C55-8C89-5EDAF2C7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9A0CB-6DC2-4A4E-92B4-14EDAD41B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CE935-3212-44CA-8347-8EA89E97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E3A-2E57-4E04-9522-4AF917BA794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7CF31-E2B2-4D08-9F4A-5E2FCC45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63B39-4D8D-49C0-8712-6C75FF26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D5-B997-458E-9DF1-33AC95B1A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51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35018-7C7E-40F5-B087-2E31622E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913DE-A2DC-4474-80C3-5E892A72A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21FD6-4F49-4158-A7C7-D27422091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8548A-7DF0-4923-B927-41E02B16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E3A-2E57-4E04-9522-4AF917BA794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F227A-9132-4F1B-B679-CB293272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ABFBB-87A6-4E95-ABC9-95C1E656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D5-B997-458E-9DF1-33AC95B1A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9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C0995-FD26-4F4A-B583-5F1E19AC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A798D2-1512-44E9-9B91-94AC77C14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5DDA2-4A40-41C4-9552-49AB274E9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A81FCC-8C0B-4EFC-AE15-6398E291F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6DD7F2-035B-48D3-96DB-C2CF6261F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40E576-A53A-4867-927B-7C160B39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E3A-2E57-4E04-9522-4AF917BA794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C0ED37-A912-4CF7-8591-99F45F31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FEC5A7-BECF-4675-A074-CB39F588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D5-B997-458E-9DF1-33AC95B1A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5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C306C-8365-4E8C-B5DC-1E44702F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E54524-C3C6-47AE-8E68-1B1CD5A0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E3A-2E57-4E04-9522-4AF917BA794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40BA76-210C-438F-9E6C-3A29ED78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8F0B83-1ABF-43D0-9640-4AAF4C18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D5-B997-458E-9DF1-33AC95B1A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3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6524E0-40CB-4216-B2B7-D09CF247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E3A-2E57-4E04-9522-4AF917BA794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20F0E-7E58-464D-BBAD-AA3C587E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925276-76F1-42DB-B23F-8E540D65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D5-B997-458E-9DF1-33AC95B1A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15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CE5BE-1958-4E5C-B79A-E5809BEF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2594F-D9CB-4412-BAEA-534682F16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D314FD-A94F-4480-8AD5-0286AFD9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E6699-DDA5-4063-9186-0E0E8630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E3A-2E57-4E04-9522-4AF917BA794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B4CD27-C299-450C-BB30-13CAC5CC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187E4F-7BBC-4793-8A5F-81E6D9BE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D5-B997-458E-9DF1-33AC95B1A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67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AF55E-42CC-4C2D-8C91-D856BED2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C1A22E-9DDE-4C10-9A73-A7BC9FFCF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57D42-A9F2-48FE-961C-D696245B9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9F3B1-E911-4951-AC55-4AFAED9C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E3A-2E57-4E04-9522-4AF917BA794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565221-4F44-4624-A71E-7E64CBFE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07580-109C-4FEB-89AE-60626A4A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D5-B997-458E-9DF1-33AC95B1A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05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5DD69F-BE9D-49F2-BFA0-43F03198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D5DE39-8553-4121-B076-9D5EA6AF0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5308C-4600-45EA-AB98-5AE200F35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2CE3A-2E57-4E04-9522-4AF917BA794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55BDF-AC3C-4F35-BAE1-583DFFD39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5754E-CBA1-4ABE-8CD0-D2CDD9160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63D5-B997-458E-9DF1-33AC95B1A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6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C13D5-D0EF-42C8-BD3A-F805777CC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Eureka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9785B6-172A-40B0-99A4-293C2D68C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Dexter</a:t>
            </a:r>
          </a:p>
        </p:txBody>
      </p:sp>
    </p:spTree>
    <p:extLst>
      <p:ext uri="{BB962C8B-B14F-4D97-AF65-F5344CB8AC3E}">
        <p14:creationId xmlns:p14="http://schemas.microsoft.com/office/powerpoint/2010/main" val="292991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86329E32-628F-462A-8D0F-0C6C4F9CE179}"/>
              </a:ext>
            </a:extLst>
          </p:cNvPr>
          <p:cNvSpPr/>
          <p:nvPr/>
        </p:nvSpPr>
        <p:spPr>
          <a:xfrm>
            <a:off x="403759" y="2389842"/>
            <a:ext cx="3530932" cy="2778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A92E76D-5E7D-4164-BD69-247D023CFB81}"/>
              </a:ext>
            </a:extLst>
          </p:cNvPr>
          <p:cNvSpPr/>
          <p:nvPr/>
        </p:nvSpPr>
        <p:spPr>
          <a:xfrm>
            <a:off x="542126" y="4102561"/>
            <a:ext cx="3288145" cy="71537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EFBA5AE-3EC1-4621-8E81-AC67972FF8DD}"/>
              </a:ext>
            </a:extLst>
          </p:cNvPr>
          <p:cNvSpPr/>
          <p:nvPr/>
        </p:nvSpPr>
        <p:spPr>
          <a:xfrm>
            <a:off x="542127" y="3312695"/>
            <a:ext cx="3288145" cy="71537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6EA1A20-5763-4402-9105-E2DA0F17EEE1}"/>
              </a:ext>
            </a:extLst>
          </p:cNvPr>
          <p:cNvSpPr/>
          <p:nvPr/>
        </p:nvSpPr>
        <p:spPr>
          <a:xfrm>
            <a:off x="542128" y="2542618"/>
            <a:ext cx="3288145" cy="71537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F4B495-4526-4FEA-A2F1-4DA6BF535B0A}"/>
              </a:ext>
            </a:extLst>
          </p:cNvPr>
          <p:cNvSpPr/>
          <p:nvPr/>
        </p:nvSpPr>
        <p:spPr>
          <a:xfrm>
            <a:off x="9277473" y="2379216"/>
            <a:ext cx="2494625" cy="2778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482925F-1F49-4CCF-910D-2B50856E3436}"/>
              </a:ext>
            </a:extLst>
          </p:cNvPr>
          <p:cNvSpPr/>
          <p:nvPr/>
        </p:nvSpPr>
        <p:spPr>
          <a:xfrm>
            <a:off x="5059107" y="2389842"/>
            <a:ext cx="2494625" cy="27787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21B918-748E-4977-B6E7-15FCEA65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D3AC2A-4F09-43A8-B089-6173A826B23E}"/>
              </a:ext>
            </a:extLst>
          </p:cNvPr>
          <p:cNvSpPr/>
          <p:nvPr/>
        </p:nvSpPr>
        <p:spPr>
          <a:xfrm>
            <a:off x="5298806" y="2636668"/>
            <a:ext cx="2015231" cy="5060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 server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407FA6-6B02-4F15-9A15-AA08902D4443}"/>
              </a:ext>
            </a:extLst>
          </p:cNvPr>
          <p:cNvSpPr/>
          <p:nvPr/>
        </p:nvSpPr>
        <p:spPr>
          <a:xfrm>
            <a:off x="5298806" y="3429000"/>
            <a:ext cx="2015231" cy="5060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 server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E6BB1C-5076-4972-ADD9-97E788FE312B}"/>
              </a:ext>
            </a:extLst>
          </p:cNvPr>
          <p:cNvSpPr/>
          <p:nvPr/>
        </p:nvSpPr>
        <p:spPr>
          <a:xfrm>
            <a:off x="5298805" y="4221332"/>
            <a:ext cx="2015231" cy="5060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 server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5D78FE-41A5-4A51-ACBC-0DCCE9825F68}"/>
              </a:ext>
            </a:extLst>
          </p:cNvPr>
          <p:cNvSpPr/>
          <p:nvPr/>
        </p:nvSpPr>
        <p:spPr>
          <a:xfrm>
            <a:off x="9446157" y="2636668"/>
            <a:ext cx="2015231" cy="5060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 Client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D285DB-DB01-4D2F-9333-E1F9D5377D9A}"/>
              </a:ext>
            </a:extLst>
          </p:cNvPr>
          <p:cNvSpPr/>
          <p:nvPr/>
        </p:nvSpPr>
        <p:spPr>
          <a:xfrm>
            <a:off x="9446156" y="3428999"/>
            <a:ext cx="2015231" cy="5060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 Client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07DCAE-53D4-4D1D-8DAF-CC61D06C4522}"/>
              </a:ext>
            </a:extLst>
          </p:cNvPr>
          <p:cNvSpPr/>
          <p:nvPr/>
        </p:nvSpPr>
        <p:spPr>
          <a:xfrm>
            <a:off x="9446156" y="4221332"/>
            <a:ext cx="2015231" cy="5060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 Client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D05136-C77E-4CB5-96F0-71DD6990AB64}"/>
              </a:ext>
            </a:extLst>
          </p:cNvPr>
          <p:cNvSpPr/>
          <p:nvPr/>
        </p:nvSpPr>
        <p:spPr>
          <a:xfrm>
            <a:off x="643457" y="2647293"/>
            <a:ext cx="1277707" cy="5060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Ribbon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A8AE50-A715-4EAD-A170-4AFBC97CED86}"/>
              </a:ext>
            </a:extLst>
          </p:cNvPr>
          <p:cNvSpPr/>
          <p:nvPr/>
        </p:nvSpPr>
        <p:spPr>
          <a:xfrm>
            <a:off x="643457" y="3439625"/>
            <a:ext cx="1277707" cy="5060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Ribbon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7998CE-4D9D-4AA0-A661-1CCD3B9E6A0A}"/>
              </a:ext>
            </a:extLst>
          </p:cNvPr>
          <p:cNvSpPr/>
          <p:nvPr/>
        </p:nvSpPr>
        <p:spPr>
          <a:xfrm>
            <a:off x="643457" y="4231957"/>
            <a:ext cx="1277707" cy="5060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Ribbon</a:t>
            </a:r>
            <a:endParaRPr lang="zh-CN" altLang="en-US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0CC6B36-7852-4285-B1CD-12369DE0D9DF}"/>
              </a:ext>
            </a:extLst>
          </p:cNvPr>
          <p:cNvCxnSpPr>
            <a:stCxn id="16" idx="1"/>
            <a:endCxn id="14" idx="3"/>
          </p:cNvCxnSpPr>
          <p:nvPr/>
        </p:nvCxnSpPr>
        <p:spPr>
          <a:xfrm rot="10800000" flipV="1">
            <a:off x="7553733" y="3768571"/>
            <a:ext cx="1723741" cy="10626"/>
          </a:xfrm>
          <a:prstGeom prst="bentConnector3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2F44144-6715-410A-A810-7EEB2D1CFEF5}"/>
              </a:ext>
            </a:extLst>
          </p:cNvPr>
          <p:cNvSpPr txBox="1"/>
          <p:nvPr/>
        </p:nvSpPr>
        <p:spPr>
          <a:xfrm>
            <a:off x="5344860" y="1792327"/>
            <a:ext cx="200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服务注册中心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25F700-297E-444D-A9EC-C78D0EA5D60D}"/>
              </a:ext>
            </a:extLst>
          </p:cNvPr>
          <p:cNvSpPr txBox="1"/>
          <p:nvPr/>
        </p:nvSpPr>
        <p:spPr>
          <a:xfrm>
            <a:off x="9848185" y="1839890"/>
            <a:ext cx="13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服务注册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C1DED4-8866-4416-921D-C815CF81D91C}"/>
              </a:ext>
            </a:extLst>
          </p:cNvPr>
          <p:cNvSpPr txBox="1"/>
          <p:nvPr/>
        </p:nvSpPr>
        <p:spPr>
          <a:xfrm>
            <a:off x="826329" y="1773263"/>
            <a:ext cx="271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服务发现与服务消费</a:t>
            </a: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ED1969AD-D346-4B66-8EA4-28B3EB90539C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5400000" flipH="1" flipV="1">
            <a:off x="6341692" y="985458"/>
            <a:ext cx="10626" cy="8355561"/>
          </a:xfrm>
          <a:prstGeom prst="curvedConnector3">
            <a:avLst>
              <a:gd name="adj1" fmla="val -4759016"/>
            </a:avLst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BE4FB97-E4D6-492A-8568-BAB005C931E8}"/>
              </a:ext>
            </a:extLst>
          </p:cNvPr>
          <p:cNvSpPr txBox="1"/>
          <p:nvPr/>
        </p:nvSpPr>
        <p:spPr>
          <a:xfrm>
            <a:off x="5992238" y="5728331"/>
            <a:ext cx="193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服务调用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FE4B98-2924-4FBA-BAAF-BF5A0949727B}"/>
              </a:ext>
            </a:extLst>
          </p:cNvPr>
          <p:cNvSpPr txBox="1"/>
          <p:nvPr/>
        </p:nvSpPr>
        <p:spPr>
          <a:xfrm>
            <a:off x="7775010" y="3273849"/>
            <a:ext cx="193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服务注册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7F919BA-E7EC-41BB-A475-712020171863}"/>
              </a:ext>
            </a:extLst>
          </p:cNvPr>
          <p:cNvSpPr/>
          <p:nvPr/>
        </p:nvSpPr>
        <p:spPr>
          <a:xfrm>
            <a:off x="2152068" y="2661720"/>
            <a:ext cx="1581853" cy="5060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 Client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2DFDE22-2B59-4AD8-9D8D-5E9310AA89EA}"/>
              </a:ext>
            </a:extLst>
          </p:cNvPr>
          <p:cNvSpPr/>
          <p:nvPr/>
        </p:nvSpPr>
        <p:spPr>
          <a:xfrm>
            <a:off x="2167068" y="3439625"/>
            <a:ext cx="1581853" cy="5060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 Client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4881E52-4082-4C12-9207-3BFAC86E2BB0}"/>
              </a:ext>
            </a:extLst>
          </p:cNvPr>
          <p:cNvSpPr/>
          <p:nvPr/>
        </p:nvSpPr>
        <p:spPr>
          <a:xfrm>
            <a:off x="2186201" y="4240179"/>
            <a:ext cx="1581853" cy="5060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 Client</a:t>
            </a:r>
            <a:endParaRPr lang="zh-CN" altLang="en-US" dirty="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0B96BBC0-B308-4696-9209-20D23CCC2307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3934691" y="3779197"/>
            <a:ext cx="1124416" cy="12700"/>
          </a:xfrm>
          <a:prstGeom prst="bentConnector3">
            <a:avLst/>
          </a:prstGeom>
          <a:ln w="3492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Eureka</vt:lpstr>
      <vt:lpstr>架构图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Eureka</dc:title>
  <dc:creator>Lenovo</dc:creator>
  <cp:lastModifiedBy>Lenovo</cp:lastModifiedBy>
  <cp:revision>12</cp:revision>
  <dcterms:created xsi:type="dcterms:W3CDTF">2018-10-16T07:42:13Z</dcterms:created>
  <dcterms:modified xsi:type="dcterms:W3CDTF">2018-10-16T07:54:23Z</dcterms:modified>
</cp:coreProperties>
</file>