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sldIdLst>
    <p:sldId id="256" r:id="rId3"/>
    <p:sldId id="394" r:id="rId4"/>
    <p:sldId id="368" r:id="rId5"/>
    <p:sldId id="398" r:id="rId6"/>
    <p:sldId id="397" r:id="rId7"/>
    <p:sldId id="381" r:id="rId8"/>
    <p:sldId id="258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25"/>
    <a:srgbClr val="587CD9"/>
    <a:srgbClr val="4B7A00"/>
    <a:srgbClr val="451879"/>
    <a:srgbClr val="008020"/>
    <a:srgbClr val="0038A4"/>
    <a:srgbClr val="003B8C"/>
    <a:srgbClr val="005E80"/>
    <a:srgbClr val="006B95"/>
    <a:srgbClr val="821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94138" autoAdjust="0"/>
  </p:normalViewPr>
  <p:slideViewPr>
    <p:cSldViewPr>
      <p:cViewPr>
        <p:scale>
          <a:sx n="130" d="100"/>
          <a:sy n="130" d="100"/>
        </p:scale>
        <p:origin x="-3072" y="-1016"/>
      </p:cViewPr>
      <p:guideLst>
        <p:guide orient="horz" pos="2216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5F9863-FA55-4F8E-8D10-A04741CA1480}" type="datetime1">
              <a:rPr lang="zh-CN" altLang="en-US"/>
            </a:fld>
            <a:endParaRPr lang="zh-CN" altLang="en-US" sz="1200"/>
          </a:p>
        </p:txBody>
      </p:sp>
      <p:sp>
        <p:nvSpPr>
          <p:cNvPr id="327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710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单击此处编辑母版文本样式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第二级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第三级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第四级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第五级</a:t>
            </a:r>
            <a:endParaRPr lang="zh-CN" altLang="zh-CN" sz="120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96D222-464D-41DE-9A5B-6A8DBB7A1250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78F0-896D-411C-943F-0F9ADF65825B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82E-D824-4E46-B1DE-0C9BA021674A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A797-9847-4416-9ADD-819664ED93F1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78D6-8875-47D9-ACDD-500A46E680D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78461-1915-48C3-9595-B56B09DCE124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2402-AB1A-4F4B-8787-49F3E067FC0A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1BCD-F5FB-42CE-94D4-1BC3FFF6A72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A5C4-F0E1-479F-B70B-F3AED7DE636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D8FEE-6AAC-42CB-A588-D52FAE937D9D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5F8DB-D1DD-4872-92DE-E7DC033779AB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8AE3-81AF-4BDD-8E2C-D053A7867632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61042-24B0-475A-A28B-7264902CF7B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A602-9E34-4B28-9B07-4FBC0403E18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58246-4C16-4DFE-90C2-B7F5915D52DF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3AB-2306-40BC-A40F-B59188CB360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75758-C562-4B50-BC7B-A84B5401D5BB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A02-3508-4607-82C6-1D26B8E6786F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A7239-F6C4-4C23-993B-9B91D39A2C7C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E9CD-80A5-4793-A504-43403A4BB29F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CF6-D6BE-45E3-B142-96AE4475E0D0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E514E-0593-4E76-A3A0-400240FFA3E5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0602-476F-41DB-9D93-E86EAF894447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766860-DD09-44E5-852F-2EDD02D30A6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3DD680-3200-45FB-9BE1-84AA01A6F7A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/>
          </a:p>
        </p:txBody>
      </p:sp>
      <p:sp>
        <p:nvSpPr>
          <p:cNvPr id="13315" name="直接连接符 4"/>
          <p:cNvSpPr>
            <a:spLocks noChangeShapeType="1"/>
          </p:cNvSpPr>
          <p:nvPr/>
        </p:nvSpPr>
        <p:spPr bwMode="auto">
          <a:xfrm>
            <a:off x="503238" y="3500438"/>
            <a:ext cx="813752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标题 3"/>
          <p:cNvSpPr>
            <a:spLocks noGrp="1" noChangeArrowheads="1"/>
          </p:cNvSpPr>
          <p:nvPr>
            <p:ph type="ctrTitle"/>
          </p:nvPr>
        </p:nvSpPr>
        <p:spPr>
          <a:xfrm>
            <a:off x="395923" y="2534285"/>
            <a:ext cx="8352155" cy="16052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C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大兴掌上诊疗</a:t>
            </a:r>
            <a:br>
              <a:rPr lang="en-US" altLang="zh-CN" b="1" dirty="0" smtClean="0">
                <a:solidFill>
                  <a:srgbClr val="FFC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4760" y="368808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安装使用手册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63215" y="5538470"/>
            <a:ext cx="34175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大兴掌上诊疗</a:t>
            </a:r>
            <a:r>
              <a:rPr lang="en-US" altLang="zh-CN" sz="2400">
                <a:solidFill>
                  <a:schemeClr val="bg1"/>
                </a:solidFill>
              </a:rPr>
              <a:t>APP</a:t>
            </a:r>
            <a:r>
              <a:rPr lang="zh-CN" altLang="en-US" sz="2400">
                <a:solidFill>
                  <a:schemeClr val="bg1"/>
                </a:solidFill>
              </a:rPr>
              <a:t>下载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 descr="anzhuoerweima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663" y="1370965"/>
            <a:ext cx="3876675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</a:t>
            </a:r>
            <a:r>
              <a:rPr lang="en-US" altLang="zh-CN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下载（安卓版）</a:t>
            </a:r>
            <a:endParaRPr lang="en-US" altLang="zh-CN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0830" y="5090160"/>
            <a:ext cx="178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右上角点击</a:t>
            </a:r>
            <a:r>
              <a:rPr lang="en-US" altLang="zh-CN" b="1">
                <a:solidFill>
                  <a:srgbClr val="009625"/>
                </a:solidFill>
              </a:rPr>
              <a:t>“...”</a:t>
            </a:r>
            <a:endParaRPr lang="en-US" altLang="zh-CN" b="1">
              <a:solidFill>
                <a:srgbClr val="009625"/>
              </a:solidFill>
            </a:endParaRPr>
          </a:p>
        </p:txBody>
      </p:sp>
      <p:pic>
        <p:nvPicPr>
          <p:cNvPr id="2" name="图片 1" descr="Screenshot_2016-12-14-10-52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1055370"/>
            <a:ext cx="2025000" cy="3600000"/>
          </a:xfrm>
          <a:prstGeom prst="rect">
            <a:avLst/>
          </a:prstGeom>
        </p:spPr>
      </p:pic>
      <p:pic>
        <p:nvPicPr>
          <p:cNvPr id="4" name="图片 3" descr="Screenshot_2016-12-14-10-52-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10" y="1055370"/>
            <a:ext cx="2024380" cy="3600000"/>
          </a:xfrm>
          <a:prstGeom prst="rect">
            <a:avLst/>
          </a:prstGeom>
        </p:spPr>
      </p:pic>
      <p:pic>
        <p:nvPicPr>
          <p:cNvPr id="6" name="图片 5" descr="Screenshot_2016-12-14-10-53-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05" y="1055370"/>
            <a:ext cx="2024380" cy="3600000"/>
          </a:xfrm>
          <a:prstGeom prst="rect">
            <a:avLst/>
          </a:prstGeom>
        </p:spPr>
      </p:pic>
      <p:pic>
        <p:nvPicPr>
          <p:cNvPr id="7" name="图片 6" descr="Screenshot_2016-12-14-10-53-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500" y="1055370"/>
            <a:ext cx="2024380" cy="3600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933575" y="1160145"/>
            <a:ext cx="356870" cy="35687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0950" y="3284855"/>
            <a:ext cx="467360" cy="46736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99020" y="4126865"/>
            <a:ext cx="1056005" cy="22098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90445" y="5090160"/>
            <a:ext cx="25387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在浏览器中打开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51730" y="5090160"/>
            <a:ext cx="1482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用户版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1995" y="5090160"/>
            <a:ext cx="1866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立即下载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59730" y="3659505"/>
            <a:ext cx="467360" cy="46736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</a:t>
            </a:r>
            <a:r>
              <a:rPr lang="en-US" altLang="zh-CN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下载（</a:t>
            </a:r>
            <a:r>
              <a:rPr lang="en-US" altLang="zh-CN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3850" y="5146675"/>
            <a:ext cx="178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右上角点击</a:t>
            </a:r>
            <a:r>
              <a:rPr lang="en-US" altLang="zh-CN" b="1">
                <a:solidFill>
                  <a:srgbClr val="009625"/>
                </a:solidFill>
              </a:rPr>
              <a:t>“...”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20950" y="3284855"/>
            <a:ext cx="467360" cy="46736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90445" y="5146675"/>
            <a:ext cx="23196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在</a:t>
            </a:r>
            <a:r>
              <a:rPr lang="en-US" altLang="zh-CN" b="1">
                <a:solidFill>
                  <a:srgbClr val="009625"/>
                </a:solidFill>
              </a:rPr>
              <a:t>satari</a:t>
            </a:r>
            <a:r>
              <a:rPr lang="zh-CN" altLang="en-US" b="1">
                <a:solidFill>
                  <a:srgbClr val="009625"/>
                </a:solidFill>
              </a:rPr>
              <a:t>中打开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51730" y="5146675"/>
            <a:ext cx="1482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用户版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0120" y="5146675"/>
            <a:ext cx="1866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获取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pic>
        <p:nvPicPr>
          <p:cNvPr id="5" name="图片 4" descr="QQ图片20161214104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055370"/>
            <a:ext cx="2024091" cy="3600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985010" y="1113790"/>
            <a:ext cx="356870" cy="35687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QQ图片20161214104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61" y="1055370"/>
            <a:ext cx="2023745" cy="3600000"/>
          </a:xfrm>
          <a:prstGeom prst="rect">
            <a:avLst/>
          </a:prstGeom>
        </p:spPr>
      </p:pic>
      <p:pic>
        <p:nvPicPr>
          <p:cNvPr id="12" name="图片 11" descr="QQ图片20161214104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11" y="1055370"/>
            <a:ext cx="2023745" cy="3600000"/>
          </a:xfrm>
          <a:prstGeom prst="rect">
            <a:avLst/>
          </a:prstGeom>
        </p:spPr>
      </p:pic>
      <p:pic>
        <p:nvPicPr>
          <p:cNvPr id="19" name="图片 18" descr="QQ图片20161214104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1055370"/>
            <a:ext cx="2023991" cy="360000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660140" y="3070225"/>
            <a:ext cx="454660" cy="59372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83860" y="3612515"/>
            <a:ext cx="454660" cy="43434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84235" y="1720215"/>
            <a:ext cx="454660" cy="43434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pic>
        <p:nvPicPr>
          <p:cNvPr id="5" name="图片 4" descr="Screenshot_2016-12-06-15-54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1022350"/>
            <a:ext cx="2429491" cy="4320000"/>
          </a:xfrm>
          <a:prstGeom prst="rect">
            <a:avLst/>
          </a:prstGeom>
        </p:spPr>
      </p:pic>
      <p:pic>
        <p:nvPicPr>
          <p:cNvPr id="9" name="图片 8" descr="Screenshot_2016-12-06-15-54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70" y="1022350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619760" y="3928110"/>
            <a:ext cx="864235" cy="36004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90850" y="3432810"/>
            <a:ext cx="1296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注册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34200" y="2739390"/>
            <a:ext cx="213169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手机号码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验证码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输入收到的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验证码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设置您的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登录密码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注册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15360" y="2292985"/>
            <a:ext cx="108331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009625"/>
                </a:solidFill>
                <a:sym typeface="+mn-ea"/>
              </a:rPr>
              <a:t>完善个人信息</a:t>
            </a:r>
            <a:r>
              <a:rPr lang="en-US" altLang="zh-CN" sz="2800">
                <a:solidFill>
                  <a:srgbClr val="009625"/>
                </a:solidFill>
                <a:sym typeface="+mn-ea"/>
              </a:rPr>
              <a:t>”</a:t>
            </a:r>
            <a:endParaRPr lang="en-US" altLang="zh-CN" sz="2800">
              <a:solidFill>
                <a:srgbClr val="009625"/>
              </a:solidFill>
              <a:sym typeface="+mn-ea"/>
            </a:endParaRPr>
          </a:p>
        </p:txBody>
      </p:sp>
      <p:pic>
        <p:nvPicPr>
          <p:cNvPr id="5" name="图片 4" descr="Screenshot_2016-12-06-15-51-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1013460"/>
            <a:ext cx="2430000" cy="4320000"/>
          </a:xfrm>
          <a:prstGeom prst="rect">
            <a:avLst/>
          </a:prstGeom>
        </p:spPr>
      </p:pic>
      <p:pic>
        <p:nvPicPr>
          <p:cNvPr id="7" name="图片 6" descr="Screenshot_2016-12-06-15-51-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50" y="1013460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427355" y="1687830"/>
            <a:ext cx="2429510" cy="604520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微信公众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2160" y="1638935"/>
            <a:ext cx="2519680" cy="252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67075" y="4338320"/>
            <a:ext cx="2609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大兴云医微信公众号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全屏显示(4:3)</PresentationFormat>
  <Paragraphs>43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大兴掌上诊疗 </vt:lpstr>
      <vt:lpstr>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5173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</dc:title>
  <dc:creator>wangding</dc:creator>
  <cp:lastModifiedBy>Administrator</cp:lastModifiedBy>
  <cp:revision>630</cp:revision>
  <dcterms:created xsi:type="dcterms:W3CDTF">2011-02-23T17:15:00Z</dcterms:created>
  <dcterms:modified xsi:type="dcterms:W3CDTF">2016-12-14T03:36:41Z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