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60" r:id="rId6"/>
    <p:sldId id="259" r:id="rId7"/>
    <p:sldId id="264" r:id="rId8"/>
    <p:sldId id="265" r:id="rId9"/>
    <p:sldId id="266" r:id="rId10"/>
  </p:sldIdLst>
  <p:sldSz cx="9144000" cy="6858000" type="screen4x3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9B22"/>
    <a:srgbClr val="2CA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2BC65-6E7D-4E62-9B21-0A6DA3E357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84E8E-9C77-43EB-862F-DDF99EBA758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5638-E0E3-4C93-8CDE-8698FA1747E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733816" cy="365125"/>
          </a:xfrm>
        </p:spPr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人人都是产品经理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同名博客：</a:t>
            </a:r>
            <a:r>
              <a:rPr lang="en-US" altLang="zh-CN" dirty="0" smtClean="0"/>
              <a:t>iamsujie.com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429520" y="6356350"/>
            <a:ext cx="1257280" cy="365125"/>
          </a:xfrm>
        </p:spPr>
        <p:txBody>
          <a:bodyPr/>
          <a:lstStyle/>
          <a:p>
            <a:fld id="{8EF7837F-5DBA-4C2A-9CD8-CEE166B9AEB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41C0-1E69-45AC-A575-29FF3346AC1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D48B-F86B-4584-BD5E-60FBF4F787B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67F5-D8EF-44B4-9A44-94D311D9B69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EAA6-7EBC-419A-84D1-E6CCB943D55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4DFC-5EB4-42D1-B274-F6B31DEE059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A0E8-DBAB-4B15-817D-CD54680DD590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6721-4B99-4EB6-ACB0-DB742CBCE314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A24BF-C803-4C7A-9180-F619AE8CDBCF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1BD7-53B2-4835-83F4-65C472F593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B94E-D383-41F1-A3DF-4BD42D8A7CA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EEC9E-6FDD-419F-8000-7123E13D200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38766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0958" y="6356350"/>
            <a:ext cx="1185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7837F-5DBA-4C2A-9CD8-CEE166B9AE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pro.modao.cc/app/UYTR5GWbCmPIHeODb0bxLjX6j9COo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pro.modao.cc/app/AMeKVYmAigLZLOrQUykNI6rGMPmZB0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pro.modao.cc/app/AMeKVYmAigLZLOrQUykNI6rGMPmZB0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pro.modao.cc/app/AMeKVYmAigLZLOrQUykNI6rGMPmZB0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509" y="642918"/>
            <a:ext cx="7772400" cy="2786063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129B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耒阳康贝儿童医院 </a:t>
            </a:r>
            <a:r>
              <a:rPr lang="en-US" altLang="zh-CN" b="1" dirty="0" smtClean="0">
                <a:solidFill>
                  <a:srgbClr val="129B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BRD</a:t>
            </a:r>
            <a:b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 smtClean="0">
                <a:solidFill>
                  <a:srgbClr val="2CA2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his</a:t>
            </a:r>
            <a:r>
              <a:rPr lang="zh-CN" altLang="en-US" sz="2400" dirty="0" smtClean="0">
                <a:solidFill>
                  <a:srgbClr val="2CA2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内部系统 </a:t>
            </a:r>
            <a:r>
              <a:rPr lang="en-US" altLang="zh-CN" sz="2400" dirty="0" smtClean="0">
                <a:solidFill>
                  <a:srgbClr val="2CA2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400" dirty="0" smtClean="0">
                <a:solidFill>
                  <a:srgbClr val="2CA2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移动互联网门户</a:t>
            </a:r>
            <a:endParaRPr lang="zh-CN" altLang="en-US" sz="2400" dirty="0" smtClean="0">
              <a:solidFill>
                <a:srgbClr val="2CA2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836920" y="5355590"/>
            <a:ext cx="2491740" cy="633730"/>
          </a:xfrm>
        </p:spPr>
        <p:txBody>
          <a:bodyPr/>
          <a:lstStyle/>
          <a:p>
            <a:pPr eaLnBrk="1" hangingPunct="1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技术研发部    雷学广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E8A8-5B40-4AFD-BB95-2EDE1B287479}" type="datetime1">
              <a:rPr lang="zh-CN" altLang="en-US" smtClean="0"/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2" name="图片 1" descr="微信图片_201904041152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8555" y="3185160"/>
            <a:ext cx="1744345" cy="1744345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5317490" y="3411855"/>
            <a:ext cx="1272540" cy="1223645"/>
            <a:chOff x="8123" y="5283"/>
            <a:chExt cx="2004" cy="1927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3" y="6220"/>
              <a:ext cx="2004" cy="99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40" y="5283"/>
              <a:ext cx="970" cy="9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商业价值</a:t>
            </a:r>
            <a:endPara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0756-EA3B-4E2B-911A-62166542E0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73100" y="1418590"/>
            <a:ext cx="8134985" cy="3860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his</a:t>
            </a:r>
            <a:r>
              <a:rPr kumimoji="0" 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kumimoji="0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提高医院的现代管理水平、提高工作效率、优化医疗流程、促进医教研质量的提高、增加了医院的经济效益、</a:t>
            </a:r>
            <a:r>
              <a:rPr kumimoji="0" 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针对</a:t>
            </a:r>
            <a:r>
              <a:rPr kumimoji="0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医改的落实</a:t>
            </a:r>
            <a:r>
              <a:rPr kumimoji="0" 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，不断升级完善系统，</a:t>
            </a:r>
            <a:r>
              <a:rPr kumimoji="0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提升医院</a:t>
            </a:r>
            <a:r>
              <a:rPr kumimoji="0" 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管理水平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“大兴掌上医院”现已为万家医疗机构和诊所搭建移动互联网门户，方便患者在线咨询医生、签约家庭医生、预约挂号、检查报告单查询、购药、全病程电子化管理！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两大产品强强整合，借助“大兴掌上医院”在移动端的布局，把患者在</a:t>
            </a:r>
            <a:r>
              <a:rPr lang="zh-CN" altLang="en-US" sz="280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en-US" sz="280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his</a:t>
            </a:r>
            <a:r>
              <a:rPr lang="zh-CN" sz="280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</a:t>
            </a:r>
            <a:r>
              <a:rPr lang="zh-CN" altLang="en-US" sz="280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里面门诊、住院、检查等数据、由医生选择性的推送给患者，同时增强医患之间的在线沟通和联系，实现医生在诊前、诊后、住院前、住院中、出院后都能能及时跟患者保持互动，增强患者就医体验，提升医院整体服务</a:t>
            </a:r>
            <a:endParaRPr lang="zh-CN" altLang="en-US" sz="280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B9A8-4BC4-4998-B620-34D81FFC21B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841500"/>
            <a:ext cx="8449945" cy="4091940"/>
          </a:xfrm>
          <a:prstGeom prst="rect">
            <a:avLst/>
          </a:prstGeom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p>
            <a:pPr algn="l"/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需求描述</a:t>
            </a:r>
            <a:r>
              <a:rPr lang="en-US" altLang="zh-CN" sz="36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&amp; </a:t>
            </a:r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业务架构</a:t>
            </a:r>
            <a:endPara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需求细化描述</a:t>
            </a:r>
            <a:endParaRPr lang="zh-CN" altLang="en-US" sz="3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Group 233"/>
          <p:cNvGraphicFramePr>
            <a:graphicFrameLocks noGrp="1"/>
          </p:cNvGraphicFramePr>
          <p:nvPr>
            <p:ph sz="half" idx="4294967295"/>
          </p:nvPr>
        </p:nvGraphicFramePr>
        <p:xfrm>
          <a:off x="589915" y="1998980"/>
          <a:ext cx="7877810" cy="3580765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2328545"/>
                <a:gridCol w="220980"/>
                <a:gridCol w="220345"/>
                <a:gridCol w="4886960"/>
                <a:gridCol w="22098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solidFill>
                      <a:srgbClr val="2CA2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horzOverflow="overflow">
                    <a:solidFill>
                      <a:srgbClr val="2CA2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horzOverflow="overflow">
                    <a:solidFill>
                      <a:srgbClr val="2CA2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horzOverflow="overflow">
                    <a:solidFill>
                      <a:srgbClr val="2CA2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horzOverflow="overflow">
                    <a:solidFill>
                      <a:srgbClr val="2CA278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预约挂号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根据医院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系统设置的门诊排班，患者可以通过医院的公众号预约挂号并缴费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</a:tr>
              <a:tr h="624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zh-CN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检查报告单查询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医生在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his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系统里面、可以选择已经审核过的患者检查报告单，推送到关注了医院公众号的患者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患者满意度调查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医院可根据不同的部门，不同的科室，自定义电子满意度调查表，在医院大厅、门诊部、住院部、护理部、公众号等不同渠道接受患者的反馈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全病程管理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医生在患者诊前、诊后、住院的整个周期和其他各个时间内，和患者进行在线沟通，资料互传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...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B27F-0590-4F1D-835B-6022E79075F7}" type="datetime1">
              <a:rPr lang="zh-CN" altLang="en-US" smtClean="0"/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214313"/>
            <a:ext cx="8229600" cy="642937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预约挂号</a:t>
            </a:r>
            <a:r>
              <a:rPr lang="en-US" altLang="zh-CN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  <a:endParaRPr lang="zh-CN" altLang="en-US" sz="3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日期占位符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FA6E-7F59-4E92-8BCA-773C48D81853}" type="datetime1">
              <a:rPr lang="zh-CN" altLang="en-US" smtClean="0"/>
            </a:fld>
            <a:endParaRPr lang="zh-CN" altLang="en-US"/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57505" y="5607685"/>
            <a:ext cx="8118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在线体验预约挂号：</a:t>
            </a:r>
            <a:r>
              <a:rPr lang="zh-CN" altLang="en-US">
                <a:hlinkClick r:id="rId1" action="ppaction://hlinkfile"/>
              </a:rPr>
              <a:t>https://pro.modao.cc/app/UYTR5GWbCmPIHeODb0bxLjX6j9COoml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214313"/>
            <a:ext cx="8229600" cy="642937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检查报告单查询</a:t>
            </a:r>
            <a:r>
              <a:rPr lang="en-US" altLang="zh-CN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  <a:endParaRPr lang="zh-CN" altLang="en-US" sz="3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日期占位符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FA6E-7F59-4E92-8BCA-773C48D81853}" type="datetime1">
              <a:rPr lang="zh-CN" altLang="en-US" smtClean="0"/>
            </a:fld>
            <a:endParaRPr lang="zh-CN" altLang="en-US"/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57505" y="5607685"/>
            <a:ext cx="8118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在线体验预约挂号：</a:t>
            </a:r>
            <a:r>
              <a:rPr lang="zh-CN" altLang="en-US">
                <a:hlinkClick r:id="rId1" action="ppaction://hlinkfile"/>
              </a:rPr>
              <a:t>https://pro.modao.cc/app/AMeKVYmAigLZLOrQUykNI6rGMPmZB0d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214313"/>
            <a:ext cx="8229600" cy="642937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患者满意度调查</a:t>
            </a:r>
            <a:r>
              <a:rPr lang="en-US" altLang="zh-CN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  <a:endParaRPr lang="zh-CN" altLang="en-US" sz="3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日期占位符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FA6E-7F59-4E92-8BCA-773C48D81853}" type="datetime1">
              <a:rPr lang="zh-CN" altLang="en-US" smtClean="0"/>
            </a:fld>
            <a:endParaRPr lang="zh-CN" altLang="en-US"/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57505" y="5607685"/>
            <a:ext cx="8118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患者填写满意度调查体验：</a:t>
            </a:r>
            <a:r>
              <a:rPr lang="zh-CN" altLang="en-US">
                <a:hlinkClick r:id="rId1" action="ppaction://hlinkfile"/>
              </a:rPr>
              <a:t>https://pro.modao.cc/app/AMeKVYmAigLZLOrQUykNI6rGMPmZB0d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214313"/>
            <a:ext cx="8229600" cy="642937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全病程管理</a:t>
            </a:r>
            <a:r>
              <a:rPr lang="en-US" altLang="zh-CN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  <a:endParaRPr lang="zh-CN" altLang="en-US" sz="3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日期占位符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FA6E-7F59-4E92-8BCA-773C48D81853}" type="datetime1">
              <a:rPr lang="zh-CN" altLang="en-US" smtClean="0"/>
            </a:fld>
            <a:endParaRPr lang="zh-CN" altLang="en-US"/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57505" y="5607685"/>
            <a:ext cx="8118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在线体验预约挂号：</a:t>
            </a:r>
            <a:r>
              <a:rPr lang="zh-CN" altLang="en-US">
                <a:hlinkClick r:id="rId1" action="ppaction://hlinkfile"/>
              </a:rPr>
              <a:t>https://pro.modao.cc/app/AMeKVYmAigLZLOrQUykNI6rGMPmZB0d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3cdab5bd-821b-4569-b626-361121aded24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892</Words>
  <Application>WPS 演示</Application>
  <PresentationFormat>全屏显示(4:3)</PresentationFormat>
  <Paragraphs>85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华文宋体</vt:lpstr>
      <vt:lpstr>Calibri</vt:lpstr>
      <vt:lpstr>Arial Unicode MS</vt:lpstr>
      <vt:lpstr>Office 主题</vt:lpstr>
      <vt:lpstr>耒阳康贝儿童医院 BRD  —— his内部系统 + 移动互联网门户</vt:lpstr>
      <vt:lpstr>商业价值</vt:lpstr>
      <vt:lpstr>需求描述 &amp; 业务架构</vt:lpstr>
      <vt:lpstr>需求细化描述</vt:lpstr>
      <vt:lpstr>预约挂号---流程图</vt:lpstr>
      <vt:lpstr>检查报告单查询---流程图</vt:lpstr>
      <vt:lpstr>患者满意度调查---流程图</vt:lpstr>
      <vt:lpstr>全病程管理---流程图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iamsujie</dc:creator>
  <cp:lastModifiedBy>雷学广</cp:lastModifiedBy>
  <cp:revision>42</cp:revision>
  <dcterms:created xsi:type="dcterms:W3CDTF">2010-02-24T15:28:00Z</dcterms:created>
  <dcterms:modified xsi:type="dcterms:W3CDTF">2019-04-04T09:08:37Z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