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</p:cNvCxnSpPr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1168</TotalTime>
  <Words>2386</Words>
  <Application>Microsoft Office PowerPoint</Application>
  <PresentationFormat>宽屏</PresentationFormat>
  <Paragraphs>396</Paragraphs>
  <Slides>44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934</cp:revision>
  <dcterms:created xsi:type="dcterms:W3CDTF">2022-03-23T11:22:00Z</dcterms:created>
  <dcterms:modified xsi:type="dcterms:W3CDTF">2024-04-09T23:55:49Z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