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7"/>
  </p:notesMasterIdLst>
  <p:handoutMasterIdLst>
    <p:handoutMasterId r:id="rId48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  <p:sldId id="555" r:id="rId46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  <p14:sldId id="5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7608B71-8862-F2CD-D21F-A85A0ECAFA0E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7B3D5-6F09-E4FB-22DD-6E0F86E08427}"/>
              </a:ext>
            </a:extLst>
          </p:cNvPr>
          <p:cNvSpPr txBox="1"/>
          <p:nvPr/>
        </p:nvSpPr>
        <p:spPr>
          <a:xfrm>
            <a:off x="236469" y="4901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/main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51C67-0E6F-0B14-2901-D8138CF252D5}"/>
              </a:ext>
            </a:extLst>
          </p:cNvPr>
          <p:cNvSpPr txBox="1"/>
          <p:nvPr/>
        </p:nvSpPr>
        <p:spPr>
          <a:xfrm>
            <a:off x="236469" y="151023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/child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81884B-FF88-6A82-94CE-3E1417866072}"/>
              </a:ext>
            </a:extLst>
          </p:cNvPr>
          <p:cNvSpPr txBox="1"/>
          <p:nvPr/>
        </p:nvSpPr>
        <p:spPr>
          <a:xfrm>
            <a:off x="236469" y="256335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A996FB-4141-C67B-3645-67BE55084CF6}"/>
              </a:ext>
            </a:extLst>
          </p:cNvPr>
          <p:cNvSpPr txBox="1"/>
          <p:nvPr/>
        </p:nvSpPr>
        <p:spPr>
          <a:xfrm>
            <a:off x="236469" y="36611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EE25D-1F74-BC16-6D8A-72ACBB2D4BBE}"/>
              </a:ext>
            </a:extLst>
          </p:cNvPr>
          <p:cNvSpPr txBox="1"/>
          <p:nvPr/>
        </p:nvSpPr>
        <p:spPr>
          <a:xfrm>
            <a:off x="236469" y="56488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底层库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/base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30EA5-9775-CD51-AB09-E30C7C9B9EC2}"/>
              </a:ext>
            </a:extLst>
          </p:cNvPr>
          <p:cNvSpPr txBox="1"/>
          <p:nvPr/>
        </p:nvSpPr>
        <p:spPr>
          <a:xfrm>
            <a:off x="5958215" y="485309"/>
            <a:ext cx="61106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7B3E85-B252-F264-BC5C-1C67CCF30278}"/>
              </a:ext>
            </a:extLst>
          </p:cNvPr>
          <p:cNvSpPr txBox="1"/>
          <p:nvPr/>
        </p:nvSpPr>
        <p:spPr>
          <a:xfrm>
            <a:off x="2155113" y="1510236"/>
            <a:ext cx="423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5A6D6-22BD-1166-6C9D-15A6EDD33E55}"/>
              </a:ext>
            </a:extLst>
          </p:cNvPr>
          <p:cNvSpPr txBox="1"/>
          <p:nvPr/>
        </p:nvSpPr>
        <p:spPr>
          <a:xfrm>
            <a:off x="3874354" y="1510236"/>
            <a:ext cx="13869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680C4-57CD-87CF-6099-818C24816BB1}"/>
              </a:ext>
            </a:extLst>
          </p:cNvPr>
          <p:cNvSpPr txBox="1"/>
          <p:nvPr/>
        </p:nvSpPr>
        <p:spPr>
          <a:xfrm>
            <a:off x="6544228" y="1510236"/>
            <a:ext cx="166327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C182B0-260C-6352-E6D2-5A1EFEBE5861}"/>
              </a:ext>
            </a:extLst>
          </p:cNvPr>
          <p:cNvSpPr txBox="1"/>
          <p:nvPr/>
        </p:nvSpPr>
        <p:spPr>
          <a:xfrm>
            <a:off x="9132951" y="1510236"/>
            <a:ext cx="26813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B3026E-9125-0CCA-1943-A3A599EBA942}"/>
              </a:ext>
            </a:extLst>
          </p:cNvPr>
          <p:cNvSpPr txBox="1"/>
          <p:nvPr/>
        </p:nvSpPr>
        <p:spPr>
          <a:xfrm>
            <a:off x="2155113" y="2563353"/>
            <a:ext cx="1114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B3124-27A9-7710-5CF5-C00E438BC07A}"/>
              </a:ext>
            </a:extLst>
          </p:cNvPr>
          <p:cNvSpPr txBox="1"/>
          <p:nvPr/>
        </p:nvSpPr>
        <p:spPr>
          <a:xfrm>
            <a:off x="3874354" y="2563353"/>
            <a:ext cx="25122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llama-server.exe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llama-quantize.exe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ABA26-4ECB-893A-F1DD-0A2E478710B7}"/>
              </a:ext>
            </a:extLst>
          </p:cNvPr>
          <p:cNvSpPr txBox="1"/>
          <p:nvPr/>
        </p:nvSpPr>
        <p:spPr>
          <a:xfrm>
            <a:off x="6544228" y="2563353"/>
            <a:ext cx="213257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whisper-cli.exe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DF0166-292E-7600-50B8-94E59AA15EBA}"/>
              </a:ext>
            </a:extLst>
          </p:cNvPr>
          <p:cNvSpPr txBox="1"/>
          <p:nvPr/>
        </p:nvSpPr>
        <p:spPr>
          <a:xfrm>
            <a:off x="9132951" y="2563353"/>
            <a:ext cx="96212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66F1CE-35A0-D021-0288-1B5171F9B710}"/>
              </a:ext>
            </a:extLst>
          </p:cNvPr>
          <p:cNvSpPr txBox="1"/>
          <p:nvPr/>
        </p:nvSpPr>
        <p:spPr>
          <a:xfrm>
            <a:off x="3930296" y="4533333"/>
            <a:ext cx="126669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BE7174-038B-7AFB-03FF-552DBCDA0FE3}"/>
              </a:ext>
            </a:extLst>
          </p:cNvPr>
          <p:cNvSpPr txBox="1"/>
          <p:nvPr/>
        </p:nvSpPr>
        <p:spPr>
          <a:xfrm>
            <a:off x="6544228" y="4533333"/>
            <a:ext cx="15430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9495AE-56F2-434C-6745-A40518118DE5}"/>
              </a:ext>
            </a:extLst>
          </p:cNvPr>
          <p:cNvSpPr txBox="1"/>
          <p:nvPr/>
        </p:nvSpPr>
        <p:spPr>
          <a:xfrm>
            <a:off x="9132951" y="4533333"/>
            <a:ext cx="25098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AC6A90-5313-687F-ADEE-AE0F65E1A823}"/>
              </a:ext>
            </a:extLst>
          </p:cNvPr>
          <p:cNvSpPr txBox="1"/>
          <p:nvPr/>
        </p:nvSpPr>
        <p:spPr>
          <a:xfrm>
            <a:off x="3874354" y="5648809"/>
            <a:ext cx="1217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ggml.dll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49049-8F4A-BBC6-7CFC-5BEE845C3067}"/>
              </a:ext>
            </a:extLst>
          </p:cNvPr>
          <p:cNvSpPr txBox="1"/>
          <p:nvPr/>
        </p:nvSpPr>
        <p:spPr>
          <a:xfrm>
            <a:off x="9132951" y="5648809"/>
            <a:ext cx="159370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sd-ggml.dll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C758D7-24D7-1A82-2B50-713AB470F986}"/>
              </a:ext>
            </a:extLst>
          </p:cNvPr>
          <p:cNvSpPr txBox="1"/>
          <p:nvPr/>
        </p:nvSpPr>
        <p:spPr>
          <a:xfrm>
            <a:off x="2155113" y="5648809"/>
            <a:ext cx="103105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Qt5.15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C90C45-DA6C-E5F9-79DC-0BFC0088B5DC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2670639" y="3025018"/>
            <a:ext cx="41678" cy="26237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C00261-3746-8E92-894E-148D980D8ED7}"/>
              </a:ext>
            </a:extLst>
          </p:cNvPr>
          <p:cNvCxnSpPr>
            <a:cxnSpLocks/>
            <a:stCxn id="13" idx="2"/>
            <a:endCxn id="27" idx="1"/>
          </p:cNvCxnSpPr>
          <p:nvPr/>
        </p:nvCxnSpPr>
        <p:spPr>
          <a:xfrm>
            <a:off x="2712317" y="3025018"/>
            <a:ext cx="1236548" cy="8669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AAE249-D8A8-D615-B74D-AAE75BCF81AB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>
            <a:off x="2712317" y="3025018"/>
            <a:ext cx="1217979" cy="173914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77030D-E0EB-693F-0512-D67A76D675D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685605" y="3394350"/>
            <a:ext cx="444862" cy="2668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4644AD-5A26-4B1E-5690-599809EFCD2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4482854" y="4994998"/>
            <a:ext cx="80789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510CF3-D258-6870-5C50-6681F5F99A55}"/>
              </a:ext>
            </a:extLst>
          </p:cNvPr>
          <p:cNvCxnSpPr>
            <a:cxnSpLocks/>
            <a:stCxn id="15" idx="2"/>
            <a:endCxn id="51" idx="0"/>
          </p:cNvCxnSpPr>
          <p:nvPr/>
        </p:nvCxnSpPr>
        <p:spPr>
          <a:xfrm>
            <a:off x="7610514" y="3025018"/>
            <a:ext cx="180182" cy="63615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E5D648-2C82-B80E-1FDE-145A0D0D1427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9614013" y="3025018"/>
            <a:ext cx="773865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ACC3DA-CF1E-BEA8-5F69-B63C6F25346F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9929804" y="4994998"/>
            <a:ext cx="458074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4BECCA-C3E7-B6EF-40DC-CE1BA66E86A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315754" y="4994998"/>
            <a:ext cx="2614050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B7B832-7AE2-2C04-F06D-8FAB3C560932}"/>
              </a:ext>
            </a:extLst>
          </p:cNvPr>
          <p:cNvSpPr txBox="1"/>
          <p:nvPr/>
        </p:nvSpPr>
        <p:spPr>
          <a:xfrm>
            <a:off x="3948865" y="3661175"/>
            <a:ext cx="14734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53CA4F3-7EDD-4F67-A1EE-5CF485B24745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4563643" y="4122840"/>
            <a:ext cx="12196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28C08CC-2032-64AB-180C-9FA72AEEC2E5}"/>
              </a:ext>
            </a:extLst>
          </p:cNvPr>
          <p:cNvSpPr txBox="1"/>
          <p:nvPr/>
        </p:nvSpPr>
        <p:spPr>
          <a:xfrm>
            <a:off x="6518424" y="3661175"/>
            <a:ext cx="25445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85EE4AA-C093-A575-4595-7A622A5979EA}"/>
              </a:ext>
            </a:extLst>
          </p:cNvPr>
          <p:cNvCxnSpPr>
            <a:cxnSpLocks/>
            <a:stCxn id="51" idx="2"/>
            <a:endCxn id="20" idx="0"/>
          </p:cNvCxnSpPr>
          <p:nvPr/>
        </p:nvCxnSpPr>
        <p:spPr>
          <a:xfrm flipH="1">
            <a:off x="7315754" y="4122840"/>
            <a:ext cx="47494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BE0F73A-F886-CD31-59CD-9395762E762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7315754" y="3025018"/>
            <a:ext cx="294760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1660DFC-CB22-465C-D06A-339F555F634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4563643" y="3394350"/>
            <a:ext cx="566824" cy="11389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</p:cNvCxnSpPr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1251</TotalTime>
  <Words>2456</Words>
  <Application>Microsoft Office PowerPoint</Application>
  <PresentationFormat>宽屏</PresentationFormat>
  <Paragraphs>421</Paragraphs>
  <Slides>45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973</cp:revision>
  <dcterms:created xsi:type="dcterms:W3CDTF">2022-03-23T11:22:00Z</dcterms:created>
  <dcterms:modified xsi:type="dcterms:W3CDTF">2024-11-05T03:23:16Z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