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9"/>
  </p:notesMasterIdLst>
  <p:handoutMasterIdLst>
    <p:handoutMasterId r:id="rId50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  <p:sldId id="555" r:id="rId46"/>
    <p:sldId id="556" r:id="rId47"/>
    <p:sldId id="557" r:id="rId48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  <p14:sldId id="555"/>
            <p14:sldId id="556"/>
            <p14:sldId id="5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80" d="100"/>
          <a:sy n="80" d="100"/>
        </p:scale>
        <p:origin x="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EE5651-96FF-C987-98E5-66552D148F66}"/>
              </a:ext>
            </a:extLst>
          </p:cNvPr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28228-E698-279D-C7F6-F117CEE50EE2}"/>
              </a:ext>
            </a:extLst>
          </p:cNvPr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84944-310D-53EA-21BE-AAF5F828C404}"/>
              </a:ext>
            </a:extLst>
          </p:cNvPr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F23-6296-2ED9-1205-BBD29E2ED254}"/>
              </a:ext>
            </a:extLst>
          </p:cNvPr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>
            <a:cxnSpLocks/>
          </p:cNvCxnSpPr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</p:cNvCxnSpPr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</p:cNvCxnSpPr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A8CEDC-0A82-7BF3-2741-01A36B197B48}"/>
              </a:ext>
            </a:extLst>
          </p:cNvPr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</a:p>
        </p:txBody>
      </p: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7608B71-8862-F2CD-D21F-A85A0ECAFA0E}"/>
              </a:ext>
            </a:extLst>
          </p:cNvPr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7B3D5-6F09-E4FB-22DD-6E0F86E08427}"/>
              </a:ext>
            </a:extLst>
          </p:cNvPr>
          <p:cNvSpPr txBox="1"/>
          <p:nvPr/>
        </p:nvSpPr>
        <p:spPr>
          <a:xfrm>
            <a:off x="236469" y="49019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主项目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/main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51C67-0E6F-0B14-2901-D8138CF252D5}"/>
              </a:ext>
            </a:extLst>
          </p:cNvPr>
          <p:cNvSpPr txBox="1"/>
          <p:nvPr/>
        </p:nvSpPr>
        <p:spPr>
          <a:xfrm>
            <a:off x="236469" y="151023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子项目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/child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81884B-FF88-6A82-94CE-3E1417866072}"/>
              </a:ext>
            </a:extLst>
          </p:cNvPr>
          <p:cNvSpPr txBox="1"/>
          <p:nvPr/>
        </p:nvSpPr>
        <p:spPr>
          <a:xfrm>
            <a:off x="236469" y="2563353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A996FB-4141-C67B-3645-67BE55084CF6}"/>
              </a:ext>
            </a:extLst>
          </p:cNvPr>
          <p:cNvSpPr txBox="1"/>
          <p:nvPr/>
        </p:nvSpPr>
        <p:spPr>
          <a:xfrm>
            <a:off x="236469" y="366117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EE25D-1F74-BC16-6D8A-72ACBB2D4BBE}"/>
              </a:ext>
            </a:extLst>
          </p:cNvPr>
          <p:cNvSpPr txBox="1"/>
          <p:nvPr/>
        </p:nvSpPr>
        <p:spPr>
          <a:xfrm>
            <a:off x="236469" y="5648809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底层库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/base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30EA5-9775-CD51-AB09-E30C7C9B9EC2}"/>
              </a:ext>
            </a:extLst>
          </p:cNvPr>
          <p:cNvSpPr txBox="1"/>
          <p:nvPr/>
        </p:nvSpPr>
        <p:spPr>
          <a:xfrm>
            <a:off x="5958215" y="485309"/>
            <a:ext cx="61106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7B3E85-B252-F264-BC5C-1C67CCF30278}"/>
              </a:ext>
            </a:extLst>
          </p:cNvPr>
          <p:cNvSpPr txBox="1"/>
          <p:nvPr/>
        </p:nvSpPr>
        <p:spPr>
          <a:xfrm>
            <a:off x="2155113" y="1510236"/>
            <a:ext cx="42351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5A6D6-22BD-1166-6C9D-15A6EDD33E55}"/>
              </a:ext>
            </a:extLst>
          </p:cNvPr>
          <p:cNvSpPr txBox="1"/>
          <p:nvPr/>
        </p:nvSpPr>
        <p:spPr>
          <a:xfrm>
            <a:off x="3874354" y="1510236"/>
            <a:ext cx="138691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680C4-57CD-87CF-6099-818C24816BB1}"/>
              </a:ext>
            </a:extLst>
          </p:cNvPr>
          <p:cNvSpPr txBox="1"/>
          <p:nvPr/>
        </p:nvSpPr>
        <p:spPr>
          <a:xfrm>
            <a:off x="6544228" y="1510236"/>
            <a:ext cx="166327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C182B0-260C-6352-E6D2-5A1EFEBE5861}"/>
              </a:ext>
            </a:extLst>
          </p:cNvPr>
          <p:cNvSpPr txBox="1"/>
          <p:nvPr/>
        </p:nvSpPr>
        <p:spPr>
          <a:xfrm>
            <a:off x="9132951" y="1510236"/>
            <a:ext cx="268137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stable-diffusion.cpp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B3026E-9125-0CCA-1943-A3A599EBA942}"/>
              </a:ext>
            </a:extLst>
          </p:cNvPr>
          <p:cNvSpPr txBox="1"/>
          <p:nvPr/>
        </p:nvSpPr>
        <p:spPr>
          <a:xfrm>
            <a:off x="2155113" y="2563353"/>
            <a:ext cx="11144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B3124-27A9-7710-5CF5-C00E438BC07A}"/>
              </a:ext>
            </a:extLst>
          </p:cNvPr>
          <p:cNvSpPr txBox="1"/>
          <p:nvPr/>
        </p:nvSpPr>
        <p:spPr>
          <a:xfrm>
            <a:off x="3874354" y="2563353"/>
            <a:ext cx="251222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llama-server.exe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llama-quantize.exe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ABA26-4ECB-893A-F1DD-0A2E478710B7}"/>
              </a:ext>
            </a:extLst>
          </p:cNvPr>
          <p:cNvSpPr txBox="1"/>
          <p:nvPr/>
        </p:nvSpPr>
        <p:spPr>
          <a:xfrm>
            <a:off x="6544228" y="2563353"/>
            <a:ext cx="213257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whisper-cli.exe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DF0166-292E-7600-50B8-94E59AA15EBA}"/>
              </a:ext>
            </a:extLst>
          </p:cNvPr>
          <p:cNvSpPr txBox="1"/>
          <p:nvPr/>
        </p:nvSpPr>
        <p:spPr>
          <a:xfrm>
            <a:off x="9132951" y="2563353"/>
            <a:ext cx="96212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66F1CE-35A0-D021-0288-1B5171F9B710}"/>
              </a:ext>
            </a:extLst>
          </p:cNvPr>
          <p:cNvSpPr txBox="1"/>
          <p:nvPr/>
        </p:nvSpPr>
        <p:spPr>
          <a:xfrm>
            <a:off x="3930296" y="4533333"/>
            <a:ext cx="126669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BE7174-038B-7AFB-03FF-552DBCDA0FE3}"/>
              </a:ext>
            </a:extLst>
          </p:cNvPr>
          <p:cNvSpPr txBox="1"/>
          <p:nvPr/>
        </p:nvSpPr>
        <p:spPr>
          <a:xfrm>
            <a:off x="6544228" y="4533333"/>
            <a:ext cx="154305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9495AE-56F2-434C-6745-A40518118DE5}"/>
              </a:ext>
            </a:extLst>
          </p:cNvPr>
          <p:cNvSpPr txBox="1"/>
          <p:nvPr/>
        </p:nvSpPr>
        <p:spPr>
          <a:xfrm>
            <a:off x="9132951" y="4533333"/>
            <a:ext cx="250985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stable-diffusion.dll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AC6A90-5313-687F-ADEE-AE0F65E1A823}"/>
              </a:ext>
            </a:extLst>
          </p:cNvPr>
          <p:cNvSpPr txBox="1"/>
          <p:nvPr/>
        </p:nvSpPr>
        <p:spPr>
          <a:xfrm>
            <a:off x="3874354" y="5648809"/>
            <a:ext cx="1217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ggml.dll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F49049-8F4A-BBC6-7CFC-5BEE845C3067}"/>
              </a:ext>
            </a:extLst>
          </p:cNvPr>
          <p:cNvSpPr txBox="1"/>
          <p:nvPr/>
        </p:nvSpPr>
        <p:spPr>
          <a:xfrm>
            <a:off x="9132951" y="5648809"/>
            <a:ext cx="159370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sd-ggml.dll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C758D7-24D7-1A82-2B50-713AB470F986}"/>
              </a:ext>
            </a:extLst>
          </p:cNvPr>
          <p:cNvSpPr txBox="1"/>
          <p:nvPr/>
        </p:nvSpPr>
        <p:spPr>
          <a:xfrm>
            <a:off x="2155113" y="5648809"/>
            <a:ext cx="103105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Qt5.15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8C90C45-DA6C-E5F9-79DC-0BFC0088B5DC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2670639" y="3025018"/>
            <a:ext cx="41678" cy="262379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C00261-3746-8E92-894E-148D980D8ED7}"/>
              </a:ext>
            </a:extLst>
          </p:cNvPr>
          <p:cNvCxnSpPr>
            <a:cxnSpLocks/>
            <a:stCxn id="13" idx="2"/>
            <a:endCxn id="27" idx="1"/>
          </p:cNvCxnSpPr>
          <p:nvPr/>
        </p:nvCxnSpPr>
        <p:spPr>
          <a:xfrm>
            <a:off x="2712317" y="3025018"/>
            <a:ext cx="1236548" cy="86699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7AAE249-D8A8-D615-B74D-AAE75BCF81AB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>
            <a:off x="2712317" y="3025018"/>
            <a:ext cx="1217979" cy="173914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77030D-E0EB-693F-0512-D67A76D675D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685605" y="3394350"/>
            <a:ext cx="444862" cy="2668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4644AD-5A26-4B1E-5690-599809EFCD27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4482854" y="4994998"/>
            <a:ext cx="80789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2510CF3-D258-6870-5C50-6681F5F99A55}"/>
              </a:ext>
            </a:extLst>
          </p:cNvPr>
          <p:cNvCxnSpPr>
            <a:cxnSpLocks/>
            <a:stCxn id="15" idx="2"/>
            <a:endCxn id="51" idx="0"/>
          </p:cNvCxnSpPr>
          <p:nvPr/>
        </p:nvCxnSpPr>
        <p:spPr>
          <a:xfrm>
            <a:off x="7610514" y="3025018"/>
            <a:ext cx="180182" cy="63615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E5D648-2C82-B80E-1FDE-145A0D0D1427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9614013" y="3025018"/>
            <a:ext cx="773865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ACC3DA-CF1E-BEA8-5F69-B63C6F25346F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 flipH="1">
            <a:off x="9929804" y="4994998"/>
            <a:ext cx="458074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4BECCA-C3E7-B6EF-40DC-CE1BA66E86A8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315754" y="4994998"/>
            <a:ext cx="2614050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B7B832-7AE2-2C04-F06D-8FAB3C560932}"/>
              </a:ext>
            </a:extLst>
          </p:cNvPr>
          <p:cNvSpPr txBox="1"/>
          <p:nvPr/>
        </p:nvSpPr>
        <p:spPr>
          <a:xfrm>
            <a:off x="3948865" y="3661175"/>
            <a:ext cx="14734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common.a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53CA4F3-7EDD-4F67-A1EE-5CF485B24745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flipH="1">
            <a:off x="4563643" y="4122840"/>
            <a:ext cx="12196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28C08CC-2032-64AB-180C-9FA72AEEC2E5}"/>
              </a:ext>
            </a:extLst>
          </p:cNvPr>
          <p:cNvSpPr txBox="1"/>
          <p:nvPr/>
        </p:nvSpPr>
        <p:spPr>
          <a:xfrm>
            <a:off x="6518424" y="3661175"/>
            <a:ext cx="25445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whisper-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common.a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85EE4AA-C093-A575-4595-7A622A5979EA}"/>
              </a:ext>
            </a:extLst>
          </p:cNvPr>
          <p:cNvCxnSpPr>
            <a:cxnSpLocks/>
            <a:stCxn id="51" idx="2"/>
            <a:endCxn id="20" idx="0"/>
          </p:cNvCxnSpPr>
          <p:nvPr/>
        </p:nvCxnSpPr>
        <p:spPr>
          <a:xfrm flipH="1">
            <a:off x="7315754" y="4122840"/>
            <a:ext cx="47494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BE0F73A-F886-CD31-59CD-9395762E762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7315754" y="3025018"/>
            <a:ext cx="294760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1660DFC-CB22-465C-D06A-339F555F634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4563643" y="3394350"/>
            <a:ext cx="566824" cy="113898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FD4527E-8CED-5A80-3CC1-8DE23C4D58D4}"/>
              </a:ext>
            </a:extLst>
          </p:cNvPr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4F1A43-7A71-CE82-1CF3-12E3767004F9}"/>
              </a:ext>
            </a:extLst>
          </p:cNvPr>
          <p:cNvSpPr txBox="1"/>
          <p:nvPr/>
        </p:nvSpPr>
        <p:spPr>
          <a:xfrm>
            <a:off x="2330112" y="1865603"/>
            <a:ext cx="10214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widget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9F879C-6E85-C171-EBF8-46A20E8D689E}"/>
              </a:ext>
            </a:extLst>
          </p:cNvPr>
          <p:cNvSpPr txBox="1"/>
          <p:nvPr/>
        </p:nvSpPr>
        <p:spPr>
          <a:xfrm>
            <a:off x="787914" y="2698116"/>
            <a:ext cx="5774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A635FA-2779-D33B-970D-9E71553D15A1}"/>
              </a:ext>
            </a:extLst>
          </p:cNvPr>
          <p:cNvSpPr txBox="1"/>
          <p:nvPr/>
        </p:nvSpPr>
        <p:spPr>
          <a:xfrm>
            <a:off x="4320745" y="2698116"/>
            <a:ext cx="5597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9D993A-6484-85EC-B24B-2EEFE7344203}"/>
              </a:ext>
            </a:extLst>
          </p:cNvPr>
          <p:cNvSpPr txBox="1"/>
          <p:nvPr/>
        </p:nvSpPr>
        <p:spPr>
          <a:xfrm>
            <a:off x="3807784" y="4114071"/>
            <a:ext cx="10727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expend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E562F-C4D3-504B-1BEE-AAB902C4637F}"/>
              </a:ext>
            </a:extLst>
          </p:cNvPr>
          <p:cNvSpPr txBox="1"/>
          <p:nvPr/>
        </p:nvSpPr>
        <p:spPr>
          <a:xfrm>
            <a:off x="787914" y="4114071"/>
            <a:ext cx="6623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3F5BFF-2B9B-2426-CE13-6C429F946B47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1076615" y="2096436"/>
            <a:ext cx="1253497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B4D38F-DDF6-A84B-0569-134820998822}"/>
              </a:ext>
            </a:extLst>
          </p:cNvPr>
          <p:cNvSpPr txBox="1"/>
          <p:nvPr/>
        </p:nvSpPr>
        <p:spPr>
          <a:xfrm>
            <a:off x="5063395" y="1289267"/>
            <a:ext cx="67489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个类，左边是类间的通信示意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widget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：窗口类，用于控制和交互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：模型类，管理模型的推理和采样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：网络类，用于访问网络接口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：工具类，用于执行预设任务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expend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：增殖类，用于其它增强功能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 mainly consists of five classes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widget: Window class, used for control and interaction.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bot: Model class, managing model decoding and sampling.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net: Network class, used for accessing network interfaces.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tool: Tool class, used for executing predefined tasks.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expend: Expansion class, used for other enhancement functions.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7E5878-570D-7974-1EEB-45280F705FA3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3351545" y="2096436"/>
            <a:ext cx="1249085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25E075-6306-4F81-0DA6-D69EBA524A5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119095" y="2327268"/>
            <a:ext cx="1721734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13B13F-4BA8-1706-C9BC-2E97D5EBEEF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840829" y="2327268"/>
            <a:ext cx="1503320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735F87-9916-4009-47DB-1B8405DF5D3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1450275" y="4344904"/>
            <a:ext cx="2357509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355EF4F-27A5-3B4B-174B-1C66721D8BD2}"/>
              </a:ext>
            </a:extLst>
          </p:cNvPr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817E310-D50F-7584-1B93-16FC3CADF50F}"/>
              </a:ext>
            </a:extLst>
          </p:cNvPr>
          <p:cNvSpPr/>
          <p:nvPr/>
        </p:nvSpPr>
        <p:spPr>
          <a:xfrm>
            <a:off x="3824552" y="1843552"/>
            <a:ext cx="4188536" cy="41885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3C4F82-389D-FF40-61C5-4AAEC2235799}"/>
              </a:ext>
            </a:extLst>
          </p:cNvPr>
          <p:cNvSpPr txBox="1"/>
          <p:nvPr/>
        </p:nvSpPr>
        <p:spPr>
          <a:xfrm>
            <a:off x="1199317" y="868938"/>
            <a:ext cx="2315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“约定”框架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“DATE” Framework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3672B2-7520-A297-257C-CCC8BE562DDD}"/>
              </a:ext>
            </a:extLst>
          </p:cNvPr>
          <p:cNvSpPr/>
          <p:nvPr/>
        </p:nvSpPr>
        <p:spPr>
          <a:xfrm>
            <a:off x="4824126" y="2843126"/>
            <a:ext cx="2189388" cy="218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7E8A06-AEDD-8D25-227F-0E0144C63BF5}"/>
              </a:ext>
            </a:extLst>
          </p:cNvPr>
          <p:cNvSpPr txBox="1"/>
          <p:nvPr/>
        </p:nvSpPr>
        <p:spPr>
          <a:xfrm>
            <a:off x="1390917" y="3357508"/>
            <a:ext cx="96615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user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5CBE6A-EB5B-2F97-1DBF-C49ABFAF694E}"/>
              </a:ext>
            </a:extLst>
          </p:cNvPr>
          <p:cNvSpPr txBox="1"/>
          <p:nvPr/>
        </p:nvSpPr>
        <p:spPr>
          <a:xfrm>
            <a:off x="5117516" y="608748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developer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21DE00-6082-2D84-1379-6439CC23C663}"/>
              </a:ext>
            </a:extLst>
          </p:cNvPr>
          <p:cNvSpPr txBox="1"/>
          <p:nvPr/>
        </p:nvSpPr>
        <p:spPr>
          <a:xfrm>
            <a:off x="5168937" y="3522321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大模型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350E62-A1DA-78A5-7E2B-0935F67A225A}"/>
              </a:ext>
            </a:extLst>
          </p:cNvPr>
          <p:cNvSpPr txBox="1"/>
          <p:nvPr/>
        </p:nvSpPr>
        <p:spPr>
          <a:xfrm>
            <a:off x="4398223" y="1872413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拘束器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restraint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B8F9D9-3383-33BC-DFDE-3A12FCB1D751}"/>
              </a:ext>
            </a:extLst>
          </p:cNvPr>
          <p:cNvSpPr txBox="1"/>
          <p:nvPr/>
        </p:nvSpPr>
        <p:spPr>
          <a:xfrm>
            <a:off x="4668528" y="2741612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约定指令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date prompt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A2AE46-D39C-EBD7-B104-2C39C7204621}"/>
              </a:ext>
            </a:extLst>
          </p:cNvPr>
          <p:cNvSpPr/>
          <p:nvPr/>
        </p:nvSpPr>
        <p:spPr>
          <a:xfrm>
            <a:off x="8716373" y="101573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133C6-10A3-444F-9B7A-40E217D3B0C5}"/>
              </a:ext>
            </a:extLst>
          </p:cNvPr>
          <p:cNvSpPr/>
          <p:nvPr/>
        </p:nvSpPr>
        <p:spPr>
          <a:xfrm>
            <a:off x="8716373" y="299935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AEF21D8-FEAE-E364-81D8-8E5D4196722C}"/>
              </a:ext>
            </a:extLst>
          </p:cNvPr>
          <p:cNvSpPr/>
          <p:nvPr/>
        </p:nvSpPr>
        <p:spPr>
          <a:xfrm>
            <a:off x="8716373" y="4982976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09C436-87FC-DFBE-13F3-B267DB15CDF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617282" y="1024247"/>
            <a:ext cx="2273238" cy="1656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59D191-D22B-4AD0-4BB4-502F8B3333DD}"/>
              </a:ext>
            </a:extLst>
          </p:cNvPr>
          <p:cNvCxnSpPr>
            <a:cxnSpLocks/>
          </p:cNvCxnSpPr>
          <p:nvPr/>
        </p:nvCxnSpPr>
        <p:spPr>
          <a:xfrm>
            <a:off x="5447074" y="1442481"/>
            <a:ext cx="0" cy="5411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9A40AF-9B6B-2349-5622-B69E3915D7C2}"/>
              </a:ext>
            </a:extLst>
          </p:cNvPr>
          <p:cNvCxnSpPr>
            <a:cxnSpLocks/>
          </p:cNvCxnSpPr>
          <p:nvPr/>
        </p:nvCxnSpPr>
        <p:spPr>
          <a:xfrm>
            <a:off x="5963262" y="1439745"/>
            <a:ext cx="0" cy="15596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CD2356-FCA1-E51D-C9F9-C16A417BC0E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17282" y="1024247"/>
            <a:ext cx="2273238" cy="214925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B2D183-E239-DAA2-7E09-B2416709927B}"/>
              </a:ext>
            </a:extLst>
          </p:cNvPr>
          <p:cNvCxnSpPr>
            <a:cxnSpLocks/>
          </p:cNvCxnSpPr>
          <p:nvPr/>
        </p:nvCxnSpPr>
        <p:spPr>
          <a:xfrm>
            <a:off x="2398648" y="3627989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E492FE0-DFE0-F581-2086-27FB9A658404}"/>
              </a:ext>
            </a:extLst>
          </p:cNvPr>
          <p:cNvCxnSpPr>
            <a:cxnSpLocks/>
          </p:cNvCxnSpPr>
          <p:nvPr/>
        </p:nvCxnSpPr>
        <p:spPr>
          <a:xfrm flipH="1">
            <a:off x="2398648" y="3908208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ABFD0F-7952-985A-C314-6483E2A945AF}"/>
              </a:ext>
            </a:extLst>
          </p:cNvPr>
          <p:cNvCxnSpPr>
            <a:cxnSpLocks/>
          </p:cNvCxnSpPr>
          <p:nvPr/>
        </p:nvCxnSpPr>
        <p:spPr>
          <a:xfrm>
            <a:off x="8003421" y="3522321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1A02A6-9BE0-BD02-D41C-F968D51AD9B7}"/>
              </a:ext>
            </a:extLst>
          </p:cNvPr>
          <p:cNvCxnSpPr>
            <a:cxnSpLocks/>
          </p:cNvCxnSpPr>
          <p:nvPr/>
        </p:nvCxnSpPr>
        <p:spPr>
          <a:xfrm flipH="1">
            <a:off x="8003421" y="3802540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2E278D-F758-9BD3-81AE-CB548C6E4797}"/>
              </a:ext>
            </a:extLst>
          </p:cNvPr>
          <p:cNvCxnSpPr>
            <a:cxnSpLocks/>
          </p:cNvCxnSpPr>
          <p:nvPr/>
        </p:nvCxnSpPr>
        <p:spPr>
          <a:xfrm flipV="1">
            <a:off x="7444854" y="1733265"/>
            <a:ext cx="1278343" cy="64144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3F42-02BE-619B-C479-96E260002177}"/>
              </a:ext>
            </a:extLst>
          </p:cNvPr>
          <p:cNvCxnSpPr>
            <a:cxnSpLocks/>
          </p:cNvCxnSpPr>
          <p:nvPr/>
        </p:nvCxnSpPr>
        <p:spPr>
          <a:xfrm flipH="1">
            <a:off x="7540388" y="1963186"/>
            <a:ext cx="1216929" cy="6171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</p:cNvCxnSpPr>
          <p:nvPr/>
        </p:nvCxnSpPr>
        <p:spPr>
          <a:xfrm>
            <a:off x="6166025" y="3095261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6730891" y="2905793"/>
            <a:ext cx="174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18412" y="5325539"/>
            <a:ext cx="1012479" cy="29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6730891" y="5005365"/>
            <a:ext cx="178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40819" y="4380534"/>
            <a:ext cx="890072" cy="11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6730891" y="4068523"/>
            <a:ext cx="169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40819" y="2048036"/>
            <a:ext cx="890072" cy="32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6730891" y="2048036"/>
            <a:ext cx="2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 instruction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81658" y="1687239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6730891" y="1502573"/>
            <a:ext cx="27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1283</TotalTime>
  <Words>2612</Words>
  <Application>Microsoft Office PowerPoint</Application>
  <PresentationFormat>宽屏</PresentationFormat>
  <Paragraphs>454</Paragraphs>
  <Slides>47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1013</cp:revision>
  <dcterms:created xsi:type="dcterms:W3CDTF">2022-03-23T11:22:00Z</dcterms:created>
  <dcterms:modified xsi:type="dcterms:W3CDTF">2024-11-11T00:29:35Z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