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8" r:id="rId2"/>
  </p:sldIdLst>
  <p:sldSz cx="84597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4年11月16日" id="{36B81786-E420-430B-A5E0-4877B46D31D5}">
          <p14:sldIdLst/>
        </p14:section>
        <p14:section name="2024年11月20日" id="{82CA51D4-B4C7-4A40-94DD-62891AF9D72A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64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761" y="360045"/>
            <a:ext cx="5551736" cy="1560196"/>
          </a:xfrm>
        </p:spPr>
        <p:txBody>
          <a:bodyPr anchor="b">
            <a:normAutofit/>
          </a:bodyPr>
          <a:lstStyle>
            <a:lvl1pPr algn="l">
              <a:defRPr sz="252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761" y="2018030"/>
            <a:ext cx="4441389" cy="1022350"/>
          </a:xfrm>
        </p:spPr>
        <p:txBody>
          <a:bodyPr anchor="t">
            <a:normAutofit/>
          </a:bodyPr>
          <a:lstStyle>
            <a:lvl1pPr marL="0" indent="0" algn="l">
              <a:buNone/>
              <a:defRPr sz="1103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709255" y="4445"/>
            <a:ext cx="2643684" cy="200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38339" y="48061"/>
            <a:ext cx="4219246" cy="3192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20796" y="120015"/>
            <a:ext cx="3436789" cy="260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090193" y="16946"/>
            <a:ext cx="3367393" cy="25478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443786" y="320041"/>
            <a:ext cx="3013799" cy="22802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8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75863" y="280035"/>
            <a:ext cx="7506960" cy="1640205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40"/>
            </a:lvl1pPr>
            <a:lvl2pPr marL="240030" indent="0">
              <a:buNone/>
              <a:defRPr sz="840"/>
            </a:lvl2pPr>
            <a:lvl3pPr marL="480060" indent="0">
              <a:buNone/>
              <a:defRPr sz="840"/>
            </a:lvl3pPr>
            <a:lvl4pPr marL="720090" indent="0">
              <a:buNone/>
              <a:defRPr sz="840"/>
            </a:lvl4pPr>
            <a:lvl5pPr marL="960120" indent="0">
              <a:buNone/>
              <a:defRPr sz="840"/>
            </a:lvl5pPr>
            <a:lvl6pPr marL="1200150" indent="0">
              <a:buNone/>
              <a:defRPr sz="840"/>
            </a:lvl6pPr>
            <a:lvl7pPr marL="1440180" indent="0">
              <a:buNone/>
              <a:defRPr sz="840"/>
            </a:lvl7pPr>
            <a:lvl8pPr marL="1680210" indent="0">
              <a:buNone/>
              <a:defRPr sz="840"/>
            </a:lvl8pPr>
            <a:lvl9pPr marL="1920240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4486" y="2018030"/>
            <a:ext cx="5762127" cy="24003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40"/>
            </a:lvl1pPr>
            <a:lvl2pPr marL="240030" indent="0">
              <a:buFontTx/>
              <a:buNone/>
              <a:defRPr/>
            </a:lvl2pPr>
            <a:lvl3pPr marL="480060" indent="0">
              <a:buFontTx/>
              <a:buNone/>
              <a:defRPr/>
            </a:lvl3pPr>
            <a:lvl4pPr marL="720090" indent="0">
              <a:buFontTx/>
              <a:buNone/>
              <a:defRPr/>
            </a:lvl4pPr>
            <a:lvl5pPr marL="96012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62" y="360045"/>
            <a:ext cx="6979325" cy="1440180"/>
          </a:xfrm>
        </p:spPr>
        <p:txBody>
          <a:bodyPr anchor="ctr">
            <a:normAutofit/>
          </a:bodyPr>
          <a:lstStyle>
            <a:lvl1pPr algn="l">
              <a:defRPr sz="168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61" y="2160270"/>
            <a:ext cx="5922953" cy="986790"/>
          </a:xfrm>
        </p:spPr>
        <p:txBody>
          <a:bodyPr anchor="ctr">
            <a:normAutofit/>
          </a:bodyPr>
          <a:lstStyle>
            <a:lvl1pPr marL="0" indent="0" algn="l">
              <a:buNone/>
              <a:defRPr sz="1050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03" y="360045"/>
            <a:ext cx="6344842" cy="1440180"/>
          </a:xfrm>
        </p:spPr>
        <p:txBody>
          <a:bodyPr anchor="ctr">
            <a:normAutofit/>
          </a:bodyPr>
          <a:lstStyle>
            <a:lvl1pPr algn="l">
              <a:defRPr sz="168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03498" y="1800225"/>
            <a:ext cx="5921852" cy="200025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40030" indent="0">
              <a:buFontTx/>
              <a:buNone/>
              <a:defRPr/>
            </a:lvl2pPr>
            <a:lvl3pPr marL="480060" indent="0">
              <a:buFontTx/>
              <a:buNone/>
              <a:defRPr/>
            </a:lvl3pPr>
            <a:lvl4pPr marL="720090" indent="0">
              <a:buFontTx/>
              <a:buNone/>
              <a:defRPr/>
            </a:lvl4pPr>
            <a:lvl5pPr marL="96012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62" y="2258061"/>
            <a:ext cx="5921852" cy="884554"/>
          </a:xfrm>
        </p:spPr>
        <p:txBody>
          <a:bodyPr anchor="ctr">
            <a:normAutofit/>
          </a:bodyPr>
          <a:lstStyle>
            <a:lvl1pPr marL="0" indent="0" algn="l">
              <a:buNone/>
              <a:defRPr sz="1050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9014" y="426417"/>
            <a:ext cx="422989" cy="307007"/>
          </a:xfrm>
          <a:prstGeom prst="rect">
            <a:avLst/>
          </a:prstGeom>
        </p:spPr>
        <p:txBody>
          <a:bodyPr vert="horz" lIns="48006" tIns="24003" rIns="48006" bIns="24003" rtlCol="0" anchor="ctr">
            <a:noAutofit/>
          </a:bodyPr>
          <a:lstStyle/>
          <a:p>
            <a:pPr lvl="0"/>
            <a:r>
              <a:rPr lang="en-US" sz="4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6844" y="1453516"/>
            <a:ext cx="422989" cy="307007"/>
          </a:xfrm>
          <a:prstGeom prst="rect">
            <a:avLst/>
          </a:prstGeom>
        </p:spPr>
        <p:txBody>
          <a:bodyPr vert="horz" lIns="48006" tIns="24003" rIns="48006" bIns="24003" rtlCol="0" anchor="ctr">
            <a:noAutofit/>
          </a:bodyPr>
          <a:lstStyle/>
          <a:p>
            <a:pPr lvl="0" algn="r"/>
            <a:r>
              <a:rPr lang="en-US" sz="4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01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61" y="1800225"/>
            <a:ext cx="5921852" cy="891135"/>
          </a:xfrm>
        </p:spPr>
        <p:txBody>
          <a:bodyPr anchor="b">
            <a:normAutofit/>
          </a:bodyPr>
          <a:lstStyle>
            <a:lvl1pPr algn="l">
              <a:defRPr sz="168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60" y="2694815"/>
            <a:ext cx="5922955" cy="451710"/>
          </a:xfrm>
        </p:spPr>
        <p:txBody>
          <a:bodyPr anchor="t">
            <a:normAutofit/>
          </a:bodyPr>
          <a:lstStyle>
            <a:lvl1pPr marL="0" indent="0" algn="l">
              <a:buNone/>
              <a:defRPr sz="1050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2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04" y="360045"/>
            <a:ext cx="6344841" cy="1440180"/>
          </a:xfrm>
        </p:spPr>
        <p:txBody>
          <a:bodyPr anchor="ctr">
            <a:normAutofit/>
          </a:bodyPr>
          <a:lstStyle>
            <a:lvl1pPr algn="l">
              <a:defRPr sz="168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74762" y="2062480"/>
            <a:ext cx="5921852" cy="5511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2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61" y="2613660"/>
            <a:ext cx="5921852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945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014" y="426417"/>
            <a:ext cx="422989" cy="307007"/>
          </a:xfrm>
          <a:prstGeom prst="rect">
            <a:avLst/>
          </a:prstGeom>
        </p:spPr>
        <p:txBody>
          <a:bodyPr vert="horz" lIns="48006" tIns="24003" rIns="48006" bIns="24003" rtlCol="0" anchor="ctr">
            <a:noAutofit/>
          </a:bodyPr>
          <a:lstStyle/>
          <a:p>
            <a:pPr lvl="0"/>
            <a:r>
              <a:rPr lang="en-US" sz="4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6844" y="1453516"/>
            <a:ext cx="422989" cy="307007"/>
          </a:xfrm>
          <a:prstGeom prst="rect">
            <a:avLst/>
          </a:prstGeom>
        </p:spPr>
        <p:txBody>
          <a:bodyPr vert="horz" lIns="48006" tIns="24003" rIns="48006" bIns="24003" rtlCol="0" anchor="ctr">
            <a:noAutofit/>
          </a:bodyPr>
          <a:lstStyle/>
          <a:p>
            <a:pPr lvl="0" algn="r"/>
            <a:r>
              <a:rPr lang="en-US" sz="4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618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62" y="360045"/>
            <a:ext cx="6979325" cy="14401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74761" y="2062480"/>
            <a:ext cx="5921852" cy="440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2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61" y="2502535"/>
            <a:ext cx="5921852" cy="644525"/>
          </a:xfrm>
        </p:spPr>
        <p:txBody>
          <a:bodyPr anchor="t">
            <a:normAutofit/>
          </a:bodyPr>
          <a:lstStyle>
            <a:lvl1pPr marL="0" indent="0" algn="l">
              <a:buNone/>
              <a:defRPr sz="945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4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57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26497" y="360045"/>
            <a:ext cx="1427589" cy="2400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863" y="360045"/>
            <a:ext cx="5428364" cy="278701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61" y="1053465"/>
            <a:ext cx="5921852" cy="1197840"/>
          </a:xfrm>
        </p:spPr>
        <p:txBody>
          <a:bodyPr anchor="b">
            <a:normAutofit/>
          </a:bodyPr>
          <a:lstStyle>
            <a:lvl1pPr algn="l">
              <a:defRPr sz="189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62" y="2360295"/>
            <a:ext cx="5921852" cy="786765"/>
          </a:xfrm>
        </p:spPr>
        <p:txBody>
          <a:bodyPr anchor="t">
            <a:normAutofit/>
          </a:bodyPr>
          <a:lstStyle>
            <a:lvl1pPr marL="0" indent="0" algn="l">
              <a:buNone/>
              <a:defRPr sz="945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761" y="360045"/>
            <a:ext cx="3426141" cy="189801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149" y="360045"/>
            <a:ext cx="3423938" cy="189801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508" y="360045"/>
            <a:ext cx="3226395" cy="302538"/>
          </a:xfrm>
        </p:spPr>
        <p:txBody>
          <a:bodyPr anchor="b">
            <a:noAutofit/>
          </a:bodyPr>
          <a:lstStyle>
            <a:lvl1pPr marL="0" indent="0">
              <a:buNone/>
              <a:defRPr sz="1470" b="0">
                <a:solidFill>
                  <a:schemeClr val="tx1"/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61" y="667028"/>
            <a:ext cx="3426141" cy="1591032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8144" y="360045"/>
            <a:ext cx="3237044" cy="302538"/>
          </a:xfrm>
        </p:spPr>
        <p:txBody>
          <a:bodyPr anchor="b">
            <a:noAutofit/>
          </a:bodyPr>
          <a:lstStyle>
            <a:lvl1pPr marL="0" indent="0">
              <a:buNone/>
              <a:defRPr sz="1470" b="0">
                <a:solidFill>
                  <a:schemeClr val="tx1"/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9047" y="662583"/>
            <a:ext cx="3420266" cy="1591032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3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150" y="360045"/>
            <a:ext cx="2537936" cy="720090"/>
          </a:xfrm>
        </p:spPr>
        <p:txBody>
          <a:bodyPr anchor="b">
            <a:normAutofit/>
          </a:bodyPr>
          <a:lstStyle>
            <a:lvl1pPr algn="l">
              <a:defRPr sz="126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62" y="360045"/>
            <a:ext cx="4124147" cy="278701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6150" y="1160145"/>
            <a:ext cx="2537936" cy="1097915"/>
          </a:xfrm>
        </p:spPr>
        <p:txBody>
          <a:bodyPr anchor="t">
            <a:normAutofit/>
          </a:bodyPr>
          <a:lstStyle>
            <a:lvl1pPr marL="0" indent="0">
              <a:buNone/>
              <a:defRPr sz="840"/>
            </a:lvl1pPr>
            <a:lvl2pPr marL="240030" indent="0">
              <a:buNone/>
              <a:defRPr sz="630"/>
            </a:lvl2pPr>
            <a:lvl3pPr marL="480060" indent="0">
              <a:buNone/>
              <a:defRPr sz="525"/>
            </a:lvl3pPr>
            <a:lvl4pPr marL="720090" indent="0">
              <a:buNone/>
              <a:defRPr sz="472"/>
            </a:lvl4pPr>
            <a:lvl5pPr marL="960120" indent="0">
              <a:buNone/>
              <a:defRPr sz="472"/>
            </a:lvl5pPr>
            <a:lvl6pPr marL="1200150" indent="0">
              <a:buNone/>
              <a:defRPr sz="472"/>
            </a:lvl6pPr>
            <a:lvl7pPr marL="1440180" indent="0">
              <a:buNone/>
              <a:defRPr sz="472"/>
            </a:lvl7pPr>
            <a:lvl8pPr marL="1680210" indent="0">
              <a:buNone/>
              <a:defRPr sz="472"/>
            </a:lvl8pPr>
            <a:lvl9pPr marL="192024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9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66" y="760095"/>
            <a:ext cx="4177020" cy="600075"/>
          </a:xfrm>
        </p:spPr>
        <p:txBody>
          <a:bodyPr anchor="b">
            <a:normAutofit/>
          </a:bodyPr>
          <a:lstStyle>
            <a:lvl1pPr algn="l"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6256" y="480060"/>
            <a:ext cx="2276603" cy="2400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40"/>
            </a:lvl1pPr>
            <a:lvl2pPr marL="240030" indent="0">
              <a:buNone/>
              <a:defRPr sz="840"/>
            </a:lvl2pPr>
            <a:lvl3pPr marL="480060" indent="0">
              <a:buNone/>
              <a:defRPr sz="840"/>
            </a:lvl3pPr>
            <a:lvl4pPr marL="720090" indent="0">
              <a:buNone/>
              <a:defRPr sz="840"/>
            </a:lvl4pPr>
            <a:lvl5pPr marL="960120" indent="0">
              <a:buNone/>
              <a:defRPr sz="840"/>
            </a:lvl5pPr>
            <a:lvl6pPr marL="1200150" indent="0">
              <a:buNone/>
              <a:defRPr sz="840"/>
            </a:lvl6pPr>
            <a:lvl7pPr marL="1440180" indent="0">
              <a:buNone/>
              <a:defRPr sz="840"/>
            </a:lvl7pPr>
            <a:lvl8pPr marL="1680210" indent="0">
              <a:buNone/>
              <a:defRPr sz="840"/>
            </a:lvl8pPr>
            <a:lvl9pPr marL="1920240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7066" y="1457960"/>
            <a:ext cx="4178122" cy="1075690"/>
          </a:xfrm>
        </p:spPr>
        <p:txBody>
          <a:bodyPr anchor="t">
            <a:normAutofit/>
          </a:bodyPr>
          <a:lstStyle>
            <a:lvl1pPr marL="0" indent="0">
              <a:buNone/>
              <a:defRPr sz="945"/>
            </a:lvl1pPr>
            <a:lvl2pPr marL="240030" indent="0">
              <a:buNone/>
              <a:defRPr sz="630"/>
            </a:lvl2pPr>
            <a:lvl3pPr marL="480060" indent="0">
              <a:buNone/>
              <a:defRPr sz="525"/>
            </a:lvl3pPr>
            <a:lvl4pPr marL="720090" indent="0">
              <a:buNone/>
              <a:defRPr sz="472"/>
            </a:lvl4pPr>
            <a:lvl5pPr marL="960120" indent="0">
              <a:buNone/>
              <a:defRPr sz="472"/>
            </a:lvl5pPr>
            <a:lvl6pPr marL="1200150" indent="0">
              <a:buNone/>
              <a:defRPr sz="472"/>
            </a:lvl6pPr>
            <a:lvl7pPr marL="1440180" indent="0">
              <a:buNone/>
              <a:defRPr sz="472"/>
            </a:lvl7pPr>
            <a:lvl8pPr marL="1680210" indent="0">
              <a:buNone/>
              <a:defRPr sz="472"/>
            </a:lvl8pPr>
            <a:lvl9pPr marL="192024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7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388534" y="1555750"/>
            <a:ext cx="2069052" cy="1684655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761" y="2355850"/>
            <a:ext cx="5921852" cy="7912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61" y="360045"/>
            <a:ext cx="5921852" cy="189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2476" y="3240405"/>
            <a:ext cx="1110347" cy="1916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2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4761" y="3240405"/>
            <a:ext cx="5234494" cy="1916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2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90820" y="2928699"/>
            <a:ext cx="792581" cy="351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2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240030" rtl="0" eaLnBrk="1" latinLnBrk="0" hangingPunct="1">
        <a:spcBef>
          <a:spcPct val="0"/>
        </a:spcBef>
        <a:buNone/>
        <a:defRPr sz="189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50019" indent="-150019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390049" indent="-150019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4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630079" indent="-150019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810101" indent="-90011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050131" indent="-90011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320165" indent="-120015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1560195" indent="-120015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800225" indent="-120015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040255" indent="-120015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25993-2667-2FF5-4ADD-651BF182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420CF0A6-DC07-19AF-1135-B48CE9056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709" y="-167731"/>
            <a:ext cx="1580913" cy="15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55F339A-63A6-2282-267A-74354A77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1" y="2537594"/>
            <a:ext cx="906003" cy="906003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6282C1-A542-D4D1-A918-542A4BB6A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21" y="1362075"/>
            <a:ext cx="5043745" cy="87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2E2C71-5B18-7C40-C0C8-06449F767239}"/>
              </a:ext>
            </a:extLst>
          </p:cNvPr>
          <p:cNvSpPr txBox="1"/>
          <p:nvPr/>
        </p:nvSpPr>
        <p:spPr>
          <a:xfrm>
            <a:off x="2589514" y="1183272"/>
            <a:ext cx="3772396" cy="10661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Transformers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</a:t>
            </a:r>
            <a:r>
              <a:rPr lang="zh-CN" altLang="en-US" sz="16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管道</a:t>
            </a:r>
            <a:r>
              <a:rPr lang="zh-CN" altLang="en-US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和 </a:t>
            </a:r>
            <a:r>
              <a:rPr lang="en-US" altLang="zh-CN" sz="16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</a:t>
            </a:r>
            <a:r>
              <a:rPr lang="zh-CN" altLang="en-US" sz="16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endParaRPr lang="en-US" altLang="zh-CN" sz="16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78566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444</TotalTime>
  <Words>7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微软雅黑 Light</vt:lpstr>
      <vt:lpstr>Century Gothic</vt:lpstr>
      <vt:lpstr>Wingdings 3</vt:lpstr>
      <vt:lpstr>切片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 徐</dc:creator>
  <cp:lastModifiedBy>林 徐</cp:lastModifiedBy>
  <cp:revision>23</cp:revision>
  <dcterms:created xsi:type="dcterms:W3CDTF">2024-11-10T03:28:37Z</dcterms:created>
  <dcterms:modified xsi:type="dcterms:W3CDTF">2024-11-20T15:36:00Z</dcterms:modified>
</cp:coreProperties>
</file>