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3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9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6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8E2-FE89-FCF3-89A1-20418DE9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" y="176108"/>
            <a:ext cx="6488430" cy="5554135"/>
          </a:xfrm>
        </p:spPr>
        <p:txBody>
          <a:bodyPr anchor="ctr"/>
          <a:lstStyle/>
          <a:p>
            <a:pPr algn="ctr"/>
            <a:r>
              <a:rPr lang="zh-CN" altLang="en-US" dirty="0"/>
              <a:t>书封面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04462-0223-CF15-CB39-8782D80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84" y="7325360"/>
            <a:ext cx="6488429" cy="6908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次免费包邮送书活动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8F24444-E47B-800C-AA6D-9D4DC97DF067}"/>
              </a:ext>
            </a:extLst>
          </p:cNvPr>
          <p:cNvSpPr txBox="1">
            <a:spLocks/>
          </p:cNvSpPr>
          <p:nvPr/>
        </p:nvSpPr>
        <p:spPr>
          <a:xfrm>
            <a:off x="184783" y="8016240"/>
            <a:ext cx="6488429" cy="3515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关注 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微信公众号（关注者的专属福利）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本文评论区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留言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，留言的点赞数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的朋友；若本文与老牛同学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CSDN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同文阅读量总和达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2000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及以上，则点赞数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的朋友均可获赠此书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活动时间：即日起 至 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日上午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点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老牛同学不参与此次活动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4FC42-4E00-FA62-1BC3-4689574467CF}"/>
              </a:ext>
            </a:extLst>
          </p:cNvPr>
          <p:cNvSpPr txBox="1"/>
          <p:nvPr/>
        </p:nvSpPr>
        <p:spPr>
          <a:xfrm>
            <a:off x="184782" y="1157224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为方便大家购买，附上京东商品链接👇️👇️👇️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9784D0-CF01-D151-7A7A-698D01F6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76108"/>
            <a:ext cx="5513717" cy="7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629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377</TotalTime>
  <Words>112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汉仪君黑</vt:lpstr>
      <vt:lpstr>微软雅黑 Light</vt:lpstr>
      <vt:lpstr>Century Gothic</vt:lpstr>
      <vt:lpstr>Wingdings 3</vt:lpstr>
      <vt:lpstr>切片</vt:lpstr>
      <vt:lpstr>书封面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 徐</dc:creator>
  <cp:lastModifiedBy>林 徐</cp:lastModifiedBy>
  <cp:revision>10</cp:revision>
  <dcterms:created xsi:type="dcterms:W3CDTF">2024-11-10T03:28:37Z</dcterms:created>
  <dcterms:modified xsi:type="dcterms:W3CDTF">2024-11-16T09:38:28Z</dcterms:modified>
</cp:coreProperties>
</file>