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4年11月16日" id="{36B81786-E420-430B-A5E0-4877B46D31D5}">
          <p14:sldIdLst>
            <p14:sldId id="256"/>
          </p14:sldIdLst>
        </p14:section>
        <p14:section name="2024年11月20日" id="{82CA51D4-B4C7-4A40-94DD-62891AF9D72A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3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39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6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71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38E2-FE89-FCF3-89A1-20418DE9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" y="176108"/>
            <a:ext cx="6488430" cy="5554135"/>
          </a:xfrm>
        </p:spPr>
        <p:txBody>
          <a:bodyPr anchor="ctr"/>
          <a:lstStyle/>
          <a:p>
            <a:pPr algn="ctr"/>
            <a:r>
              <a:rPr lang="zh-CN" altLang="en-US" dirty="0"/>
              <a:t>书封面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04462-0223-CF15-CB39-8782D80C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84" y="7325360"/>
            <a:ext cx="6488429" cy="6908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次免费包邮送书活动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8F24444-E47B-800C-AA6D-9D4DC97DF067}"/>
              </a:ext>
            </a:extLst>
          </p:cNvPr>
          <p:cNvSpPr txBox="1">
            <a:spLocks/>
          </p:cNvSpPr>
          <p:nvPr/>
        </p:nvSpPr>
        <p:spPr>
          <a:xfrm>
            <a:off x="184783" y="8016240"/>
            <a:ext cx="6488429" cy="35153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关注 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微信公众号（关注者的专属福利）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本文评论区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留言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，留言的点赞数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的朋友；若本文与老牛同学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CSDN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同文阅读量总和达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2000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及以上，则点赞数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的朋友均可获赠此书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活动时间：即日起 至 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22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日上午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12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点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老牛同学不参与此次活动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4FC42-4E00-FA62-1BC3-4689574467CF}"/>
              </a:ext>
            </a:extLst>
          </p:cNvPr>
          <p:cNvSpPr txBox="1"/>
          <p:nvPr/>
        </p:nvSpPr>
        <p:spPr>
          <a:xfrm>
            <a:off x="184782" y="1157224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为方便大家购买，附上京东商品链接👇️👇️👇️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9784D0-CF01-D151-7A7A-698D01F6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8" y="176108"/>
            <a:ext cx="5513717" cy="70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FC633-D461-02A4-18FB-766BF37C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C5D52-C60F-77B3-5D53-CA6269DCB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" y="176108"/>
            <a:ext cx="6488430" cy="5554135"/>
          </a:xfrm>
        </p:spPr>
        <p:txBody>
          <a:bodyPr anchor="ctr"/>
          <a:lstStyle/>
          <a:p>
            <a:pPr algn="ctr"/>
            <a:r>
              <a:rPr lang="zh-CN" altLang="en-US" dirty="0"/>
              <a:t>书封面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9E6570-79B9-F759-7363-3A8DA78D7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" y="7179734"/>
            <a:ext cx="6858003" cy="69088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7</a:t>
            </a: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次免费包邮送书活动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B015B81-EC26-38A4-C962-AD503BC7D1E2}"/>
              </a:ext>
            </a:extLst>
          </p:cNvPr>
          <p:cNvSpPr txBox="1">
            <a:spLocks/>
          </p:cNvSpPr>
          <p:nvPr/>
        </p:nvSpPr>
        <p:spPr>
          <a:xfrm>
            <a:off x="184783" y="8016240"/>
            <a:ext cx="6488429" cy="323088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关注 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微信公众号（关注者的专属福利）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在本文评论区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留言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，留言的点赞数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的关注者；</a:t>
            </a:r>
            <a:r>
              <a:rPr lang="zh-CN" altLang="en-US" sz="2200" b="1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或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若本文与老牛同学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CSDN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同文阅读量总和达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2000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及以上，则本文留言的点赞数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的关注者均可免费包邮获赠此书（欢迎大家转发推荐本文）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老牛同学不参与此次活动！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1E7D0D-D4DF-7464-41CB-115A20DCC5D8}"/>
              </a:ext>
            </a:extLst>
          </p:cNvPr>
          <p:cNvSpPr txBox="1"/>
          <p:nvPr/>
        </p:nvSpPr>
        <p:spPr>
          <a:xfrm>
            <a:off x="113662" y="11409680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为方便大家购买本书，附上商品链接👇️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14A3D8-55A6-48B3-5A1C-14FD2641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7610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25993-2667-2FF5-4ADD-651BF182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78566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424</TotalTime>
  <Words>226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汉仪君黑</vt:lpstr>
      <vt:lpstr>微软雅黑 Light</vt:lpstr>
      <vt:lpstr>Century Gothic</vt:lpstr>
      <vt:lpstr>Wingdings 3</vt:lpstr>
      <vt:lpstr>切片</vt:lpstr>
      <vt:lpstr>书封面</vt:lpstr>
      <vt:lpstr>书封面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 徐</dc:creator>
  <cp:lastModifiedBy>林 徐</cp:lastModifiedBy>
  <cp:revision>20</cp:revision>
  <dcterms:created xsi:type="dcterms:W3CDTF">2024-11-10T03:28:37Z</dcterms:created>
  <dcterms:modified xsi:type="dcterms:W3CDTF">2024-11-20T15:15:17Z</dcterms:modified>
</cp:coreProperties>
</file>