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2079877"/>
            <a:ext cx="3611126" cy="8877870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948268"/>
            <a:ext cx="4616035" cy="5554135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833543"/>
            <a:ext cx="3715688" cy="340171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948267"/>
            <a:ext cx="6057900" cy="5554133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6833541"/>
            <a:ext cx="5460999" cy="812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6057900" cy="5147733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315200"/>
            <a:ext cx="4787664" cy="33866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72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6096000"/>
            <a:ext cx="4801850" cy="85795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646347"/>
            <a:ext cx="4786771" cy="30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35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6096000"/>
            <a:ext cx="4786771" cy="30176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9125299"/>
            <a:ext cx="4787664" cy="15765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2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948267"/>
            <a:ext cx="5144840" cy="5147733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08800"/>
            <a:ext cx="4786771" cy="186642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805334"/>
            <a:ext cx="4786770" cy="18965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1451" y="1263331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4921957"/>
            <a:ext cx="342989" cy="103960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39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948267"/>
            <a:ext cx="5644244" cy="514773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6984061"/>
            <a:ext cx="4786771" cy="14901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8474197"/>
            <a:ext cx="4786770" cy="2227671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6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948268"/>
            <a:ext cx="4916150" cy="6698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0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948267"/>
            <a:ext cx="1533146" cy="7857067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948267"/>
            <a:ext cx="4387509" cy="9753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948267"/>
            <a:ext cx="4916150" cy="669808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3522132"/>
            <a:ext cx="4801851" cy="4124208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977482"/>
            <a:ext cx="4801850" cy="272438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948267"/>
            <a:ext cx="2962475" cy="669807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948267"/>
            <a:ext cx="2961179" cy="66830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2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948267"/>
            <a:ext cx="2787650" cy="108373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2032001"/>
            <a:ext cx="2959100" cy="561434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1007534"/>
            <a:ext cx="2823038" cy="1024466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2032000"/>
            <a:ext cx="2967529" cy="559928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2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6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948267"/>
            <a:ext cx="2400300" cy="2709333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948267"/>
            <a:ext cx="3329066" cy="9753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3928538"/>
            <a:ext cx="2400300" cy="371780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3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2573867"/>
            <a:ext cx="2672444" cy="2032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625600"/>
            <a:ext cx="2460731" cy="8534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4876800"/>
            <a:ext cx="2673167" cy="3702756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10972801"/>
            <a:ext cx="4358793" cy="64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5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6923853"/>
            <a:ext cx="1852842" cy="472628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7992534"/>
            <a:ext cx="4916150" cy="2709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948268"/>
            <a:ext cx="4916150" cy="6698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10972806"/>
            <a:ext cx="900347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10972801"/>
            <a:ext cx="4358793" cy="64911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9917295"/>
            <a:ext cx="642680" cy="1190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1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838E2-FE89-FCF3-89A1-20418DE94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5" y="176108"/>
            <a:ext cx="6488430" cy="5554135"/>
          </a:xfrm>
        </p:spPr>
        <p:txBody>
          <a:bodyPr anchor="ctr"/>
          <a:lstStyle/>
          <a:p>
            <a:pPr algn="ctr"/>
            <a:r>
              <a:rPr lang="zh-CN" altLang="en-US" dirty="0"/>
              <a:t>书封面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604462-0223-CF15-CB39-8782D80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84" y="7325360"/>
            <a:ext cx="6488429" cy="69088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X</a:t>
            </a:r>
            <a:r>
              <a:rPr lang="zh-CN" altLang="en-US" sz="3600" b="1" cap="all" dirty="0">
                <a:ln w="3175" cmpd="sng">
                  <a:noFill/>
                </a:ln>
                <a:solidFill>
                  <a:srgbClr val="C00000"/>
                </a:solidFill>
                <a:latin typeface="+mj-lt"/>
                <a:ea typeface="+mj-ea"/>
                <a:cs typeface="+mj-cs"/>
              </a:rPr>
              <a:t>次免费包邮送书活动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8F24444-E47B-800C-AA6D-9D4DC97DF067}"/>
              </a:ext>
            </a:extLst>
          </p:cNvPr>
          <p:cNvSpPr txBox="1">
            <a:spLocks/>
          </p:cNvSpPr>
          <p:nvPr/>
        </p:nvSpPr>
        <p:spPr>
          <a:xfrm>
            <a:off x="184783" y="8016240"/>
            <a:ext cx="6488429" cy="351536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3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5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关注 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 微信公众号（关注者的专属福利）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本文评论区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留言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，留言的点赞数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的朋友；若本文与老牛同学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CSDN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同文阅读量总和达</a:t>
            </a: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2000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及以上，则点赞数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前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名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的朋友均可获赠此书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活动时间：即日起 至 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15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日上午</a:t>
            </a:r>
            <a:r>
              <a:rPr lang="en-US" altLang="zh-CN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12</a:t>
            </a:r>
            <a:r>
              <a:rPr lang="zh-CN" altLang="en-US" sz="2200" cap="all" dirty="0">
                <a:ln w="3175" cmpd="sng">
                  <a:noFill/>
                </a:ln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点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4. </a:t>
            </a:r>
            <a:r>
              <a:rPr lang="zh-CN" altLang="en-US" sz="2200" cap="all" dirty="0">
                <a:ln w="3175" cmpd="sng">
                  <a:noFill/>
                </a:ln>
                <a:solidFill>
                  <a:srgbClr val="FFFF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老牛同学不参与此次活动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14FC42-4E00-FA62-1BC3-4689574467CF}"/>
              </a:ext>
            </a:extLst>
          </p:cNvPr>
          <p:cNvSpPr txBox="1"/>
          <p:nvPr/>
        </p:nvSpPr>
        <p:spPr>
          <a:xfrm>
            <a:off x="184782" y="11572240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汉仪君黑" panose="020B0604020202020204" charset="-122"/>
                <a:ea typeface="汉仪君黑" panose="020B0604020202020204" charset="-122"/>
              </a:rPr>
              <a:t>为方便大家购买，附上京东商品链接👇️👇️👇️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9784D0-CF01-D151-7A7A-698D01F6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8" y="176108"/>
            <a:ext cx="5513717" cy="706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36298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369</TotalTime>
  <Words>112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汉仪君黑</vt:lpstr>
      <vt:lpstr>微软雅黑 Light</vt:lpstr>
      <vt:lpstr>Century Gothic</vt:lpstr>
      <vt:lpstr>Wingdings 3</vt:lpstr>
      <vt:lpstr>切片</vt:lpstr>
      <vt:lpstr>书封面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 徐</dc:creator>
  <cp:lastModifiedBy>林 徐</cp:lastModifiedBy>
  <cp:revision>6</cp:revision>
  <dcterms:created xsi:type="dcterms:W3CDTF">2024-11-10T03:28:37Z</dcterms:created>
  <dcterms:modified xsi:type="dcterms:W3CDTF">2024-11-10T09:38:19Z</dcterms:modified>
</cp:coreProperties>
</file>