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9" autoAdjust="0"/>
    <p:restoredTop sz="94660"/>
  </p:normalViewPr>
  <p:slideViewPr>
    <p:cSldViewPr snapToGrid="0">
      <p:cViewPr varScale="1">
        <p:scale>
          <a:sx n="63" d="100"/>
          <a:sy n="63" d="100"/>
        </p:scale>
        <p:origin x="18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251200" y="2079877"/>
            <a:ext cx="3611126" cy="8877870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050" y="948268"/>
            <a:ext cx="4616035" cy="5554135"/>
          </a:xfrm>
        </p:spPr>
        <p:txBody>
          <a:bodyPr anchor="b">
            <a:normAutofit/>
          </a:bodyPr>
          <a:lstStyle>
            <a:lvl1pPr algn="l">
              <a:defRPr sz="33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" y="6833543"/>
            <a:ext cx="3715688" cy="3401717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253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7992534"/>
            <a:ext cx="4916150" cy="270933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00050" y="948267"/>
            <a:ext cx="6057900" cy="5554133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71502" y="6833541"/>
            <a:ext cx="5460999" cy="8128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28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948267"/>
            <a:ext cx="6057900" cy="5147733"/>
          </a:xfrm>
        </p:spPr>
        <p:txBody>
          <a:bodyPr anchor="ctr">
            <a:normAutofit/>
          </a:bodyPr>
          <a:lstStyle>
            <a:lvl1pPr algn="l">
              <a:defRPr sz="21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7315200"/>
            <a:ext cx="4787664" cy="3386667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072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213" y="948267"/>
            <a:ext cx="5144840" cy="5147733"/>
          </a:xfrm>
        </p:spPr>
        <p:txBody>
          <a:bodyPr anchor="ctr">
            <a:normAutofit/>
          </a:bodyPr>
          <a:lstStyle>
            <a:lvl1pPr algn="l">
              <a:defRPr sz="21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00101" y="6096000"/>
            <a:ext cx="4801850" cy="857956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7646347"/>
            <a:ext cx="4786771" cy="305552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1451" y="1263331"/>
            <a:ext cx="342989" cy="10396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72151" y="4921957"/>
            <a:ext cx="342989" cy="10396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7354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6096000"/>
            <a:ext cx="4786771" cy="3017600"/>
          </a:xfrm>
        </p:spPr>
        <p:txBody>
          <a:bodyPr anchor="b">
            <a:normAutofit/>
          </a:bodyPr>
          <a:lstStyle>
            <a:lvl1pPr algn="l">
              <a:defRPr sz="21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9125299"/>
            <a:ext cx="4787664" cy="1576567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22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213" y="948267"/>
            <a:ext cx="5144840" cy="5147733"/>
          </a:xfrm>
        </p:spPr>
        <p:txBody>
          <a:bodyPr anchor="ctr">
            <a:normAutofit/>
          </a:bodyPr>
          <a:lstStyle>
            <a:lvl1pPr algn="l">
              <a:defRPr sz="21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00050" y="6908800"/>
            <a:ext cx="4786771" cy="1866428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5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8805334"/>
            <a:ext cx="4786770" cy="189653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1451" y="1263331"/>
            <a:ext cx="342989" cy="10396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72151" y="4921957"/>
            <a:ext cx="342989" cy="10396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3398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948267"/>
            <a:ext cx="5644244" cy="514773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100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00050" y="6984061"/>
            <a:ext cx="4786771" cy="149013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5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8474197"/>
            <a:ext cx="4786770" cy="2227671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569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7992534"/>
            <a:ext cx="4916150" cy="2709333"/>
          </a:xfrm>
        </p:spPr>
        <p:txBody>
          <a:bodyPr>
            <a:normAutofit/>
          </a:bodyPr>
          <a:lstStyle>
            <a:lvl1pPr algn="l">
              <a:defRPr sz="21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051" y="948268"/>
            <a:ext cx="4916150" cy="669808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904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24804" y="948267"/>
            <a:ext cx="1533146" cy="7857067"/>
          </a:xfrm>
        </p:spPr>
        <p:txBody>
          <a:bodyPr vert="eaVert">
            <a:normAutofit/>
          </a:bodyPr>
          <a:lstStyle>
            <a:lvl1pPr>
              <a:defRPr sz="21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050" y="948267"/>
            <a:ext cx="4387509" cy="9753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617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7992534"/>
            <a:ext cx="4916150" cy="270933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1" y="948267"/>
            <a:ext cx="4916150" cy="669808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96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3522132"/>
            <a:ext cx="4801851" cy="4124208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1" y="7977482"/>
            <a:ext cx="4801850" cy="272438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89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7992534"/>
            <a:ext cx="4916150" cy="270933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400051" y="948267"/>
            <a:ext cx="2962475" cy="669807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3496771" y="948267"/>
            <a:ext cx="2961179" cy="6683022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02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7992534"/>
            <a:ext cx="4916150" cy="270933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1" y="948267"/>
            <a:ext cx="2787650" cy="1083733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050" y="2032001"/>
            <a:ext cx="2959100" cy="561434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1263" y="1007534"/>
            <a:ext cx="2823038" cy="1024466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96772" y="2032000"/>
            <a:ext cx="2967529" cy="559928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23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7992534"/>
            <a:ext cx="4916150" cy="270933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224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16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0" y="948267"/>
            <a:ext cx="2400300" cy="2709333"/>
          </a:xfrm>
        </p:spPr>
        <p:txBody>
          <a:bodyPr anchor="b">
            <a:normAutofit/>
          </a:bodyPr>
          <a:lstStyle>
            <a:lvl1pPr algn="l">
              <a:defRPr sz="15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948267"/>
            <a:ext cx="3329066" cy="9753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0" y="3928538"/>
            <a:ext cx="2400300" cy="371780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837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1850" y="2573867"/>
            <a:ext cx="2672444" cy="20320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71500" y="1625600"/>
            <a:ext cx="2460731" cy="85344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2021" y="4876800"/>
            <a:ext cx="2673167" cy="3702756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0050" y="10972801"/>
            <a:ext cx="4358793" cy="64911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553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003006" y="6923853"/>
            <a:ext cx="1852842" cy="4726281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0051" y="7992534"/>
            <a:ext cx="4916150" cy="270933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1" y="948268"/>
            <a:ext cx="4916150" cy="6698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72684" y="10972806"/>
            <a:ext cx="900347" cy="64911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050" y="10972801"/>
            <a:ext cx="4358793" cy="64911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30820" y="9917295"/>
            <a:ext cx="642680" cy="11909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1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4716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24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5838E2-FE89-FCF3-89A1-20418DE94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785" y="176108"/>
            <a:ext cx="6488430" cy="5554135"/>
          </a:xfrm>
        </p:spPr>
        <p:txBody>
          <a:bodyPr anchor="ctr"/>
          <a:lstStyle/>
          <a:p>
            <a:pPr algn="ctr"/>
            <a:r>
              <a:rPr lang="zh-CN" altLang="en-US" dirty="0"/>
              <a:t>书封面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604462-0223-CF15-CB39-8782D80C3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784" y="7325360"/>
            <a:ext cx="6488429" cy="690880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3600" b="1" cap="all" dirty="0">
                <a:ln w="3175" cmpd="sng">
                  <a:noFill/>
                </a:ln>
                <a:solidFill>
                  <a:srgbClr val="C00000"/>
                </a:solidFill>
                <a:latin typeface="+mj-lt"/>
                <a:ea typeface="+mj-ea"/>
                <a:cs typeface="+mj-cs"/>
              </a:rPr>
              <a:t>第</a:t>
            </a:r>
            <a:r>
              <a:rPr lang="en-US" altLang="zh-CN" sz="3600" b="1" cap="all" dirty="0">
                <a:ln w="3175" cmpd="sng">
                  <a:noFill/>
                </a:ln>
                <a:solidFill>
                  <a:srgbClr val="C00000"/>
                </a:solidFill>
                <a:latin typeface="+mj-lt"/>
                <a:ea typeface="+mj-ea"/>
                <a:cs typeface="+mj-cs"/>
              </a:rPr>
              <a:t>6</a:t>
            </a:r>
            <a:r>
              <a:rPr lang="zh-CN" altLang="en-US" sz="3600" b="1" cap="all" dirty="0">
                <a:ln w="3175" cmpd="sng">
                  <a:noFill/>
                </a:ln>
                <a:solidFill>
                  <a:srgbClr val="C00000"/>
                </a:solidFill>
                <a:latin typeface="+mj-lt"/>
                <a:ea typeface="+mj-ea"/>
                <a:cs typeface="+mj-cs"/>
              </a:rPr>
              <a:t>次免费包邮送书活动</a:t>
            </a: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48F24444-E47B-800C-AA6D-9D4DC97DF067}"/>
              </a:ext>
            </a:extLst>
          </p:cNvPr>
          <p:cNvSpPr txBox="1">
            <a:spLocks/>
          </p:cNvSpPr>
          <p:nvPr/>
        </p:nvSpPr>
        <p:spPr>
          <a:xfrm>
            <a:off x="184783" y="8016240"/>
            <a:ext cx="6488429" cy="3515360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5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3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6858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0287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3716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17145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0574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24003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27432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200" cap="all" dirty="0">
                <a:ln w="3175" cmpd="sng">
                  <a:noFill/>
                </a:ln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1. </a:t>
            </a:r>
            <a:r>
              <a:rPr lang="zh-CN" altLang="en-US" sz="2200" cap="all" dirty="0">
                <a:ln w="3175" cmpd="sng">
                  <a:noFill/>
                </a:ln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关注 </a:t>
            </a:r>
            <a:r>
              <a:rPr lang="zh-CN" altLang="en-US" sz="2200" cap="all" dirty="0">
                <a:ln w="3175" cmpd="sng">
                  <a:noFill/>
                </a:ln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老牛同学</a:t>
            </a:r>
            <a:r>
              <a:rPr lang="zh-CN" altLang="en-US" sz="2200" cap="all" dirty="0">
                <a:ln w="3175" cmpd="sng">
                  <a:noFill/>
                </a:ln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 微信公众号（关注者的专属福利）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200" cap="all" dirty="0">
                <a:ln w="3175" cmpd="sng">
                  <a:noFill/>
                </a:ln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2. </a:t>
            </a:r>
            <a:r>
              <a:rPr lang="zh-CN" altLang="en-US" sz="2200" cap="all" dirty="0">
                <a:ln w="3175" cmpd="sng">
                  <a:noFill/>
                </a:ln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本文评论区</a:t>
            </a:r>
            <a:r>
              <a:rPr lang="zh-CN" altLang="en-US" sz="2200" cap="all" dirty="0">
                <a:ln w="3175" cmpd="sng">
                  <a:noFill/>
                </a:ln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留言</a:t>
            </a:r>
            <a:r>
              <a:rPr lang="zh-CN" altLang="en-US" sz="2200" cap="all" dirty="0">
                <a:ln w="3175" cmpd="sng">
                  <a:noFill/>
                </a:ln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，留言的点赞数</a:t>
            </a:r>
            <a:r>
              <a:rPr lang="zh-CN" altLang="en-US" sz="2200" cap="all" dirty="0">
                <a:ln w="3175" cmpd="sng">
                  <a:noFill/>
                </a:ln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前</a:t>
            </a:r>
            <a:r>
              <a:rPr lang="en-US" altLang="zh-CN" sz="2200" cap="all" dirty="0">
                <a:ln w="3175" cmpd="sng">
                  <a:noFill/>
                </a:ln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</a:t>
            </a:r>
            <a:r>
              <a:rPr lang="zh-CN" altLang="en-US" sz="2200" cap="all" dirty="0">
                <a:ln w="3175" cmpd="sng">
                  <a:noFill/>
                </a:ln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名</a:t>
            </a:r>
            <a:r>
              <a:rPr lang="zh-CN" altLang="en-US" sz="2200" cap="all" dirty="0">
                <a:ln w="3175" cmpd="sng">
                  <a:noFill/>
                </a:ln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的朋友；若本文与老牛同学</a:t>
            </a:r>
            <a:r>
              <a:rPr lang="en-US" altLang="zh-CN" sz="2200" cap="all" dirty="0">
                <a:ln w="3175" cmpd="sng">
                  <a:noFill/>
                </a:ln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CSDN </a:t>
            </a:r>
            <a:r>
              <a:rPr lang="zh-CN" altLang="en-US" sz="2200" cap="all" dirty="0">
                <a:ln w="3175" cmpd="sng">
                  <a:noFill/>
                </a:ln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同文阅读量总和达</a:t>
            </a:r>
            <a:r>
              <a:rPr lang="en-US" altLang="zh-CN" sz="2200" cap="all" dirty="0">
                <a:ln w="3175" cmpd="sng">
                  <a:noFill/>
                </a:ln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2000</a:t>
            </a:r>
            <a:r>
              <a:rPr lang="zh-CN" altLang="en-US" sz="2200" cap="all" dirty="0">
                <a:ln w="3175" cmpd="sng">
                  <a:noFill/>
                </a:ln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及以上，则点赞数</a:t>
            </a:r>
            <a:r>
              <a:rPr lang="zh-CN" altLang="en-US" sz="2200" cap="all" dirty="0">
                <a:ln w="3175" cmpd="sng">
                  <a:noFill/>
                </a:ln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前</a:t>
            </a:r>
            <a:r>
              <a:rPr lang="en-US" altLang="zh-CN" sz="2200" cap="all" dirty="0">
                <a:ln w="3175" cmpd="sng">
                  <a:noFill/>
                </a:ln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6</a:t>
            </a:r>
            <a:r>
              <a:rPr lang="zh-CN" altLang="en-US" sz="2200" cap="all" dirty="0">
                <a:ln w="3175" cmpd="sng">
                  <a:noFill/>
                </a:ln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名</a:t>
            </a:r>
            <a:r>
              <a:rPr lang="zh-CN" altLang="en-US" sz="2200" cap="all" dirty="0">
                <a:ln w="3175" cmpd="sng">
                  <a:noFill/>
                </a:ln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的朋友均可获赠此书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200" cap="all" dirty="0">
                <a:ln w="3175" cmpd="sng">
                  <a:noFill/>
                </a:ln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3. </a:t>
            </a:r>
            <a:r>
              <a:rPr lang="zh-CN" altLang="en-US" sz="2200" cap="all" dirty="0">
                <a:ln w="3175" cmpd="sng">
                  <a:noFill/>
                </a:ln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活动时间：即日起 至 </a:t>
            </a:r>
            <a:r>
              <a:rPr lang="en-US" altLang="zh-CN" sz="2200" cap="all" dirty="0">
                <a:ln w="3175" cmpd="sng">
                  <a:noFill/>
                </a:ln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11</a:t>
            </a:r>
            <a:r>
              <a:rPr lang="zh-CN" altLang="en-US" sz="2200" cap="all" dirty="0">
                <a:ln w="3175" cmpd="sng">
                  <a:noFill/>
                </a:ln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月</a:t>
            </a:r>
            <a:r>
              <a:rPr lang="en-US" altLang="zh-CN" sz="2200" cap="all" dirty="0">
                <a:ln w="3175" cmpd="sng">
                  <a:noFill/>
                </a:ln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12</a:t>
            </a:r>
            <a:r>
              <a:rPr lang="zh-CN" altLang="en-US" sz="2200" cap="all" dirty="0">
                <a:ln w="3175" cmpd="sng">
                  <a:noFill/>
                </a:ln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日上午</a:t>
            </a:r>
            <a:r>
              <a:rPr lang="en-US" altLang="zh-CN" sz="2200" cap="all" dirty="0">
                <a:ln w="3175" cmpd="sng">
                  <a:noFill/>
                </a:ln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12</a:t>
            </a:r>
            <a:r>
              <a:rPr lang="zh-CN" altLang="en-US" sz="2200" cap="all" dirty="0">
                <a:ln w="3175" cmpd="sng">
                  <a:noFill/>
                </a:ln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点</a:t>
            </a:r>
            <a:r>
              <a:rPr lang="zh-CN" altLang="en-US" sz="2200" cap="all" dirty="0">
                <a:ln w="3175" cmpd="sng">
                  <a:noFill/>
                </a:ln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整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200" cap="all" dirty="0">
                <a:ln w="3175" cmpd="sng">
                  <a:noFill/>
                </a:ln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4. </a:t>
            </a:r>
            <a:r>
              <a:rPr lang="zh-CN" altLang="en-US" sz="2200" cap="all" dirty="0">
                <a:ln w="3175" cmpd="sng">
                  <a:noFill/>
                </a:ln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老牛同学不参与此次活动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A14FC42-4E00-FA62-1BC3-4689574467CF}"/>
              </a:ext>
            </a:extLst>
          </p:cNvPr>
          <p:cNvSpPr txBox="1"/>
          <p:nvPr/>
        </p:nvSpPr>
        <p:spPr>
          <a:xfrm>
            <a:off x="184782" y="11572240"/>
            <a:ext cx="4830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为方便大家购买，附上京东商品链接👇️👇️👇️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49784D0-CF01-D151-7A7A-698D01F6F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38" y="176108"/>
            <a:ext cx="5513717" cy="706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436298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375</TotalTime>
  <Words>111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汉仪君黑</vt:lpstr>
      <vt:lpstr>微软雅黑 Light</vt:lpstr>
      <vt:lpstr>Century Gothic</vt:lpstr>
      <vt:lpstr>Wingdings 3</vt:lpstr>
      <vt:lpstr>切片</vt:lpstr>
      <vt:lpstr>书封面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林 徐</dc:creator>
  <cp:lastModifiedBy>林 徐</cp:lastModifiedBy>
  <cp:revision>8</cp:revision>
  <dcterms:created xsi:type="dcterms:W3CDTF">2024-11-10T03:28:37Z</dcterms:created>
  <dcterms:modified xsi:type="dcterms:W3CDTF">2024-11-16T08:22:47Z</dcterms:modified>
</cp:coreProperties>
</file>