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02.xml" ContentType="application/vnd.openxmlformats-officedocument.customXmlProperties+xml"/>
  <Override PartName="/customXml/itemProps10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4.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258" r:id="rId6"/>
    <p:sldId id="260" r:id="rId7"/>
    <p:sldId id="265" r:id="rId8"/>
    <p:sldId id="266" r:id="rId9"/>
    <p:sldId id="267" r:id="rId10"/>
    <p:sldId id="261" r:id="rId11"/>
    <p:sldId id="312" r:id="rId12"/>
    <p:sldId id="264" r:id="rId13"/>
    <p:sldId id="262" r:id="rId14"/>
    <p:sldId id="268" r:id="rId15"/>
    <p:sldId id="313" r:id="rId16"/>
    <p:sldId id="270" r:id="rId17"/>
    <p:sldId id="273" r:id="rId18"/>
    <p:sldId id="274" r:id="rId19"/>
    <p:sldId id="275" r:id="rId20"/>
    <p:sldId id="276" r:id="rId21"/>
    <p:sldId id="277" r:id="rId22"/>
    <p:sldId id="278" r:id="rId23"/>
    <p:sldId id="300" r:id="rId24"/>
    <p:sldId id="301" r:id="rId25"/>
    <p:sldId id="302" r:id="rId26"/>
    <p:sldId id="296" r:id="rId27"/>
    <p:sldId id="303" r:id="rId28"/>
    <p:sldId id="280" r:id="rId29"/>
    <p:sldId id="304" r:id="rId30"/>
    <p:sldId id="281" r:id="rId31"/>
    <p:sldId id="314" r:id="rId32"/>
    <p:sldId id="287" r:id="rId33"/>
  </p:sldIdLst>
  <p:sldSz cx="12192000" cy="6858000"/>
  <p:notesSz cx="6858000" cy="9144000"/>
  <p:custDataLst>
    <p:tags r:id="rId4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0" userDrawn="1">
          <p15:clr>
            <a:srgbClr val="A4A3A4"/>
          </p15:clr>
        </p15:guide>
        <p15:guide id="2" pos="383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76" d="100"/>
          <a:sy n="76" d="100"/>
        </p:scale>
        <p:origin x="77" y="278"/>
      </p:cViewPr>
      <p:guideLst>
        <p:guide orient="horz" pos="2180"/>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0" Type="http://schemas.openxmlformats.org/officeDocument/2006/relationships/tags" Target="tags/tag104.xml"/><Relationship Id="rId4" Type="http://schemas.openxmlformats.org/officeDocument/2006/relationships/slide" Target="slides/slide2.xml"/><Relationship Id="rId39" Type="http://schemas.openxmlformats.org/officeDocument/2006/relationships/customXml" Target="../customXml/item2.xml"/><Relationship Id="rId38" Type="http://schemas.openxmlformats.org/officeDocument/2006/relationships/customXml" Target="../customXml/item1.xml"/><Relationship Id="rId37" Type="http://schemas.openxmlformats.org/officeDocument/2006/relationships/customXmlProps" Target="../customXml/itemProps102.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chemeClr val="bg2"/>
            </a:gs>
            <a:gs pos="100000">
              <a:schemeClr val="bg2">
                <a:lumMod val="85000"/>
              </a:schemeClr>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5.xml"/><Relationship Id="rId2" Type="http://schemas.openxmlformats.org/officeDocument/2006/relationships/image" Target="../media/image4.png"/><Relationship Id="rId1" Type="http://schemas.openxmlformats.org/officeDocument/2006/relationships/tags" Target="../tags/tag74.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6.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tags" Target="../tags/tag77.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9.xml"/><Relationship Id="rId2" Type="http://schemas.openxmlformats.org/officeDocument/2006/relationships/image" Target="../media/image7.png"/><Relationship Id="rId1" Type="http://schemas.openxmlformats.org/officeDocument/2006/relationships/tags" Target="../tags/tag78.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0.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1.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3.xml"/><Relationship Id="rId2" Type="http://schemas.openxmlformats.org/officeDocument/2006/relationships/image" Target="../media/image10.png"/><Relationship Id="rId1" Type="http://schemas.openxmlformats.org/officeDocument/2006/relationships/tags" Target="../tags/tag82.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5.xml"/><Relationship Id="rId2" Type="http://schemas.openxmlformats.org/officeDocument/2006/relationships/image" Target="../media/image11.png"/><Relationship Id="rId1" Type="http://schemas.openxmlformats.org/officeDocument/2006/relationships/tags" Target="../tags/tag84.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7.xml"/><Relationship Id="rId2" Type="http://schemas.openxmlformats.org/officeDocument/2006/relationships/image" Target="../media/image12.png"/><Relationship Id="rId1" Type="http://schemas.openxmlformats.org/officeDocument/2006/relationships/tags" Target="../tags/tag86.xml"/></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9.xml"/><Relationship Id="rId2" Type="http://schemas.openxmlformats.org/officeDocument/2006/relationships/image" Target="../media/image13.png"/><Relationship Id="rId1" Type="http://schemas.openxmlformats.org/officeDocument/2006/relationships/tags" Target="../tags/tag88.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5.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0.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1.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2.xml"/><Relationship Id="rId1"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3.xml"/><Relationship Id="rId1" Type="http://schemas.openxmlformats.org/officeDocument/2006/relationships/image" Target="../media/image15.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4.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5.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6.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7.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8.xml"/><Relationship Id="rId1"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9.xml"/><Relationship Id="rId1" Type="http://schemas.openxmlformats.org/officeDocument/2006/relationships/image" Target="../media/image17.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7.xml"/><Relationship Id="rId2" Type="http://schemas.openxmlformats.org/officeDocument/2006/relationships/image" Target="../media/image2.png"/><Relationship Id="rId1" Type="http://schemas.openxmlformats.org/officeDocument/2006/relationships/tags" Target="../tags/tag66.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0.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8.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lstStyle/>
          <a:p>
            <a:r>
              <a:rPr lang="en-US" altLang="zh-CN"/>
              <a:t>RabbitMQ</a:t>
            </a:r>
            <a:r>
              <a:rPr lang="zh-CN" altLang="en-US"/>
              <a:t>技术分享</a:t>
            </a:r>
            <a:endParaRPr lang="zh-CN" altLang="en-US"/>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2.2.2 RabbitMQ——</a:t>
            </a:r>
            <a:r>
              <a:rPr lang="zh-CN" altLang="en-US"/>
              <a:t>概览</a:t>
            </a:r>
            <a:endParaRPr lang="zh-CN" altLang="en-US"/>
          </a:p>
        </p:txBody>
      </p:sp>
      <p:pic>
        <p:nvPicPr>
          <p:cNvPr id="4" name="内容占位符 3"/>
          <p:cNvPicPr>
            <a:picLocks noChangeAspect="1"/>
          </p:cNvPicPr>
          <p:nvPr>
            <p:ph idx="1"/>
            <p:custDataLst>
              <p:tags r:id="rId1"/>
            </p:custDataLst>
          </p:nvPr>
        </p:nvPicPr>
        <p:blipFill>
          <a:blip r:embed="rId2"/>
          <a:stretch>
            <a:fillRect/>
          </a:stretch>
        </p:blipFill>
        <p:spPr>
          <a:xfrm>
            <a:off x="-635" y="1560830"/>
            <a:ext cx="12192635" cy="4040505"/>
          </a:xfrm>
          <a:prstGeom prst="rect">
            <a:avLst/>
          </a:prstGeom>
        </p:spPr>
      </p:pic>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2.3 RabbitMQ</a:t>
            </a:r>
            <a:r>
              <a:rPr lang="zh-CN" altLang="en-US" dirty="0">
                <a:sym typeface="+mn-ea"/>
              </a:rPr>
              <a:t>原理</a:t>
            </a:r>
            <a:r>
              <a:rPr lang="en-US" altLang="zh-CN" dirty="0">
                <a:sym typeface="+mn-ea"/>
              </a:rPr>
              <a:t>——</a:t>
            </a:r>
            <a:r>
              <a:rPr lang="zh-CN" altLang="en-US" dirty="0">
                <a:sym typeface="+mn-ea"/>
              </a:rPr>
              <a:t>工作</a:t>
            </a:r>
            <a:r>
              <a:rPr lang="zh-CN" altLang="en-US" dirty="0">
                <a:sym typeface="+mn-ea"/>
              </a:rPr>
              <a:t>原理</a:t>
            </a:r>
            <a:endParaRPr lang="zh-CN" altLang="en-US" dirty="0">
              <a:sym typeface="+mn-ea"/>
            </a:endParaRPr>
          </a:p>
        </p:txBody>
      </p:sp>
      <p:pic>
        <p:nvPicPr>
          <p:cNvPr id="4" name="内容占位符 3"/>
          <p:cNvPicPr>
            <a:picLocks noChangeAspect="1"/>
          </p:cNvPicPr>
          <p:nvPr>
            <p:ph idx="1"/>
          </p:nvPr>
        </p:nvPicPr>
        <p:blipFill>
          <a:blip r:embed="rId1"/>
          <a:stretch>
            <a:fillRect/>
          </a:stretch>
        </p:blipFill>
        <p:spPr>
          <a:xfrm>
            <a:off x="844550" y="1404620"/>
            <a:ext cx="10292715" cy="5156835"/>
          </a:xfrm>
          <a:prstGeom prst="rect">
            <a:avLst/>
          </a:prstGeom>
        </p:spPr>
      </p:pic>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2.3.1 RabbitMQ</a:t>
            </a:r>
            <a:r>
              <a:rPr lang="zh-CN" altLang="en-US" dirty="0"/>
              <a:t>原理</a:t>
            </a:r>
            <a:r>
              <a:rPr lang="en-US" altLang="zh-CN" dirty="0"/>
              <a:t>——</a:t>
            </a:r>
            <a:r>
              <a:rPr lang="zh-CN" altLang="en-US" dirty="0"/>
              <a:t>常用交换器</a:t>
            </a:r>
            <a:r>
              <a:rPr lang="en-US" altLang="zh-CN" dirty="0"/>
              <a:t>(Direct)</a:t>
            </a:r>
            <a:endParaRPr lang="zh-CN" altLang="en-US" dirty="0"/>
          </a:p>
        </p:txBody>
      </p:sp>
      <p:sp>
        <p:nvSpPr>
          <p:cNvPr id="3" name="内容占位符 2"/>
          <p:cNvSpPr>
            <a:spLocks noGrp="1"/>
          </p:cNvSpPr>
          <p:nvPr>
            <p:ph idx="1"/>
          </p:nvPr>
        </p:nvSpPr>
        <p:spPr/>
        <p:txBody>
          <a:bodyPr/>
          <a:lstStyle/>
          <a:p>
            <a:r>
              <a:rPr lang="en-US" altLang="zh-CN" dirty="0"/>
              <a:t>Direct Exchange</a:t>
            </a:r>
            <a:r>
              <a:rPr lang="zh-CN" altLang="en-US" dirty="0"/>
              <a:t>：意思是此交换机需要绑定一个队列，要求该消息与一个特定的路由键完全匹配。一对一的，点对点的发送。</a:t>
            </a:r>
            <a:endParaRPr lang="en-US" altLang="zh-CN"/>
          </a:p>
          <a:p>
            <a:pPr marL="0" indent="0">
              <a:buNone/>
            </a:pPr>
            <a:endParaRPr lang="zh-CN" altLang="en-US"/>
          </a:p>
        </p:txBody>
      </p:sp>
      <p:pic>
        <p:nvPicPr>
          <p:cNvPr id="9" name="ECB019B1-382A-4266-B25C-5B523AA43C14-14" descr="wpp"/>
          <p:cNvPicPr>
            <a:picLocks noChangeAspect="1"/>
          </p:cNvPicPr>
          <p:nvPr>
            <p:custDataLst>
              <p:tags r:id="rId1"/>
            </p:custDataLst>
          </p:nvPr>
        </p:nvPicPr>
        <p:blipFill>
          <a:blip r:embed="rId2"/>
          <a:stretch>
            <a:fillRect/>
          </a:stretch>
        </p:blipFill>
        <p:spPr>
          <a:xfrm>
            <a:off x="1996440" y="1490345"/>
            <a:ext cx="8191500" cy="47593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2.3.2 RabbitMQ</a:t>
            </a:r>
            <a:r>
              <a:rPr lang="zh-CN" altLang="en-US" dirty="0">
                <a:sym typeface="+mn-ea"/>
              </a:rPr>
              <a:t>原理</a:t>
            </a:r>
            <a:r>
              <a:rPr lang="en-US" altLang="zh-CN" dirty="0">
                <a:sym typeface="+mn-ea"/>
              </a:rPr>
              <a:t>——</a:t>
            </a:r>
            <a:r>
              <a:rPr lang="zh-CN" altLang="en-US" dirty="0">
                <a:sym typeface="+mn-ea"/>
              </a:rPr>
              <a:t>常用交换器</a:t>
            </a:r>
            <a:r>
              <a:rPr lang="en-US" altLang="zh-CN" dirty="0">
                <a:sym typeface="+mn-ea"/>
              </a:rPr>
              <a:t>(</a:t>
            </a:r>
            <a:r>
              <a:rPr lang="en-US" altLang="zh-CN" dirty="0">
                <a:sym typeface="+mn-ea"/>
              </a:rPr>
              <a:t>Fanout)</a:t>
            </a:r>
            <a:endParaRPr lang="zh-CN" altLang="en-US"/>
          </a:p>
        </p:txBody>
      </p:sp>
      <p:sp>
        <p:nvSpPr>
          <p:cNvPr id="8" name="内容占位符 7"/>
          <p:cNvSpPr/>
          <p:nvPr>
            <p:ph idx="1"/>
          </p:nvPr>
        </p:nvSpPr>
        <p:spPr/>
        <p:txBody>
          <a:bodyPr/>
          <a:p>
            <a:r>
              <a:rPr lang="en-US" altLang="zh-CN"/>
              <a:t>Fanout Exchange</a:t>
            </a:r>
            <a:r>
              <a:rPr lang="zh-CN" altLang="en-US"/>
              <a:t>：</a:t>
            </a:r>
            <a:r>
              <a:rPr lang="en-US" altLang="zh-CN"/>
              <a:t>一个发送到交换机的消息都会被转发到与该交换机绑定的所有队列上。很像子网广播，每台子网内的主机都获得了一份复制的消息。简单点说就是发布订阅。</a:t>
            </a:r>
            <a:endParaRPr lang="en-US" altLang="zh-CN"/>
          </a:p>
          <a:p>
            <a:pPr marL="0" indent="0">
              <a:buNone/>
            </a:pPr>
            <a:endParaRPr lang="en-US" altLang="zh-CN"/>
          </a:p>
        </p:txBody>
      </p:sp>
      <p:pic>
        <p:nvPicPr>
          <p:cNvPr id="4" name="ECB019B1-382A-4266-B25C-5B523AA43C14-13" descr="C:/Users/29756/AppData/Local/Temp/wpp.WZqvTNwpp"/>
          <p:cNvPicPr>
            <a:picLocks noChangeAspect="1"/>
          </p:cNvPicPr>
          <p:nvPr>
            <p:custDataLst>
              <p:tags r:id="rId1"/>
            </p:custDataLst>
          </p:nvPr>
        </p:nvPicPr>
        <p:blipFill>
          <a:blip r:embed="rId2"/>
          <a:stretch>
            <a:fillRect/>
          </a:stretch>
        </p:blipFill>
        <p:spPr>
          <a:xfrm>
            <a:off x="1577023" y="1952943"/>
            <a:ext cx="8546465" cy="4317365"/>
          </a:xfrm>
          <a:prstGeom prst="rect">
            <a:avLst/>
          </a:prstGeom>
        </p:spPr>
      </p:pic>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内容占位符 3"/>
          <p:cNvSpPr/>
          <p:nvPr>
            <p:ph idx="1"/>
          </p:nvPr>
        </p:nvSpPr>
        <p:spPr/>
        <p:txBody>
          <a:bodyPr/>
          <a:p>
            <a:endParaRPr lang="en-US" altLang="zh-CN"/>
          </a:p>
          <a:p>
            <a:pPr marL="0" indent="0">
              <a:buNone/>
            </a:pPr>
            <a:r>
              <a:rPr lang="en-US" altLang="zh-CN"/>
              <a:t>Direct Exchange </a:t>
            </a:r>
            <a:r>
              <a:rPr lang="zh-CN" altLang="en-US"/>
              <a:t>和</a:t>
            </a:r>
            <a:r>
              <a:rPr lang="en-US" altLang="zh-CN"/>
              <a:t>Fanout Exchange</a:t>
            </a:r>
            <a:r>
              <a:rPr lang="zh-CN" altLang="en-US"/>
              <a:t>有什么</a:t>
            </a:r>
            <a:r>
              <a:rPr lang="zh-CN" altLang="en-US"/>
              <a:t>区别？</a:t>
            </a:r>
            <a:endParaRPr lang="zh-CN" altLang="en-US"/>
          </a:p>
          <a:p>
            <a:endParaRPr lang="zh-CN" altLang="en-US"/>
          </a:p>
        </p:txBody>
      </p:sp>
      <p:sp>
        <p:nvSpPr>
          <p:cNvPr id="5" name="标题 4"/>
          <p:cNvSpPr/>
          <p:nvPr>
            <p:ph type="title"/>
          </p:nvPr>
        </p:nvSpPr>
        <p:spPr/>
        <p:txBody>
          <a:bodyPr/>
          <a:p>
            <a:endParaRPr lang="zh-CN" altLang="en-US"/>
          </a:p>
        </p:txBody>
      </p:sp>
      <p:pic>
        <p:nvPicPr>
          <p:cNvPr id="6" name="ECB019B1-382A-4266-B25C-5B523AA43C14-15" descr="C:/Users/29756/AppData/Local/Temp/wpp.SdjzFNwpp"/>
          <p:cNvPicPr>
            <a:picLocks noChangeAspect="1"/>
          </p:cNvPicPr>
          <p:nvPr/>
        </p:nvPicPr>
        <p:blipFill>
          <a:blip r:embed="rId1"/>
          <a:stretch>
            <a:fillRect/>
          </a:stretch>
        </p:blipFill>
        <p:spPr>
          <a:xfrm>
            <a:off x="1742440" y="2034540"/>
            <a:ext cx="7863840" cy="4579620"/>
          </a:xfrm>
          <a:prstGeom prst="rect">
            <a:avLst/>
          </a:prstGeom>
        </p:spPr>
      </p:pic>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2.3.3 RabbitMQ</a:t>
            </a:r>
            <a:r>
              <a:rPr lang="zh-CN" altLang="en-US">
                <a:sym typeface="+mn-ea"/>
              </a:rPr>
              <a:t>原理</a:t>
            </a:r>
            <a:r>
              <a:rPr lang="en-US" altLang="zh-CN">
                <a:sym typeface="+mn-ea"/>
              </a:rPr>
              <a:t>——</a:t>
            </a:r>
            <a:r>
              <a:rPr lang="zh-CN" altLang="en-US">
                <a:sym typeface="+mn-ea"/>
              </a:rPr>
              <a:t>常用交换器</a:t>
            </a:r>
            <a:r>
              <a:rPr lang="en-US" altLang="zh-CN">
                <a:sym typeface="+mn-ea"/>
              </a:rPr>
              <a:t>(Topic)</a:t>
            </a:r>
            <a:endParaRPr lang="zh-CN" altLang="en-US"/>
          </a:p>
        </p:txBody>
      </p:sp>
      <p:sp>
        <p:nvSpPr>
          <p:cNvPr id="3" name="内容占位符 2"/>
          <p:cNvSpPr>
            <a:spLocks noGrp="1"/>
          </p:cNvSpPr>
          <p:nvPr>
            <p:ph idx="1"/>
          </p:nvPr>
        </p:nvSpPr>
        <p:spPr/>
        <p:txBody>
          <a:bodyPr/>
          <a:p>
            <a:r>
              <a:rPr lang="en-US" altLang="zh-CN"/>
              <a:t>Topic Exchange</a:t>
            </a:r>
            <a:r>
              <a:rPr lang="zh-CN" altLang="en-US"/>
              <a:t>：</a:t>
            </a:r>
            <a:r>
              <a:rPr lang="en-US" altLang="zh-CN"/>
              <a:t>使用通配符去匹配，路由到对应的队列。通配符有两种："*" 、 "#"。需要注意的是通配符前面必须要加上"."符号。</a:t>
            </a:r>
            <a:endParaRPr lang="en-US" altLang="zh-CN"/>
          </a:p>
          <a:p>
            <a:r>
              <a:rPr lang="en-US" altLang="zh-CN"/>
              <a:t>*符号：有且只匹配一个词。比如 a.*可以匹配到"a.b"、"a.c"，但是匹配不了"a.b.c"。</a:t>
            </a:r>
            <a:endParaRPr lang="en-US" altLang="zh-CN"/>
          </a:p>
          <a:p>
            <a:r>
              <a:rPr lang="en-US" altLang="zh-CN"/>
              <a:t>#符号：匹配一个或多个词。比如"rabbit.#"既可以匹配到"rabbit.a.b"、"rabbit.a"，也可以匹配到"rabbit.a.b.c"。</a:t>
            </a:r>
            <a:endParaRPr lang="en-US" altLang="zh-CN"/>
          </a:p>
          <a:p>
            <a:endParaRPr lang="en-US" altLang="zh-CN"/>
          </a:p>
        </p:txBody>
      </p:sp>
      <p:pic>
        <p:nvPicPr>
          <p:cNvPr id="4" name="ECB019B1-382A-4266-B25C-5B523AA43C14-4" descr="C:/Users/29756/AppData/Local/Temp/wpp.YLgeaQwpp"/>
          <p:cNvPicPr>
            <a:picLocks noChangeAspect="1"/>
          </p:cNvPicPr>
          <p:nvPr/>
        </p:nvPicPr>
        <p:blipFill>
          <a:blip r:embed="rId1"/>
          <a:stretch>
            <a:fillRect/>
          </a:stretch>
        </p:blipFill>
        <p:spPr>
          <a:xfrm>
            <a:off x="847090" y="3429000"/>
            <a:ext cx="10325100" cy="3582670"/>
          </a:xfrm>
          <a:prstGeom prst="rect">
            <a:avLst/>
          </a:prstGeom>
        </p:spPr>
      </p:pic>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t>2.3.4</a:t>
            </a:r>
            <a:r>
              <a:rPr lang="en-US" altLang="zh-CN">
                <a:sym typeface="+mn-ea"/>
              </a:rPr>
              <a:t>RabbitMQ</a:t>
            </a:r>
            <a:r>
              <a:rPr lang="zh-CN" altLang="en-US">
                <a:sym typeface="+mn-ea"/>
              </a:rPr>
              <a:t>原理</a:t>
            </a:r>
            <a:r>
              <a:rPr lang="en-US" altLang="zh-CN">
                <a:sym typeface="+mn-ea"/>
              </a:rPr>
              <a:t>——</a:t>
            </a:r>
            <a:r>
              <a:rPr lang="zh-CN" altLang="en-US">
                <a:sym typeface="+mn-ea"/>
              </a:rPr>
              <a:t>常用交换器</a:t>
            </a:r>
            <a:r>
              <a:rPr lang="en-US" altLang="zh-CN">
                <a:sym typeface="+mn-ea"/>
              </a:rPr>
              <a:t>(</a:t>
            </a:r>
            <a:r>
              <a:rPr lang="en-US" altLang="zh-CN">
                <a:sym typeface="+mn-ea"/>
              </a:rPr>
              <a:t>Headers)</a:t>
            </a:r>
            <a:endParaRPr lang="en-US" altLang="zh-CN"/>
          </a:p>
        </p:txBody>
      </p:sp>
      <p:sp>
        <p:nvSpPr>
          <p:cNvPr id="3" name="内容占位符 2"/>
          <p:cNvSpPr>
            <a:spLocks noGrp="1"/>
          </p:cNvSpPr>
          <p:nvPr>
            <p:ph idx="1"/>
          </p:nvPr>
        </p:nvSpPr>
        <p:spPr/>
        <p:txBody>
          <a:bodyPr/>
          <a:p>
            <a:r>
              <a:rPr lang="en-US" altLang="zh-CN"/>
              <a:t>Headers Exchange</a:t>
            </a:r>
            <a:r>
              <a:rPr lang="zh-CN" altLang="en-US"/>
              <a:t>：</a:t>
            </a:r>
            <a:r>
              <a:rPr lang="en-US" altLang="zh-CN"/>
              <a:t>它的路由不是用routingKey进行路由匹配，而是在匹配请求头中所带的键值进行路由</a:t>
            </a:r>
            <a:r>
              <a:rPr lang="zh-CN" altLang="en-US"/>
              <a:t>，创建队列需要设置绑定的头部信息，有两种模式：全部匹配和部分匹配。</a:t>
            </a:r>
            <a:endParaRPr lang="zh-CN" altLang="en-US"/>
          </a:p>
          <a:p>
            <a:pPr marL="0" indent="0">
              <a:buNone/>
            </a:pPr>
            <a:endParaRPr lang="zh-CN" altLang="en-US"/>
          </a:p>
        </p:txBody>
      </p:sp>
      <p:pic>
        <p:nvPicPr>
          <p:cNvPr id="4" name="ECB019B1-382A-4266-B25C-5B523AA43C14-5" descr="C:/Users/29756/AppData/Local/Temp/wpp.Mipsqdwpp"/>
          <p:cNvPicPr>
            <a:picLocks noChangeAspect="1"/>
          </p:cNvPicPr>
          <p:nvPr>
            <p:custDataLst>
              <p:tags r:id="rId1"/>
            </p:custDataLst>
          </p:nvPr>
        </p:nvPicPr>
        <p:blipFill>
          <a:blip r:embed="rId2"/>
          <a:stretch>
            <a:fillRect/>
          </a:stretch>
        </p:blipFill>
        <p:spPr>
          <a:xfrm>
            <a:off x="933450" y="2553970"/>
            <a:ext cx="9928860" cy="4304030"/>
          </a:xfrm>
          <a:prstGeom prst="rect">
            <a:avLst/>
          </a:prstGeom>
        </p:spPr>
      </p:pic>
    </p:spTree>
    <p:custDataLst>
      <p:tags r:id="rId3"/>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2.4 RabbitMQ</a:t>
            </a:r>
            <a:r>
              <a:rPr lang="zh-CN" altLang="en-US"/>
              <a:t>原理</a:t>
            </a:r>
            <a:r>
              <a:rPr lang="en-US" altLang="zh-CN"/>
              <a:t>——</a:t>
            </a:r>
            <a:r>
              <a:rPr lang="zh-CN" altLang="en-US"/>
              <a:t>生产消费原理（集群</a:t>
            </a:r>
            <a:r>
              <a:rPr lang="zh-CN" altLang="en-US"/>
              <a:t>模型）</a:t>
            </a:r>
            <a:endParaRPr lang="zh-CN" altLang="en-US"/>
          </a:p>
        </p:txBody>
      </p:sp>
      <p:sp>
        <p:nvSpPr>
          <p:cNvPr id="3" name="内容占位符 2"/>
          <p:cNvSpPr>
            <a:spLocks noGrp="1"/>
          </p:cNvSpPr>
          <p:nvPr>
            <p:ph idx="1"/>
          </p:nvPr>
        </p:nvSpPr>
        <p:spPr/>
        <p:txBody>
          <a:bodyPr/>
          <a:p>
            <a:endParaRPr lang="en-US" altLang="zh-CN"/>
          </a:p>
          <a:p>
            <a:r>
              <a:rPr lang="en-US" altLang="zh-CN"/>
              <a:t>Node</a:t>
            </a:r>
            <a:endParaRPr lang="zh-CN" altLang="en-US"/>
          </a:p>
          <a:p>
            <a:endParaRPr lang="zh-CN" altLang="en-US"/>
          </a:p>
          <a:p>
            <a:r>
              <a:rPr lang="en-US" altLang="zh-CN"/>
              <a:t>Broker</a:t>
            </a:r>
            <a:endParaRPr lang="en-US" altLang="zh-CN"/>
          </a:p>
          <a:p>
            <a:endParaRPr lang="en-US" altLang="zh-CN"/>
          </a:p>
          <a:p>
            <a:r>
              <a:rPr lang="en-US" altLang="zh-CN"/>
              <a:t>Master Queue</a:t>
            </a:r>
            <a:endParaRPr lang="zh-CN" altLang="en-US"/>
          </a:p>
          <a:p>
            <a:endParaRPr lang="zh-CN" altLang="en-US"/>
          </a:p>
          <a:p>
            <a:r>
              <a:rPr lang="en-US" altLang="zh-CN"/>
              <a:t>Mirror Queue</a:t>
            </a:r>
            <a:endParaRPr lang="zh-CN" altLang="en-US"/>
          </a:p>
          <a:p>
            <a:endParaRPr lang="zh-CN" altLang="en-US"/>
          </a:p>
          <a:p>
            <a:endParaRPr lang="zh-CN" altLang="en-US"/>
          </a:p>
        </p:txBody>
      </p:sp>
      <p:pic>
        <p:nvPicPr>
          <p:cNvPr id="5" name="ECB019B1-382A-4266-B25C-5B523AA43C14-6" descr="wpp"/>
          <p:cNvPicPr>
            <a:picLocks noChangeAspect="1"/>
          </p:cNvPicPr>
          <p:nvPr>
            <p:custDataLst>
              <p:tags r:id="rId1"/>
            </p:custDataLst>
          </p:nvPr>
        </p:nvPicPr>
        <p:blipFill>
          <a:blip r:embed="rId2"/>
          <a:stretch>
            <a:fillRect/>
          </a:stretch>
        </p:blipFill>
        <p:spPr>
          <a:xfrm>
            <a:off x="2739390" y="1254125"/>
            <a:ext cx="6390005" cy="5603875"/>
          </a:xfrm>
          <a:prstGeom prst="rect">
            <a:avLst/>
          </a:prstGeom>
        </p:spPr>
      </p:pic>
    </p:spTree>
    <p:custDataLst>
      <p:tags r:id="rId3"/>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2.4.1 RabbitMQ</a:t>
            </a:r>
            <a:r>
              <a:rPr lang="zh-CN" altLang="en-US">
                <a:sym typeface="+mn-ea"/>
              </a:rPr>
              <a:t>原理</a:t>
            </a:r>
            <a:r>
              <a:rPr lang="en-US" altLang="zh-CN">
                <a:sym typeface="+mn-ea"/>
              </a:rPr>
              <a:t>——</a:t>
            </a:r>
            <a:r>
              <a:rPr lang="zh-CN" altLang="en-US">
                <a:sym typeface="+mn-ea"/>
              </a:rPr>
              <a:t>消费原理</a:t>
            </a:r>
            <a:r>
              <a:rPr lang="en-US" altLang="zh-CN">
                <a:sym typeface="+mn-ea"/>
              </a:rPr>
              <a:t>(</a:t>
            </a:r>
            <a:r>
              <a:rPr lang="zh-CN" altLang="en-US">
                <a:sym typeface="+mn-ea"/>
              </a:rPr>
              <a:t>消费队列</a:t>
            </a:r>
            <a:r>
              <a:rPr lang="en-US" altLang="zh-CN">
                <a:sym typeface="+mn-ea"/>
              </a:rPr>
              <a:t>)</a:t>
            </a:r>
            <a:endParaRPr lang="en-US" altLang="zh-CN">
              <a:sym typeface="+mn-ea"/>
            </a:endParaRPr>
          </a:p>
        </p:txBody>
      </p:sp>
      <p:pic>
        <p:nvPicPr>
          <p:cNvPr id="6" name="ECB019B1-382A-4266-B25C-5B523AA43C14-7" descr="C:/Users/29756/AppData/Local/Temp/wpp.ZeGcxVwpp"/>
          <p:cNvPicPr>
            <a:picLocks noChangeAspect="1"/>
          </p:cNvPicPr>
          <p:nvPr>
            <p:ph idx="1"/>
            <p:custDataLst>
              <p:tags r:id="rId1"/>
            </p:custDataLst>
          </p:nvPr>
        </p:nvPicPr>
        <p:blipFill>
          <a:blip r:embed="rId2"/>
          <a:stretch>
            <a:fillRect/>
          </a:stretch>
        </p:blipFill>
        <p:spPr>
          <a:xfrm>
            <a:off x="2524125" y="968375"/>
            <a:ext cx="6709410" cy="5889625"/>
          </a:xfrm>
          <a:prstGeom prst="rect">
            <a:avLst/>
          </a:prstGeom>
        </p:spPr>
      </p:pic>
    </p:spTree>
    <p:custDataLst>
      <p:tags r:id="rId3"/>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2.4.1 RabbitMQ</a:t>
            </a:r>
            <a:r>
              <a:rPr lang="zh-CN" altLang="en-US">
                <a:sym typeface="+mn-ea"/>
              </a:rPr>
              <a:t>原理</a:t>
            </a:r>
            <a:r>
              <a:rPr lang="en-US" altLang="zh-CN">
                <a:sym typeface="+mn-ea"/>
              </a:rPr>
              <a:t>——</a:t>
            </a:r>
            <a:r>
              <a:rPr lang="zh-CN" altLang="en-US">
                <a:sym typeface="+mn-ea"/>
              </a:rPr>
              <a:t>消费原理</a:t>
            </a:r>
            <a:r>
              <a:rPr lang="en-US" altLang="zh-CN">
                <a:sym typeface="+mn-ea"/>
              </a:rPr>
              <a:t>(</a:t>
            </a:r>
            <a:r>
              <a:rPr lang="zh-CN" altLang="en-US">
                <a:sym typeface="+mn-ea"/>
              </a:rPr>
              <a:t>生成</a:t>
            </a:r>
            <a:r>
              <a:rPr lang="zh-CN" altLang="en-US">
                <a:sym typeface="+mn-ea"/>
              </a:rPr>
              <a:t>队列</a:t>
            </a:r>
            <a:r>
              <a:rPr lang="en-US" altLang="zh-CN">
                <a:sym typeface="+mn-ea"/>
              </a:rPr>
              <a:t>)</a:t>
            </a:r>
            <a:endParaRPr lang="zh-CN" altLang="en-US"/>
          </a:p>
        </p:txBody>
      </p:sp>
      <p:pic>
        <p:nvPicPr>
          <p:cNvPr id="6" name="ECB019B1-382A-4266-B25C-5B523AA43C14-8" descr="C:/Users/29756/AppData/Local/Temp/wpp.bXDzmYwpp"/>
          <p:cNvPicPr>
            <a:picLocks noChangeAspect="1"/>
          </p:cNvPicPr>
          <p:nvPr>
            <p:ph idx="1"/>
            <p:custDataLst>
              <p:tags r:id="rId1"/>
            </p:custDataLst>
          </p:nvPr>
        </p:nvPicPr>
        <p:blipFill>
          <a:blip r:embed="rId2"/>
          <a:stretch>
            <a:fillRect/>
          </a:stretch>
        </p:blipFill>
        <p:spPr>
          <a:xfrm>
            <a:off x="2212975" y="1005205"/>
            <a:ext cx="7260590" cy="5852795"/>
          </a:xfrm>
          <a:prstGeom prst="rect">
            <a:avLst/>
          </a:prstGeom>
        </p:spPr>
      </p:pic>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9F754DE-2CAD-44b6-B708-469DEB6407EB-1" descr="C:/Users/29756/AppData/Local/Temp/wpp.PsKqeBwpp"/>
          <p:cNvPicPr>
            <a:picLocks noChangeAspect="1"/>
          </p:cNvPicPr>
          <p:nvPr/>
        </p:nvPicPr>
        <p:blipFill>
          <a:blip r:embed="rId1"/>
          <a:stretch>
            <a:fillRect/>
          </a:stretch>
        </p:blipFill>
        <p:spPr>
          <a:xfrm>
            <a:off x="1150620" y="0"/>
            <a:ext cx="9752965" cy="6858000"/>
          </a:xfrm>
          <a:prstGeom prst="rect">
            <a:avLst/>
          </a:prstGeom>
        </p:spPr>
      </p:pic>
    </p:spTree>
    <p:custDataLst>
      <p:tags r:id="rId2"/>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t>2.5.1 RabbitMQ</a:t>
            </a:r>
            <a:r>
              <a:rPr lang="zh-CN" altLang="en-US"/>
              <a:t>原理</a:t>
            </a:r>
            <a:r>
              <a:rPr lang="en-US" altLang="zh-CN"/>
              <a:t>——</a:t>
            </a:r>
            <a:r>
              <a:rPr lang="zh-CN" altLang="en-US"/>
              <a:t>高级特性</a:t>
            </a:r>
            <a:r>
              <a:rPr lang="en-US" altLang="zh-CN"/>
              <a:t>(</a:t>
            </a:r>
            <a:r>
              <a:rPr lang="zh-CN" altLang="en-US"/>
              <a:t>过期时间</a:t>
            </a:r>
            <a:r>
              <a:rPr lang="en-US" altLang="zh-CN"/>
              <a:t>)</a:t>
            </a:r>
            <a:endParaRPr lang="en-US" altLang="zh-CN"/>
          </a:p>
        </p:txBody>
      </p:sp>
      <p:sp>
        <p:nvSpPr>
          <p:cNvPr id="3" name="内容占位符 2"/>
          <p:cNvSpPr>
            <a:spLocks noGrp="1"/>
          </p:cNvSpPr>
          <p:nvPr>
            <p:ph idx="1"/>
          </p:nvPr>
        </p:nvSpPr>
        <p:spPr/>
        <p:txBody>
          <a:bodyPr/>
          <a:p>
            <a:pPr marL="0" indent="0">
              <a:buNone/>
            </a:pPr>
            <a:r>
              <a:rPr lang="zh-CN" altLang="en-US"/>
              <a:t>Time To Live，也就是生存时间，是一条消息在队列中的最大存活时间，单位是毫秒，下面看看RabbitMQ过期时间特性：</a:t>
            </a:r>
            <a:endParaRPr lang="zh-CN" altLang="en-US"/>
          </a:p>
          <a:p>
            <a:r>
              <a:rPr lang="zh-CN" altLang="en-US"/>
              <a:t>RabbitMQ可以对消息和队列设置TTL。</a:t>
            </a:r>
            <a:endParaRPr lang="zh-CN" altLang="en-US"/>
          </a:p>
          <a:p>
            <a:r>
              <a:rPr lang="zh-CN" altLang="en-US"/>
              <a:t>RabbitMQ支持设置消息的过期时间，在消息发送的时候可以进行指定，每条消息的过期时间可以不同。</a:t>
            </a:r>
            <a:endParaRPr lang="zh-CN" altLang="en-US"/>
          </a:p>
          <a:p>
            <a:r>
              <a:rPr lang="zh-CN" altLang="en-US"/>
              <a:t>RabbitMQ支持设置队列的过期时间，从消息入队列开始计算，直到超过了队列的超时时间配置，那么消息会变成死信，自动清除。</a:t>
            </a:r>
            <a:endParaRPr lang="zh-CN" altLang="en-US"/>
          </a:p>
          <a:p>
            <a:r>
              <a:rPr lang="zh-CN" altLang="en-US"/>
              <a:t>如果两种方式一起使用，则过期时间以两者中较小的那个数值为准。</a:t>
            </a:r>
            <a:endParaRPr lang="zh-CN" altLang="en-US"/>
          </a:p>
          <a:p>
            <a:r>
              <a:rPr lang="zh-CN" altLang="en-US"/>
              <a:t>当然也可以不设置TTL，不设置表示消息不会过期；如果设置为0，则表示除非此时可以直接将消息投递到消费者，否则该消息将被立即丢弃。</a:t>
            </a:r>
            <a:endParaRPr lang="zh-CN" altLang="en-US"/>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2.5.2 RabbitMQ</a:t>
            </a:r>
            <a:r>
              <a:rPr lang="zh-CN" altLang="en-US">
                <a:sym typeface="+mn-ea"/>
              </a:rPr>
              <a:t>原理</a:t>
            </a:r>
            <a:r>
              <a:rPr lang="en-US" altLang="zh-CN">
                <a:sym typeface="+mn-ea"/>
              </a:rPr>
              <a:t>——</a:t>
            </a:r>
            <a:r>
              <a:rPr lang="zh-CN" altLang="en-US">
                <a:sym typeface="+mn-ea"/>
              </a:rPr>
              <a:t>高级特性</a:t>
            </a:r>
            <a:r>
              <a:rPr lang="en-US" altLang="zh-CN">
                <a:sym typeface="+mn-ea"/>
              </a:rPr>
              <a:t>(</a:t>
            </a:r>
            <a:r>
              <a:rPr lang="zh-CN" altLang="en-US">
                <a:sym typeface="+mn-ea"/>
              </a:rPr>
              <a:t>消息确认</a:t>
            </a:r>
            <a:r>
              <a:rPr lang="en-US" altLang="zh-CN">
                <a:sym typeface="+mn-ea"/>
              </a:rPr>
              <a:t>)</a:t>
            </a:r>
            <a:endParaRPr lang="zh-CN" altLang="en-US"/>
          </a:p>
        </p:txBody>
      </p:sp>
      <p:sp>
        <p:nvSpPr>
          <p:cNvPr id="3" name="内容占位符 2"/>
          <p:cNvSpPr>
            <a:spLocks noGrp="1"/>
          </p:cNvSpPr>
          <p:nvPr>
            <p:ph idx="1"/>
          </p:nvPr>
        </p:nvSpPr>
        <p:spPr/>
        <p:txBody>
          <a:bodyPr>
            <a:normAutofit lnSpcReduction="10000"/>
          </a:bodyPr>
          <a:p>
            <a:r>
              <a:rPr lang="zh-CN" altLang="en-US"/>
              <a:t>为了保证消息从队列可靠地到达消费者，RabbitMQ提供了消息确认机制。</a:t>
            </a:r>
            <a:endParaRPr lang="zh-CN" altLang="en-US"/>
          </a:p>
          <a:p>
            <a:endParaRPr lang="zh-CN" altLang="en-US"/>
          </a:p>
          <a:p>
            <a:r>
              <a:rPr lang="zh-CN" altLang="en-US"/>
              <a:t>消费者订阅队列的时候，可以指定autoAck参数，当autoAck为true的时候，RabbitMQ采用自动确认模式，RabbitMQ自动把发送出去的消息设置为确认，然后从内存或者硬盘中删除，而不管消费者是否真正消费到了这些消息。</a:t>
            </a:r>
            <a:endParaRPr lang="zh-CN" altLang="en-US"/>
          </a:p>
          <a:p>
            <a:endParaRPr lang="zh-CN" altLang="en-US"/>
          </a:p>
          <a:p>
            <a:r>
              <a:rPr lang="zh-CN" altLang="en-US"/>
              <a:t>当autoAck为false的时候，RabbitMQ会等待消费者回复的确认信号，收到确认信号之后才从内存或者磁盘中删除消息。</a:t>
            </a:r>
            <a:endParaRPr lang="zh-CN" altLang="en-US"/>
          </a:p>
          <a:p>
            <a:endParaRPr lang="zh-CN" altLang="en-US"/>
          </a:p>
          <a:p>
            <a:r>
              <a:rPr lang="zh-CN" altLang="en-US"/>
              <a:t>消息确认机制是RabbitMQ消息可靠性投递的基础，只要设置autoAck参数为false，消费者就有足够的时间处理消息，不用担心处理消息的过程中消费者进程挂掉后消息丢失的问题。</a:t>
            </a:r>
            <a:endParaRPr lang="zh-CN" altLang="en-US"/>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2.5.2 RabbitMQ</a:t>
            </a:r>
            <a:r>
              <a:rPr lang="zh-CN" altLang="en-US">
                <a:sym typeface="+mn-ea"/>
              </a:rPr>
              <a:t>原理</a:t>
            </a:r>
            <a:r>
              <a:rPr lang="en-US" altLang="zh-CN">
                <a:sym typeface="+mn-ea"/>
              </a:rPr>
              <a:t>——</a:t>
            </a:r>
            <a:r>
              <a:rPr lang="zh-CN" altLang="en-US">
                <a:sym typeface="+mn-ea"/>
              </a:rPr>
              <a:t>高级特性</a:t>
            </a:r>
            <a:r>
              <a:rPr lang="en-US" altLang="zh-CN">
                <a:sym typeface="+mn-ea"/>
              </a:rPr>
              <a:t>(</a:t>
            </a:r>
            <a:r>
              <a:rPr lang="zh-CN" altLang="en-US">
                <a:sym typeface="+mn-ea"/>
              </a:rPr>
              <a:t>消息确认</a:t>
            </a:r>
            <a:r>
              <a:rPr lang="en-US" altLang="zh-CN">
                <a:sym typeface="+mn-ea"/>
              </a:rPr>
              <a:t>)</a:t>
            </a:r>
            <a:endParaRPr lang="en-US" altLang="zh-CN">
              <a:sym typeface="+mn-ea"/>
            </a:endParaRPr>
          </a:p>
        </p:txBody>
      </p:sp>
      <p:sp>
        <p:nvSpPr>
          <p:cNvPr id="3" name="内容占位符 2"/>
          <p:cNvSpPr>
            <a:spLocks noGrp="1"/>
          </p:cNvSpPr>
          <p:nvPr>
            <p:ph idx="1"/>
          </p:nvPr>
        </p:nvSpPr>
        <p:spPr/>
        <p:txBody>
          <a:bodyPr/>
          <a:p>
            <a:pPr marL="0" indent="0">
              <a:buNone/>
            </a:pPr>
            <a:r>
              <a:rPr lang="zh-CN" altLang="en-US"/>
              <a:t>确保消息不会</a:t>
            </a:r>
            <a:r>
              <a:rPr lang="zh-CN" altLang="en-US"/>
              <a:t>丢失，保证了消息的可靠</a:t>
            </a:r>
            <a:r>
              <a:rPr lang="zh-CN" altLang="en-US"/>
              <a:t>性：</a:t>
            </a:r>
            <a:endParaRPr lang="zh-CN" altLang="en-US"/>
          </a:p>
          <a:p>
            <a:pPr marL="0" indent="0">
              <a:buNone/>
            </a:pPr>
            <a:endParaRPr lang="zh-CN" altLang="en-US"/>
          </a:p>
        </p:txBody>
      </p:sp>
      <p:pic>
        <p:nvPicPr>
          <p:cNvPr id="4" name="ECB019B1-382A-4266-B25C-5B523AA43C14-9" descr="wpp"/>
          <p:cNvPicPr>
            <a:picLocks noChangeAspect="1"/>
          </p:cNvPicPr>
          <p:nvPr/>
        </p:nvPicPr>
        <p:blipFill>
          <a:blip r:embed="rId1"/>
          <a:stretch>
            <a:fillRect/>
          </a:stretch>
        </p:blipFill>
        <p:spPr>
          <a:xfrm>
            <a:off x="3519805" y="2440305"/>
            <a:ext cx="4787900" cy="2362200"/>
          </a:xfrm>
          <a:prstGeom prst="rect">
            <a:avLst/>
          </a:prstGeom>
        </p:spPr>
      </p:pic>
    </p:spTree>
    <p:custDataLst>
      <p:tags r:id="rId2"/>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3.3.2 RabbitMQ</a:t>
            </a:r>
            <a:r>
              <a:rPr lang="zh-CN" altLang="en-US">
                <a:sym typeface="+mn-ea"/>
              </a:rPr>
              <a:t>原理</a:t>
            </a:r>
            <a:r>
              <a:rPr lang="en-US" altLang="zh-CN">
                <a:sym typeface="+mn-ea"/>
              </a:rPr>
              <a:t>——Confirm</a:t>
            </a:r>
            <a:r>
              <a:rPr lang="zh-CN" altLang="en-US">
                <a:sym typeface="+mn-ea"/>
              </a:rPr>
              <a:t>模式</a:t>
            </a:r>
            <a:endParaRPr lang="zh-CN" altLang="en-US">
              <a:sym typeface="+mn-ea"/>
            </a:endParaRPr>
          </a:p>
        </p:txBody>
      </p:sp>
      <p:sp>
        <p:nvSpPr>
          <p:cNvPr id="3" name="内容占位符 2"/>
          <p:cNvSpPr>
            <a:spLocks noGrp="1"/>
          </p:cNvSpPr>
          <p:nvPr>
            <p:ph idx="1"/>
          </p:nvPr>
        </p:nvSpPr>
        <p:spPr/>
        <p:txBody>
          <a:bodyPr/>
          <a:p>
            <a:r>
              <a:rPr lang="zh-CN" altLang="en-US"/>
              <a:t>异步方式</a:t>
            </a:r>
            <a:endParaRPr lang="zh-CN" altLang="en-US"/>
          </a:p>
          <a:p>
            <a:r>
              <a:rPr lang="en-US" altLang="zh-CN"/>
              <a:t>inner-msg-id 作为去重和幂等的依据（消息投递失败并重传），避免重复的消息进入队列；</a:t>
            </a:r>
            <a:endParaRPr lang="en-US" altLang="zh-CN"/>
          </a:p>
          <a:p>
            <a:endParaRPr lang="zh-CN" altLang="en-US"/>
          </a:p>
          <a:p>
            <a:endParaRPr lang="zh-CN" altLang="en-US"/>
          </a:p>
        </p:txBody>
      </p:sp>
      <p:pic>
        <p:nvPicPr>
          <p:cNvPr id="4" name="ECB019B1-382A-4266-B25C-5B523AA43C14-10" descr="C:/Users/29756/AppData/Local/Temp/wpp.XdDgywwpp"/>
          <p:cNvPicPr>
            <a:picLocks noChangeAspect="1"/>
          </p:cNvPicPr>
          <p:nvPr/>
        </p:nvPicPr>
        <p:blipFill>
          <a:blip r:embed="rId1"/>
          <a:stretch>
            <a:fillRect/>
          </a:stretch>
        </p:blipFill>
        <p:spPr>
          <a:xfrm>
            <a:off x="2632393" y="1943100"/>
            <a:ext cx="6400165" cy="4914900"/>
          </a:xfrm>
          <a:prstGeom prst="rect">
            <a:avLst/>
          </a:prstGeom>
        </p:spPr>
      </p:pic>
    </p:spTree>
    <p:custDataLst>
      <p:tags r:id="rId2"/>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t>2.5.3 RabbitMQ</a:t>
            </a:r>
            <a:r>
              <a:rPr lang="zh-CN" altLang="en-US"/>
              <a:t>原理</a:t>
            </a:r>
            <a:r>
              <a:rPr lang="en-US" altLang="zh-CN"/>
              <a:t>——durable</a:t>
            </a:r>
            <a:r>
              <a:rPr lang="zh-CN" altLang="en-US"/>
              <a:t>持久化</a:t>
            </a:r>
            <a:endParaRPr lang="zh-CN" altLang="en-US"/>
          </a:p>
        </p:txBody>
      </p:sp>
      <p:sp>
        <p:nvSpPr>
          <p:cNvPr id="3" name="内容占位符 2"/>
          <p:cNvSpPr>
            <a:spLocks noGrp="1"/>
          </p:cNvSpPr>
          <p:nvPr>
            <p:ph idx="1"/>
          </p:nvPr>
        </p:nvSpPr>
        <p:spPr/>
        <p:txBody>
          <a:bodyPr/>
          <a:p>
            <a:pPr marL="0" indent="0">
              <a:buNone/>
            </a:pPr>
            <a:r>
              <a:rPr lang="zh-CN" altLang="en-US"/>
              <a:t>RabbitMQ 持久化包含3个部分</a:t>
            </a:r>
            <a:endParaRPr lang="zh-CN" altLang="en-US"/>
          </a:p>
          <a:p>
            <a:r>
              <a:rPr lang="en-US" altLang="zh-CN"/>
              <a:t>exchange</a:t>
            </a:r>
            <a:r>
              <a:rPr lang="zh-CN" altLang="en-US"/>
              <a:t>持久化：</a:t>
            </a:r>
            <a:r>
              <a:rPr lang="en-US" altLang="zh-CN">
                <a:sym typeface="+mn-ea"/>
              </a:rPr>
              <a:t>RabbitMQ</a:t>
            </a:r>
            <a:r>
              <a:rPr lang="zh-CN" altLang="en-US">
                <a:sym typeface="+mn-ea"/>
              </a:rPr>
              <a:t>重启之后交换机的元数据（队列名、</a:t>
            </a:r>
            <a:r>
              <a:rPr lang="zh-CN" altLang="en-US">
                <a:sym typeface="+mn-ea"/>
              </a:rPr>
              <a:t>类型等信息）会被保留下来。</a:t>
            </a:r>
            <a:endParaRPr lang="zh-CN" altLang="en-US"/>
          </a:p>
          <a:p>
            <a:r>
              <a:rPr lang="en-US" altLang="zh-CN"/>
              <a:t>queue</a:t>
            </a:r>
            <a:r>
              <a:rPr lang="zh-CN" altLang="en-US"/>
              <a:t>持久化：</a:t>
            </a:r>
            <a:r>
              <a:rPr lang="en-US" altLang="zh-CN"/>
              <a:t>RabbitMQ</a:t>
            </a:r>
            <a:r>
              <a:rPr lang="zh-CN" altLang="en-US"/>
              <a:t>重启之后队列的元数据（队列名等信息）</a:t>
            </a:r>
            <a:r>
              <a:rPr lang="zh-CN" altLang="en-US"/>
              <a:t>会被保留下来。</a:t>
            </a:r>
            <a:endParaRPr lang="zh-CN" altLang="en-US"/>
          </a:p>
          <a:p>
            <a:r>
              <a:rPr lang="en-US" altLang="zh-CN"/>
              <a:t>message</a:t>
            </a:r>
            <a:r>
              <a:rPr lang="zh-CN" altLang="en-US"/>
              <a:t>持久化：</a:t>
            </a:r>
            <a:r>
              <a:rPr lang="en-US" altLang="zh-CN"/>
              <a:t>queue</a:t>
            </a:r>
            <a:r>
              <a:rPr lang="zh-CN" altLang="en-US"/>
              <a:t>持久化不能保证</a:t>
            </a:r>
            <a:r>
              <a:rPr lang="en-US" altLang="zh-CN"/>
              <a:t>message</a:t>
            </a:r>
            <a:r>
              <a:rPr lang="zh-CN" altLang="en-US"/>
              <a:t>持久化，需要设置消息的投递模式为持久化，以保证消息会被持久化到</a:t>
            </a:r>
            <a:r>
              <a:rPr lang="zh-CN" altLang="en-US"/>
              <a:t>磁盘。</a:t>
            </a:r>
            <a:endParaRPr lang="zh-CN" altLang="en-US"/>
          </a:p>
          <a:p>
            <a:endParaRPr lang="zh-CN" altLang="en-US"/>
          </a:p>
          <a:p>
            <a:pPr marL="0" indent="0">
              <a:buNone/>
            </a:pPr>
            <a:r>
              <a:rPr lang="en-US" altLang="zh-CN"/>
              <a:t>(1) </a:t>
            </a:r>
            <a:r>
              <a:rPr lang="zh-CN" altLang="en-US"/>
              <a:t>如果 exchange 和 queue 都是持久化的，那么它们之间的 binding 也是持久化的。</a:t>
            </a:r>
            <a:endParaRPr lang="zh-CN" altLang="en-US"/>
          </a:p>
          <a:p>
            <a:pPr marL="0" indent="0">
              <a:buNone/>
            </a:pPr>
            <a:r>
              <a:rPr lang="en-US" altLang="zh-CN"/>
              <a:t>(2) </a:t>
            </a:r>
            <a:r>
              <a:rPr lang="zh-CN" altLang="en-US"/>
              <a:t>如果 exchange 和 queue 两者之间有一个持久化，一个非持久化，就不允许建立绑定。</a:t>
            </a:r>
            <a:endParaRPr lang="zh-CN" altLang="en-US"/>
          </a:p>
          <a:p>
            <a:pPr marL="0" indent="0">
              <a:buNone/>
            </a:pPr>
            <a:r>
              <a:rPr lang="en-US" altLang="zh-CN"/>
              <a:t>(3) </a:t>
            </a:r>
            <a:r>
              <a:rPr lang="zh-CN" altLang="en-US"/>
              <a:t>一旦确定了 exchange 和 queue 的 durable，就不能修改了。如果非要修改，唯一的办法就是删除原来的 exchange 或 queue 后，重现创建</a:t>
            </a:r>
            <a:endParaRPr lang="zh-CN" altLang="en-US"/>
          </a:p>
          <a:p>
            <a:pPr marL="0" indent="0">
              <a:buNone/>
            </a:pPr>
            <a:endParaRPr lang="zh-CN" altLang="en-US"/>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2.5.3 RabbitMQ</a:t>
            </a:r>
            <a:r>
              <a:rPr lang="zh-CN" altLang="en-US">
                <a:sym typeface="+mn-ea"/>
              </a:rPr>
              <a:t>进阶</a:t>
            </a:r>
            <a:r>
              <a:rPr lang="en-US" altLang="zh-CN">
                <a:sym typeface="+mn-ea"/>
              </a:rPr>
              <a:t>——autoDelete</a:t>
            </a:r>
            <a:endParaRPr lang="zh-CN" altLang="en-US"/>
          </a:p>
        </p:txBody>
      </p:sp>
      <p:sp>
        <p:nvSpPr>
          <p:cNvPr id="3" name="内容占位符 2"/>
          <p:cNvSpPr>
            <a:spLocks noGrp="1"/>
          </p:cNvSpPr>
          <p:nvPr>
            <p:ph idx="1"/>
          </p:nvPr>
        </p:nvSpPr>
        <p:spPr/>
        <p:txBody>
          <a:bodyPr/>
          <a:p>
            <a:pPr marL="0" indent="0">
              <a:buNone/>
            </a:pPr>
            <a:endParaRPr lang="zh-CN" altLang="en-US">
              <a:sym typeface="+mn-ea"/>
            </a:endParaRPr>
          </a:p>
          <a:p>
            <a:pPr marL="0" indent="0">
              <a:buNone/>
            </a:pPr>
            <a:r>
              <a:rPr lang="zh-CN" altLang="en-US">
                <a:sym typeface="+mn-ea"/>
              </a:rPr>
              <a:t>自动删除，主要是用来针对一些不是特别重要的数据，不希望产生消息积累。</a:t>
            </a:r>
            <a:endParaRPr lang="zh-CN" altLang="en-US">
              <a:sym typeface="+mn-ea"/>
            </a:endParaRPr>
          </a:p>
          <a:p>
            <a:pPr marL="0" indent="0">
              <a:buNone/>
            </a:pPr>
            <a:endParaRPr lang="zh-CN" altLang="en-US"/>
          </a:p>
          <a:p>
            <a:r>
              <a:rPr lang="en-US" altLang="zh-CN"/>
              <a:t>Queue</a:t>
            </a:r>
            <a:r>
              <a:rPr lang="zh-CN" altLang="en-US"/>
              <a:t>：当所有消费客户端连接断开后，是否自动删除 队列 true：删除 false：不删除</a:t>
            </a:r>
            <a:endParaRPr lang="zh-CN" altLang="en-US"/>
          </a:p>
          <a:p>
            <a:endParaRPr lang="zh-CN" altLang="en-US"/>
          </a:p>
          <a:p>
            <a:r>
              <a:rPr lang="en-US" altLang="zh-CN"/>
              <a:t>Exchange</a:t>
            </a:r>
            <a:r>
              <a:rPr lang="zh-CN" altLang="en-US"/>
              <a:t>：当所有绑定队列都不在使用时，是否自动 删除交换器 true：删除 false：不删除</a:t>
            </a:r>
            <a:endParaRPr lang="zh-CN" altLang="en-US"/>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sym typeface="+mn-ea"/>
              </a:rPr>
              <a:t>3.3.1 RabbitMQ</a:t>
            </a:r>
            <a:r>
              <a:rPr lang="zh-CN" altLang="en-US">
                <a:sym typeface="+mn-ea"/>
              </a:rPr>
              <a:t>进阶</a:t>
            </a:r>
            <a:r>
              <a:rPr lang="en-US" altLang="zh-CN">
                <a:sym typeface="+mn-ea"/>
              </a:rPr>
              <a:t>——(</a:t>
            </a:r>
            <a:r>
              <a:rPr lang="zh-CN" altLang="en-US">
                <a:sym typeface="+mn-ea"/>
              </a:rPr>
              <a:t>持久化、自动删除</a:t>
            </a:r>
            <a:r>
              <a:rPr lang="en-US" altLang="zh-CN">
                <a:sym typeface="+mn-ea"/>
              </a:rPr>
              <a:t>)</a:t>
            </a:r>
            <a:r>
              <a:rPr lang="zh-CN" altLang="en-US">
                <a:sym typeface="+mn-ea"/>
              </a:rPr>
              <a:t>小结</a:t>
            </a:r>
            <a:endParaRPr lang="zh-CN" altLang="en-US">
              <a:sym typeface="+mn-ea"/>
            </a:endParaRPr>
          </a:p>
        </p:txBody>
      </p:sp>
      <p:sp>
        <p:nvSpPr>
          <p:cNvPr id="3" name="内容占位符 2"/>
          <p:cNvSpPr>
            <a:spLocks noGrp="1"/>
          </p:cNvSpPr>
          <p:nvPr>
            <p:ph idx="1"/>
          </p:nvPr>
        </p:nvSpPr>
        <p:spPr/>
        <p:txBody>
          <a:bodyPr/>
          <a:p>
            <a:endParaRPr lang="zh-CN" altLang="en-US"/>
          </a:p>
          <a:p>
            <a:r>
              <a:rPr lang="zh-CN" altLang="en-US"/>
              <a:t>当一个Queue已经声明好了之后，不能更新durable或者autoDelted值；当需要修改时，需要先删除再重新声明</a:t>
            </a:r>
            <a:endParaRPr lang="zh-CN" altLang="en-US"/>
          </a:p>
          <a:p>
            <a:endParaRPr lang="zh-CN" altLang="en-US"/>
          </a:p>
          <a:p>
            <a:r>
              <a:rPr lang="zh-CN" altLang="en-US"/>
              <a:t>消费的Queue声明应该和投递的Queue声明的 durable,autoDelted属性一致，否则会报错</a:t>
            </a:r>
            <a:endParaRPr lang="zh-CN" altLang="en-US"/>
          </a:p>
          <a:p>
            <a:endParaRPr lang="zh-CN" altLang="en-US"/>
          </a:p>
          <a:p>
            <a:r>
              <a:rPr lang="zh-CN" altLang="en-US"/>
              <a:t>对于重要的数据，一般设置 durable=true, autoDeleted=false</a:t>
            </a:r>
            <a:endParaRPr lang="zh-CN" altLang="en-US"/>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2.5.4 RabbitMQ</a:t>
            </a:r>
            <a:r>
              <a:rPr lang="zh-CN" altLang="en-US">
                <a:sym typeface="+mn-ea"/>
              </a:rPr>
              <a:t>原理</a:t>
            </a:r>
            <a:r>
              <a:rPr lang="en-US" altLang="zh-CN">
                <a:sym typeface="+mn-ea"/>
              </a:rPr>
              <a:t>——</a:t>
            </a:r>
            <a:r>
              <a:rPr lang="zh-CN" altLang="en-US">
                <a:sym typeface="+mn-ea"/>
              </a:rPr>
              <a:t>高级特性</a:t>
            </a:r>
            <a:r>
              <a:rPr lang="en-US" altLang="zh-CN">
                <a:sym typeface="+mn-ea"/>
              </a:rPr>
              <a:t>(</a:t>
            </a:r>
            <a:r>
              <a:rPr lang="zh-CN" altLang="en-US">
                <a:sym typeface="+mn-ea"/>
              </a:rPr>
              <a:t>死信队列</a:t>
            </a:r>
            <a:r>
              <a:rPr lang="en-US" altLang="zh-CN">
                <a:sym typeface="+mn-ea"/>
              </a:rPr>
              <a:t>)</a:t>
            </a:r>
            <a:endParaRPr lang="zh-CN" altLang="en-US"/>
          </a:p>
        </p:txBody>
      </p:sp>
      <p:sp>
        <p:nvSpPr>
          <p:cNvPr id="3" name="内容占位符 2"/>
          <p:cNvSpPr>
            <a:spLocks noGrp="1"/>
          </p:cNvSpPr>
          <p:nvPr>
            <p:ph idx="1"/>
          </p:nvPr>
        </p:nvSpPr>
        <p:spPr/>
        <p:txBody>
          <a:bodyPr/>
          <a:p>
            <a:pPr marL="0" indent="0">
              <a:buNone/>
            </a:pPr>
            <a:r>
              <a:rPr lang="zh-CN" altLang="en-US">
                <a:sym typeface="+mn-ea"/>
              </a:rPr>
              <a:t>RabbitMQ中的死信队列（Dead Letter Queue）是一种用于处理无法被消费的消息的机制。当一条消息无法被消费者正常处理时，可以将其发送到死信队列，以便后续进行特殊处理或者分析。</a:t>
            </a:r>
            <a:endParaRPr lang="zh-CN" altLang="en-US"/>
          </a:p>
          <a:p>
            <a:r>
              <a:rPr lang="zh-CN" altLang="en-US"/>
              <a:t>消息被拒绝（消息格式错误，消费者在处理消息时出现错误无法消费</a:t>
            </a:r>
            <a:r>
              <a:rPr lang="zh-CN" altLang="en-US"/>
              <a:t>消息）</a:t>
            </a:r>
            <a:endParaRPr lang="zh-CN" altLang="en-US"/>
          </a:p>
          <a:p>
            <a:r>
              <a:rPr lang="zh-CN" altLang="en-US"/>
              <a:t>消息</a:t>
            </a:r>
            <a:r>
              <a:rPr lang="zh-CN" altLang="en-US"/>
              <a:t>过期</a:t>
            </a:r>
            <a:endParaRPr lang="zh-CN" altLang="en-US"/>
          </a:p>
          <a:p>
            <a:r>
              <a:rPr lang="zh-CN" altLang="en-US"/>
              <a:t>队列达到</a:t>
            </a:r>
            <a:r>
              <a:rPr lang="zh-CN" altLang="en-US"/>
              <a:t>最大长度</a:t>
            </a:r>
            <a:endParaRPr lang="zh-CN" altLang="en-US"/>
          </a:p>
          <a:p>
            <a:endParaRPr lang="zh-CN" altLang="en-US"/>
          </a:p>
          <a:p>
            <a:pPr marL="0" indent="0">
              <a:buNone/>
            </a:pPr>
            <a:r>
              <a:rPr lang="en-US" altLang="zh-CN"/>
              <a:t>RabbitMQ</a:t>
            </a:r>
            <a:r>
              <a:rPr lang="zh-CN" altLang="en-US"/>
              <a:t>中的死信交换器（</a:t>
            </a:r>
            <a:r>
              <a:rPr lang="en-US" altLang="zh-CN"/>
              <a:t>DLX</a:t>
            </a:r>
            <a:r>
              <a:rPr lang="zh-CN" altLang="en-US"/>
              <a:t>，</a:t>
            </a:r>
            <a:r>
              <a:rPr lang="en-US" altLang="zh-CN"/>
              <a:t>Dead Letter Exchange</a:t>
            </a:r>
            <a:r>
              <a:rPr lang="zh-CN" altLang="en-US"/>
              <a:t>）的</a:t>
            </a:r>
            <a:r>
              <a:rPr lang="zh-CN" altLang="en-US"/>
              <a:t>解释</a:t>
            </a:r>
            <a:endParaRPr lang="zh-CN" altLang="en-US"/>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2.5.4 RabbitMQ</a:t>
            </a:r>
            <a:r>
              <a:rPr lang="zh-CN" altLang="en-US">
                <a:sym typeface="+mn-ea"/>
              </a:rPr>
              <a:t>原理</a:t>
            </a:r>
            <a:r>
              <a:rPr lang="en-US" altLang="zh-CN">
                <a:sym typeface="+mn-ea"/>
              </a:rPr>
              <a:t>——</a:t>
            </a:r>
            <a:r>
              <a:rPr lang="zh-CN" altLang="en-US">
                <a:sym typeface="+mn-ea"/>
              </a:rPr>
              <a:t>高级特性</a:t>
            </a:r>
            <a:r>
              <a:rPr lang="en-US" altLang="zh-CN">
                <a:sym typeface="+mn-ea"/>
              </a:rPr>
              <a:t>(</a:t>
            </a:r>
            <a:r>
              <a:rPr lang="zh-CN" altLang="en-US">
                <a:sym typeface="+mn-ea"/>
              </a:rPr>
              <a:t>死信队列</a:t>
            </a:r>
            <a:r>
              <a:rPr lang="en-US" altLang="zh-CN">
                <a:sym typeface="+mn-ea"/>
              </a:rPr>
              <a:t>)</a:t>
            </a:r>
            <a:endParaRPr lang="zh-CN" altLang="en-US"/>
          </a:p>
        </p:txBody>
      </p:sp>
      <p:sp>
        <p:nvSpPr>
          <p:cNvPr id="3" name="内容占位符 2"/>
          <p:cNvSpPr>
            <a:spLocks noGrp="1"/>
          </p:cNvSpPr>
          <p:nvPr>
            <p:ph idx="1"/>
          </p:nvPr>
        </p:nvSpPr>
        <p:spPr/>
        <p:txBody>
          <a:bodyPr/>
          <a:p>
            <a:endParaRPr lang="zh-CN" altLang="en-US"/>
          </a:p>
          <a:p>
            <a:endParaRPr lang="zh-CN" altLang="en-US"/>
          </a:p>
          <a:p>
            <a:endParaRPr lang="zh-CN" altLang="en-US"/>
          </a:p>
        </p:txBody>
      </p:sp>
      <p:pic>
        <p:nvPicPr>
          <p:cNvPr id="4" name="ECB019B1-382A-4266-B25C-5B523AA43C14-11" descr="wpp"/>
          <p:cNvPicPr>
            <a:picLocks noChangeAspect="1"/>
          </p:cNvPicPr>
          <p:nvPr/>
        </p:nvPicPr>
        <p:blipFill>
          <a:blip r:embed="rId1"/>
          <a:stretch>
            <a:fillRect/>
          </a:stretch>
        </p:blipFill>
        <p:spPr>
          <a:xfrm>
            <a:off x="2203450" y="1999615"/>
            <a:ext cx="6731000" cy="3467100"/>
          </a:xfrm>
          <a:prstGeom prst="rect">
            <a:avLst/>
          </a:prstGeom>
        </p:spPr>
      </p:pic>
    </p:spTree>
    <p:custDataLst>
      <p:tags r:id="rId2"/>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2.5.5 RabbitMQ</a:t>
            </a:r>
            <a:r>
              <a:rPr lang="zh-CN" altLang="en-US">
                <a:sym typeface="+mn-ea"/>
              </a:rPr>
              <a:t>原理</a:t>
            </a:r>
            <a:r>
              <a:rPr lang="en-US" altLang="zh-CN">
                <a:sym typeface="+mn-ea"/>
              </a:rPr>
              <a:t>——</a:t>
            </a:r>
            <a:r>
              <a:rPr lang="zh-CN" altLang="en-US">
                <a:sym typeface="+mn-ea"/>
              </a:rPr>
              <a:t>高级特性</a:t>
            </a:r>
            <a:r>
              <a:rPr lang="en-US" altLang="zh-CN">
                <a:sym typeface="+mn-ea"/>
              </a:rPr>
              <a:t>(</a:t>
            </a:r>
            <a:r>
              <a:rPr lang="zh-CN" altLang="en-US">
                <a:sym typeface="+mn-ea"/>
              </a:rPr>
              <a:t>延迟队列</a:t>
            </a:r>
            <a:r>
              <a:rPr lang="en-US" altLang="zh-CN">
                <a:sym typeface="+mn-ea"/>
              </a:rPr>
              <a:t>)</a:t>
            </a:r>
            <a:endParaRPr lang="zh-CN" altLang="en-US"/>
          </a:p>
        </p:txBody>
      </p:sp>
      <p:sp>
        <p:nvSpPr>
          <p:cNvPr id="3" name="内容占位符 2"/>
          <p:cNvSpPr>
            <a:spLocks noGrp="1"/>
          </p:cNvSpPr>
          <p:nvPr>
            <p:ph idx="1"/>
          </p:nvPr>
        </p:nvSpPr>
        <p:spPr/>
        <p:txBody>
          <a:bodyPr>
            <a:normAutofit lnSpcReduction="10000"/>
          </a:bodyPr>
          <a:p>
            <a:endParaRPr lang="zh-CN" altLang="en-US"/>
          </a:p>
          <a:p>
            <a:endParaRPr lang="zh-CN" altLang="en-US"/>
          </a:p>
          <a:p>
            <a:endParaRPr lang="zh-CN" altLang="en-US"/>
          </a:p>
          <a:p>
            <a:endParaRPr lang="zh-CN" altLang="en-US"/>
          </a:p>
          <a:p>
            <a:endParaRPr lang="zh-CN" altLang="en-US"/>
          </a:p>
          <a:p>
            <a:pPr marL="0" indent="0">
              <a:buNone/>
            </a:pPr>
            <a:r>
              <a:rPr lang="zh-CN" altLang="en-US"/>
              <a:t>典型应用场景：淘宝天猫的订单支付超时（用户下单之后</a:t>
            </a:r>
            <a:r>
              <a:rPr lang="en-US" altLang="zh-CN"/>
              <a:t>30</a:t>
            </a:r>
            <a:r>
              <a:rPr lang="zh-CN" altLang="en-US"/>
              <a:t>分钟内进行支付，不成功订单取消）。</a:t>
            </a:r>
            <a:endParaRPr lang="zh-CN" altLang="en-US"/>
          </a:p>
          <a:p>
            <a:r>
              <a:rPr lang="zh-CN" altLang="en-US"/>
              <a:t>具体实现方式：当用户下单后，系统将订单信息发送到一个延迟队列中，并设置一个30分钟的延迟时间。如果在30分钟内完成支付，订单会被正常处理。如果超过了30分钟，订单会变成超时未支付的状态，可以自动取消或进行其他处理。</a:t>
            </a:r>
            <a:endParaRPr lang="zh-CN" altLang="en-US"/>
          </a:p>
          <a:p>
            <a:r>
              <a:rPr lang="zh-CN" altLang="en-US"/>
              <a:t>延迟重试，超时处理，提醒</a:t>
            </a:r>
            <a:r>
              <a:rPr lang="zh-CN" altLang="en-US"/>
              <a:t>通知。</a:t>
            </a:r>
            <a:endParaRPr lang="zh-CN" altLang="en-US"/>
          </a:p>
          <a:p>
            <a:endParaRPr lang="zh-CN" altLang="en-US"/>
          </a:p>
        </p:txBody>
      </p:sp>
      <p:pic>
        <p:nvPicPr>
          <p:cNvPr id="4" name="ECB019B1-382A-4266-B25C-5B523AA43C14-12" descr="wpp"/>
          <p:cNvPicPr>
            <a:picLocks noChangeAspect="1"/>
          </p:cNvPicPr>
          <p:nvPr/>
        </p:nvPicPr>
        <p:blipFill>
          <a:blip r:embed="rId1"/>
          <a:stretch>
            <a:fillRect/>
          </a:stretch>
        </p:blipFill>
        <p:spPr>
          <a:xfrm>
            <a:off x="3181985" y="918210"/>
            <a:ext cx="4914900" cy="3035300"/>
          </a:xfrm>
          <a:prstGeom prst="rect">
            <a:avLst/>
          </a:prstGeom>
        </p:spPr>
      </p:pic>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1.1</a:t>
            </a:r>
            <a:r>
              <a:rPr lang="zh-CN" altLang="en-US"/>
              <a:t>、消息队列</a:t>
            </a:r>
            <a:r>
              <a:rPr lang="en-US" altLang="zh-CN"/>
              <a:t>——</a:t>
            </a:r>
            <a:r>
              <a:rPr lang="zh-CN" altLang="en-US"/>
              <a:t>消息队列模式</a:t>
            </a:r>
            <a:endParaRPr lang="zh-CN" altLang="en-US"/>
          </a:p>
        </p:txBody>
      </p:sp>
      <p:sp>
        <p:nvSpPr>
          <p:cNvPr id="3" name="内容占位符 2"/>
          <p:cNvSpPr>
            <a:spLocks noGrp="1"/>
          </p:cNvSpPr>
          <p:nvPr>
            <p:ph idx="1"/>
          </p:nvPr>
        </p:nvSpPr>
        <p:spPr/>
        <p:txBody>
          <a:bodyPr/>
          <a:lstStyle/>
          <a:p>
            <a:pPr marL="0" indent="0">
              <a:buNone/>
            </a:pPr>
            <a:r>
              <a:rPr lang="en-US" altLang="zh-CN"/>
              <a:t>1.1.1 </a:t>
            </a:r>
            <a:r>
              <a:rPr lang="zh-CN" altLang="en-US"/>
              <a:t>点对点模式</a:t>
            </a:r>
            <a:endParaRPr lang="en-US" altLang="zh-CN"/>
          </a:p>
          <a:p>
            <a:r>
              <a:rPr lang="zh-CN" altLang="en-US"/>
              <a:t>一个具体的消息只能由一个消费者消费，该消息被消费期间会给队列</a:t>
            </a:r>
            <a:r>
              <a:rPr lang="zh-CN" altLang="en-US"/>
              <a:t>加锁</a:t>
            </a:r>
            <a:endParaRPr lang="zh-CN" altLang="en-US"/>
          </a:p>
          <a:p>
            <a:pPr marL="0" indent="0">
              <a:buNone/>
            </a:pPr>
            <a:endParaRPr lang="zh-CN" altLang="en-US"/>
          </a:p>
        </p:txBody>
      </p:sp>
      <p:pic>
        <p:nvPicPr>
          <p:cNvPr id="4" name="ECB019B1-382A-4266-B25C-5B523AA43C14-3" descr="wpp"/>
          <p:cNvPicPr>
            <a:picLocks noChangeAspect="1"/>
          </p:cNvPicPr>
          <p:nvPr>
            <p:custDataLst>
              <p:tags r:id="rId1"/>
            </p:custDataLst>
          </p:nvPr>
        </p:nvPicPr>
        <p:blipFill>
          <a:blip r:embed="rId2"/>
          <a:stretch>
            <a:fillRect/>
          </a:stretch>
        </p:blipFill>
        <p:spPr>
          <a:xfrm>
            <a:off x="723900" y="2123440"/>
            <a:ext cx="10744200" cy="4185920"/>
          </a:xfrm>
          <a:prstGeom prst="rect">
            <a:avLst/>
          </a:prstGeom>
        </p:spPr>
      </p:pic>
    </p:spTree>
    <p:custDataLst>
      <p:tags r:id="rId3"/>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sym typeface="+mn-ea"/>
              </a:rPr>
              <a:t>2.5.5 RabbitMQ</a:t>
            </a:r>
            <a:r>
              <a:rPr lang="zh-CN" altLang="en-US">
                <a:sym typeface="+mn-ea"/>
              </a:rPr>
              <a:t>原理</a:t>
            </a:r>
            <a:r>
              <a:rPr lang="en-US" altLang="zh-CN">
                <a:sym typeface="+mn-ea"/>
              </a:rPr>
              <a:t>——</a:t>
            </a:r>
            <a:r>
              <a:rPr lang="zh-CN" altLang="en-US">
                <a:sym typeface="+mn-ea"/>
              </a:rPr>
              <a:t>高级特性</a:t>
            </a:r>
            <a:r>
              <a:rPr lang="en-US" altLang="zh-CN">
                <a:sym typeface="+mn-ea"/>
              </a:rPr>
              <a:t>(Virtual host</a:t>
            </a:r>
            <a:r>
              <a:rPr lang="en-US" altLang="zh-CN">
                <a:sym typeface="+mn-ea"/>
              </a:rPr>
              <a:t>s)</a:t>
            </a:r>
            <a:endParaRPr lang="zh-CN" altLang="en-US"/>
          </a:p>
        </p:txBody>
      </p:sp>
      <p:sp>
        <p:nvSpPr>
          <p:cNvPr id="3" name="内容占位符 2"/>
          <p:cNvSpPr>
            <a:spLocks noGrp="1"/>
          </p:cNvSpPr>
          <p:nvPr>
            <p:ph idx="1"/>
          </p:nvPr>
        </p:nvSpPr>
        <p:spPr/>
        <p:txBody>
          <a:bodyPr/>
          <a:p>
            <a:pPr marL="0" indent="0">
              <a:buNone/>
            </a:pPr>
            <a:r>
              <a:rPr lang="en-US" altLang="zh-CN"/>
              <a:t>RabbitMQ</a:t>
            </a:r>
            <a:r>
              <a:rPr lang="zh-CN" altLang="en-US"/>
              <a:t>的隔离特性，没有对应的</a:t>
            </a:r>
            <a:r>
              <a:rPr lang="en-US" altLang="zh-CN"/>
              <a:t>Virtual hosts</a:t>
            </a:r>
            <a:r>
              <a:rPr lang="zh-CN" altLang="en-US"/>
              <a:t>的用户无法操作该</a:t>
            </a:r>
            <a:r>
              <a:rPr lang="en-US" altLang="zh-CN"/>
              <a:t>virtual hosts</a:t>
            </a:r>
            <a:r>
              <a:rPr lang="zh-CN" altLang="en-US"/>
              <a:t>下的所有</a:t>
            </a:r>
            <a:r>
              <a:rPr lang="en-US" altLang="zh-CN"/>
              <a:t>exchange</a:t>
            </a:r>
            <a:r>
              <a:rPr lang="zh-CN" altLang="en-US"/>
              <a:t>。</a:t>
            </a:r>
            <a:endParaRPr lang="zh-CN" altLang="en-US"/>
          </a:p>
          <a:p>
            <a:r>
              <a:rPr lang="zh-CN" altLang="en-US"/>
              <a:t>类似于</a:t>
            </a:r>
            <a:r>
              <a:rPr lang="en-US" altLang="zh-CN"/>
              <a:t>Nacos</a:t>
            </a:r>
            <a:r>
              <a:rPr lang="zh-CN" altLang="en-US"/>
              <a:t>的</a:t>
            </a:r>
            <a:r>
              <a:rPr lang="en-US" altLang="zh-CN"/>
              <a:t>NameSpace</a:t>
            </a:r>
            <a:r>
              <a:rPr lang="zh-CN" altLang="en-US"/>
              <a:t>隔离</a:t>
            </a:r>
            <a:r>
              <a:rPr lang="zh-CN" altLang="en-US"/>
              <a:t>机制</a:t>
            </a:r>
            <a:endParaRPr lang="zh-CN" altLang="en-US"/>
          </a:p>
        </p:txBody>
      </p:sp>
    </p:spTree>
    <p:custDataLst>
      <p:tags r:id="rId1"/>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2.6 RabbitMQ</a:t>
            </a:r>
            <a:r>
              <a:rPr lang="zh-CN" altLang="en-US"/>
              <a:t>原理</a:t>
            </a:r>
            <a:r>
              <a:rPr lang="en-US" altLang="zh-CN"/>
              <a:t>——</a:t>
            </a:r>
            <a:r>
              <a:rPr lang="zh-CN" altLang="en-US"/>
              <a:t>特性</a:t>
            </a:r>
            <a:r>
              <a:rPr lang="zh-CN" altLang="en-US"/>
              <a:t>分析</a:t>
            </a:r>
            <a:endParaRPr lang="zh-CN" altLang="en-US"/>
          </a:p>
        </p:txBody>
      </p:sp>
      <p:sp>
        <p:nvSpPr>
          <p:cNvPr id="3" name="内容占位符 2"/>
          <p:cNvSpPr>
            <a:spLocks noGrp="1"/>
          </p:cNvSpPr>
          <p:nvPr>
            <p:ph idx="1"/>
          </p:nvPr>
        </p:nvSpPr>
        <p:spPr/>
        <p:txBody>
          <a:bodyPr/>
          <a:p>
            <a:endParaRPr lang="zh-CN" altLang="en-US"/>
          </a:p>
          <a:p>
            <a:r>
              <a:rPr lang="zh-CN" altLang="en-US"/>
              <a:t>消息路由（支持）：通过不同的交换器支持不同类型的消息</a:t>
            </a:r>
            <a:r>
              <a:rPr lang="zh-CN" altLang="en-US"/>
              <a:t>路由</a:t>
            </a:r>
            <a:endParaRPr lang="zh-CN" altLang="en-US"/>
          </a:p>
          <a:p>
            <a:r>
              <a:rPr lang="zh-CN" altLang="en-US"/>
              <a:t>消息有序（不支持）：消费确认</a:t>
            </a:r>
            <a:r>
              <a:rPr lang="zh-CN" altLang="en-US"/>
              <a:t>机制</a:t>
            </a:r>
            <a:endParaRPr lang="zh-CN" altLang="en-US"/>
          </a:p>
          <a:p>
            <a:r>
              <a:rPr lang="zh-CN" altLang="en-US"/>
              <a:t>消息时序（非常好）：</a:t>
            </a:r>
            <a:r>
              <a:rPr lang="zh-CN" altLang="en-US"/>
              <a:t>延迟队列</a:t>
            </a:r>
            <a:endParaRPr lang="zh-CN" altLang="en-US"/>
          </a:p>
          <a:p>
            <a:r>
              <a:rPr lang="zh-CN" altLang="en-US"/>
              <a:t>容错处理（非常好）：通过交付重试和死信队列</a:t>
            </a:r>
            <a:r>
              <a:rPr lang="en-US" altLang="zh-CN"/>
              <a:t>(DLX)</a:t>
            </a:r>
            <a:endParaRPr lang="zh-CN" altLang="en-US"/>
          </a:p>
          <a:p>
            <a:r>
              <a:rPr lang="zh-CN" altLang="en-US"/>
              <a:t>伸缩（一般）：只有一个</a:t>
            </a:r>
            <a:r>
              <a:rPr lang="en-US" altLang="zh-CN"/>
              <a:t>master-queue</a:t>
            </a:r>
            <a:endParaRPr lang="zh-CN" altLang="en-US"/>
          </a:p>
          <a:p>
            <a:r>
              <a:rPr lang="zh-CN" altLang="en-US"/>
              <a:t>持久化（不太好）：没有消费的消息会持久化，消费过后的消息就会被</a:t>
            </a:r>
            <a:r>
              <a:rPr lang="zh-CN" altLang="en-US"/>
              <a:t>删除</a:t>
            </a:r>
            <a:endParaRPr lang="zh-CN" altLang="en-US"/>
          </a:p>
          <a:p>
            <a:r>
              <a:rPr lang="zh-CN" altLang="en-US"/>
              <a:t>消息回溯（</a:t>
            </a:r>
            <a:r>
              <a:rPr lang="zh-CN" altLang="en-US"/>
              <a:t>不支持）：消息不支持永久</a:t>
            </a:r>
            <a:r>
              <a:rPr lang="zh-CN" altLang="en-US"/>
              <a:t>保存</a:t>
            </a:r>
            <a:endParaRPr lang="zh-CN" altLang="en-US"/>
          </a:p>
          <a:p>
            <a:r>
              <a:rPr lang="zh-CN" altLang="en-US"/>
              <a:t>高吞吐（中等）：</a:t>
            </a:r>
            <a:r>
              <a:rPr lang="en-US" altLang="zh-CN"/>
              <a:t>master-queue</a:t>
            </a:r>
            <a:r>
              <a:rPr lang="zh-CN" altLang="en-US"/>
              <a:t>，单机性能达不到十万级</a:t>
            </a:r>
            <a:r>
              <a:rPr lang="zh-CN" altLang="en-US"/>
              <a:t>标准</a:t>
            </a:r>
            <a:endParaRPr lang="zh-CN" altLang="en-US"/>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7695" y="1554480"/>
            <a:ext cx="10969625" cy="4695190"/>
          </a:xfrm>
        </p:spPr>
        <p:txBody>
          <a:bodyPr/>
          <a:lstStyle/>
          <a:p>
            <a:pPr marL="0" indent="0">
              <a:buNone/>
            </a:pPr>
            <a:r>
              <a:rPr lang="en-US" altLang="zh-CN"/>
              <a:t>1.1.2 </a:t>
            </a:r>
            <a:r>
              <a:rPr lang="zh-CN" altLang="en-US">
                <a:sym typeface="+mn-ea"/>
              </a:rPr>
              <a:t>发布</a:t>
            </a:r>
            <a:r>
              <a:rPr lang="en-US" altLang="zh-CN">
                <a:sym typeface="+mn-ea"/>
              </a:rPr>
              <a:t>/</a:t>
            </a:r>
            <a:r>
              <a:rPr lang="zh-CN" altLang="en-US">
                <a:sym typeface="+mn-ea"/>
              </a:rPr>
              <a:t>订阅模式</a:t>
            </a:r>
            <a:r>
              <a:rPr lang="en-US" altLang="zh-CN">
                <a:sym typeface="+mn-ea"/>
              </a:rPr>
              <a:t>——</a:t>
            </a:r>
            <a:r>
              <a:rPr lang="zh-CN" altLang="en-US">
                <a:sym typeface="+mn-ea"/>
              </a:rPr>
              <a:t>临时订阅和</a:t>
            </a:r>
            <a:r>
              <a:rPr lang="zh-CN" altLang="en-US">
                <a:sym typeface="+mn-ea"/>
              </a:rPr>
              <a:t>持久订阅</a:t>
            </a:r>
            <a:endParaRPr lang="zh-CN" altLang="en-US">
              <a:sym typeface="+mn-ea"/>
            </a:endParaRPr>
          </a:p>
          <a:p>
            <a:r>
              <a:rPr lang="zh-CN" altLang="en-US">
                <a:sym typeface="+mn-ea"/>
              </a:rPr>
              <a:t>临时订阅：只有在消费者启动并且运行的时候才存在。一旦消费者退出，相应的订阅以及尚未处理的消息就会丢失。</a:t>
            </a:r>
            <a:endParaRPr lang="zh-CN" altLang="en-US">
              <a:sym typeface="+mn-ea"/>
            </a:endParaRPr>
          </a:p>
          <a:p>
            <a:r>
              <a:rPr lang="zh-CN" altLang="en-US">
                <a:sym typeface="+mn-ea"/>
              </a:rPr>
              <a:t>持久订阅：消费者退出后，消息系统会继续维护该订阅，并且后续消息可以被继续处理。</a:t>
            </a:r>
            <a:endParaRPr lang="zh-CN" altLang="en-US">
              <a:sym typeface="+mn-ea"/>
            </a:endParaRPr>
          </a:p>
        </p:txBody>
      </p:sp>
      <p:pic>
        <p:nvPicPr>
          <p:cNvPr id="4" name="ECB019B1-382A-4266-B25C-5B523AA43C14-2" descr="C:/Users/29756/AppData/Local/Temp/wpp.DVxsPFwpp"/>
          <p:cNvPicPr>
            <a:picLocks noChangeAspect="1"/>
          </p:cNvPicPr>
          <p:nvPr/>
        </p:nvPicPr>
        <p:blipFill>
          <a:blip r:embed="rId1"/>
          <a:stretch>
            <a:fillRect/>
          </a:stretch>
        </p:blipFill>
        <p:spPr>
          <a:xfrm>
            <a:off x="1297623" y="3056255"/>
            <a:ext cx="9596755" cy="4185920"/>
          </a:xfrm>
          <a:prstGeom prst="rect">
            <a:avLst/>
          </a:prstGeom>
        </p:spPr>
      </p:pic>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1.2</a:t>
            </a:r>
            <a:r>
              <a:rPr lang="zh-CN" altLang="en-US"/>
              <a:t>、消息队列</a:t>
            </a:r>
            <a:r>
              <a:rPr lang="en-US" altLang="zh-CN"/>
              <a:t>——</a:t>
            </a:r>
            <a:r>
              <a:rPr lang="zh-CN" altLang="en-US"/>
              <a:t>衡量标准</a:t>
            </a:r>
            <a:endParaRPr lang="zh-CN" altLang="en-US"/>
          </a:p>
        </p:txBody>
      </p:sp>
      <p:sp>
        <p:nvSpPr>
          <p:cNvPr id="3" name="内容占位符 2"/>
          <p:cNvSpPr>
            <a:spLocks noGrp="1"/>
          </p:cNvSpPr>
          <p:nvPr>
            <p:ph idx="1"/>
          </p:nvPr>
        </p:nvSpPr>
        <p:spPr/>
        <p:txBody>
          <a:bodyPr/>
          <a:lstStyle/>
          <a:p>
            <a:pPr marL="0" indent="0">
              <a:buNone/>
            </a:pPr>
            <a:endParaRPr lang="zh-CN" altLang="en-US"/>
          </a:p>
          <a:p>
            <a:pPr marL="0" indent="0">
              <a:buNone/>
            </a:pPr>
            <a:r>
              <a:rPr lang="zh-CN" altLang="en-US"/>
              <a:t>（</a:t>
            </a:r>
            <a:r>
              <a:rPr lang="en-US" altLang="zh-CN"/>
              <a:t>1</a:t>
            </a:r>
            <a:r>
              <a:rPr lang="zh-CN" altLang="en-US"/>
              <a:t>）消息顺序</a:t>
            </a:r>
            <a:r>
              <a:rPr lang="en-US" altLang="zh-CN"/>
              <a:t>——</a:t>
            </a:r>
            <a:r>
              <a:rPr lang="zh-CN" altLang="en-US"/>
              <a:t>先到队列的消息先消费</a:t>
            </a:r>
            <a:endParaRPr lang="zh-CN" altLang="en-US"/>
          </a:p>
          <a:p>
            <a:pPr marL="0" indent="0">
              <a:buNone/>
            </a:pPr>
            <a:r>
              <a:rPr lang="zh-CN" altLang="en-US"/>
              <a:t>（</a:t>
            </a:r>
            <a:r>
              <a:rPr lang="en-US" altLang="zh-CN"/>
              <a:t>2</a:t>
            </a:r>
            <a:r>
              <a:rPr lang="zh-CN" altLang="en-US"/>
              <a:t>）消息路由</a:t>
            </a:r>
            <a:r>
              <a:rPr lang="en-US" altLang="zh-CN"/>
              <a:t>——</a:t>
            </a:r>
            <a:r>
              <a:rPr lang="zh-CN" altLang="en-US"/>
              <a:t>只订阅匹配路由规则的消息</a:t>
            </a:r>
            <a:endParaRPr lang="zh-CN" altLang="en-US"/>
          </a:p>
          <a:p>
            <a:pPr marL="0" indent="0">
              <a:buNone/>
            </a:pPr>
            <a:r>
              <a:rPr lang="zh-CN" altLang="en-US"/>
              <a:t>（</a:t>
            </a:r>
            <a:r>
              <a:rPr lang="en-US" altLang="zh-CN"/>
              <a:t>3</a:t>
            </a:r>
            <a:r>
              <a:rPr lang="zh-CN" altLang="en-US"/>
              <a:t>）消息可靠</a:t>
            </a:r>
            <a:r>
              <a:rPr lang="en-US" altLang="zh-CN"/>
              <a:t>——</a:t>
            </a:r>
            <a:r>
              <a:rPr lang="zh-CN" altLang="en-US"/>
              <a:t>是否存在消息丢失情况</a:t>
            </a:r>
            <a:endParaRPr lang="zh-CN" altLang="en-US"/>
          </a:p>
          <a:p>
            <a:pPr marL="0" indent="0">
              <a:buNone/>
            </a:pPr>
            <a:r>
              <a:rPr lang="zh-CN" altLang="en-US"/>
              <a:t>（</a:t>
            </a:r>
            <a:r>
              <a:rPr lang="en-US" altLang="zh-CN"/>
              <a:t>4</a:t>
            </a:r>
            <a:r>
              <a:rPr lang="zh-CN" altLang="en-US"/>
              <a:t>）消息时序</a:t>
            </a:r>
            <a:r>
              <a:rPr lang="en-US" altLang="zh-CN"/>
              <a:t>——</a:t>
            </a:r>
            <a:r>
              <a:rPr lang="zh-CN" altLang="en-US"/>
              <a:t>消息存活时间、延迟</a:t>
            </a:r>
            <a:r>
              <a:rPr lang="en-US" altLang="zh-CN"/>
              <a:t>/</a:t>
            </a:r>
            <a:r>
              <a:rPr lang="zh-CN" altLang="en-US"/>
              <a:t>预定的消息</a:t>
            </a:r>
            <a:endParaRPr lang="zh-CN" altLang="en-US"/>
          </a:p>
          <a:p>
            <a:pPr marL="0" indent="0">
              <a:buNone/>
            </a:pPr>
            <a:r>
              <a:rPr lang="zh-CN" altLang="en-US"/>
              <a:t>（</a:t>
            </a:r>
            <a:r>
              <a:rPr lang="en-US" altLang="zh-CN"/>
              <a:t>5</a:t>
            </a:r>
            <a:r>
              <a:rPr lang="zh-CN" altLang="en-US"/>
              <a:t>）消息留存</a:t>
            </a:r>
            <a:r>
              <a:rPr lang="en-US" altLang="zh-CN"/>
              <a:t>——</a:t>
            </a:r>
            <a:r>
              <a:rPr lang="zh-CN" altLang="en-US"/>
              <a:t>消费成功，是否继续保留消息在队列中</a:t>
            </a:r>
            <a:endParaRPr lang="zh-CN" altLang="en-US"/>
          </a:p>
          <a:p>
            <a:pPr marL="0" indent="0">
              <a:buNone/>
            </a:pPr>
            <a:r>
              <a:rPr lang="zh-CN" altLang="en-US"/>
              <a:t>（</a:t>
            </a:r>
            <a:r>
              <a:rPr lang="en-US" altLang="zh-CN"/>
              <a:t>6</a:t>
            </a:r>
            <a:r>
              <a:rPr lang="zh-CN" altLang="en-US"/>
              <a:t>）容错性</a:t>
            </a:r>
            <a:r>
              <a:rPr lang="en-US" altLang="zh-CN"/>
              <a:t>——</a:t>
            </a:r>
            <a:r>
              <a:rPr lang="zh-CN" altLang="en-US"/>
              <a:t>是否有一种机制，能保证消息一定能成功</a:t>
            </a:r>
            <a:endParaRPr lang="zh-CN" altLang="en-US"/>
          </a:p>
          <a:p>
            <a:pPr marL="0" indent="0">
              <a:buNone/>
            </a:pPr>
            <a:r>
              <a:rPr lang="zh-CN" altLang="en-US"/>
              <a:t>（</a:t>
            </a:r>
            <a:r>
              <a:rPr lang="en-US" altLang="zh-CN"/>
              <a:t>7</a:t>
            </a:r>
            <a:r>
              <a:rPr lang="zh-CN" altLang="en-US"/>
              <a:t>）伸缩</a:t>
            </a:r>
            <a:r>
              <a:rPr lang="en-US" altLang="zh-CN"/>
              <a:t>——</a:t>
            </a:r>
            <a:r>
              <a:rPr lang="zh-CN" altLang="en-US"/>
              <a:t>消息队列性能问题</a:t>
            </a:r>
            <a:endParaRPr lang="zh-CN" altLang="en-US"/>
          </a:p>
          <a:p>
            <a:pPr marL="0" indent="0">
              <a:buNone/>
            </a:pPr>
            <a:r>
              <a:rPr lang="zh-CN" altLang="en-US"/>
              <a:t>（</a:t>
            </a:r>
            <a:r>
              <a:rPr lang="en-US" altLang="zh-CN"/>
              <a:t>8</a:t>
            </a:r>
            <a:r>
              <a:rPr lang="zh-CN" altLang="en-US"/>
              <a:t>）吞吐量</a:t>
            </a:r>
            <a:r>
              <a:rPr lang="en-US" altLang="zh-CN"/>
              <a:t>——</a:t>
            </a:r>
            <a:r>
              <a:rPr lang="zh-CN" altLang="en-US"/>
              <a:t>支持的最高并发数</a:t>
            </a:r>
            <a:endParaRPr lang="zh-CN" altLang="en-US"/>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2.1 RabbitMQ</a:t>
            </a:r>
            <a:r>
              <a:rPr lang="zh-CN" altLang="en-US"/>
              <a:t>原理</a:t>
            </a:r>
            <a:r>
              <a:rPr lang="en-US" altLang="zh-CN"/>
              <a:t>——</a:t>
            </a:r>
            <a:r>
              <a:rPr lang="zh-CN" altLang="en-US"/>
              <a:t>基本概念</a:t>
            </a:r>
            <a:endParaRPr lang="zh-CN" altLang="en-US"/>
          </a:p>
        </p:txBody>
      </p:sp>
      <p:sp>
        <p:nvSpPr>
          <p:cNvPr id="3" name="内容占位符 2"/>
          <p:cNvSpPr>
            <a:spLocks noGrp="1"/>
          </p:cNvSpPr>
          <p:nvPr>
            <p:ph idx="1"/>
          </p:nvPr>
        </p:nvSpPr>
        <p:spPr/>
        <p:txBody>
          <a:bodyPr/>
          <a:p>
            <a:r>
              <a:rPr lang="en-US" altLang="zh-CN"/>
              <a:t>AMQP</a:t>
            </a:r>
            <a:r>
              <a:rPr lang="zh-CN" altLang="en-US"/>
              <a:t>协议：</a:t>
            </a:r>
            <a:endParaRPr lang="zh-CN" altLang="en-US"/>
          </a:p>
          <a:p>
            <a:pPr marL="0" indent="457200">
              <a:buNone/>
            </a:pPr>
            <a:r>
              <a:rPr lang="zh-CN" altLang="en-US"/>
              <a:t>AMQP（Advanced Message Queuing Protocol）是一种网络协议，用于在分布式系统中传递消息。它是一种开放标准的协议，用于在消息中间件（Message Broker）和客户端之间进行通信。</a:t>
            </a:r>
            <a:endParaRPr lang="zh-CN" altLang="en-US"/>
          </a:p>
          <a:p>
            <a:endParaRPr lang="zh-CN" altLang="en-US"/>
          </a:p>
          <a:p>
            <a:r>
              <a:rPr lang="en-US" altLang="zh-CN"/>
              <a:t>AMQP</a:t>
            </a:r>
            <a:r>
              <a:rPr lang="zh-CN" altLang="en-US"/>
              <a:t>协议和</a:t>
            </a:r>
            <a:r>
              <a:rPr lang="en-US" altLang="zh-CN"/>
              <a:t>RabbitMQ</a:t>
            </a:r>
            <a:r>
              <a:rPr lang="zh-CN" altLang="en-US"/>
              <a:t>什么</a:t>
            </a:r>
            <a:r>
              <a:rPr lang="zh-CN" altLang="en-US"/>
              <a:t>关系？</a:t>
            </a:r>
            <a:endParaRPr lang="zh-CN" altLang="en-US"/>
          </a:p>
          <a:p>
            <a:pPr marL="0" indent="457200">
              <a:buNone/>
            </a:pPr>
            <a:r>
              <a:rPr lang="zh-CN" altLang="en-US" b="1"/>
              <a:t>AMQP 是一种协议规范，而 RabbitMQ 是一个实现了该协议的具体消息中间件软件。</a:t>
            </a:r>
            <a:r>
              <a:rPr lang="zh-CN" altLang="en-US"/>
              <a:t>RabbitMQ 使用 AMQP 协议来实现消息的传递和路由，它提供了高度可靠的消息传递机制，使得分布式系统可以更容易地进行通信。</a:t>
            </a:r>
            <a:endParaRPr lang="zh-CN" altLang="en-US"/>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2400"/>
              <a:t>2.1.1 AMQP</a:t>
            </a:r>
            <a:r>
              <a:rPr lang="zh-CN" altLang="en-US" sz="2400"/>
              <a:t>协议基本概念</a:t>
            </a:r>
            <a:endParaRPr lang="zh-CN" altLang="en-US" sz="2400"/>
          </a:p>
        </p:txBody>
      </p:sp>
      <p:sp>
        <p:nvSpPr>
          <p:cNvPr id="3" name="内容占位符 2"/>
          <p:cNvSpPr>
            <a:spLocks noGrp="1"/>
          </p:cNvSpPr>
          <p:nvPr>
            <p:ph idx="1"/>
          </p:nvPr>
        </p:nvSpPr>
        <p:spPr/>
        <p:txBody>
          <a:bodyPr>
            <a:normAutofit lnSpcReduction="10000"/>
          </a:bodyPr>
          <a:p>
            <a:r>
              <a:rPr lang="en-US" altLang="zh-CN"/>
              <a:t>Server</a:t>
            </a:r>
            <a:r>
              <a:rPr lang="zh-CN" altLang="en-US"/>
              <a:t>：接收客户端的连接，实现AMQP实体服务。</a:t>
            </a:r>
            <a:endParaRPr lang="zh-CN" altLang="en-US"/>
          </a:p>
          <a:p>
            <a:r>
              <a:rPr lang="zh-CN" altLang="en-US"/>
              <a:t>Connection：连接，应用程序与Server的网络连接，TCP连接。</a:t>
            </a:r>
            <a:endParaRPr lang="zh-CN" altLang="en-US"/>
          </a:p>
          <a:p>
            <a:r>
              <a:rPr lang="zh-CN" altLang="en-US"/>
              <a:t>Channel：信道，消息读写等操作在信道中进行。客户端可以建立多个信道，每个信道代表一个会话任务。</a:t>
            </a:r>
            <a:endParaRPr lang="zh-CN" altLang="en-US"/>
          </a:p>
          <a:p>
            <a:r>
              <a:rPr lang="zh-CN" altLang="en-US"/>
              <a:t>Message：消息，应用程序和服务器之间传送的数据，消息可以非常简单，也可以很复杂。由Properties和Body组成。Properties为外包装，可以对消息进行修饰，比如消息的优先级、延迟等高级特性；Body就是消息体内容。</a:t>
            </a:r>
            <a:endParaRPr lang="zh-CN" altLang="en-US"/>
          </a:p>
          <a:p>
            <a:r>
              <a:rPr lang="zh-CN" altLang="en-US"/>
              <a:t>Virtual Host：虚拟主机，用于逻辑隔离。一个虚拟主机里面可以有若干个Exchange和Queue，同一个虚拟主机里面不能有相同名称的Exchange或Queue。</a:t>
            </a:r>
            <a:endParaRPr lang="zh-CN" altLang="en-US"/>
          </a:p>
          <a:p>
            <a:r>
              <a:rPr lang="zh-CN" altLang="en-US"/>
              <a:t>Exchange：交换器，接收消息，按照路由规则将消息路由到一个或者多个队列。如果路由不到，或者返回给生产者，或者直接丢弃。RabbitMQ常用的交换器常用类型有direct、topic、fanout、headers四种，后面详细介绍。</a:t>
            </a:r>
            <a:endParaRPr lang="zh-CN" altLang="en-US"/>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2400">
                <a:sym typeface="+mn-ea"/>
              </a:rPr>
              <a:t>2.1.1 AMQP</a:t>
            </a:r>
            <a:r>
              <a:rPr lang="zh-CN" altLang="en-US" sz="2400">
                <a:sym typeface="+mn-ea"/>
              </a:rPr>
              <a:t>协议基本概念</a:t>
            </a:r>
            <a:endParaRPr lang="zh-CN" altLang="en-US" sz="2400"/>
          </a:p>
        </p:txBody>
      </p:sp>
      <p:sp>
        <p:nvSpPr>
          <p:cNvPr id="3" name="内容占位符 2"/>
          <p:cNvSpPr>
            <a:spLocks noGrp="1"/>
          </p:cNvSpPr>
          <p:nvPr>
            <p:ph idx="1"/>
          </p:nvPr>
        </p:nvSpPr>
        <p:spPr/>
        <p:txBody>
          <a:bodyPr/>
          <a:p>
            <a:r>
              <a:rPr lang="zh-CN" altLang="en-US"/>
              <a:t>Binding：绑定，交换器和消息队列之间的虚拟连接，绑定中可以包含一个或者多个RoutingKey。</a:t>
            </a:r>
            <a:endParaRPr lang="zh-CN" altLang="en-US"/>
          </a:p>
          <a:p>
            <a:r>
              <a:rPr lang="zh-CN" altLang="en-US"/>
              <a:t>RoutingKey：路由键，生产者将消息发送给交换器的时候，会发送一个RoutingKey，用来指定路由规则，这样交换器就知道把消息发送到哪个队列。路由键通常为一个“.”分割的字符串，例如“com.rabbitmq”。</a:t>
            </a:r>
            <a:endParaRPr lang="zh-CN" altLang="en-US"/>
          </a:p>
          <a:p>
            <a:r>
              <a:rPr lang="zh-CN" altLang="en-US"/>
              <a:t>Queue：消息队列，用来保存消息，供消费者消费。</a:t>
            </a:r>
            <a:endParaRPr lang="zh-CN" altLang="en-US"/>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2.2.1 RabbitMQ——</a:t>
            </a:r>
            <a:r>
              <a:rPr lang="zh-CN" altLang="en-US" dirty="0"/>
              <a:t>环境搭建</a:t>
            </a:r>
            <a:endParaRPr lang="zh-CN" altLang="en-US" dirty="0"/>
          </a:p>
        </p:txBody>
      </p:sp>
      <p:sp>
        <p:nvSpPr>
          <p:cNvPr id="3" name="内容占位符 2"/>
          <p:cNvSpPr>
            <a:spLocks noGrp="1"/>
          </p:cNvSpPr>
          <p:nvPr>
            <p:ph idx="1"/>
          </p:nvPr>
        </p:nvSpPr>
        <p:spPr/>
        <p:txBody>
          <a:bodyPr>
            <a:normAutofit fontScale="60000"/>
          </a:bodyPr>
          <a:lstStyle/>
          <a:p>
            <a:r>
              <a:rPr lang="zh-CN" altLang="en-US" dirty="0"/>
              <a:t>在</a:t>
            </a:r>
            <a:r>
              <a:rPr lang="en-US" altLang="zh-CN" dirty="0"/>
              <a:t>Ubuntu</a:t>
            </a:r>
            <a:r>
              <a:rPr lang="zh-CN" altLang="en-US" dirty="0"/>
              <a:t>系统下</a:t>
            </a:r>
            <a:endParaRPr lang="en-US" altLang="zh-CN" dirty="0"/>
          </a:p>
          <a:p>
            <a:pPr marL="0" indent="0">
              <a:buNone/>
            </a:pPr>
            <a:r>
              <a:rPr lang="zh-CN" altLang="en-US" dirty="0"/>
              <a:t>（</a:t>
            </a:r>
            <a:r>
              <a:rPr lang="en-US" altLang="zh-CN" dirty="0"/>
              <a:t>1</a:t>
            </a:r>
            <a:r>
              <a:rPr lang="zh-CN" altLang="en-US" dirty="0"/>
              <a:t>）先安装</a:t>
            </a:r>
            <a:r>
              <a:rPr lang="en-US" altLang="zh-CN" dirty="0"/>
              <a:t>docker</a:t>
            </a:r>
            <a:r>
              <a:rPr lang="zh-CN" altLang="en-US" dirty="0"/>
              <a:t>：</a:t>
            </a:r>
            <a:r>
              <a:rPr lang="en-US" altLang="zh-CN" dirty="0"/>
              <a:t>https://blog.csdn.net/weixin_50999155/article/details/119581698</a:t>
            </a:r>
            <a:endParaRPr lang="en-US" altLang="zh-CN" dirty="0"/>
          </a:p>
          <a:p>
            <a:pPr marL="0" indent="0">
              <a:buNone/>
            </a:pPr>
            <a:r>
              <a:rPr lang="zh-CN" altLang="en-US" dirty="0"/>
              <a:t>（</a:t>
            </a:r>
            <a:r>
              <a:rPr lang="en-US" altLang="zh-CN" dirty="0"/>
              <a:t>2</a:t>
            </a:r>
            <a:r>
              <a:rPr lang="zh-CN" altLang="en-US" dirty="0"/>
              <a:t>）</a:t>
            </a:r>
            <a:r>
              <a:rPr lang="zh-CN" altLang="en-US" dirty="0">
                <a:sym typeface="+mn-ea"/>
              </a:rPr>
              <a:t>通过</a:t>
            </a:r>
            <a:r>
              <a:rPr lang="en-US" altLang="zh-CN" dirty="0">
                <a:sym typeface="+mn-ea"/>
              </a:rPr>
              <a:t>Docker</a:t>
            </a:r>
            <a:r>
              <a:rPr lang="zh-CN" altLang="en-US" dirty="0">
                <a:sym typeface="+mn-ea"/>
              </a:rPr>
              <a:t>搭建安装</a:t>
            </a:r>
            <a:r>
              <a:rPr lang="en-US" altLang="zh-CN" dirty="0" err="1">
                <a:sym typeface="+mn-ea"/>
              </a:rPr>
              <a:t>rabbitmq</a:t>
            </a:r>
            <a:r>
              <a:rPr lang="zh-CN" altLang="en-US" dirty="0">
                <a:sym typeface="+mn-ea"/>
              </a:rPr>
              <a:t>：</a:t>
            </a:r>
            <a:endParaRPr lang="zh-CN" altLang="en-US" dirty="0">
              <a:sym typeface="+mn-ea"/>
            </a:endParaRPr>
          </a:p>
          <a:p>
            <a:pPr marL="0" indent="457200">
              <a:buNone/>
            </a:pPr>
            <a:r>
              <a:rPr lang="zh-CN" altLang="en-US" dirty="0">
                <a:sym typeface="+mn-ea"/>
              </a:rPr>
              <a:t>①下载镜像：</a:t>
            </a:r>
            <a:r>
              <a:rPr lang="en-US" altLang="zh-CN" dirty="0" err="1">
                <a:sym typeface="+mn-ea"/>
              </a:rPr>
              <a:t>sudo</a:t>
            </a:r>
            <a:r>
              <a:rPr lang="en-US" altLang="zh-CN" dirty="0">
                <a:sym typeface="+mn-ea"/>
              </a:rPr>
              <a:t> docker pull </a:t>
            </a:r>
            <a:r>
              <a:rPr lang="en-US" altLang="zh-CN" dirty="0" err="1">
                <a:sym typeface="+mn-ea"/>
              </a:rPr>
              <a:t>rabbitmq</a:t>
            </a:r>
            <a:endParaRPr lang="en-US" altLang="zh-CN" dirty="0">
              <a:sym typeface="+mn-ea"/>
            </a:endParaRPr>
          </a:p>
          <a:p>
            <a:pPr marL="0" indent="457200">
              <a:buNone/>
            </a:pPr>
            <a:r>
              <a:rPr lang="zh-CN" altLang="en-US" dirty="0">
                <a:sym typeface="+mn-ea"/>
              </a:rPr>
              <a:t>②启动镜像：</a:t>
            </a:r>
            <a:r>
              <a:rPr lang="en-US" altLang="zh-CN" dirty="0" err="1">
                <a:sym typeface="+mn-ea"/>
              </a:rPr>
              <a:t>sudo</a:t>
            </a:r>
            <a:r>
              <a:rPr lang="en-US" altLang="zh-CN" dirty="0">
                <a:sym typeface="+mn-ea"/>
              </a:rPr>
              <a:t> docker run --name </a:t>
            </a:r>
            <a:r>
              <a:rPr lang="en-US" altLang="zh-CN" dirty="0" err="1">
                <a:sym typeface="+mn-ea"/>
              </a:rPr>
              <a:t>rabbitmq</a:t>
            </a:r>
            <a:r>
              <a:rPr lang="en-US" altLang="zh-CN" dirty="0">
                <a:sym typeface="+mn-ea"/>
              </a:rPr>
              <a:t> -p 15672:15672 -p 5672:5672 -d </a:t>
            </a:r>
            <a:r>
              <a:rPr lang="en-US" altLang="zh-CN" dirty="0" err="1">
                <a:sym typeface="+mn-ea"/>
              </a:rPr>
              <a:t>rabbitmq:latest</a:t>
            </a:r>
            <a:endParaRPr lang="en-US" altLang="zh-CN" dirty="0">
              <a:sym typeface="+mn-ea"/>
            </a:endParaRPr>
          </a:p>
          <a:p>
            <a:pPr marL="0" indent="457200">
              <a:buNone/>
            </a:pPr>
            <a:r>
              <a:rPr lang="zh-CN" altLang="en-US" dirty="0">
                <a:sym typeface="+mn-ea"/>
              </a:rPr>
              <a:t>③进入镜像实例中：</a:t>
            </a:r>
            <a:r>
              <a:rPr lang="en-US" altLang="zh-CN" dirty="0" err="1">
                <a:sym typeface="+mn-ea"/>
              </a:rPr>
              <a:t>sudo</a:t>
            </a:r>
            <a:r>
              <a:rPr lang="en-US" altLang="zh-CN" dirty="0">
                <a:sym typeface="+mn-ea"/>
              </a:rPr>
              <a:t> docker exec -it [container] /bin/bash</a:t>
            </a:r>
            <a:endParaRPr lang="en-US" altLang="zh-CN" dirty="0">
              <a:sym typeface="+mn-ea"/>
            </a:endParaRPr>
          </a:p>
          <a:p>
            <a:pPr marL="0" indent="457200">
              <a:buNone/>
            </a:pPr>
            <a:r>
              <a:rPr lang="zh-CN" altLang="en-US" dirty="0">
                <a:sym typeface="+mn-ea"/>
              </a:rPr>
              <a:t>④在镜像实例中安装管理台：</a:t>
            </a:r>
            <a:r>
              <a:rPr lang="en-US" altLang="zh-CN" dirty="0" err="1">
                <a:sym typeface="+mn-ea"/>
              </a:rPr>
              <a:t>rabbitmq</a:t>
            </a:r>
            <a:r>
              <a:rPr lang="en-US" altLang="zh-CN" dirty="0">
                <a:sym typeface="+mn-ea"/>
              </a:rPr>
              <a:t>-plugins enable </a:t>
            </a:r>
            <a:r>
              <a:rPr lang="en-US" altLang="zh-CN" dirty="0" err="1">
                <a:sym typeface="+mn-ea"/>
              </a:rPr>
              <a:t>rabbitmq_management</a:t>
            </a:r>
            <a:endParaRPr lang="en-US" altLang="zh-CN" dirty="0">
              <a:sym typeface="+mn-ea"/>
            </a:endParaRPr>
          </a:p>
          <a:p>
            <a:pPr marL="0" indent="457200">
              <a:buNone/>
            </a:pPr>
            <a:r>
              <a:rPr lang="zh-CN" altLang="en-US" dirty="0">
                <a:sym typeface="+mn-ea"/>
              </a:rPr>
              <a:t>⑤进入目录：</a:t>
            </a:r>
            <a:r>
              <a:rPr lang="en-US" altLang="zh-CN" dirty="0">
                <a:sym typeface="+mn-ea"/>
              </a:rPr>
              <a:t>cd /</a:t>
            </a:r>
            <a:r>
              <a:rPr lang="en-US" altLang="zh-CN" dirty="0" err="1">
                <a:sym typeface="+mn-ea"/>
              </a:rPr>
              <a:t>etc</a:t>
            </a:r>
            <a:r>
              <a:rPr lang="en-US" altLang="zh-CN" dirty="0">
                <a:sym typeface="+mn-ea"/>
              </a:rPr>
              <a:t>/</a:t>
            </a:r>
            <a:r>
              <a:rPr lang="en-US" altLang="zh-CN" dirty="0" err="1">
                <a:sym typeface="+mn-ea"/>
              </a:rPr>
              <a:t>rabbitmq</a:t>
            </a:r>
            <a:r>
              <a:rPr lang="en-US" altLang="zh-CN" dirty="0">
                <a:sym typeface="+mn-ea"/>
              </a:rPr>
              <a:t>/</a:t>
            </a:r>
            <a:r>
              <a:rPr lang="en-US" altLang="zh-CN" dirty="0" err="1">
                <a:sym typeface="+mn-ea"/>
              </a:rPr>
              <a:t>conf.d</a:t>
            </a:r>
            <a:endParaRPr lang="en-US" altLang="zh-CN" dirty="0">
              <a:sym typeface="+mn-ea"/>
            </a:endParaRPr>
          </a:p>
          <a:p>
            <a:pPr marL="0" indent="457200">
              <a:buNone/>
            </a:pPr>
            <a:r>
              <a:rPr lang="zh-CN" altLang="en-US" dirty="0">
                <a:sym typeface="+mn-ea"/>
              </a:rPr>
              <a:t>⑥执行命令：echo management_agent.disable_metrics_collector = false &gt; management_agent.disable_metrics_collector.conf</a:t>
            </a:r>
            <a:endParaRPr lang="zh-CN" altLang="en-US" dirty="0">
              <a:sym typeface="+mn-ea"/>
            </a:endParaRPr>
          </a:p>
          <a:p>
            <a:pPr marL="0" indent="457200">
              <a:buNone/>
            </a:pPr>
            <a:r>
              <a:rPr lang="zh-CN" altLang="en-US" dirty="0">
                <a:sym typeface="+mn-ea"/>
              </a:rPr>
              <a:t>⑦退出容器：</a:t>
            </a:r>
            <a:r>
              <a:rPr lang="en-US" altLang="zh-CN" dirty="0">
                <a:sym typeface="+mn-ea"/>
              </a:rPr>
              <a:t>exit</a:t>
            </a:r>
            <a:endParaRPr lang="en-US" altLang="zh-CN" dirty="0">
              <a:sym typeface="+mn-ea"/>
            </a:endParaRPr>
          </a:p>
          <a:p>
            <a:pPr marL="0" indent="457200">
              <a:buNone/>
            </a:pPr>
            <a:r>
              <a:rPr lang="zh-CN" altLang="en-US" dirty="0">
                <a:sym typeface="+mn-ea"/>
              </a:rPr>
              <a:t>⑧重启容器：</a:t>
            </a:r>
            <a:r>
              <a:rPr lang="en-US" altLang="zh-CN" dirty="0" err="1">
                <a:sym typeface="+mn-ea"/>
              </a:rPr>
              <a:t>sudo</a:t>
            </a:r>
            <a:r>
              <a:rPr lang="en-US" altLang="zh-CN" dirty="0">
                <a:sym typeface="+mn-ea"/>
              </a:rPr>
              <a:t> docker restart [container]</a:t>
            </a:r>
            <a:endParaRPr lang="zh-CN" altLang="en-US" dirty="0">
              <a:sym typeface="+mn-ea"/>
            </a:endParaRPr>
          </a:p>
          <a:p>
            <a:pPr marL="0" indent="0">
              <a:buNone/>
            </a:pPr>
            <a:r>
              <a:rPr lang="zh-CN" altLang="en-US" dirty="0">
                <a:sym typeface="+mn-ea"/>
              </a:rPr>
              <a:t>（</a:t>
            </a:r>
            <a:r>
              <a:rPr lang="en-US" altLang="zh-CN" dirty="0">
                <a:sym typeface="+mn-ea"/>
              </a:rPr>
              <a:t>3</a:t>
            </a:r>
            <a:r>
              <a:rPr lang="zh-CN" altLang="en-US" dirty="0">
                <a:sym typeface="+mn-ea"/>
              </a:rPr>
              <a:t>）在浏览器输入：</a:t>
            </a:r>
            <a:r>
              <a:rPr lang="en-US" altLang="zh-CN" dirty="0">
                <a:sym typeface="+mn-ea"/>
              </a:rPr>
              <a:t>localhost:15672</a:t>
            </a:r>
            <a:r>
              <a:rPr lang="zh-CN" altLang="en-US" dirty="0">
                <a:sym typeface="+mn-ea"/>
              </a:rPr>
              <a:t>，账号密码均为</a:t>
            </a:r>
            <a:r>
              <a:rPr lang="en-US" altLang="zh-CN" dirty="0">
                <a:sym typeface="+mn-ea"/>
              </a:rPr>
              <a:t>guest</a:t>
            </a:r>
            <a:endParaRPr lang="en-US" altLang="zh-CN" dirty="0">
              <a:sym typeface="+mn-ea"/>
            </a:endParaRPr>
          </a:p>
          <a:p>
            <a:pPr marL="0" indent="457200">
              <a:buNone/>
            </a:pPr>
            <a:endParaRPr lang="en-US" altLang="zh-CN" dirty="0">
              <a:sym typeface="+mn-ea"/>
            </a:endParaRPr>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BEAUTIFY_FLAG" val="#wm#"/>
  <p:tag name="KSO_WM_TEMPLATE_CATEGORY" val="custom"/>
  <p:tag name="KSO_WM_TEMPLATE_INDEX" val="20205176"/>
</p:tagLst>
</file>

<file path=ppt/tags/tag101.xml><?xml version="1.0" encoding="utf-8"?>
<p:tagLst xmlns:p="http://schemas.openxmlformats.org/presentationml/2006/main">
  <p:tag name="KSO_WM_BEAUTIFY_FLAG" val="#wm#"/>
  <p:tag name="KSO_WM_TEMPLATE_CATEGORY" val="custom"/>
  <p:tag name="KSO_WM_TEMPLATE_INDEX" val="20205176"/>
</p:tagLst>
</file>

<file path=ppt/tags/tag104.xml><?xml version="1.0" encoding="utf-8"?>
<p:tagLst xmlns:p="http://schemas.openxmlformats.org/presentationml/2006/main">
  <p:tag name="COMMONDATA" val="eyJoZGlkIjoiYzAwODMwMDA2M2M1ZjQyNTRlMTFkM2YyZTk0MzBiNjgifQ=="/>
  <p:tag name="KSO_WPP_MARK_KEY" val="0bd42693-1d6e-4a77-84fa-6e4c68877499"/>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6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p="http://schemas.openxmlformats.org/presentationml/2006/main">
  <p:tag name="KSO_WM_BEAUTIFY_FLAG" val="#wm#"/>
  <p:tag name="KSO_WM_TEMPLATE_CATEGORY" val="custom"/>
  <p:tag name="KSO_WM_TEMPLATE_INDEX" val="20205176"/>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wm#"/>
  <p:tag name="KSO_WM_TEMPLATE_CATEGORY" val="custom"/>
  <p:tag name="KSO_WM_TEMPLATE_INDEX" val="20205176"/>
</p:tagLst>
</file>

<file path=ppt/tags/tag68.xml><?xml version="1.0" encoding="utf-8"?>
<p:tagLst xmlns:p="http://schemas.openxmlformats.org/presentationml/2006/main">
  <p:tag name="KSO_WM_BEAUTIFY_FLAG" val="#wm#"/>
  <p:tag name="KSO_WM_TEMPLATE_CATEGORY" val="custom"/>
  <p:tag name="KSO_WM_TEMPLATE_INDEX" val="20205176"/>
</p:tagLst>
</file>

<file path=ppt/tags/tag69.xml><?xml version="1.0" encoding="utf-8"?>
<p:tagLst xmlns:p="http://schemas.openxmlformats.org/presentationml/2006/main">
  <p:tag name="KSO_WM_BEAUTIFY_FLAG" val="#wm#"/>
  <p:tag name="KSO_WM_TEMPLATE_CATEGORY" val="custom"/>
  <p:tag name="KSO_WM_TEMPLATE_INDEX" val="20205176"/>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176"/>
</p:tagLst>
</file>

<file path=ppt/tags/tag71.xml><?xml version="1.0" encoding="utf-8"?>
<p:tagLst xmlns:p="http://schemas.openxmlformats.org/presentationml/2006/main">
  <p:tag name="KSO_WM_BEAUTIFY_FLAG" val="#wm#"/>
  <p:tag name="KSO_WM_TEMPLATE_CATEGORY" val="custom"/>
  <p:tag name="KSO_WM_TEMPLATE_INDEX" val="20205176"/>
</p:tagLst>
</file>

<file path=ppt/tags/tag72.xml><?xml version="1.0" encoding="utf-8"?>
<p:tagLst xmlns:p="http://schemas.openxmlformats.org/presentationml/2006/main">
  <p:tag name="KSO_WM_BEAUTIFY_FLAG" val="#wm#"/>
  <p:tag name="KSO_WM_TEMPLATE_CATEGORY" val="custom"/>
  <p:tag name="KSO_WM_TEMPLATE_INDEX" val="20205176"/>
</p:tagLst>
</file>

<file path=ppt/tags/tag73.xml><?xml version="1.0" encoding="utf-8"?>
<p:tagLst xmlns:p="http://schemas.openxmlformats.org/presentationml/2006/main">
  <p:tag name="KSO_WM_BEAUTIFY_FLAG" val="#wm#"/>
  <p:tag name="KSO_WM_TEMPLATE_CATEGORY" val="custom"/>
  <p:tag name="KSO_WM_TEMPLATE_INDEX" val="20205176"/>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wm#"/>
  <p:tag name="KSO_WM_TEMPLATE_CATEGORY" val="custom"/>
  <p:tag name="KSO_WM_TEMPLATE_INDEX" val="20205176"/>
</p:tagLst>
</file>

<file path=ppt/tags/tag76.xml><?xml version="1.0" encoding="utf-8"?>
<p:tagLst xmlns:p="http://schemas.openxmlformats.org/presentationml/2006/main">
  <p:tag name="KSO_WM_BEAUTIFY_FLAG" val="#wm#"/>
  <p:tag name="KSO_WM_TEMPLATE_CATEGORY" val="custom"/>
  <p:tag name="KSO_WM_TEMPLATE_INDEX" val="20205176"/>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wm#"/>
  <p:tag name="KSO_WM_TEMPLATE_CATEGORY" val="custom"/>
  <p:tag name="KSO_WM_TEMPLATE_INDEX" val="20205176"/>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5176"/>
</p:tagLst>
</file>

<file path=ppt/tags/tag81.xml><?xml version="1.0" encoding="utf-8"?>
<p:tagLst xmlns:p="http://schemas.openxmlformats.org/presentationml/2006/main">
  <p:tag name="KSO_WM_BEAUTIFY_FLAG" val="#wm#"/>
  <p:tag name="KSO_WM_TEMPLATE_CATEGORY" val="custom"/>
  <p:tag name="KSO_WM_TEMPLATE_INDEX" val="20205176"/>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wm#"/>
  <p:tag name="KSO_WM_TEMPLATE_CATEGORY" val="custom"/>
  <p:tag name="KSO_WM_TEMPLATE_INDEX" val="20205176"/>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wm#"/>
  <p:tag name="KSO_WM_TEMPLATE_CATEGORY" val="custom"/>
  <p:tag name="KSO_WM_TEMPLATE_INDEX" val="20205176"/>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wm#"/>
  <p:tag name="KSO_WM_TEMPLATE_CATEGORY" val="custom"/>
  <p:tag name="KSO_WM_TEMPLATE_INDEX" val="20205176"/>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wm#"/>
  <p:tag name="KSO_WM_TEMPLATE_CATEGORY" val="custom"/>
  <p:tag name="KSO_WM_TEMPLATE_INDEX" val="20205176"/>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5176"/>
</p:tagLst>
</file>

<file path=ppt/tags/tag91.xml><?xml version="1.0" encoding="utf-8"?>
<p:tagLst xmlns:p="http://schemas.openxmlformats.org/presentationml/2006/main">
  <p:tag name="KSO_WM_BEAUTIFY_FLAG" val="#wm#"/>
  <p:tag name="KSO_WM_TEMPLATE_CATEGORY" val="custom"/>
  <p:tag name="KSO_WM_TEMPLATE_INDEX" val="20205176"/>
</p:tagLst>
</file>

<file path=ppt/tags/tag92.xml><?xml version="1.0" encoding="utf-8"?>
<p:tagLst xmlns:p="http://schemas.openxmlformats.org/presentationml/2006/main">
  <p:tag name="KSO_WM_BEAUTIFY_FLAG" val="#wm#"/>
  <p:tag name="KSO_WM_TEMPLATE_CATEGORY" val="custom"/>
  <p:tag name="KSO_WM_TEMPLATE_INDEX" val="20205176"/>
</p:tagLst>
</file>

<file path=ppt/tags/tag93.xml><?xml version="1.0" encoding="utf-8"?>
<p:tagLst xmlns:p="http://schemas.openxmlformats.org/presentationml/2006/main">
  <p:tag name="KSO_WM_BEAUTIFY_FLAG" val="#wm#"/>
  <p:tag name="KSO_WM_TEMPLATE_CATEGORY" val="custom"/>
  <p:tag name="KSO_WM_TEMPLATE_INDEX" val="20205176"/>
</p:tagLst>
</file>

<file path=ppt/tags/tag94.xml><?xml version="1.0" encoding="utf-8"?>
<p:tagLst xmlns:p="http://schemas.openxmlformats.org/presentationml/2006/main">
  <p:tag name="KSO_WM_BEAUTIFY_FLAG" val="#wm#"/>
  <p:tag name="KSO_WM_TEMPLATE_CATEGORY" val="custom"/>
  <p:tag name="KSO_WM_TEMPLATE_INDEX" val="20205176"/>
</p:tagLst>
</file>

<file path=ppt/tags/tag95.xml><?xml version="1.0" encoding="utf-8"?>
<p:tagLst xmlns:p="http://schemas.openxmlformats.org/presentationml/2006/main">
  <p:tag name="KSO_WM_BEAUTIFY_FLAG" val="#wm#"/>
  <p:tag name="KSO_WM_TEMPLATE_CATEGORY" val="custom"/>
  <p:tag name="KSO_WM_TEMPLATE_INDEX" val="20205176"/>
</p:tagLst>
</file>

<file path=ppt/tags/tag96.xml><?xml version="1.0" encoding="utf-8"?>
<p:tagLst xmlns:p="http://schemas.openxmlformats.org/presentationml/2006/main">
  <p:tag name="KSO_WM_BEAUTIFY_FLAG" val="#wm#"/>
  <p:tag name="KSO_WM_TEMPLATE_CATEGORY" val="custom"/>
  <p:tag name="KSO_WM_TEMPLATE_INDEX" val="20205176"/>
</p:tagLst>
</file>

<file path=ppt/tags/tag97.xml><?xml version="1.0" encoding="utf-8"?>
<p:tagLst xmlns:p="http://schemas.openxmlformats.org/presentationml/2006/main">
  <p:tag name="KSO_WM_BEAUTIFY_FLAG" val="#wm#"/>
  <p:tag name="KSO_WM_TEMPLATE_CATEGORY" val="custom"/>
  <p:tag name="KSO_WM_TEMPLATE_INDEX" val="20205176"/>
</p:tagLst>
</file>

<file path=ppt/tags/tag98.xml><?xml version="1.0" encoding="utf-8"?>
<p:tagLst xmlns:p="http://schemas.openxmlformats.org/presentationml/2006/main">
  <p:tag name="KSO_WM_BEAUTIFY_FLAG" val="#wm#"/>
  <p:tag name="KSO_WM_TEMPLATE_CATEGORY" val="custom"/>
  <p:tag name="KSO_WM_TEMPLATE_INDEX" val="20205176"/>
</p:tagLst>
</file>

<file path=ppt/tags/tag99.xml><?xml version="1.0" encoding="utf-8"?>
<p:tagLst xmlns:p="http://schemas.openxmlformats.org/presentationml/2006/main">
  <p:tag name="KSO_WM_BEAUTIFY_FLAG" val="#wm#"/>
  <p:tag name="KSO_WM_TEMPLATE_CATEGORY" val="custom"/>
  <p:tag name="KSO_WM_TEMPLATE_INDEX" val="20205176"/>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gs>
            <a:gs pos="100000">
              <a:schemeClr val="phClr">
                <a:lumMod val="85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2.xml.rels><?xml version="1.0" encoding="UTF-8" standalone="yes"?>
<Relationships xmlns="http://schemas.openxmlformats.org/package/2006/relationships"><Relationship Id="rId1" Type="http://schemas.openxmlformats.org/officeDocument/2006/relationships/customXmlProps" Target="itemProps103.xml"/></Relationships>
</file>

<file path=customXml/item1.xml><?xml version="1.0" encoding="utf-8"?>
<s:customData xmlns="http://www.wps.cn/officeDocument/2013/wpsCustomData" xmlns:s="http://www.wps.cn/officeDocument/2013/wpsCustomData">
  <extobjs>
    <extobj name="C9F754DE-2CAD-44b6-B708-469DEB6407EB-1">
      <extobjdata type="C9F754DE-2CAD-44b6-B708-469DEB6407EB" data="ewoJIkZpbGVJZCIgOiAiMjU0MDkyNTk4MjE0IiwKCSJHcm91cElkIiA6ICI2NzQ1MzM5NjgiLAoJIkltYWdlIiA6ICJpVkJPUncwS0dnb0FBQUFOU1VoRVVnQUFCR0FBQUFTOENBWUFBQUREOHZ6OUFBQUFDWEJJV1hNQUFBc1RBQUFMRXdFQW1wd1lBQUFnQUVsRVFWUjRuT3pkZVZ6VjFiNy84ZGNHWkZZVUdSUkJWTkNjT3FFZTU0SE1obE9hcFpsMjFTWno3QjRyeDZNVU9XQjZNZ3Z5bkVzNUhLM0V6TXpxT2tScWFPV0Vpb3FsSU9LTTRvQ2dLUE8wZjM5dzJUOTNnRzRVVVBQOWZEeDZuUGI2cnUvNnJxMGRodmRlNjdNTVJxUFJpSWlJaUlpSWlJaUlWQm1yT3owQkVSRVJFUkVSRVpFL093VXdJaUlpSWlJaUlpSlZUQUdNaUlpSWlJaUlpRWdWVXdBaklpSWlJaUlpSWxMRkZNQ0lpSWlJaUlpSWlGUXhCVEFpSWlJaUlpSWlJbFZNQVl5SWlJaUlpSWlJU0JWVEFDTWlJaUlpSWlJaVVzVVV3SWlJaUlpSWlJaUlWREVGTUNJaUlpSWlJaUlpVlV3QmpJaUlpSWlJaUloSUZWTUFJeUlpSWlJaUlpSlN4UlRBaUlpSWlJaUlpSWhVTVFVd0lpSWlJaUlpSWlKVlRBR01pSWlJaUlpSWlFZ1ZVd0FqSWlJaUlpSWlJbExGRk1DSWlJaUlpSWlJaUZReEJUQWlJaUlpSWlJaUlsVk1BWXlJaUlpSWlJaUlTQlZUQUNNaUlpSWlJaUlpVXNVVXdJaUlpSWlJaUlpSVZERUZNQ0lpSWlJaUlpSWlWVXdCaklpSWlJaUlpSWhJRlZNQUl5SWlJaUlpSWlKU3hSVEFpSWlJaUlpSWlJaFVNUVV3SWlJaUlpSWlJaUpWVEFHTWlJaUlpSWlJaUVnVlV3QWpJaUlpSWlJaUlsTEZGTUNJaUlpSWlJaUlpRlF4QlRBaUlpSWlJaUlpSWxWTUFZeUlpSWlJaUlpSVNCVlRBQ01pSWlJaUlpSWlVc1VVd0lpSWlJaUlpSWlJVkRFRk1DSWlJaUlpSWlJaVZVd0JqSWlJaUlpSWlJaElGVk1BSXlJaUlpSWlJaUpTeFJUQWlJaUlpSWlJaUloVU1RVXdJaUlpSWlJaUlpSlZUQUdNaUlpSWlJaUlpRWdWVXdBaklpSWlJaUlpSWxMRkZNQ0lpSWlJaUlpSWlGUXhCVEFpSWlJaUlpSWlJbFZNQVl5SWlJaUlpSWlJU0JWVEFDTWlJaUlpSWlJaVVzVVV3SWlJaUlpSWlJaUlWREVGTUNJaUlpSWlJaUlpVlV3QmpJaUlpSWlJaUloSUZWTUFJeUlpSWlJaUlpSlN4UlRBaUlpSWlJaUlpSWhVTVFVd0lpSWlJaUlpSWlKVlRBR01pSWlJaUlpSWlFZ1ZVd0FqSWlJaUlpSWlJbExGRk1DSWlJaUlpSWlJaUZReEJUQWlJaUlpSWlJaUlsVk1BWXlJaUlpSWlJaUlTQlZUQUNNaUlpSWlJaUlpVXNVVXdJaUlpSWlJU0xrV0wxN016ei8vWEMzUG1qeDVNdDk5OTEyRjdyblYrVDMyMkdOczNMaXhWSHRLU2dxVEowL216Smt6cHJhNHVEaW1UcDFLWGw1ZWhaOERrSk9UdzRnUkkvajg4ODhCaUlxS0lpa3A2WmJHRXBGN2x3SVlFUkVSRVJFcDE4cVZLNG1PanE2V1orM2Z2NS9UcDA5WDZKN0tubDlPVGc3NzkrOG5LeXZMMUhiNThtVmlZbUlvTEN5OHBUR3RyYTA1ZWZJa3FhbXA1T2JtRWhFUndYLy85My96eXkrL1ZOYTBSZVFlWUhPbkp5QWlJaUlpSW5lM0N4Y3VzR1hMbGh2MmFkbXlKWjZlbm56NzdiZmw5dkh3OEtCYnQyNlZQYjBLemE4OGt5ZFBCaUEzTnhlQWYvM3JYemc0T0FDUW5wNE9RSEJ3TUZaV3haOWhCd1FFTUhqd1lJdm1WNk5HRFF3R0E0V0ZoZGpaMlJFV0ZrWndjRER2dmZjZWhZV0ZQUExJSXhhTkl5TDNOZ1V3SWlJaUlpSnlRd2NQSHVUZ3dZTTM3RE5seWhROFBUMzU1Sk5QeXUzVHRtM2JLZ2xnS2pLLzh2ajQrQUNRbVpsSlhGd2NucDZldUxpNEFNVUJ5dkhqeC9IMjlzYmEyaHFBdW5YclZtaU90cmEyRkJRVUFPRGk0c0xjdVhPSmlJaWdhOWV1RlJwSFJPNWRDbUJFUkVSRVJPU0dBZ01EZWV1dHQyN1l4OTdlSG9BMWE5YVVlWDNvMEtHNHVMaHc5dXhaVHA0OFdlNDQ1OCtmWi92MjdRQVdoeE9Xemk4dExZM016RXhUVzJwcXFxa1d5OWl4WXdGSVNrb2lLaXFLZ1FNSDBxeFpNd0MyYjkvTzd0MjdHVFZxbEdsVkRCVFhrYW1JelpzM3Mzbnpack8ybFN0WEFyQm8wU0lhTldwVW9mRkU1TjZpQUVaRVJFUkVSRzdJeHNZR1oyZG5pL29halVhT0hEbENRRUNBcVMwcks0dXJWNi9pNit2TDFxMWIrYzkvL2xQdS9URXhNY1RFeEFDd2FkT21TcDNmWjU5OVJtUmtwT24xa2lWTFdMSmtDUURyMXEzajRzV0xwbmJBRk00MGJOaVFKVXVXY09uU0pRQThQVDJ4dGJWbDVNaVJGczB2TlRXVjFhdFgwNzE3ZDFxMGFGRm1IMWRYVjR2R0VwRjdsd0lZRVJFUkVSRmgzYnAxNVY0N2UvWnN1ZGQ5ZlgxNThNRUhUYStYTFZ2RzJyVnIrZlRUVC9IMjlnYmcyTEZqQURSdDJwUUhIbmlBVHAwNmxUbldpQkVqQ0F3TVpPalFvVlV5di9Ianh6TisvSGdpSXlQNTZLT1BtRFJwRW84Ly9qaFF2STFwM0xoeDVUN2pldlBuejZkRml4WTgvL3p6RnZWUFRrNW05ZXJWdEd6WmtnRURCbGgwajRqOCtTaUFFUkVSRVJFUlB2NzQ0M0t2SFQ1OG1NT0hENWQ1clUrZlBtWUJ6TkNoUS9ubGwxK1lNMmNPOCtmUHg5cmFta09IRG1Fd0dHalpzaVhPenM3VXFsV0wvUHg4YkcxdFM0MVhzMmJOTXJmaVZOYjhBUGJzMlFOQVhsNGVlWGw1WnZPNDBWYWdZOGVPTVhyMDZITG5VUjRuSnljQXMrMVBJbkwvVVFBaklpSWlJaUlBUFBua2s0d2ZQOTdpL21YVlFIRnljbUxpeElsTW1US0ZpSWdJWG43NVpYYnYzazN6NXMxeGRuYW1zTENRdDk1NkMzOS9mOTU4ODgxcW4xOXViaTc3OSs4SGlyY2s3ZHExaTJuVHBwbXVqeGd4b2tKenN1Um82bHExYW1GdGJjMlZLMWNxTkxhSS9Ma29nQkVSRVJFUmtVclZ0bTFiK3ZUcHc1ZGZma21USmswNGVQQWdyNzMyR2dEVzF0YTBhTkdDNzcvL25vY2ZmcGlISG5xb1d1ZTJmZnQyL1AzOWlZMk41YW1ubm1MVnFsV0Vob2J5NUpOUEFoQVNFa0tEQmczS3ZQZjA2ZE5Nbno3ZDlOclNGVEdiTm0zQzFkV1YxTlRVU25rUEluSnZVZ0FqSWlJaUluSVhTa3hNNU1DQkF5UW5KNU9mbjMvVC9wMDdkNlpMbHk3Vk1EUExqQmd4Z3QyN2R6TnIxaXlzckt4NDlORkhUZGRlZnZsbGZ2NzVaMEpEUTFtOGVERTJOdFgzYThtYU5Xc0lEQXdrTmpZV2IyOXYrdmJ0eS83OSswMS9kaDRlSG5oNWVaVjViMDVPanRsck56YzNzMEs4VzdkdUpUNCt2c3ppdlBYcTFlUGN1WE9WK0U1RTVGNmpBRVpFUkVSRTVDNlNuWjFOVkZRVUNRa0oxSzFiRjM5L2YxeGNYREFZRERlOHo4Zkg1N2FmZmY3OGVYNzk5ZGZiSGdmQXdjR0JzV1BIOHM0Nzc5QzhlWFBxMXExcnV1Yms1TVFycjd4Q2FHZ29YMy85TllNSEQ2NlcrY1hGeFJFWEYwZHdjRERoNGVGQWNSZzBmUGh3RWhJU0FCZzFhcFRGNDdtNHVKZ1Y0azFPVGlZK1ByN000cndOR3paa3c0WU5GQllXWW0xdGZjdnZRVVR1WFFwZ1JFUkVSRVR1RWtWRlJheGV2WnFyVjYveTlOTlAwNnhaczJwOS92NzkrMDMxVVNwRGJHd3NVRndrZCtmT25YVHUzTmwwN1c5Lyt4c2JOMjdFd2NHaDJ1YTNZc1VLT25ic2FCWUdPVG82QW1Cblo0ZVhseGR2dmZVV25wNmVHSTFHWG4zMVZjYU1HVVBIamgwQk9IZnVIUFBuenkremVQRE4rUHY3czM3OWVvNGZQMDdUcGsxditUMkl5TDFMQVl5SWlJaUl5RjBpT2pxYWxKUVVoZ3daZ29lSFI3VS92MWV2WG93Wk04YmkvamM2VWpreE1aSHZ2LytlYnQyNmtaaVl5SWNmZnNpaVJZdW9VNmNPQUZaV1ZvU0ZoVlhyL1B6OC9HalhybDJwZm5sNWVmajYrckpvMFNKVFcwWkdCa2FqRVc5dmI5emMzSURpTFVjbGZZeEc0MDFYSlYydmRldldBQnc0Y0VBQmpNaDlTZ0dNaUlpSWlNaGRJRHM3bTEyN2R0RytmZnRxRDErTVJpUGg0ZUUwYk5nUU96czdzck96T1hyMHFPbjRacVBSU0d4c0xBNE9EalJ2M3R4MDM5eTVjNmxYcjE2cDhUSXpNNWsxYXhiMjl2YU1IVHVXVTZkT01YbnlaRDc2NkNOQ1FrTHUyUHdHRFJwVTVvcWIzcjE3bC92c29LQ2dNdHNqSWlMdzlQUzBlUDZOR2pYQzA5T1RiZHUybVFWRHNiR3hMRnUyak5HalJ5dVlFZm1UVXdBaklpSWlJbklYT0hIaUJFVkZSVFJ1M0xqYW43MSsvWHIrNTMvK2h3OCsrSURXclZ1emRPbFNJaU1qV2JseUpZNk9qaFFXRmpKbnpod2FOR2hBYUdnb0FHbHBhUVFGQmRHbFN4ZUNnNE5OWXhVVUZEQjkrblNTazVNSkRnN0cxZFVWVjFkWG5ucnFLWDc0NFFjaUl5Tk5KdzVWOS96SzIrNFVFUkZoOWpvN081c1pNMmJnNU9URXNXUEg2TnUzTC8zNzl6ZnJVN0lxcGtSK2ZqN1oyZGtBZlBmZGQ1dzllNVl6Wjg1dzVzd1pXclZxeGRTcFUrblZxeGRmZnZrbGlZbUpwckRsOU9uVC9QYmJiK1RsNVZYb3owUkU3ajFXZDNvQ0lpSWlJaUlDNmVucEFMaTd1MWZyYzY5Y3VjSi8vdk1mdkx5OGFOR2lCUUNCZ1lIazVPU3dlZk5tQUd4c2JPamR1emNIRHg3a3lKRWpBS1pRNWRkZmYyWGZ2bjFBY2ZnU0VoSkNiR3dzenovL1BEMTY5REE5WitUSWtYVG8wS0hjVlI3bno1ODNQYXVxNWxjZVQwOVAwejlKU1VuTW5Ea1RHeHNiWnMrZXpmVHAwL25oaHg5WXVuUXBOV3JVTVBXenRyWm13WUlGakI4L25zR0RCOU83ZDIraW9xSUFDQThQNThjZmZ5UTFOUlYvZjM4NmRPZ0F3RFBQUElPZG5SM3o1OCtub0tBQWdDTkhqbUJsWllXZm45OU4vNjVFNU42bUZUQWlJaUlpSW5jQm85RUljRXNGWG0vSC9Qbnp5Y2pJWU5xMGFhYlRlVnEyYkVuZHVuWDUrZWVmNmRPbkQxQmNOSGY1OHVXc1g3L2VWQno0cFpkZTRxZWZmdUtUVHo1aDRjS0Y3TnExaXgwN2R0Q3paMDlHakJoaDlod25KeWZlZSs4OTArdmZmLytkcjc3NkNpY25KNnlzckRoNDhDQUFEenp3UUpYTnI2eWFMVGs1T1J3NWNvUjkrL2J4NjYrL2N2YnNXWjU0NGdsR2p4Nk5vNk1qSFR0MjVKTlBQbUhldkhrTUdUS0VMbDI2MExadFc3cDM3ODZsUzVjNGYvNDhEUnMycEV1WEx2ajQrT0R0N1kyM3R6Y2VIaDZsbnVmcTZzcHJyNzFHZUhnNHdjSEJ2UERDQyt6Y3VaTm16WnBoYjI5L2EzK0JJbkxQVUFBaklpSWlJbktmaW8yTlpldldyVHorK09NRUJBU1kyZzBHQXgwNmRHRGJ0bTNrNXVaaVoyZUhwNmNuYmRxME1RVkZVSHdNYy8vKy9ZbUlpR0RYcmwxMDdkcVZzV1BIMHFkUG41c1dxSzFkdXpaNzl1d3hqZWZzN0V5L2Z2M28xYXRYbGMydlU2ZE9wZWFSa0pEQXhJa1RjWGQzSnpBd2tENTkrdENnUVFPelB0N2Uzb1NGaGJGMzcxN1dybDNMd29VTDZkYXRHMEZCUVJVcXhBdlFyMTgvcmwyN1JrUkVCREV4TVFBTUd6YXNRbU9JeUwzSllMeitLNVNJaUlpSWlOd1JPM2JzWU9mT25VeVlNS0ZhbnhzVkZVWG56cDFOeHpHWHVIejVNczdPenRTb1VjUFVWdGJKUDFsWldjVEd4dEtsUzVkN2FuNUpTVW00dXJyaTVPVEV4WXNYSzFUNHVLQ2dvTlJXcVlvNmRlb1VNVEV4MUt0WGo2NWR1OTdXV0NKeWIxQUFJeUlpSWlKeUY3aFRBWXlJaUZRUEZlRVZFUkVSRVJFUkVhbGlDbUJFUkVSRVJFUkVSS3FZQWhnUkVSRVJFUkVSa1NxbUFFWkVSRVJFUkVSRXBJb3BnQkVSRVJFUkVSRVJxV0lLWUVSRVJFUkVSRVJFcXRqdEhWNHZJaUovYWdVRkJadzZkWXFVbEJTeXM3TXBMQ3k4MDFPU2FtQnRiWTJEZ3dQdTd1NzQrdnBpWTNOLy9iaFFVRkRBcFV1WHFGZXZubGw3WVdFaDF0YldabTB6Wjg0a0lDQ0F2bjM3M3JSdldZS0NndkQwOU9UTk45KzgvWW1YSVRrNUdUczdPK3JXclZzbDR3UDg4NS8vcEgzNzl2VHExY3VzL2JISEhtUFNwRWs4L3Zqalp1MHBLU2w4OE1FSHZQSEdHM2g3ZXdNUUZ4ZkhzbVhMbURGakJyYTJ0aFdlUTA1T0RtUEhqcVZidDI2OC9QTExSRVZGMGF4Wk0zeDhmRzc5alltSWlGU3krK3NuS2hFUnNWaGFXaHB4Y1hIVXJWdVhGaTFhNE96c2JORXZsSEx2S3l3c0pDTWpnK1RrWktLam8yblpzaVd1cnE1M2VsclY1cE5QUG1IejVzMjg4ODQ3dEd2WERvRHZ2dnVPdFd2WE1uZnVYTnpjM0V4OXQyN2Rpb09EZzluOTBkSFJMRnk0a09EZ1lCbzNibHp1Y3k1ZHVrUk1UQXl2dmZaYWhlWjM1TWdSVHA0OFdhcmQwZEdSYnQyNm1iWDkvZTkvcDAyYk5nUUhCNWM3M3JwMTZ5eDZyclcxTlU4KytXU3A5cWlvS0dyVnFsVXFnQ2xQVGs0TysvZnZKeXNyeTlSMitmSmxZbUppYmpua3RiYTI1dVRKazdSbzBZTGMzRndpSWlKSVRVMWx3b1FKQkFZRzN0S1lJaUlpbFUwQmpJaUlsSktXbHNhaFE0ZG8zYm8xZGVyVXVkUFRrV3BtYlcyTmk0c0xMaTR1WEw1OG1ZTUhEOUtxVmF2N0pvUVpPSEFnKy9idEl5Z29pTEZqeDlLblR4OWF0V3JGMHFWTG1UUnBFaDkrK0dHNWZ4WW5UNTVrenB3NUFCUVZGWmxkZSt5eHg4cThaL0hpeFN4ZXZMamMrV3phdE1uczlaWXRXL2ptbTI5SzlmUHk4aW9Wd0FCWVdkMTR4L25ISDM5OHcrc2w3TzN0eXd4Z0xEVjU4bVFBY25OekFmalh2LzVsQ3EvUzA5TUJDQTRPTnMwM0lDQ0F3WU1IV3pSMmpSbzFNQmdNRkJZV1ltZG5SMWhZR01IQndiejMzbnNVRmhieXlDT1AzUEs4UlVSRUtvc0NHQkVSTVZOUVVFQmNYSnpDRndHZ1RwMDZ0RzdkbWtPSER0R3BVNmY3WWp1U3A2Y25ZV0ZoL09NZi8rRGpqei9HMTllWEJ4OThrTGZmZnB2ZzRHQ21USm5DUng5OWhMT3pzOWw5WjgrZTVSLy8rQWVGaFlYTW1UTUhQeisvVW1QMzdkdVhaNTk5MXFKNWZQLzk5NnhaczZiYzZ5WEJUSDUrUGdNR0RDaHp0WTNSYUx4cEFITjl3TE43OTI3ZWZ2dHRnb0tDNk5telo1bjlIM3ZzTVY1ODhVVmVldWtsUzk2R1NjbDJvTXpNVE9MaTR2RDA5TVRGeFFVb0RsQ09IeitPdDdlM2FhVmRSYmROMmRyYVVsQlFBSUNMaXd0ejU4NGxJaUtDcmwyN1ZtZ2NFUkdScXZMbi95bEtSRVFxNU5TcFU5U3RXMWZoaTVqVXFWT0h1blhyY3VyVXFUSkRoVDhqRnhjWDVzMmJ4eSsvL01LRER6NElRTWVPSFJrNWNpUXhNVEdtWC9Tdmw1aVlTRzV1TGlFaElhWjd5aHJYMHJva0plSEV6Y1RFeEpDVmxWWG1Lbytpb3FJS2JSM2NzbVVMZG5aMmRPelkwZUo3cnBlV2xrWm1acWJwZFdwcUtrbEpTUUNNSFRzV2dLU2tKS0tpb2hnNGNDRE5talVEWVB2MjdlemV2WnRSbzBhWmJla3FiOVZRZVRadjNzem16WnZOMmxhdVhBbkFva1dMYU5Tb1VZWGZrNGlJU0dWUkFDTWlJbVpTVWxKbzBhTEZuWjZHM0dXOHZMdzRmUGp3ZlJIQVhMcDBDVGMzTjV5ZG5lbmR1emNBVjY5ZUpTTWpneTVkdXRDNWMyZXlzckpNTlV5eXNySklUazZtV2JObXpKczNEMGRIUjVLVGs2bFhyMTZwMVNmTGxpMWoyYkpsbFRyZlgzLzlGU2NuSnpwMTZsVHFXa0ZCZ2NVQlRFNU9EanQyN0tCTm16WmN1M2FOYTlldW1hNVpXVm5oN3U1KzB6RSsrK3d6SWlNalRhK1hMRm5Da2lWTGdPSmFNeGN2WGpTMUE2WndwbUhEaGl4WnNvUkxseTRCeGF1UWJHMXRHVGx5cEVWelQwMU5aZlhxMVhUdjNyM2NyMS8zeXhZNkVSRzVleW1BRVJFUk05bloyYVcyVm9nNE96dWJGVTM5czRxSmlTRTRPSmpCZ3djemRPaFFEQVlEQUN0V3JDaXo3Z3JBdG0zYjJMWnRXNm4ybFN0WGx2cWx2ekszSUVIeC8xKzNiZHRHcjE2OVNwMGVWRkJRUUY1ZUhtbHBhUlk5YitQR2pXUmxaUkVkSFUxMGRMVFp0VHAxNnZEMTExL2ZkSXp4NDhjemZ2eDRJaU1qK2Vpamo4eE9RVHA0OENEanhvMnphQzd6NTgrblJZc1dQUC84OHhiMVQwNU9adlhxMWJSczJaSUJBd1pZZEkrSWlFaDFVd0FqSWlKbUxEMCtWKzR2MXRiVzk4VXg1SzFhdGFKRGh3NTg4Y1VYeE1mSEV4UVVaQlpJM3VnMG9STFIwZEdsQ3VlV3FPd3RTRnUzYmlVbko2Zk00cmdsVzRGT25UcDEwM0dNUmlQZmZ2c3RmbjUrcFU1bENnOFBOd1ZSbHRxelp3OEFlWGw1NU9YbG1ZVkROOW9LZE96WU1VYVBIbDJoWndFNE9Ua0JtRzEvRWhFUnVkc29nQkVSRVJINVB3NE9Ea3lmUHAxUFAvMlViNy85bGkrKytJTFhYMy9kZEwxSGp4NDNIZVBDaFF2bFhxdnNMVWdsVzNaS1RoRzZYbkp5TWdBWEwxNGtQVDM5aG9IT1R6Lzl4Tm16WjNuNzdiZHAzNzY5cVQwdkw0K0xGeTlXcUJaTGJtNHUrL2Z2QjRxM0pPM2F0WXRwMDZhWnJvOFlNY0xpc1FDTGdyOWF0V3BoYlczTmxTdFhLalMyaUloSWRWSUFJeUlpSW5JZGc4SEFtREZqYU42OGVha1RkRXBXZHR4SVNWMlRzbFQyRnFSQmd3Yng4ODgvRXhZV3h0S2xTN0d6c3pOZE8zbnlKRkM4dXVYMzMzOHY4NGhxS0E1WmxpNWRTcU5HamVqU3BZdlp0YjE3OTVLWGwwZUhEaDBzbWpNVUY5VDE5L2NuTmphV3A1NTZpbFdyVmhFYUdtcGFwUk1TRWtLREJnM0t2UGYwNmROTW56N2Q5TnJTRlRHYk5tM0MxZFdWMU5SVWkrY3BJaUpTM1JUQWlJaUl5RDBoTVRHUkF3Y09rSnljVEg1Ky9rMzdkKzdjdVZTZ1VCRmxIY01jRkJSMHkrTkI1VzlCc3JhMjVyWFhYdU9kZDk1aDQ4YU5QUDMwMDZacnNiR3hPRGc0VUw5K2ZhS2pvOHNOWUNJaUlraEpTV0hNbURGTW1US0Z2Lzcxcnd3ZVBCaUFEUnMyVUxObXpRb0ZNR3ZXckNFd01KRFkyRmk4dmIzcDI3Y3YrL2Z2Ti8xZGVIaDQ0T1hsVmVhOU9UazVacS9kM056TUN2RnUzYnFWK1BqNE1vdnoxcXRYajNQbnpsazhUMHQ5K09HSGxUNm1pSWpjbnhUQWlJaUl5RjB0T3p1YnFLZ29FaElTcUZ1M0x2Nysvcmk0dU55MExvbWxRVWRaamg4L1RrSkNBb0dCZ1RnNk9wcmFJeUlpYm5ydit2WHJXYkZpUlpuWHF1SVVwQTRkT3VEaTRzTDI3ZHROQVV4QlFRRXhNVEU4K09DRCtQbjVzWGJ0V3Q1ODgwMXExS2hoZHUvaHc0ZFp1WEtsS2F6YXRXc1hTNWN1SlRVMWxXZWZmWmFkTzNjeWFOQWdiR3dzKzVFeExpNk91TGc0Z29PRENROFBCK0RsbDE5bStQRGhKQ1FrQURCcTFDaUwzNXVMaTR0WklkN2s1R1RpNCtQTExNN2JzR0ZETm16WVVPbDFyTHk5dlN0dHJKczVjK1pNdFQxTFJFU3Fud0lZRVJFUnVXc1ZGUld4ZXZWcXJsNjl5dE5QUDAyelpzMnE1Ym03ZCsvbVAvLzVEOTdlM2p6NDRJT21kazlQejV2ZVc3Tm16VExiWDN6eFJSbzFha1RqeG8xTmJYbDVlYXhidDQ1Ky9mcVZDcFJPbkRoaDJrWjBJd2FEZ2ViTm0zUDgrSEZUMnkrLy9NTFZxMWNKREF6RXo4K1BGU3RXc0hIalJ0T3gyaVVPSFRxRW82TWpZOGVPeGRyYW1va1RKMUtyVmkxV3JWckZ6ei8vakoyZEhjODk5OXhONTFCaXhZb1ZkT3pZa2JwMTY1cmFTZ0lzT3pzN3ZMeThlT3V0dC9EMDlNUm9OUExxcTY4eVpzd1lPbmJzQ01DNWMrZVlQMzkrcVJPZExPSHY3OC82OWVzNWZ2dzRUWnMycmZEOTVSazBhRkNsalhVek8zYnNZT2ZPbmRYMlBCRVJxVjRLWUVSRVJPU3VGUjBkVFVwS0NrT0dETUhEdzZQYW5udjQ4R0ZzYkd4NDRJRUh6TnJYclZ0MzAzdmo0K1BOWGh1TlJyNzU1aHVlZWVZWlhGeGMrUFhYWDJuY3VERStQajc4K3V1dnJGdTNEaXNySzhhT0hXdDJuNCtQRDdtNXVZU0ZoZkhXVzIvZDhKa1pHUmtVRkJRQXhhSFZ5cFVyY1hGeElUQXdFRHM3TzVvMWE4WlhYMzNGWTQ4OVpoWnU5TzdkR3g4Zkg5emQzVTF0STBlT0pDMHRqYWlvS0VhTkdtWFJWcWdTZm41K3RHdlhybFI3WGw0ZXZyNitMRnEweUd6T1JxTVJiMjl2M056Y2dPSXRSeVY5akVaamhVNWZhdDI2TlFBSERoeW8xQUJHUkVTa3NpaUFFUkVSa2J0U2RuWTJ1M2J0b24zNzl0VWF2a0R4eXBCbXpacVZXb254OGNjZlYzaXMvZnYzczNEaFF0emMzT2pac3ljaElTRzg4c29yREJreWhCNDlldkQ4ODgremF0VXEzTjNkZWVHRkZ3RDQvZmZmYWRxMEtRY1BIdVNISDM3QTE5ZVhmdjM2bVkyN1pzMGE5dTdkeStYTGw0bVBqemVkMExSbXpScE9uRGpCOE9IRFRVVjVCdzBhUkVoSUNNdVhMK2ZWVjE4MWpXRnZiMStxdnN1eFk4Zll1WE1uclZ1M3BuLy8vcVhlajcyOWZhbXRUQ1VHRFJxRWc0TkRxZlkvcnJ5NVhubDFkU0lpSWl4YWNRVEZZVTJqUm8zdzlQUmsyN1p0REJnd3dIUXROamFXWmN1V01YcjBhQVV6SWlKeVJ5bUFFUkVSa2J2U2lSTW5LQ29xTXR1eVV4M09uajNMbFN0WHlqeDZlZE9tVFRlOWY5V3FWU3hjdU5EME9qSXlrcG8xYTVaYkJIZkVpQkdjUFh1V0V5ZE9tRlo5ekpzM0R4OGZINlpQbjA1U1VoSUxGaXpBMzkvZmJEdVVqNDhQMzN6ekRUWTJOano1NUpNTUh6NmNvMGVQc21qUklobzJiR2kyZGFoSGp4NjBidDJhRlN0VzBMcDFhN09qcHErWGtKQkFVRkFRRGc0T0JBY0hZMlZsVmFyUDJyVnJ5MzN2WllVdlVMcDJUbloyTmpObXpNREp5WWxqeDQ3UnQyL2ZVbUZQeWFxWUV2bjUrV1JuWndQdzNYZmZjZmJzV2M2Y09jT1pNMmRvMWFvVlU2ZE9wVmV2WG56NTVaY2tKaWFhd3BiVHAwL3oyMisva1plWFYrNjhSVVJFcW9NQ0dCRVJFYmtycGFlbkE1aHRqNmtPKy9mdkI2QlZxMWEzUFZaS1NncGJ0MjZsZi8vK1pxdEdpb3FLVFA5dU1CaDQrKzIzVGF0dDB0UFRPWGZ1SElHQmdkalkyQkFjSE16bzBhTlp1blFwSDMzMGtlbStObTNhOE1VWFg1aGVKeWNuOCs2Nzc1ckcrMlBoM0FrVEpqQm16QmhDUWtLWU1XTUdiZHEwTWJ1K1pjc1dQdnJvSSt6dDdmbmdndzl3ZFhXOTZmdTdkdTBhUUpsQnpmV3VYOGtTRXhORGVIZzROalkyeko0OW0vajRlR2JObWtWNmVqb2pSNDQwZSs2Q0JRdElTRWpnL1BuelhMcDBDYVBSQ0VCNGVEaDJkbmJVcjE4ZmYzOS8weXFlWjU1NWh0V3JWek4vL254Q1EwT3hzYkhoeUpFaldGbFo0ZWZuZDlQM0l5SWlVcFVVd0lpSWlNaGRxZVNYN1ZzcHlIbzdZbU5qQVdqWnNxVkYvZlB5OGt4ek5CcU5KQ1ltQXNWSFJQL3l5eThZREFhejdVT3VycTc4L1BQUE5HM2F0TlNLa1p5Y0hOYXVYWXZSYURTdFVxbFRwdzV6NXN5NTRYYWN4TVJFM24zM1hkTFMwcGcrZlRwTm1qUXAxY2ZiMjV1cFU2Y3lZOFlNZ29LQ2VPV1ZWeGc0Y0NDWm1aa3NXTENBSDMvOGtRWU5HakJyMXF3Ym52eno2YWVma3BxYWlwMmRIY2VPSFFPS2o0QXVUMDVPRGtlT0hHSGZ2bjM4K3V1dm5EMTdsaWVlZUlMUm8wZmo2T2hJeDQ0ZCtlU1RUNWczYng1RGhneWhTNWN1dEczYmx1N2R1M1BwMGlYT256OVB3NFlONmRLbEN6NCtQbmg3ZStQdDdZMkhoMGVwR2pHdXJxNjg5dHByaEllSEV4d2N6QXN2dk1ET25UdHAxcXdaOXZiMjVjNVJSRVNrT2lpQUVSRVJFZmsvUlVWRjdOdTNqL3IxNjFPblRoMkw3bm54eFJkSlQwL0h6czZPL1B4ODh2UHpjWE56bzFhdFd2VHIxNDlISG5uRXJKRHR5SkVqQ1EwTkpUZzR1TXp4Ykd4c2VQNzU1ODIyRzVVVnFKUklURXprelRmZkJPRGRkOStsYytmTzVmYnQwcVVMVTZkTzVmMzMzeWN1TGc2QVBYdjJzR0hEQnJwMzc4NjRjZVBLUGNXcFJGWldGai8vL0ROUXZQSWxJQ0NBeHg5L3ZOeitDUWtKVEp3NEVYZDNkd0lEQStuVHB3OE5HalF3NitQdDdVMVlXQmg3OSs1bDdkcTFMRnk0a0c3ZHVoRVVGRlNoUXJ3QS9mcjE0OXExYTBSRVJCQVRFd1BBc0dIREtqU0dpSWhJVlZBQUl5SWlJdkovQ2dzTGVmSEZGMHZWQzZsZHV6WStQajVsM3ZQb280OXk5T2hSQ2dvS0tDb3FvbmJ0MnJ6d3dndW00T0NQcHdqMTZ0V0w3dDI3azVxYWFscmxVOEpnTU9EcTZtb3FubHNXWjJkbnMvb29UWnMyWmNDQUFYVHAwb1htelp2ZjlEMCsvUERETkdqUUFCOGZId3dHQXoxNzlxUkpreWI0K3ZyZTlGNkE4ZVBITTM3OCtKdWVVclJreVJKY1hWMXhjbkppK2ZMbEZoVlNidGV1SGUzYXRhT2dvS0RVRnFxS2VPbWxsd2dNRENRbUpvWjY5ZXJSdFd2WFd4NUxSRVNrc2hpTWYvek9MeUlpOTdXZmZ2cUpSeDk5OUU1UFErNUMxZjNmeG80ZE85aTVjeWNUSmt5b3RtZUszRW42YjE1RTVNL3R4aFhUUkVSRVJFUkVSRVRrdGltQUVSRVJFUkVSRVJHcFlncGdSRVJFUkVSRVJFU3FtQUlZRVJFUkVSRVJFWkVxcGxPUVJFVGtybUEwR3JsOCtUSUFkWjhYRjJ3QUFDQUFTVVJCVk9yVXFmRFJzeUlpSWlJaWR6T3RnQkVSa1VxWG01dkxsMTkrU1VGQlFhbHJXVmxaWExwMHFWUjdUazRPZ3dZTll0Q2dRV1JtWnBhNmZ2SGlSZkx6ODI5cFB0OS8vejB4TVRFVUZoYmUwdjIzcXFpb3FOcWZlVDJqMFVoOGZEeng4ZkYzYkE0aUlpSWlVa3dCaklpSVZMcXdzRENXTGwzS3hJa1RUYXRhQUM1ZHVzVGYvLzUzM25yckxTNWN1R0R4ZUZsWldmempILytvOEgwQW1abVpMRml3Z0xsejUxYm92c293ZVBCZy92YTN2M0g4K1BGcWZ6WkFmbjQrYjd6eEJtKzg4Y1lkZWI2STNOdWlvNk5ac0dBQmFXbHBwcmFDZ2dKT25EaHh5MlBPblR1WEgzLzhzVEttVjhyMTMyOHFnOUZvSkRJeWtweWNuRW9iODdISEhtUGp4bzJsMmxOU1VwZzhlVEpuenB3eHRjWEZ4VEYxNmxUeTh2SnU2Vms1T1RtTUdER0N6ei8vSElDb3FDaVNrcEp1YmVJaVVpbTBCVWxFUkNyZFN5KzlSRnhjSEljT0hXTHMyTEhNbVRNSEh4OGZYRjFkOGZiMlp1Zk9uVXllUEptd3NERHExS2x6dzdHTVJpTno1ODdsekprejJOdmJrNTZlanFlbnA4VnoyYnAxS3dVRkJUenh4Qk5ZVzF2ZjhudDY3TEhIYm5nOU9EaVlIajE2bEhuTnlzcXl6enR1OW96eXpKczNqNGNlZXVpVzdoVVJBWmc5ZXpZR2c0R3BVNmVhMm5idDJzVzZkZXNZTkdpUXFXM2x5cFZFUkVUd3dnc3ZNR1RJRUd4c0xQOTFJakV4a1UyYk5tRm5aOGZmL3ZhM1NwMy83Ny8venRTcFUzbnR0ZGZvMTYrZnFiMmlxeEN0ckt4TVcyQ1BIRG5DL1BueldiOStQYk5uejZaV3JWb2tKU1ZWYUZYaDQ0OC9ibEcvbkp3Yzl1L2ZUMVpXbHFudDh1WEx0N1Y2MDlyYW1wTW5UOUtpUlF0eWMzT0ppSWdnTlRXVkNSTW1FQmdZZUV0amlzanRVUUFqSWlLVnJuNzkrb1NGaFRGbHloU09Iei9PRzIrOHdjeVpNM253d1FkNSsrMjNHVGR1SEltSmlVeVpNb1hRMEZBY0hSM0xIZXZUVHo5bCsvYnRXRnRiOCs2Nzc5S3NXYk15Kzkwc3ZQanFxNi80NnF1dmJqcjNUWnMyM2ZDNmo0K1AyZXZrNUdRS0N3dkxERm1NUmlPQXhjSFBIOGNHT0hQbURFYWprZnIxNjVmN2k0NmRuUjFMbGl3aFB6K2ZVYU5HV2ZRc0VaRVNseTlmNXBkZmZ1SFJSeDgxYXo5OStqUXVMaTdVcmwzYjFQYjg4OCtUbXBwS1JFUUV1M2Z2Smlnb2lBWU5HbGowbkcrKytRYUR3Y0J6enoxMzIzUGV1M2N2VTZaTVllalFvYno4OHN2NCtmblJyRmt6d3NQRHljek1aT2pRb1FBVkRucGVlZVVWaGd3WkFzQUREenhBU0VnSTA2ZFBaOUtrU2N5Yk40OTkrL2J4NzMvLzIrTHhiaGJBVEo0OEdTamV1Z3Z3cjMvOUN3Y0hCd0RTMDlPQjRvQy81SHRNUUVBQWd3Y1B0dWpaTldyVXdHQXdVRmhZaUoyZEhXRmhZUVFIQi9QZWUrOVJXRmpJSTQ4OFl2SDdFSkhLb1FCR1JFU3FSSjA2ZGZqd3d3K1pPblVxUjQ4ZU5YMnFaMmRueDR3Wk0vajczLy9POGVQSG1UMTdOck5telNwempDKy8vSkp2di8wV0t5c3Jwa3laUXZ2MjdXLzRUSVBCZ0xlMzl5M050eVRvdUprbFM1YVkvdjNLbFNzTUhEZ1FnOEZBOCtiTnk3M0gwaFV3MTQ4TmNQTGtTVWFNR0VIZHVuWDU3TFBQYmpqT3BFbVR5TW5KVVFBakloWDI0NDgvVWxSVVJOKytmVTF0UnFPUm8wZVAwckpsUzdPK3RyYTJ2UEhHRzdSbzBZTFEwRkIyN05qQjg4OC9iOWJuWm9INHE2KythdEc4NnRTcHc5ZGZmMTNtdFRWcjFtQmxaVVh2M3IwQmNIUjBaTTZjT2J6OTl0dDgvdm5uV0ZsWk1YandZRWFPSEZubS9TdFhyaVE5UGIzVTlkYXRXNXU5L3V0Zi84cXNXYk9JaW9xaXFLaUloZzBic243OWVyTStKMCtleE1IQndXeDE1dkxseS9ueXl5OXYraDVMZ3ZmTXpFemk0dUx3OVBURXhjVUZLQTVRamg4L2pyZTN0eW5JcjF1MzdrM0h2SjZ0cmEycEhwdUxpd3R6NTg0bElpS0NybDI3Vm1nY0Vha2NDbUJFUktUS09Eczc4Lzc3NzNQa3lCRUNBZ0pNN2U3dTdyejc3cnQ4L1BISERCOCt2Tno3L2YzOWNYUjBaT3pZc1R6ODhNTTNmVjdKU3BCYjhkUlRUMVc0eU8rMmJkc3dHbzA4OU5CRHVMbTVsYnBlVkZRRVdMNEM1bzkrK3VrbkFCNTk5RkdMUXh3UnVmY1pqY1pxUFFsdS9mcjFlSGw1VVZSVVpOcGVjK25TSmJLeXNxaGR1M2FaVzI2OHZiMlpNR0VDWGw1ZXB1dSt2cjQ0T2pyeTVwdHZsdXEvY3VWS1VsSlNHRGx5SkxhMnRoYk55ODdPcnN6MmxKUVVvcU9qNmR5NXM5blhYanM3TzJiT25NbWtTWk53Y25JQ0tCVU9sWWlNakNROVBiM2M2MTk4OFFYTGxpMWowNlpOQkFRRUVCQVF3UGJ0MjVrNWN5YXpaOCttWGJ0MlFQSGZWVmhZR05uWjJmem5QLzh4ZmEyKy91dCtXbHFhV1hINTFOUlVVeTJXc1dQSEFwQ1VsRVJVVkJRREJ3NDByZlRjdm4wN3UzZnZadFNvVWFaVk1WRHg3YXFiTjI5bTgrYk5abTByVjY0RVlOR2lSVFJxMUtoQzQ0bklyVk1BSXlJaWxhNmdvTUMwWGNiUjBkRXNmQ25ScWxVckZpeFljTU5mTWpwMDZNRHk1Y3R4ZG5hdXNybmVqcTFidHdMUXExZXZNcS9mVGdCak5Cclp2SGt6VmxaV1BQMzAwN2MrU1JHNVo1UUVFK25wNldiYmZxcGFTWEh6c2dwMi8vVFRUNll3K0daQ1EwTnAzYm8xZmZyME1Xcy9lUEFnNTgrZnAwK2ZQdlR2M3g4by9qNlJuNTl2Rml4WWF0MjZkYVZXN0pSd2RIVGs0NDgvcmxCdEdrdDE3ZHFWZHUzYU1YdjJiRDc5OUZQYzNkMkpqSXprNk5HanpKa3pwOXlnL0xQUFBpTXlNdEwwZXNtU0phWVBDOWF0VzhmRml4ZE43WUFwbkduWXNDRkxsaXd4blJ6bzZlbUpyYTF0dWF0Ni9pZzFOWlhWcTFmVHZYdDNXclJvVVdZZlYxZFhpOFlTa2NxaEFFWkVSQ3JWaVJNbmVQdnR0eGsxYWxTWlJmNEdEaHhZNW4zWGIvOTU5ZFZYeXd4bWF0V3F4ZUxGaTh0OWRrNU96aTBYc3Eyb0sxZXVjT0RBQVd4dGJjc3R2bnVyeDJZRDdONjltNVNVRkd4c2JNeUtZbDZ2YnQyNmZQREJCN2Y4REJHNXUzaDVlUUZ3OGVMRmFnMWdRa05EUzdVdFhyellGQ3hZdWhxblNaTW1wZHFLaW9vSUR3L0h3Y0dCRjE5ODBkUytjT0ZDdnZ2dXU1dlczZnFqZ29JQ0lpTWo4ZmIycGsyYk5tWDJxWXJ3SlNNamc4dVhML1BzczgveTRZY2ZjdkxrU1M1ZnZzeWlSWXZvMUtrVEhoNGVKQ1VsbFZuTGEvejQ4WXdmUDU3SXlFZysrdWdqSmsyYVpLb05jL0RnUWNhTkcyZlJIT2JQbjArTEZpM0tYYlh6UjhuSnlheGV2WnFXTFZzeVlNQUF5OStzaUZRWkJUQWlJbEtwdG16WlFrcEtDck5temVMQWdRTzgvdnJyWmo4TVczSk02SlVyVjhwc3Y5bEpFTmJXMXVXdVJybVpUWnMyV1ZRRHBrUlVWQlNGaFlVRUJnYWFscnBmejJnMG1vNHVQWC8rUE83dTdoV2FUMG5kZzRLQ2duS1BEYjNWbzBsRjVPNVV2MzU5M04zZDJiVnJGMzUrZnJkMWNsdEYvTEh1U1g1K1BpZE9uS0J0MjdZOCtPQ0R0elgyTjk5OFEySmlJcU5HamFxVTFSWmJ0MjdsOHVYTHZQRENDNlpnYU5Tb1VSdy9mdHpVcDArZlBtVnVnN29kUC8vOE14OS8vTEhwZFZCUWtPbmZkKzdjeWM2ZE80RWJGM0xmczJjUFVQeTFPeTh2ejJ3cjFvMjJBaDA3ZG96Um8wZFhlTTRsMzV1dTMvNGtJbmVXQWhnUkVhbFV3NFlObzFhdFdpeGN1SkMxYTlkeS9QaHhwazJiVnVxNDZZcDg2cG1XbG1aMkRHcDVhdFNvd2FSSmt5bzhaeWdPamlxeVlxVmsvazgrK1dTWjF6TXpNMDJCenFsVHB5cjBTMHhDUWdLLy9mWWJqUnMzTG5PYjF0YXRXNWs1Y3lZZUhoNFdqeWtpZHorRHdjQ1RUejVKUkVRRVc3WnNvV2ZQbnRVV3dseHY5KzdkWkdWbDRlYm1SblIwOUEzN1dsbFowYUZEaHpLdm5UNTltczgvL3h3N096dHExS2pCdW5YclROZE9uRGdCWU5aMnZUOXVZeXF4WnMwYTdPenN6RTRYZXZiWlowbExTd09LdC90VXBmSytkNjFidDg0c29QbWozTnhjOXUvZkR4VFBjZGV1WFV5Yk5zMTBmY1NJRVJXYWh5VkhVOWVxVlF0cmErdHlQOVFRa2VxbkFFWkU1RDVRVUZCQVRrNE9CUVVGRkJZVzN2Q2Z5akJnd0FEcTE2L1BuRGx6T0hUb0VJc1hMNzdsWUtRaTh2UHpiM2xMVHNrcEVaWklUazdtMkxGajJOalk0Ty92WDJhZmtqMzdnTmtuczVZbytRVmk2TkNoWlM3OS8vMzMzd0Z1KzVOcEVibjd1THU3MDZ0WEw2S2lva2hPVHFaang0Nm1rM0dxcXpEdmhnMGJBRmk3ZGkxcjE2NjlZVjhyS3l0VC8rdmw1dVlTRWhKaVdxbFgzdEhONVlVV1pRVXdKMDZjNE9EQmd6ejU1Sk5tdGNHdUQ4S3JPb0M1VmR1M2I4ZmYzNS9ZMkZpZWV1b3BWcTFhUldob3FHbnVJU0VoNVI3bmZmcjBhYVpQbjI1NmJlbUttRTJiTnVIcTZrcHFhbXFsdkFjUnVYMEtZRVJFN25GNWVYbGtabWFTbloxZDdqOFZXZG54eDVVcXQ2cHIxNjU4OE1FSExGMjZsUC8rNy8rdWxERnZwckN3a0kwYk4xYjVjK3JYcjArSERoM1l2WHMzNGVIaFRKNDh1VlNmNjdjTmxRUW1sdGkxYXhjeE1URTBidHlZN3QyN2w5bW41QlBwaHg1NnFJSXp2MzBmZnZoaHRUOVQ1SDd6bDcvOGhmcjE2eE1aR1ZudUNwR3lkTzdjbVM1ZHV0eldzNU9UazRtT2ppWXdNSkRvNkdoZWVlVVYvdmEzdjVYcWw1dWJ5NGdSSThxc2VRTEZkV1ZPbmp5SnA2Y25GeTVjS0xWeUpEdzh2TXdhTUlzWEx6YWQwUE5IYTlhc0FiZ25DNU92V2JPR3dNQkFZbU5qOGZiMnBtL2Z2dXpmdjkvMDkrWGg0V0dxQWZSSEpkdFpTN2k1dVprVjR0MjZkU3Z4OGZGbEZ1ZXRWNjhlNTg2ZHE4UjNJaUszUXdHTWlNZzlvcWlvaUl5TURLNWN1VUo2ZXJycGY3T3pzODM2R1F3RzdPM3RjWEJ3b0diTm1uaDRlT0RnNElDOXZUMDJOalpZVzF1Yi9yZXNmN1pzMlZKcGMyN1JvZ1Z6NTg0dDg5cXdZY01zSHNmU2xUbjI5dlkzL2JTMlBCVTVodHBnTURCdTNEaUdEUnZHcGsyYjZOMjdONjFhdFRMcmMrclVLYk4vVDA5UHg4WEY1WWJqRmhRVXNHREJBcUI0OWN0dnYvMkdxNnVyMlM4NFI0NGM0ZHk1YzlTcVZldU9CRERlM3Q3Vjlxd3paODVVMjdORTdqYnU3dTY4K09LTG5EdDNqdVRrWkl0cVBwVVhobFRFcWxXcmdPSmk2UGIyOWtSR1J2THNzOCtXS216N3YvLzd2MXk3ZG8waFE0YVVHaU1pSW9Lb3FDZ2VmL3h4YXRXcXhUZmZmSFBiODhyS3lpSXFLb3Jtelp2VHRHblQyeDd2VnQxS29mZTR1RGppNHVJSURnNG1QRHdjZ0pkZmZwbmh3NGVUa0pBQUZOZXhzWlNMaTR0WklkN2s1R1RpNCtQTExNN2JzR0ZETm16WVFHRmg0UjNaemlZaTVoVEFpSWpjaFl4R0kxZXVYQ0VsSmNVVXRseTlldFYwckxHVmxaVXBYSEZ4Y2NIWjJSa0hCd2RUMEZKZHk5UnZSM21GWmU4VmJtNXVQUGZjYzBSRVJMQjgrWEptejU1dGR2M0FnUU5BOFNxVkF3Y09zR3ZYTHJPYUJXWDU3TFBQU0VwS29sbXpadmo3Ky9QNjY2OWpNQmlZT1hPbWFidFJTY0RVdlh2M08vTER0Q1cxZUNyTGpoMDdUSVV0UmU1SEJvTUJMeSt2Y2xkR1ZMYms1R1FpSXlQcDFxMGJEUm8wNE1VWFgyVFlzR0Y4OWRWWERCMDYxTlF2TVRHUmlJZ0l1blhyVnFyK3k4V0xGNG1JaUtCNTgrYTgrZWFiTEYyNnRGTG10bW5USnJLenM4czhldnBHS2l0NGNITnpvMDJiTmd3Yk5veXhZOGZ5K3V1djQrZm54NFFKRTVnNGNTSXRXN1lzOTk0VksxYlFzV05INnRhdGEycHpkSFFFd003T0RpOHZMOTU2NnkwOFBUMHhHbzI4K3VxcmpCa3pobzRkT3dKdzd0dzU1cytmYjFhMDExTCsvdjZzWDcrZTQ4ZVAzOUhnU2tTS0tZQVJFYmtMR0kxR3JsNjl5c1dMRjdsNDhTSXBLU21tMVJoMmRuYlVybDBiZjM5L2F0ZXVUZTNhdGFsWnN5WldWbFozZU5ZM3QzanhZdHEwYVVPYk5tMUt6YmNxaXZEbTV1WldhR1hOOVNwU0E2WkU3OTY5V2I1OE9URXhNVnk5ZXBWYXRXb0J4ZHZDNHVMaU1CZ01EQmt5aEFNSERyQjU4K1liQmpDLy9mWWJYMy85TlRZMk5reWFOSWw2OWVyUm8wY1BJaU1qbVRKbENzSEJ3Zmo3KzdONTgyYWcvT0svSWlLM2F2NzgrVmhaV1RGOCtIQUFQRDA5R1Rac0dBc1dMS0JCZ3diMDdObVQ4K2ZQODg0NzcxQzNibDNlZXV1dFVtTjRlSGd3Y2VKRS92clh2OTVTWUZDZU5XdldVS3RXTFFJREF5Mis1OEtGQzRTRWhQREJCeC9nNE9Cd1c4L3YxS2tUblRwMUlqWTJGb0EyYmRxWVRobHlkM2ZIeDhjSG85SEltMisreVl3Wk04enU5ZlB6bzEyN2RxWEd6TXZMdzlmWGwwV0xGcG5hTWpJeU1CcU5lSHQ3NCtibUJoU0hQeVY5akVaamhUNWtLVG5oNnNDQkF3cGdSTzRDQ21CRVJPNlFhOWV1bVFVdXVibTVBRGc3TytQajQ0T0hod2R1Ym02My9VUGpuWktSa2NIWFgzL055cFVyQ1E4UHI1WWYvSXhHWTdXdXJIRnpjNk5odzRhY09uV0t3NGNQbXo0SjNyNTlPM2w1ZVRSdjNweUFnQUE4UER6WXYzOC9GeTllTFBma29tKy8vUmFqMGNoTEw3MWtPb3AwL1BqeDFLNWRteFVyVmpCOStuU2FObTFLWGw0ZUR6MzBFQTg4OEVCMXZVMFJ1US84OE1NUDdOMjdsLy82ci84eVczSHozSFBQY2ZUb1VlYk1tY09KRXlmWXVIRWpoWVdGdlAvKysrVnVxM3owMFVjcmRXNnhzYkdjUG4yYWdRTUhXaHpxN042OW0vZmZmNSs4dkR6UzB0TEtMWEJiRVVhamtlKysrdzR2THk5OGZYM05pcTFEOFRhcHVMaTRVdHRaQncwYVZPYjM4dDY5ZTVmN3JPdVB1YjVlUkVRRW5wNmVGcyszVWFOR2VIcDZzbTNiTmdZTUdHQzZGaHNieTdKbHl4ZzllclNDR1pGcXBBQkdSS1FhcGFlbms1U1V4Smt6WjdoMjdSb0FEZzRPMUt0WER3OFBEenc4UEV6TGt1OTE4Zkh4R0kxR0hCMGQ4ZlB6cS9MbldWbFo0ZURnd1BmZmYxL3FtdEZvNU1jZmYrU3h4eDRyVmNlZ3hOTlBQMjFSallVLzh2YjI1dFNwVTF5OGVOSFVGaGtaQ1VDM2J0MHdHQXowN05tVGxTdFhzbXJWcW5JTEV2ZnYzNS9VMU5SU0szMkdEUnVHdmIwOVM1Y3U1ZkRod3dCbVd3RkVSRzVYWW1JaTRlSGgrUG41OGVLTEw1YTZQbTdjT0JJU0VsaXhZZ1VBTTJiTU1BWEZ0NnVvcUlqOC9IenM3T3pJejgvbnlKRWpwYjVPcjEyN0ZvUEJVTzdSMUNWS2dvOGRPM2F3ZnYxNi9QMzlDUW9LcXBUd0pTTWpnMy85NjEvczNMbVRrSkFRREFhREtWUTVkT2dRN3U3dTdONjlHMGRIUjdPdFJrQzVINlJFUkVTWXZjN096bWJHakJrNE9UbHg3Tmd4K3ZidFMvLysvYzM2bEt5S0taR2ZuMitxQmZmZGQ5OXg5dXhaenB3NXc1a3paMmpWcWhWVHAwNmxWNjllZlBubGx5UW1KcHJDbHRPblQvUGJiNy9kMHZjOUVibDFDbUJFUktyWTFhdFhTVXBLSWlrcGlXdlhybUV3R1BEdzhLQnAwNlo0ZW5xYUhhWDVaeElYRndkQXk1WXR5OXd1VlZsRmVOUFMwamh5NUFocjE2NDFmVElhSFIxTmpSbzFURXUrVjY5ZXpZSUZDOWl4WXdmVHBrMHJNNFJadTNZdEJ3NGNJREl5c2tMYmUxSlNVZ0JNUzhJVEV4T0pqWTNGeHNiR1ZLenhxYWVlNHV1dnZ5WXlNcEtCQXdmaTd1NWVhcHkvL09VdlRKczJyY3cvcStlZWU0NTE2OWFSa3BKQzkrN2RDUWdJc0hoK0lpSTNrcHljekR2dnZJTzF0VFhCd2NIVXFGSERkQzA5UFoyTkd6ZnkzWGZma1pLU1FxZE9uWWlQajJmbXpKazgrdWlqUFBQTU03ZTllaUlySzR2Ky9mdGpNQmd3R28wWWpVYXpBdU9wcWFsczM3NmQ5dTNiVTc5Ky9SdU90Vy9mUHFENCswS2ZQbjE0L2ZYWHpkNVBpZno4ZkM1ZnZtelJWdDZDZ2dJKy8veHoxcTFiaDlGbzVPMjMzemJWWm5GMmR1YUpKNTVnK2ZMbGZQSEZGemc3Ty9QYWE2OWhaV1dGMFdpODZkalhyMlNKaVlraFBEd2NHeHNiWnMrZVRYeDhQTE5telNJOVBaMlJJMGZpNnVwcTZydGd3UUlTRWhJNGYvNDhseTVkTWowclBEd2NPenM3NnRldmo3Ky92MmxWNWpQUFBNUHExYXVaUDM4K29hR2gyTmpZY09USUVheXNyS3JsQXhJUitmOFV3SWlJVklGcjE2NlpRcGVyVjY5aU1CaHdkM2VuV2JObU5HalFBRHM3dXpzOXhTb1hIeDhQL1AvOTUzOVVXVnVGTm16WXdKSWxTK2pmdno5anhvd0JJRGc0bUZxMWFyRjY5V29BK3ZidHk0NGRPNGlPam1iV3JGbTgrKzY3cGgrODgvTHlzTFcxSlRNems1Q1FFSzVldlVxTkdqWEtYVUlmRXhORFFrSUNkbloySER4NGtDTkhqZ0RGaFE2aHVPNk4wV2lrWjgrZXBoK1l2Ynk4Nk5hdEcxdTNidVhmLy81M3Fmb0FKZjc0eVdhSjBOQlFVbEpTY0hSMFpQVG8wYmY0SnlVaVV0cTBhZE80ZHUwYUlTRWhOR2pRZ0xTME5IYnQyc1cyYmR2WXUzY3ZoWVdGQkFRRUVCUVVST3ZXcmNuSXlHRFpzbVdzWGJ1V0RSczI0T3ZyUzVjdVhXamR1alYvK2N0ZnNMZTNyOUR6bloyZEdUNThPTm5aMlJpTlJweWNuTXpxWmExZnY1N0N3a0tManA2K2NPRUNWbFpXakJzM3p1em83SzFidDdKeDQwYWNuSnlvVWFNR2lZbUpaR1JrV0JRKzJOallZR2RueDlOUFA4MXp6ejFYYXR2VnhJa1RtVEJoQXRldVhjUEJ3UUViR3h2UzB0S0lpWW01NFFjc09UazVIRGx5aEgzNzl2SHJyNzl5OXV4Wm5uamlDVWFQSG8yam95TWRPM2JrazA4K1lkNjhlUXdaTW9RdVhiclF0bTFidW5mdnpxVkxsemgvL2p3Tkd6YWtTNWN1K1BqNDRPM3RqYmUzTng0ZUhxVnF4TGk2dXZMYWE2OFJIaDVPY0hBd0w3endBanQzN3FSWnMyWVYvdnNTa2R1akFFWkVwSklVRlJWeDVzd1pqaDQ5U21wcUtsQmNtSzl0MjdZMGFORGd2dm9oeDJnMG1yYkxsSnplODBlVlVZUzNaR3NSd0JOUFBGSHUvYmEydHN5Y09aTTMzbmlEN2R1Mzg5bG5uNWxXNEN4WXNJQmp4NDd4OTcvL25XblRwakY1OG1UbXpadEhyVnExU3AzdUFjVkx5VC83N0RPenRzY2ZmNXdISG5pQUxWdTJzRy9mUG14c2JIanBwWmZNK3J6NjZxdnMyTEdESFR0MnNHSERoaHZPOTNvclZxd2dLaW9LS0s0SlUxNE5tVnM5Zmx0RTdtOGpSb3dnUHorZmR1M2E4ZE5QUC9IKysrOER4Vi9ySG4vOGNaNSsrbW16VlM3T3pzNk1HVE9HQVFNRzhNMDMzL0RqanoreVlzVUsvUHo4Q0EwTkxUWCtDeSs4d0ZOUFBYWERPUXdjT0xETTlzTENRbjc0NFFjOFBUMU5xMDV1cEcvZnZyUnQyeFp2YjIremRudDdlNktqbzAydnJheXNhTktrQ2VQSGo3L3BtR0RadHMraFE0ZWF0Z0tWS0dzN1Y0bUVoQVFtVHB5SXU3czdnWUdCOU9uVHA5UldLVzl2YjhMQ3d0aTdkeTlyMTY1bDRjS0ZkT3ZXamFDZ29BcWZkdGl2WHordVhidEdSRVFFTVRFeFFNVldvb3BJNVZBQUl5SnltN0t5c2poMjdCZ25UcHdnTnplWG1qVnJFaEFRZ0krUHozMFZ1bHd2SVNHQnpNeE1iR3hzcXJSWWJFeE1ETW5KeVR6d3dBTTBhZExraG4yZG5aMlpOV3NXNGVIaFpvVUlrNUtTT0hUb0VKbVptVHowMEVPODhjWWJmUFRSUjd6MzNudUVoWVhSdUhGanMzRWVlT0FCQmd3WVFGNWVIalZyMXVUQkJ4K2tYYnQyWExod2dZOC8vaGdvTHJoWXIxNDlzL3Q4Zkh6bzM3OC9xMWF0SWl3c0RHOXZiMXExYW5YRE9YLy8vZmNzV2JJRUtQN2h1U0tuZjRpSVdPTDZvUG5SUngvbDdObXorUHI2MHJsejV4dXUxblIzZDJmTW1ERzgrdXFyYk51MmpiLzg1UzlsMWpweGNYRXB0MWp2emFTbHBmSFVVMC9Sdkhseml3T0hQNFl2QU8zYnQ2OVE2QS9RczJkUGk3Zm5HQXdHSmsyYXhKVXJWekFhalZoYlcrUHY3MS9tOTc4bFM1Ymc2dXFLazVNVHk1Y3ZMemRVdjE2N2R1MW8xNjRkQlFVRjVkWXhzOFJMTDcxRVlHQWdNVEV4MUt0WGo2NWR1OTd5V0NKeWF4VEFpSWpjQXFQUnlJVUxGemgyN0JqbnpwMERpcmVaK1B2N1cvVEQxSjlkeVQ1OGYzLy9TdGx1VlZSVVZHYjcxMTkvRFJSLzZuazlnOEZRNXJIU1hsNWV6Sm8xeS9TNnNMQ1F4TVJFREFhRGFRdlJrMDgrU1h4OFBKR1JrWHovL2ZlTUd6Zk9iQXdiR3h0R2pScGwxcGFSa2NFNzc3eERabVltVFpvMEtmZlQwbGRlZVlVOWUvWnc4dVJKZ29LQ21ERmpScm4xWEQ3Ly9ITlRnY2FlUFh1YXRsZFZSRTVPRGtDRlB5a1ZrZnZYeXkrL1hLSCs5dmIydDNUcTBldXZ2ODdycjc5K3d6N3U3dTZsVmhOV0Z4OGZIM3g4ZkN6dTM3MTdkNHZITFZIUm54ZHVKM3dwNGV2cmk2K3Y3MjJQSXlLM1JnR01pRWdGRkJRVWNPTEVDWTRlUFVwR1JnYjI5dmEwYU5HQ0prMmEzTFBIUlZlRnZYdjNBdHgwaFVkWmNuTnpzYlcxTlFzTnRtN2RDbUMybi83MzMzOG5OallXVjFkWEhubmtFYk14M056Y1NFbEpZY3VXTGZUbzBRTnJhK3RTejBsUFQyZkZpaFZrWkdUUXZIbHpuSnljVE5mR2poMUxpeFl0ekdvSWxDY2pJNE9nb0NCT25qeEp6Wm8xbVRGalJyay9KTnZhMmpKanhnekdqaDNMMWF0WENRb0tZdmp3NGZUcjE4LzBmbk55Y2dnTEN6TnRPK3JSb3dlVEowKythWWlTa0pCZytqTnljSENnc0xDUWI3NzVCc0NzZUtPSWlJaUkzQmtLWUVSRUxGQlFVTUR4NDhjNWZQZ3d1Ym01dUxtNTBicDFheG8wYUdEUktRcjNrNXljSExNVGtDb3FORFNVcUtnbzdPenNxRkdqQmdVRkJhYVZITmNIT3ExYnQyYjI3TmxrWjJlWENqd2VmdmhoVnExYXhlelpzNWs5ZS9ZTm4yY3dHRXJWbDZsUm80WkZKeUdWbkI2U2xKU0V2YjA5SVNFaHBiWWUvWkdYbHhmLy9PYy9tVHg1TWhrWkdYenl5U2U0dXJyeThNTVBjL3o0Y1diTm1tVXFVUHpjYzg4eGF0UW9pMWF3ckYrLzNuVDg5UitWVmN0R1JFUkVSS3FYQWhnUmtSc29LQ2pnMkxGakpDUWtrSnViUzcxNjlXalZxcFZXRk54QVZsWVczYnQzSnlZbXB0d1RrRzZrYWRPbWJONjhtZHpjWEhKemM0SGlRQ1FnSUlEaHc0ZWIraGtNQnRxM2IxL21HTU9HRGFObXpacnMyYk9ISzFldWxObkgxdGFXK3ZYcjA2ZFBIOU54MVJWMTdOZ3h6cDQ5aTZPakl5RWhJUmF2K0duYXRDbWhvYUc4Kys2N3RHL2Zub2NmZnRnMHA5emNYQndkSFhuenpUZExyZXk1a2NhTkcyTmxaV1cyWGN2RnhZV09IVHN5Y3VUSUNyMHZFUkVSRWFsOEJxTWxoOVNMaU54bjd1Zmc1YWVmZnJxbC9meC9aRFFheTF5NVViSzY0Mlo3NndzTEN5a3NMS1NvcUFnN083czdYc2VrcE83TGdnVUx6TnAvK3Vrbi9QejhTaFhydFVSR1JnWU9EZzVtVzZTU2s1TXhHQXpVcjEvL2x1ZGE4cTI5c3YvTUt1dS9EVXZ0MkxHRG5UdDNNbUhDaEdwN3BvaUlpRWhWMFFvWUVaSHJGQllXY3ZUbzBmc3llS2xzNWYzeWIybFJRMnRyNnpKcnQ5d3Bmd3hlU3R4T0lIRjlUWnNTWGw1ZXR6eGVpVHNkVm9tSWlJaElhUXBnUkVUK3o5bXpaemx3NEFDWm1ablVxMWVQbGkxYlVyZHUzVHM5TFJFUkVSRVIrUk5RQUNNaTk3MnJWNjhTR3h2TGhRc1hxRjI3TmoxNzlzVE56ZTFPVDB0RVJFUkVSUDVFRk1DSXlIMHJQeitmUTRjT2NmVG9VV3h0YlduWHJoMk5HemZXOWcwUkVSRVJFYWwwQ21CRTVMNWpOQm81ZWZJa3YvLytPM2w1ZWZqNStkR3FWU3RzYlczdjlOUkVSRVJFUk9SUFNnR01pTnhYTGwrK3pONjllN2w4K1RJZUhoNEVCQVRnNHVKeXA2Y2xJaUlpSWlKL2NncGdST1MrVUZSVVJIeDhQUEh4OFRnNE9OQzVjMmU4dmIzdjlMUkVSRVJFUk9RK29RQkdSUDcwcmx5NXdwNDllN2h5NVFwTm1qVGhvWWNld3NaR1gvNUVSRVJFUktUNjZEY1FFZm5US2lvcTR2RGh3OFRGeFdGdmIwK1BIajN3OVBTODA5TVNFUkVSRVpIN2tBSVlFZmxUU2s5UFo4K2VQVnkrZkpsR2pSb1JFQkJBalJvMTd2UzBSRVJFUkVUa1BxVUFSa1QrVkl4R28yblZpNjJ0TGQyNmRhTisvZnAzZWxvaUlpSWlJbktmVXdBakluOGF1Ym01N05xMWl3c1hMdURyNjB0QVFJQ09saFlSRVJFUmtidUNBaGdSK1ZPNGRPa1MwZEhSNU9mbjA2bFRKM3g4Zk83MGxFUkVSRVJFUkV3VXdJaklQZS9Ja1NQODl0dHYxS3haazhEQVFHcldySG1ucHlRaVdkUmRiZ0FBSUFCSlJFRlVJaUlpSW1KR0FZeUkzTFB5OC9QWnMyY1BaOCtleGRmWGw3WnQyK3A0YVJFUkVSRVJ1U3ZwTnhVUnVTZGR1WEtGblR0M2twV1ZSYnQyN1dqU3BNbWRudEtmaHJXMU5ZV0ZoVmhiVzkvcHFjaGRSUDlOaUlpSWlOd2VCVEFpY3M4NWRlb1VNVEV4T0RnNDhNZ2pqMUNuVHAwN1BhVS9GUWNIQnpJeU1uQnhjYm5UVTVHN1NFWkdCbzZPam5kNkdpSWk4di9ZdS9Pd3FzdjgvK092dzY2Z0lJc0xncmp2MjJnS21WcG10bzA1T1pQVG9wYjJyYW1wbVpweUxETmJ6TkxNekN6TGNpc3pUVFJ6MGxLVE5KZkp3VjFURTJNVUZBWFpCV1EvaC9QN3crSDhQTElyOGdITzgzRmRYdU81UDl2N2NFMENyM1BmN3h0QW5VVUFBNkRPc0ZxdE9uYnNtSTRmUDY3QXdFRDE2OWVQWFk2dWc0Q0FBTVhIeHhQQXdFNThmTHo4L2YyTkxnTUFBS0RPY2pLNkFBQ29ESXZGb3QyN2QrdjQ4ZVBxM0xtekJnd1lRUGh5bllTRWhDZzFOVlhwNmVsR2w0SmFJajA5WGFtcHFXcmR1clhScFFBQUFOUlpCREFBYXIzOC9IeHQzNzVkWjgrZVZkKytmZFdqUncrWlRDYWp5NnEzWEZ4YzFMVnJWeDA5ZXBRUUJrcFBUOWZSbzBmVnRXdFhlc0FBQUFCY0E1WWdBYWpWc3JLeXRIUG5UdVhuNTJ2UW9FRnExcXlaMFNVNUJGOWZYM1hyMWszSGpoMlRuNStmQWdNRDVlWGx4Uy9nRHNKaXNlaml4WXVLajQ5WGFtcXF1blhySmw5Zlg2UExBZ0FBcU5NSVlBRFVXa2xKU2RxMWE1ZGNYVjExNjYyMzBwT2todm42K2lvc0xFeW5UNTlXVkZTVWNuSnlaTEZZakM0TE5jRFoyVmtOR3phVXY3Ky93c0xDMk40ZEFBQ2dHdkFURllCYUtUWTJWdnYyN1pPUGo0OEdEaHdvRHc4UG8wdHlTQzR1TG1yWHJwM2F0V3RuZENrQUFBQkFuVVlBQTZEV2lZNk8xcUZEaHhRWUdLalEwRkErZlFjQUFBQlE1L0ZiRFlCYTVmang0enA2OUtqYXRtMnJQbjM2MEd3WEFBQUFRTDFBQUFPZzF2amxsMTkwNHNRSmRlalFRYjE3OXphNkhBQUFBQUNvTmdRd0FBeG50VnAxOE9CQm5UeDVVbDI2ZEZIMzd0Mk5MZ2tBQUFBQXFoVUJEQUJEV2ExVzdkdTNUN0d4c2VyZXZidTZkT2xpZEVrQUFBQUFVTzBJWUFBWXBxaW9TTHQzNzliWnMyZlZ1M2R2ZGVqUXdlaVNBQUFBQU9DNmNESzZBQUNPcWFpb1NMdDI3ZExaczJmVnQyOWZ3aGNBdFk3VmF0VzZkZXRVVkZSa0c0dUtpbEpPVG82QlZWMWlzVmcwYk5ndy9mVFRUOWYxT2RIUjBWcTdkcTN0UFVkRlJXbnAwcVhYOVprQUFOUlh6SUFCVU9Pc1ZxdDI3OTZ0OCtmUHEzLy8vZ29KQ1RHNkpBQW9ZZWZPbmZyNDQ0OTF3dzAzS0RBd1VLZE9uZEkvL3ZFUDNYVFRUWHI2NmFkdDV6VnAwa1FtazBtcHFha3ltODIyY1M4dkwzbDZldHJkYzlpd1lWV3FJVEF3c05LQlIzNSt2clp2MzE2cGMvdjA2U04vZjM4VkZSVnArL2J0R2pKa1NLbm5yVjY5V3J0Mzc5WWRkOXdoU2RxOWU3ZSsvUEpMQlFRRTZPNjc3NjdjbXdBQUFKSUlZQURVTUt2VnFyMTc5K3JzMmJPRUx3QnFyY0xDUWkxZXZGaDMzWFdYQWdNRFZWaFlxSmt6WjhwaXNXakhqaDNhc1dPSDdkeXZ2dnBLL3Y3K21qUnBrbUpqWTIzajQ4YU4wK2pSbzB2Y2UrSENoUW9PRHE2d2hqMTc5dWlUVHo2cGRNMlptWm1hTld0V3BjNmRQbjI2L1AzOTljMDMzK2pUVHo5VmFtcXE3cnZ2UHJ0elVsTlR0WFBuVHQxNzc3MXEyTENoSkduTW1ER0tqSXpVaWhVcmRQdnR0OHZGaFI4bEFRQ29MTDVyQXFoUkJ3OGUxT25UcDlXblR4L0NGd0MxMW9vVkszVHg0a1dOR3pkT2tqUnYzanhsWjJmcjAwOC9sYXVycXlUcGswOCtVVXBLaXZ6OC9DUkovL2pIUCt5V0p3VUZCWlY2NzJlZmZWWW1rNm5DR2l3V2kzeDlmU3RkYzBCQWdDSWlJaXA5dmlTTkdERkNXN2R1MVlJRkM5U3FWU3YxNzkvZmRtekZpaFV5bTgwS0RnNVdaR1NrYlh6WXNHSHk5UFRVdm4zNzdPN1Z2WHQzZVhsNVZlbjVBQUE0RWdJWUFEWG15SkVqT25ueXBIcjA2S0YyN2RvWlhRNkFPc0pxdFZZcXNLZ3VSNDRjMFlvVksvVFBmLzVUM3Q3ZVdyMTZ0VFp1M0toSmt5Ylp3cGZNekV3ZE9IQkFUenp4aE02ZVBhdWdvQ0IxNjlhdFV2ZWZOMjllcFdiQVJFWkdhdjc4K1haamQ5eHhoMTFQbXVuVHAydjY5T21TVk9Yd1JaTGMzTnowMm11djZja25uOVNNR1RNMGI5NDh0V3paVW9tSmlkcXdZWU1rYWM2Y09aVzYxNXc1YzlTOWUvY3Exd0FBZ0tNZ2dBRlFJNDRmUDY2b3FDaDE2ZEpGblR0M05yb2NBSFdBbTV1YkpDa2pJME0rUGo0MThzekV4RVJOblRwVkF3Y08xTEJodzVTUWtLRHc4SEJaclZiTm1ER2p4UGtmZmZTUkpHbmR1blZxMEtCQnBaN3g2S09QVnJxZXdNQkF1OWVMRmkyU2RPbmYxRm16WnVtSko1NVFhR2hvcGU5WG1tYk5tbW5DaEFtYU9uV3FObTdjcU1jZWUweno1czJUMld6V0gvLzRSNDBkTzlidS9KRWpSMnJVcUZGNjZLR0g3TWFMbHlrQkFJRFNFY0FBdU83Kys5Ly82dWpSbytyUW9RT2ZqZ0tvdE9Md0lTa3BxY1lDbUFZTkdpZ29LRWdUSmt4UVFrS0Nubnp5U1gzODhjY2FOMjZjbGl4Wm91RGdZT1htNW1yTW1ERmFzMmFOa3BPVFN3UVI1Umt4WW9RZWV1aWhTcjJmMDZkUDYrZWZmN1liSzU0NVU5eHMxOC9QcjFLemFTb3ljT0JBdmZubW0rcmZ2NysyYjk5dVczTGs2dXBhNnJLaXNzWUJBRURaQ0dBQVhGZXhzYkU2ZVBDZ1dyZHVyVjY5ZWhsZERvQTZwRVdMRmdvSUNORHUzYnZWcmwwN09UczdYL2RuTm03Y1dMTm56NWF6czdNV0wxNnNUcDA2cVdYTGxwS2tmZnYyS1NZbVJvV0ZoVEtiemRxeFk0ZXlzcklrU1VlUEhsVjhmSHlKKy9YcjEwK1BQUEtJM2RpNmRldXFWTk1YWDN4aHEyM05talcyV2k1bnRWcTFkZXZXS3QwM0xDek1icGVtME5CUUpTWW02djMzMzFlSERoMFVIUjJ0b3FJaUZSUVVsTGoyeW5Fbkp5Y2E4Z0lBVUFHVDFXcTFHbDBFZ1BvcE1URlJPM2Z1Vk11V0xSVVdGbGFqUFJ3QTFBL0p5Y242OHNzdjFhTkhEdzBaTXFSR1FoanAwcXliY2VQR2FjYU1HZXJWcTVlR0RSdW00T0JndWJxNnltcTE2dlRwMDJyZHVyVXNGb3RPbno2dHUrNjZTeHMzYml4eG44MmJOeXM3Tzd0YWFuSnljbExEaGcyVmxKU2tNV1BHeUdxMTZ2bm5uMWZyMXEzVnNXTkgzWG5ublZXNjM4S0ZDOVc2ZFd1N3NXKysrVWFMRnkvV1J4OTlwTWNmZjd6Uzl3b05EZFdiYjc1WnBlY0RBT0JvK0tnQ3dIV1JrWkdoWGJ0MnlkL2ZYNkdob1lRdkFLNUtRRUNBaGc0ZHFpMWJ0aWcrUGw2aG9hRnExcXladkwyOXIrdS9LNHNYTDFaaFlhSGR6TDJwVTZmYUxVSDY5Tk5QYlV1US92clh2K3I1NTU5WFhGeWNIbjMwVWJ1R3VNVkxkWXFQVmRXVnpYVi8rT0VIK2ZuNUtTVWxSZDk5OTUxT25UcWxpUk1ubHRxRWQvbnk1ZnI4ODg4cjFhQjN5NVl0R2pwMHFMcDA2V0lMWmdZT0hLamJicnZON3J6WFgzOWRnd2NQMXEyMzNtb2JxOHB1VFFBQU9Db0NHQURWTGpjM1Z6dDM3bFNEQmcwMFlNQUFPVGs1R1YwU2dEcXNaOCtlYXRHaWhUWnUzS2p2dnZ1dTB0ZmRlT09OR2pCZ1FKV2Z0My8vL2xLWDh5UWtKRWlTOHZMeVZGUlVwTGk0T0tXbnAxZjUvcHMyYmJKN3ZYMzdkczJZTVVQcjE2KzM3YklrWFFwc3JweUZVbGhZcVBYcjErdTIyMjdUNnRXcjlhYy8vVW43OSsvWHpKa3oxYkZqUnpWdDJsUW1rOG51UHBmTHlja3B0Vmx1V2xxYVpzNmNxVC84NFE5Nit1bW5iZU10VzdiVVRUZmRWT0w4b0tDZ1VzY0JBRURaQ0dBQVZDdXoyYXgvLy92Zktpb3EwcUJCZzJ5N21BREF0UWdJQ05EWXNXT1ZrSkNnK1BqNFV2dVNYT2xxbXRPbXBhWHBuWGZla2IrL3YxSlNVdXlPdmZ6eXkzYXZyMlkyaXlUOTZVOS9zbnR0TnBzbFNRODg4SURkZUdtcnhOZXZYNjhMRnk3bzk3Ly92VmF2WGkyVHlhUUpFeWJvMWx0dlZWQlFrRmF1WEtudzhIQzk5OTU3YXRPbWpkMjF5NVl0MDZaTm0vVDU1NStYQ0doMjdkb2xxOVdxVzI2NTVhcmVFd0FBcUJnQkRJQnFZN1ZhRlJrWnFheXNMTjF5eXkxMnpSMEI0RnFaVENZRkJnYVcySnE1T21WbVppb2pJME9USmszU1cyKzlaUnUvNjY2N05HN2NPUG42K3VyaXhZdmF0bTJiaGc4ZnJweWNISDM5OWRkbHpqZ3B6Yi8rOVMrNzF6Lzk5Sk9tVDUrdVZhdFcyWVhXVnk1WktpZ28wUExseXpWNDhHQTFiOTdjTnU3azVLUytmZnVxb0tCQWE5ZXVWVUJBUUluZUxwTFVvMGNQZmZIRkYvcnV1KzgwY3VSSXUyUGJ0MjlYUUVDQXVuYnRhamNlSGg2dThQRHdFdmRhc1dLRlZxeFlZWHZkczJkUHpaNDl1M0pmQUFBQUhCUUJESUJxYy9EZ1FTVWtKR2pBZ0FIMEF3QlFKN1Z1M1ZvdnZmU1Myclp0YXh0TFNrclNxRkdqbEoyZHJlenNiTVhFeE9pamp6Nnk5WWNaTW1SSWxYWUFzbGdzZHErTFo3b1VGUlhaSGJ2eVBEYzNOd1VHQm1yOCtQR2wzbmZkdW5WS1MwdlRNODg4VTJwL25ONjllNnRyMTY1YXVYS2w3cjc3YnJtN3UwdTZOT3ZuOE9IRCt1TWYvMWppdXJDd3NCS3pZdDUrKzIwTkdEQkFnd2NQdG8zVjFEYmhBQURVWlFRd0FLckZiNy85cHBNblQ2cFhyMTYyTFZzQm9DNjYrZWFiRlJjWFozczlmZnAwSFR0MnJNUjVsODlPcVV5VDIySmw3VlowenozM1ZIanR0R25UNU9QalV5S2N5Y25KMGNxVks5V3BVNmR5ZTdNOCtPQ0RldVdWVi9UOTk5L3JqMy84b3lScDY5YXRaUzQvQ2drSjBkQ2hRKzNHM243N2JiVnUzYnJFT0FBQUtCOEJESUJyRmg4ZnI4T0hENnRkdTNicTJMR2owZVVBUUxWNi8vMzNiWCtQajQvWHM4OCtLeGNYRi8zem4vOVUzNzU5SzNVUGk4V2l3TURBRWcxNHBiS2I4RjUrclNRNU96dVhPZE5reFlvVnlzakkwR3V2dlZadUhhR2hvUW9LQ2xKNGVManV1ZWNldWJxNktpSWlRczJhTlZQbnpwMHI5VjRBQU1EVklZQUJjRTJ5c3JLMGUvZHVOVy9lWEwvNzNlK01MZ2NBcmd1ejJheU5HemRxeVpJbENnNE8xcEFoUS9UR0cyK29lL2Z1ZXZMSko4dHQrSnVibTZzUkkwWlUrSXlLWnNDVU5jc21LU2xKYTlhczBlREJnOVdqUjQ4U2RWL09aREpwNU1pUit2REREL1h2Zi85YkxWcTAwS2xUcDNULy9mZVhldStzckN5NzJVREZNak16UzR4N2UzdXJjZVBHNWI0SEFBQWNHUUVNZ0t0bU5wdTFhOWN1dWJ1N0t6UTB0TlNlQXdCUWwrWGw1V241OHVYYXZIbXpDZ3NMOWRCREQybmt5SkZ5Y1hIUndJRUQ5Zjc3NzJ2Nzl1MGFOV3FVM056YzlOdHZ2OG5EdzhOMmZWRlJrYVJML1ZuS3NuUG5UczJhTlV0cjFxd3B0NWx2Ym02dUdqUm9VR0s4YWRPbSt2REREK1hqNDZQMDlIUkZSMGZMMDlOVFpyTloyN2R2bDVlWGw5MzV0OTkrdTlxMGFhTWVQWG9vTWpKU0FRRUJ1dm5tbTB0OTVvWU5HN1JodzRZUzQ5OTk5MTJKTGNISGpSdW4wYU5IbDFrL0FBQ09qZ0FHd0ZYYnMyZVBzck96TlhUb1VMYWJCbEF2ZVhoNHlHS3hhT3pZc2JydHR0dnN3cFdBZ0FDOTlkWmJpb21KMGZEaHcyM2pEejc0b08zdmUvYnMwU3V2dkZLcFoxMjVQWFZweXBvRjA3NTllMGxTUWtKQ2llMnlIM3JvSWJ2WEhoNGV0cGt5WVdGaDVRYm85OTkvdng1NzdMRUs2d0lBQUJVeldZdGI3d05BRlVSRlJlbklrU01LRFExVnExYXRqQzRIQUtwVlhsNmVEaDA2cExDd3NBclB0VnF0dHVVNGpSbzFVcE1tVGE1M2VaSXViVXZ0NnVwcUY1NVlyVllkT0hCQUZvdEZUazVPQ2dnSVVFaEl5RlhkLytPUFAxYWZQbjBxOVRVQUFBQVZJNEFCVUdYbno1L1h6cDA3MWFGREIvWHUzZHZvY2dBQUFBQ2cxbk15dWdBQWRVdDJkcloyNzk2dGdJQUE5ZXpaMCtoeUFBQUFBS0JPSUlBQlVHa1dpMFc3ZHUyU3M3T3p3c0xDNU9URVB5RUFBQUFBVUJuODlnU2cwdmJ2MzYvTXpFemRlT09OZG8wb0FRQUFBQURsSTRBQlVDbW5UNS9XNmRPbjFidDNiL241K1JsZERnQUFBQURVS1FRd0FDcDA4ZUpGSFRod1FFRkJRV3JYcnAzUjVRQUFBQUJBblVNQUE2QmNSVVZGaW95TWxKdWJtL3IyN1d0ME9RQUFBQUJRSnhIQUFDalgwYU5IZGVIQ0JZV0doc3JOemMzb2NnQUFBQUNnVGlLQUFWQ204K2ZQNjhTSkUrcmF0YXY4L2YyTkxnY0FBQUFBNml3Q0dBQ2x5c3ZMMDU0OWV4UVFFS0F1WGJvWVhRNEFBQUFBMUdrRU1BQktzRnF0MnJObmo2eFdxMEpEUTJVeW1Zd3VDUUFBQUFEcU5BSVlBQ1g4OXR0dlNreE0xQTAzM0tBR0RSb1lYUTRBQUFBQTFIa0VNQURzWkdSazZPalJvMnJYcnAxYXRteHBkRGtBQUFBQVVDOFF3QUN3S1NvcTB0NjllOVd3WVVQMTZ0WEw2SElBQUFBQW9ONGdnQUZnRXhVVnBmVDBkUFhyMTAvT3pzNUdsd01BQUFBQTlRWUJEQUJKMG9VTEYvVHJyNytxWThlT2JEa05BQUFBQU5XTUFBYUFpb3FLdEdmUEhubDVlYWw3OSs1R2x3TUFBQUFBOVE0QkRBRDkrdXV2eXN6TVpPa1JBQUFBQUZ3bkJEQ0FnMHRMUzFOVVZKUTZkdXdvUHo4L284c0JBQUFBZ0hxSkFBWndZQmFMUlh2MzdsV2pSbzNVclZzM284c0JBQUFBZ0hxTEFBWndZTC8rK3F1eXNySlllZ1FBQUFBQTF4a0JET0NnTWpJeWRPTEVDWFhxMUVtK3ZyNUdsd01BQUFBQTlSb0JET0NBckZhcjl1L2ZyNFlORzZwcjE2NUdsd01BQUFBQTlSNEJET0NBWW1KaWxKcWFxajU5K3JEMENBQUFBQUJxQUFFTTRHRHk4dkwweXkrL0tEZzRXTTJiTnplNkhBQUFBQUJ3Q0FRd2dJTTVmUGl3SktsMzc5NEdWd0lBQUFBQWpvTUFCbkFnaVltSk9uUG1qSHIwNkNFUER3K2p5d0VBQUFBQWgwRUFBemdJaThXaUF3Y095TmZYVjIzYnRqVzZIQUFBQUFCd0tBUXdnSU00ZnZ5NHNyT3oxYmR2WDVsTUpxUExBUUFBQUFDSFFnQURPSUNzckN5ZE9IRkNIVHQybEkrUGo5SGxBQUFBQUlERElZQUJITUNoUTRmazRlR2hybDI3R2wwS0FBQUFBRGdrQWhpZ25rdElTTkQ1OCtmVnMyZFB1Ymk0R0YwT0FBQUFBRGdrQWhpZ0hpc3FLdEtoUTRmazcrK3Y0T0JnbzhzQkFBQUFBSWRGQUFQVVk5SFIwYnA0OGFKKzk3dmZHVjBLQUFBQUFEZzBBaGlnbnNyTHk5T3Z2LzZxTm0zYTBIZ1hBQUFBQUF4R0FBUFVVMGVQSHBVa2RlL2UzZUJLQUFBQUFBQUVNRUE5bEo2ZXJwaVlHSFh0MmxVZUhoNUdsd01BQUFBQURvOEFCcWlIRGg0OEtDOHZMM1hvME1Ib1VnQUFBQUFBSW9BQjZwMHpaODRvTlRWVnZYcjFrcE1ULzRrREFBQUFRRzNBYjJkQVBXS3hXSFRreUJFMWE5Wk1nWUdCUnBjREFBQUFBUGdmQWhpZ0hqbDU4cVJ5Y25MVXExY3ZvMHNCQUFBQUFGeUdBQWFvSndvTEMzWDgrSEcxYnQxYTN0N2VScGNEQUFBQUFMZ01BUXhRVDBSRlJjbHNOcXRidDI1R2x3SUFBQUFBdUFJQkRGQVA1T2JtS2pvNld1M2J0MWZEaGcyTkxnY0FBQUFBY0FVQ0dLQWVPSGJzbUp5Y25OU2xTeGVqU3dFQUFBQUFsSUlBQnFqak1qTXpGUnNicTg2ZE84dk56YzNvY2dBQUFBQUFwU0NBQWVxNG8wZVB5dDNkWFIwNmREQzZGQUFBQUFCQUdRaGdnRG9zSlNWRjU4NmRVN2R1M2VUczdHeDBPUUFBQUFDQU1oREFBSFhZa1NOSDFLaFJJN1ZwMDhib1VnQUFBQUFBNVNDQUFlcW94TVJFcGFTa3FIdjM3aktaVEVhWEF3QUFBQUFvQndFTVVFY2RPM1pNUGo0K0Nnb0tNcm9VQUFBQUFFQUZDR0NBT3VqOCtmTktUVTFWdDI3ZGpDNEZBQUFBQUZBSkJEQkFIVlE4K3lVd01ORG9VZ0FBQUFBQWxVQUFBOVF4Q1FrSlNrdExZL1lMQUFBQUFOUWhCREJBSFhQczJERTFhZEtFMlM4QUFBQUFVSWNRd0FCMVNFSkNndExUMDVuOUFnQUFBQUIxREFFTVVJY1V6MzVwMGFLRjBhVUFBQUFBQUtxQUFBYW9JK0xqNDVuOUFnQUFBQUIxRkFFTVVFZjgrdXV2OHZYMVpmWUxBQUFBQU5SQkJEQkFIWEQrL0htbHA2ZXJhOWV1UnBjQ0FBQUFBTGdLQkRCQUhSQVZGU1VmSHg5bXZ3QUFBQUJBSFVVQUE5UnlxYW1wU2s1T1Z1Zk9uWTB1QlFDQWEySTJtM1h4NGtVbEp5Y3JOalpXeDQ0ZFUyRmg0WFY5NXNXTEZ6VnMyRENscGFWZDErZEkwcGRmZnFtWFhucEp5Y25KMS8xWkFJQzZ4OFhvQWdDVTcvang0L0wwOUZSUVVKRFJwUUFBWUNjN08xdXZ2LzY2TEJhTGlvcUtaRGFiYlg4S0N3dFZXRmlvZ29JQ0ZSWVdLajgvWHhhTHBjUTlGaTFhcEpDUUVPWG01bXJFaUJIVlVsZEVSRVNaeDh4bXN4SVNFdXpHV3JSb29hU2twRkxyazZUZzRPQUtuN2w4K1hJdFhicFVKcE5KOCtmUDErVEprK1hpd28vYUFJRC9qKzhLUUMyV2taR2hoSVFFOWUzYlZ5YVR5ZWh5QUFDdzQrbnBxWjQ5ZThwcXRjckZ4VVd1cnE2Mi8zVnpjOU9aTTJjVUhoNnVpUk1ucWtXTEZuSjNkNWVIaDRmZEh6YzNOMG1TaDRlSGxpeFpVdUlaUC96d2c4TER3KzJPbFRaV1dRa0pDWHIwMFVmbDRlRWhTY3JMeTlPU0pVdjAwa3N2S1RFeHNkUnJ5Z3QwckZhckZpeFlvSysvL2xyMzNYZWYrdlRwbzZsVHArcWxsMTdTcTYrK3FrYU5HbFc1UmdCQS9VUUFBOVJpVVZGUjh2RHdVRWhJaU5HbEFBQlFxckZqeDVaNWJPL2V2UW9QRDFldlhyM1VyRm16Y3U5ak1wbEtuV25pN2UwdHlYNFdTbWxqVmJWKy9YcEowckJod3lSSkgzendnUzVjdUtDMmJkc3FOalpXVHp6eGhINzQ0WWR5NzVHUmthR1pNMmRxMzc1OUdqZHVuRWFQSGkxSmV2dnR0L1hxcTYvcXIzLzlxeVpObXFUdTNidGZkWjBBZ1BxREFBYW9wYkt6c3hVWEY2ZnUzYnZMMmRuWjZISUFBTEJ6OGVKRmpSdzVzbExuamhrenBzSnpJaUlpbEoyZFhhSlhTMFpHaGlRcExpNnUzTEZpeGFGTVZsYVdMbHk0b0p5Y0hFbFNmSHk4c3JPenkzeitsaTFiZE9USUViM3h4aHZLejgrM3pjd3B5N1p0MnpSdjNqeFpMQmE5OXRwcmNuTnowMHN2dmFTcFU2ZXFlL2Z1K3VTVFR6UnQyalE5Ly96ekdqNTh1QjU1NUJGYmNBUUFjRXdFTUVBdGRlTEVDYm00dUtoZHUzWkdsd0lBUUFtZW5wNFZMZ0U2ZXZTbzNudnZQYjN6emp2eTkvZXY4SjQvLy95elpzMmFWZXF4Ung5OXRGSmp4Y3VGTm0zYXBBVUxGdGpHbjN2dU9VbXkxWHhsZUpPUmtXRUxTQzcvKzVXT0h6K3VSWXNXNlpkZmZsR2ZQbjAwWWNJRU5XM2FWTWVPSGRQQmd3ZjE3cnZ2YXZMa3lXcmF0S25tekptalpjdVdhZFdxVmZyeHh4OTF6ejMzYU1TSUVSWE9CZ0lBMUU4RU1FQXRsSmVYcDVpWUdIWHMyRkd1cnE1R2x3TUFRQW1YTHhtS2o0OHY5UnducDBzYmJqbzdPNWM1bXpNd01MREUyTnExYStYbDVTVkpXcjE2dFJZc1dHRFhoNlcwc1crKytVYno1OCszdlI0MWFwUkdqUnFsVFpzMmFmYnMyUW9QRDVldnI2OHRlTGt5dk1uTXpMU0ZMb21KaVNWQ2t1am9hQzFldkZqNzkrK1hyNit2SmsyYXBLRkRoOXFPZCt2V1RZOCsrcWdXTGx5b3NMQXczWHJyclhKeGNkSDQ4ZU0xZE9oUWZmVFJSMXExYXBWV3IxNnQwYU5INjVGSEhpbjE2d0VBcUw4SVlJQmFLRG82V2lhVFNSMDZkREM2RkFBQUtsUlJtREJod29ReWo1WFg0TFk2SERod29Oem5GdmVBeWNqSXNPMDRHQjBkcmZidDI5dWQ3K0hob2Vqb2FJMFpNMFovL3ZPZjFhQkJneEwzSERWcWxOemQzVFY0OEdDNzhWYXRXbW5tekprNmN1U0lWcTVjcVR2dnZQT2EzeGNBb080aGdBRnFHYlBackpNblQ2cDE2OWEySFJvQUFLanRKazZjcU50dnY5MXViTy9ldlpvOGViSysvUExMRWpOS05tL2VYT1p5bzNQbnpxbGh3NGFTS3Q4RDVzS0ZDeVh1WXphYnRYLy9ma25TbENsVDlNd3p6OGpUMDdQVVoyWmtaTWpUMDFQNStmbmF2WHUzbm4zMldSVVVGRWlTWEYxZEZSd2NySlVyVjlwbXBoWUhONldaTjIrZTNldjc3NzlmanozMm1IcjA2S0VlUFhxVWVSMEFvSDRqZ0FGcW1kallXQlVXRnFwang0NUdsd0lBUUtXWnpXWmJZRkhNWXJGSWtnb0tDa29jTTV2TlpkN3JiMy83VzRteHl2YUF1ZHkrZmZzVUhCeXNZOGVPcVV1WExucnh4UmYxOTcvL1hWTEpIakNabVpsNi8vMzM5Zjc3NzB1U1hudnROZHV4NGdEcDhtWEJreVpOS3ZmWmtuVG8wQ0Z0MnJSSkxWdTJyUEJjQUVEOVJ3QUQxQ0pXcTFYUjBkRUtEQXkwclgwSEFLQ3FvcU9qZGZqd1ljWEh4NnV3c0xEQzgyKzg4VVlOR0REZ21wNDVaODRjelprenA5UmpGUVVseFZxMWFxVVJJMGJvTDMvNWk5emQzU1ZKa1pHUldycDBxZjd4ajMrb1U2ZE9aVjU3K1BCaDdkaXh3MjdzKysrL1YvLysvWFhzMkRFOTlOQkQ4dkx5VXRPbVRVdXRhZWJNbVNvcUt0S09IVHUwWU1FQ2ZmcnBwN2JaTXFVMUVMNjgvMHRwaW9xSzlOVlhYeWtvS0tqRXpDQUFnR01pZ0FGcWtZU0VCRjI4ZUZFMzNIQ0QwYVVBQU9xZzNOeGNiZG15UlNkT25KQ2ZuNS9hdDI4dmIyOXZtVXltY3E4cmJxWjdMYTUxQ1ZKY1hKdzhQVDExNzczM0tpa3BTZEtsR1RRZmZ2aWh6R2F6WEYxZFM5MTJ1cGl2cjYvdXZmZGV4Y1hGeWRmWFY1bVptZHEzYjU4ZWYveHhmZmJaWnpLWlRCby9mcnp0SHNVOVlENysrR00xYXRSSVBqNCtraTdOUkRXWlRHcmR1cld0aVhCbGJOKytYV2xwYWJhdHViLzk5bHVkUG4xYTA2Wk5LN01CTVFEQXNSREFBTFZJZEhTMGZIeDhGQkFRWUhRcEFJQTZwcWlvU0d2V3JGRm1acWJ1dWVlZUdsL0tPbXZXckRKN3Vvd1pNNmJDNnl1YUpmUEVFMDlVdXBibm4zOWUwZEhSNnRXcmwzeDlmY3M4NytlZmYxWm9hS2d0ZkNrb0tOQ3VYYnRrdFZvVkh4OXZhOHBibHF5c0xHVmxaU2t3TUZDUmtaSDY4Y2NmVlZoWXFKRWpSK3JiYjc5VldGaVl3c0xDVkZSVXBIMzc5cWwvLy82VmZnOEFnUHFIQUFhb0pTNWN1S0NrcENSK09BTUFYSlhJeUVnbEp5ZHI5T2pSdG1VMk5la3ZmL2xMaWQxL0RoOCtyRm16Wm1uT25Ea2xQbHdvWHVwVDdNcmRrTDc3N2p2Tm5UdFhMNy84c202NTVaWVN6NHVLaXRKenp6Mm5idDI2YWRhc1dTVm0rU1FuSjZ0ZnYzN2wxdnpiYjc5cDU4NmRXcmh3b1p5ZG5iVjU4MmJsNU9SSXVyUXN1RFJQUHZta2hnd1pvdnZ2djE5ZmYvMjFWcXhZb1lpSUNFMmNPRkVXaTBVTEZ5NlVrNU9URmk1Y3FMeThQRW1YbGtKOThNRUhKYmF1QmdBNGxzclBxd1J3WFVWSFI4dkR3Nk5hcG9FREFCeExibTZ1ZHUvZXJYNzkraGtTdm56MDBVZTY0NDQ3MUt4Wk03cy9UWm8wa1NRRkJBU1VPSGJublhmcWswOCtLZlYrcDA2ZDBpZWZmQ0pmWDErNXVycmFnb3hpMGRIUm1qSmxpaG8zYnF3WFgzeXgxQ1ZXdzRjUFYxaFlXSmsxVzYxV1dhMVd4Y1hGYWRPbVRjck56ZFd5WmNzMGZQaHd1L011WExpZ28wZVAycDU3OHVSSnViaVUvQXpUeWNsSkw3endndnIyN2F2UFB2dE02ZW5wOHZUMDFNS0ZDOVduVHgvMTZ0VkxzMmZQVmxSVVZQbGZUQUJBdmNVTUdLQVd5TXZMMDVrelo5U2xTNWNxclRjSEFFQ1NZbUppVkZSVXBEWnQydFQ0czh2YmpybFllVXVRWnM2Y3FUNTkrdGlOTlduU1JILzV5MSswYytkT3ZmSEdHM0oyZGxiUG5qMFZHaG9xczltc3BVdVh5dFBUVXpObnppeHoyVzVaUzQ4eU16TWxTUysrK0tKKy9mVlhkZTdjV2V2V3JWTlVWSlJNSnBNZWVlUVJyVnUzem5aK1dscWEvdm5QZjJyVHBrM2F0bTJiVENaVHFUTnlKTW5GeFVXdnZ2cXFUcDA2cGFaTm15b3hNVkdyVnExU2l4WXQ5UExMTCt2Sko1L1UxS2xUOWZISEg5dkNLUUNBNHlDQUFXcUJreWRQU3BMYXRXdG5jQ1VBZ0xvb0l5TkRrZ3pwSWJaa3laSXlqeDA5ZWxUdnZmZWUzbm5ublZKM0VwSlU2b3lkSmsyYWFNU0lFUm94WW9RdVhMaWdpSWdJTFYyNlZQdjM3N2VkTTNEZ1FHVmxaYW1vcUtqU0gxNVlMQll0WGJwVWtwU1ltS2dQUHZoQWpSbzEwb2JOazNIQ0FBQWdBRWxFUVZRTkc3Unk1VXJObWpWTGpSczN0cnNtT1RsWnZyNitLaWdvMEE4Ly9LQytmZnZLejg5UGttelB6Yy9QdCszYTFMQmhRM1h2M2wyU2RPTEVDVWxTcDA2ZDFLUkpFNzMwMGt0NjRZVVh0R2pSSWsyY09MRlNOUU1BNmc4Q0dNQmdGb3RGSjArZVZFaElpTzJITndBQXFxSzRYNG1ibTF1TlBiT2dvRUNKaVluWGZKL2lIWTh1WDRKYldGaW8wNmRQNi9qeDR6cDQ4S0QyN3Qyci9QeDhkZTdjV1lNR0RkS0JBd2UwYmRzMmJkbXlSVjVlWHVyWHI1L0N3c0xVdjM5L2VYbDVsZmtzWjJkbkRSbzBTSVdGaFhyenpUZmw2ZW1wZGV2V0tUdzhYSysrK3FvdE9QSDA5TlNlUFh0a3NWaTBidDA2ZGVqUVFkdTJiVk5HUm9iZEVxWGltdWZObTZjQkF3YllMWVhLemMzVjBxVkwxYXhaTTdWdjMxNlMxTHQzYjAyZVBKbCtid0Rnb0V6V3NqcU1BYWdSc2JHeDJydDNyKzY0NDQ0U243b0JBRkFadTNidDBuLys4eDlObURDaHhwNTUvUGh4UGZQTU05VjJ2KysvLzE2dnZ2cXE0dVBqbFpTVUpJdkZJa2tLQ2dwU1dGaVlicjMxVm5YbzBNRjJmbVptcG43KytXZHQzNzVkaHc0ZGtzVmlrYnU3dTc3NDRndTc1VWNYTDE3VXlKRWpGUjRlYmh1M1dxMHltVXphdVhPbjVzNmRxeWxUcHFoMzc5NjJhOExEdzdWczJUTGw1K2ZMMzk5ZmI3enhoZ0lEQS9Yamp6OXF4SWdSdHFERmJEWnI1c3laMnJGamg0cUtpa3E4cCtEZ1lFMllNRUhkdW5XcnRxOFRBS0R1SW9BQkRQYmpqei9LMWRWVk45OThzOUdsQUFEcUtDTUNtT3RoM3J4NVNrbEpVYXRXcmRTK2ZYdDE3ZHExektWTGw4dkl5TkRPblR0dFcwQmZycWlvU0RFeE1XcmR1cldjbloxTFhKdVZsYVZHalJwZFU5MW1zN2xFbzJCWFYxZG10Z0lBN0xBRUNUQlFXbHFhMHRQVE5XREFBS05MQVFEQWNILzcyOSt1NmpwdmIrOFN1eGNWYzNKeUtyZkgycldHTDlLbDVydmxMWDBDQUVCaUcyckFVUC85NzMvVm9FRURCUVlHR2wwS0FBQUFBT0E2SW9BQkRKS2ZuNis0dURpMWJkdldybWtmQUFBQUFLRCtJWUFCREJJYkd5dXIxYXEyYmRzYVhRb0FBQUFBNERvamdBRU1ZTFZhZGZMa1NiVnMyVkllSGg1R2x3TUFBQUFBdU00SVlBQURuRDkvWHRuWjJXcmZ2cjNScFFBQUFBQUFhZ0FCREdDQS8vNzN2MnJjdUxFQ0FnS01MZ1VBQUFBQVVBTUlZSUFhZHZIaVJaMC9mNzdjTFRFQkFBQUFBUFVMQVF4UXcwNmRPaVZuWjJlRmhJUVlYUW9BQUFBQW9JWVF3QUExcUtpb1NMR3hzUW9KQ1pHcnE2dlI1UUFBQUFBQWFnZ0JERkNERWhJU2xKK2Zyelp0MmhoZENnQUFBQUNnQmhIQUFEVW9OalpXalJzM2xxK3ZyOUdsQUFBQUFBQnFFQUVNVUVQeTh2S1VrSkNnMXExYkcxMEtBQUFBQUtDR0VjQUFOZVRNbVRPU1JQTmRBQUFBQUhCQUJEQkFEWW1KaVZIejVzM2w0ZUZoZENrQUFBQUFnQnBHQUFQVWdMUzBOR1ZtWnRKOEZ3QUFBQUFjRkFFTVVBTmlZMlBsNXVhbUZpMWFHRjBLQUFBQUFNQUFCRERBZFdheFdIVG16Qm1GaElUSXlZbi81QUFBQUFEQUVmSGJJSENkeGNmSHE3Q3drTjJQQUFBQUFNQ0JFY0FBMTFsc2JLeDhmSHprNCtOamRDa0FBQUFBQUlNUXdBRFhVVzV1cnM2ZlA4L3NGd0FBQUFCd2NBUXd3SFVVR3hzckp5Y250V3JWeXVoU0FBQUFBQUFHSW9BQnJxUFkyRmdGQmdiSzNkM2Q2RklBQUFBQUFBWWlnQUd1azVTVUZGMjhlSkhsUndBQUFBQUFBaGpnZW9tTmpaV0hoNGVhTjI5dWRDa0FBQUFBQUlNUndBRFhnZGxzVmx4Y25FSkNRbVF5bVl3dUJ3QUFBQUJnTUFJWTREbzRlL2FzekdZenk0OEFBQUFBQUpJSVlJRHJJalkyVnI2K3ZtcmN1TEhScFFBQUFBQUFhZ0VDR0tDYVpXZG5Lems1V1czYXRERzZGQUFBQUFCQUxVRUFBMVN6Mk5oWU9UczdLemc0Mk9oU0FBQUFBQUMxQkFFTVVNMWlZMlBWc21WTHVicTZHbDBLQUFBQUFLQ1dJSUFCcWxGcWFxcHljbklVRWhKaWRDa0FBQUFBZ0ZxRUFBYW9SbWZQbnBXYm01dWFOV3RtZENrQUFBQUFnRnFFQUFhb0psYXJWWEZ4Y1FvS0NwTEpaREs2SEFBQUFBQkFMVUlBQTFTVHRMUTA1ZWJtMG53WEFJQnFjUGp3WVIwN2RreFdxOVUydG4zN2RtM2V2Tm5BcWdBQXVIb3VSaGNBMUJkeGNYRnlkM2RYUUVDQTBhVUFBRkRuZmZycHB6cC8vcnhXclZvbEZ4Y1hXYTFXelo4L1h3RUJBYnI5OXRzcmZaOWp4NDRwSmlibW1tcnAwS0dET25YcVZPYngvUHg4SlNVbFZlcGVmbjUrYXRpdzRUWFZBd0NvbXdoZ2dHcGd0VnAxOXV4WnRXelprdVZIQUFDSDhmYmJiMnZMbGkzWGRJK0lpSWdTWTBsSlNZcU9qdGJkZDk4dEY1ZExQNjRlUDM1Y3FhbXB1di8rKzZ0MC8rM2J0MnZ0MnJYWFZPTkREejJrenovL1hQdjI3U3YxK0p3NWMvVGNjODlWNmw2VEprM1MwS0ZEcjZrZUFFRGRSQUFEVklQVTFGU1dId0VBSEU2L2Z2M1V1SEhqTW8rdlhidFdYbDVlR2pac1dKWHV1MjNiTmtuU2JiZmRaaHY3L3Z2dkpWMzYwS09pMEtkNTgrYnExcTJiM1ZqeDlWZDY3YlhYZE9qUUlYM3h4UmZ5OXZZdTlSeG5aMmNkT1hKRXQ5MTJtM0p6Y3pWMzdsejkvdmUvVjQ4ZVBlek8rK0NERDlTbFN4ZEowamZmZktQNTgrZmJBcWEwdExRcWgwY0FnUHFGQUFhb0Jpdy9BZ0E0b3FGRGg1WTdtMlB0MnJWcTBxU0pubnJxcVNyZGQrUEdqUW9PRHJZRkhKbVptYlpRWnY3OCtaV3E2OG9BeHMzTnJjUjVLU2twT25EZ2dJWU9IVnJoOS9EZXZYdExrakl5TWpSMzdseDE3ZHJWOXQ2UEhqMWFZVTBBQUJEQUFOZW9lUGtSdXg4QkFIRHREaDgrckxObnorcSsrKzZ6allXSGg2dXdzRkFMRnk1VTY5YXROV3pZTU4xLy8vMTY3TEhIcW56LzBtYmpSRVJFbExvVXF2aFlaU1VtSnNyTHkwdVNkT0hDQlVtWFBxU1JMZ1UzQUFESFJnQURYS09VbEJUbDVlV3gvQWdBZ0dxd2N1VktTWmVXL1VpWHZzOSsrKzIzR2pSb2tGcTNibDB0ejdqdnZ2dDA5OTEzbDN2T2hnMGI5UFhYWDFmcHZtKzk5VmFKc1VjZmZiUks5d0FBMUY4RU1NQTFpb3VMazRlSGgvejkvWTB1QlFDQU9pMHFLcXBFbzlzUFAveFFoWVdGR2p0MmJMVTl4OXZidThJUFRzcnFCMU1lZXNBQUFNcERBQU5jZytMbFI4SEJ3U3cvQWdEZ0dpMWV2Rml1cnE0cUxDeVVKSjA2ZFVxN2R1M1N5SkVqUzh4K09YMzZkS25OZUJzMGFLQUJBd1pVK0p6Rml4ZFhxYlpUcDA0cEppWkd1Ym01a3FSZmYvMVZ6czdPOHZUMHRDMDdBZ0NnUEFRd3dEVklUazVXZm42K2dvS0NqQzRGQUlBNmJkdTJiVHAwNkpER2p4K3Z6ejc3VEpMVXRtMWJUWjQ4V2FHaG9TWE9qNHlNVkdSa1pJbnh3TURBRWdHTWs1T1QzZXVyV1lLMGZmdDJyVml4d3ZiNisrKy8xL2ZmZjYvZzRHQTkvL3p6a3VnQkF3QW9Id0VNY0EzT25qM0w4aU1BUUswVEhSMnR3NGNQS3o0KzNqYWJwRHczM25oamhiTkdycmVkTzNlcVE0Y08rdk9mLzJ3TFlDUnB5SkFocFo1ZjJTYThoWVdGY25WMXRSdTdtaVZJNDhlUDEvang0NVdSa2FINzdydFBFeWRPMU8yMzN5N3AvKytDUkE4WUFFQjVDR0NBcThUeUl3QkFiWk9ibTZzdFc3Ym94SWtUOHZQelUvdjI3ZVh0N1YzaDk2bmEwRWord1FjZlZNT0dEZVhpVXIwL251Ymw1Y25EdzhOdTdHcVdJSlhIMDlOVFBYdjIxRFBQUEtPUWtCQkpKWHZBWkdWbDZmWFhYNWVQajArMVBSY0FVTGNRd0FCWEtTa3BTZm41K2JYaWgxWUFBQ1JwelpvMXlzek0xRDMzM0tPT0hUc2FYVTZWdEcvZi9ycmNOeXNyUzU2ZW5yYlhnWUdCdXYzMjJ6VjQ4R0RiMkZkZmZhV0lpQWd0V2JMRU5yWmp4dzV0M3J5NVVzOW8wNmFOWnMrZVhlNDVqUm8xcXZBY0FFRDlSZ0FEWEtYaTVVZCtmbjVHbHdJQWdLUkx2Y2xHang2dHBrMmJHbDNLZFJjZUhxN3c4UEJTajYxWXNVSUJBUUdTTG4xZ2N2bjM2cVZMbDJyejVzMUtUMDlYejU0OUpjbld0eVU0T0ZnRkJRVmF1M2F0N3IvL2ZvMGVQYnBTdFp3N2QwNVJVVkYyWTcvOTlwc2tsZG9vZU9qUW9aVzZMd0NnZmlHQUFhNUNVVkdSenA0OXE1Q1FFSllmQVFBTVp6YWJKVW45K3ZWemlQQkZrc0xDd25UTExiZVVlcXh4NDhhU3BJS0NBc1hGeGRsNnRVaFNRa0tDUHZqZ0EvbjQrT2p6eno4dnNlUnA3OTY5V3JSb2tZNGZQNjVYWG5sRnpzN081ZGFSazVPamd3Y1BhdTdjdWFVZWYvdnR0MHVNRWNBQWdHTWlnQUd1UW5KeXNnb0tDdGo5Q0FCUUs2U25wMHU2dEJUR1VZU0VoRlFZWkJ3NmRFaG1zMW5kdW5XVGRPa0RsSmt6WjZxZ29FQVRKMDRzdGQvTVRUZmRwTEZqeDJyWnNtVjY5OTEzOWNJTEw5aDkyRkpRVUNEcDBzeVdiNy85VnNuSnlWcTFhcFdHRHg5dWQ1OHJlOEFBQUVBQUExeUZ1TGc0TldqUWdPVkhBSUJhSVQ4L1g1SnN5MjVxUW5HL21ZcGtaR1RZN1dwVW12SGp4MWRYV1hZMmJOZ2dGeGNYMnpiV24zLyt1WTRkTzZhSEgzNVl2WHIxS3ZPNmh4OStXQ2twS2RxNGNhTjhmWDMxK09PUGE4bVNKZHEvZjc5T25qd3A2ZElTbzk2OWUrdXV1KzY2THJVREFPb2ZBaGlnaW9xS2luVHUzRG1XSHdFQWFnMnIxU3BKY25OenE3Rm5ybHUzVHZIeDhSV2VsNW1acVJVclZwUjd6dlVJWUU2ZE9xVmR1M2JwbGx0dWtiZTN0Mzc2NlNldFhMbFNOOTEwazBhTkdxWEV4RVRiamtTLy9mYWJHalpzYUhmOU04ODhvek5uem1qVnFsVnEwYUtGa3BLU1pES1o5T0NERDZwLy8vN3EzTG16VENhVE5tL2VYR3F6M3VLZU1LVWQ2OUtsQzAzOEFjQUJFY0FBVlpTVWxLU0NnZ0orY0FJQU9MU2xTNWNhWFVLNTFxMWJKeWNuSjQwZE8xWm1zMWtyVnF4UXAwNmROR25TSk9YazVHak1tREYyNTErNW5NbkZ4VVd2dnZxcW5udnVPVFZ0MmxRdnZ2aGlxUis4ekpvMXE5dzZTanYrN0xQUDhuTUVBRGdnQWhpZ2lzNmRPNmNHRFJySTE5Zlg2RklBQUtpWGJyLzk5bkszMGE3b3VIUnBWazFJU0lndDZKZ3paNDZzVnFzOFBEems0ZUdoTVdQR3FLQ2dRRmFyVmMyYk45Y2RkOXhSNGg2K3ZyNWF2SGh4cWIxaWl0SGpCUUJRV1NacjhaeFZBSlh5M1hmZktUQXdVSDM2OURHNkZBQUFKRjNha3ZuczJiT2FNR0dDMGFVQUFJQXlPQmxkQUZDWHBLZW5LemMzVjRHQmdVYVhBZ0FBQUFDb1F3aGdnQ3BJU0VpUXM3TnpqZTR5QVFBQUFBQ28rd2hnZ0NxSWo0OVhzMmJONU96c2JIUXBBQUFBQUlBNmhBQUdxS1RjM0Z5bHA2ZXovQWdBQUFBQVVHVUVNRUFsSlNRa1NKSmF0R2hoY0NVQUFBQUFnTHFHQUFhb3BJU0VCUG42K3NyRHc4UG9VZ0FBQUFBQWRRd0JERkFKRm90RmlZbUp6SDRCQUFBQUFGd1ZBaGlnRXBLU2ttU3hXT2ovQWdBQUFBQzRLZ1F3UUNYRXg4ZXJRWU1HOHZIeE1ib1VBQUFBQUVBZFJBQURWRUpDUWdMTGp3QUFBQUFBVjQwQUJxaEFlbnE2Y25OeldYNEVBQUFBQUxocUJEQkFCUklTRXVUczdLeW1UWnNhWFFvQUFBQUFvSTRpZ0FFcUVCOGZyNlpObThyWjJkbm9VZ0FBQUFBQWRSUUJERkNPM054Y3BhZW5zL3dJQUFBQUFIQk5DR0NBY2lRa0pFZ1NEWGdCQUFBQUFOZUVBQVlvUjN4OHZKbzBhYUlHRFJvWVhRb0FBQUFBb0E0amdBSEtZTEZZbEpTVXhPd1hBQUFBQU1BMUk0QUJ5cENVbENTTHhVTC9Gd0FBQUFEQU5TT0FBY29RSHg4dkR3OFArZmo0R0YwS0FBQUFBS0NPSTRBQnlwQ1FrS0FXTFZySVpESVpYUW9BQUFBQW9JNGpnQUZLY2VIQ0JlWG01ckw4Q0FBQUFBQlFMUWhnZ0ZLY1AzOWVUazVPYXRxMHFkR2xBQUFBQUFEcUFRSVlvQlNKaVlueTgvT1RpNHVMMGFVQUFBQUFBT29CQWhqZ0NoYUxSU2twS1dyV3JKblJwUUFBQUFBQTZna0NHT0FLS1NrcEtpb3FJb0FCQUFBQUFGUWJBaGpnQ29tSmlYSjFkVldUSmsyTUxnVUFBQUFBVUU4UXdBQlhTRXhNVk5PbVRkbCtHZ0FBQUFCUWJRaGdnTXZrNStmcndvVUxMRDhDQUFBQUFGUXJBaGpnTWtsSlNaSkVBQU1BQUFBQXFGWUVNTUJsRWhNVDVlbnBLUzh2TDZOTEFRQUFBQURVSXdRd3dHV0srNzhBQUFBQUFGQ2RDR0NBLzhuS3lsSk9UZzdMandBQUFBQUExWTRBQnZpZnhNUkVTV0lHREFBQUFBQ2cyaEhBQVArVG1KaW9KazJheU4zZDNlaFNBQUNvODNKeWNuVHc0TUVxWC9mTEw3L29zODgrSy9WWVJrYUczbnJyTFczWnN1VmF5d01Bb01hNUdGMEFVQnRZclZZbEp5ZXJYYnQyUnBjQ0FFQzlNSFBtVE8zZXZWc2ZmL3l4MnJadFcrbnJqaHc1b2hVclZtajgrUEVsanExWXNVTGJ0bTNUNE1HREszMi91TGk0VXNkTkpwT0Nnb0prdFZwMTl1elpNcThQRGc2dTlMTUFBQ2dQQVF3Z0tTMHRUWVdGaFN3L0FnQ2dtb3dmUDE2UmtaR2FQMysrWnMyYWRjMzNpNDJOMWJwMTY5U29VU09aeldiOTlOTlBkc2Q5ZlgzVnExY3Z1ekdMeGFKSEgzMjAxUHU1dXJwcXc0WU55c3ZMSy9NY0p5Y24vZkRERDlkY093QUFFZ0VNSU9uUzhpTm5aMmY1Ky9zYlhRb0FBSFhDdG0zYmxKeWNYTzQ1TFZxMGtJZUhoMWF2WGwzdWVhTkdqU3IzdU5sczFydnZ2aXV6MmF5c3JDeE5uejY5eERsOSt2UXBFY0FVbXp4NXNvWU1HV0o3dlhIalJuMzQ0WWQyNTd6eXlpdDJNMnMyYnR5bzk5OS92OXk2QUFDb0NnSVlRSmNDR0g5L2Z6azdPeHRkQ2dBQWRjTDY5ZXYxeXkrL1ZIamV1WFBuRkJrWldlNDVvMGFOMHQxMzM2M0N3a0xiMkxCaHd5UkpFUkVSV3JCZ2dVNmNPS0dubjM1YTk5NTdyOTIxUzVZc1VYaDR1UDcwcHo5ZHhic0FBS0RtRU1EQTRabk5acVdtcHFwSGp4NUdsd0lBUUoweGUvYnNVc2V0VnF0TUpsT0o4YUtpSXBuTlpybTV1WlY2M1lJRkMyUzFXclYrL1hxdFhidFdTNVlza1NUYjYySERocFVJWHpadjNxeXZ2dnBLenovL3ZQcjM3MTltcmRPblR5OHhhOGJWMWRYdTliUnAwMHBjNStURWZoVUFnT3BEQUFPSGw1eWNMS3ZWcW1iTm1obGRDZ0FBZGRvbm4zeWlNMmZPYU1xVUtXcllzS0hkc1Jrelp1amN1WE42L2ZYWFMrMjVGaFFVSkVueTl2YVdkS241cmRWcTFadzVjK1R0N2EwK2Zmclk5WDI1Y09HQ0ZpeFlvTzdkdTh2RHc4TjI3UEtsUnNXZWVPSUpoWWFHMmw3djJMRkR5NWN2VjE1ZW5tM3NxYWVlVWs1T2pscTFhcVhXclZ0cng0NGQrdUtMTDY3aHF3RUFnRDBDR0RpOHhNUkV1YnU3MjM3Z0F3QUFWYmRnd1FLdFdiTkdBd2NPbEx1N2U0bmpkOTU1cDZaTm02YW5ubnBLcjczMldxVm1ucHBNSnMyWU1VUERody9YekprelN6M242TkdqT25yMHFPMzE1UUdNazVPVEJnMGFwQzVkdXRqdFpoUVdGaVpuWjJkTm5qeFpYYnAwMGJoeDQvUzczLzFPTDcvOHNyS3pzelZ0MmpUMTZkTkhGeTllck1xWEFBQ0Fjakd2RWc0dk1URlJUWnMyTFhXNk5BQUFLSi9GWXRGNzc3Mm4xYXRYYS9EZ3dYcjU1WmRMN2FuV3QyOWZ6WjA3Vng0ZUhucmhoUmNxdGJ0UVFVR0JMY3g1L3ZubkZSRVJvWWlJQ052eXBMVnIxOXJHSms2Y2FIZHQ4ZmJTNDhlUFYrUEdqUlVYRjJmNzQrYm1wZ0VEQnVqa3laTnlkbmJXNE1HRDVlenNyS2VlZWtxZW5wNmFObTJhR2pSb29MdnZ2bHR4Y1hFcUtDaW9ocThVQU1EUk1RTUdEaTAzTjFlWm1abnEyTEdqMGFVQUFGRG5aR1ZsYWRxMGFUcDQ4S0R1dXVzdTllclZTMTkvL2JVZWVPQ0JFdWVHaDRjcktpcEtiNzc1cG1iTW1LRjMzMzFYNTgrZjF5T1BQR0ozbnRWcWxTUzk4Y1liT25mdW5ENzk5Tk1TOXlvcUtwSlVmbytXN096c01yZVh2dHhYWDMybHI3NzZxc1Q0NDQ4L2J2djdCeDk4b0M1ZHVsUjRMd0FBeWtNQUE0ZVdsSlFrU2ZSL0FRRFVLOUhSMFRwOCtMRGk0K1B0ZGhZcXk0MDMzcWdCQXdaVTZSa3hNVEdhTW1XS2twS1M5TWdqajJqTW1ER2FOV3VXdG0vZnJtSERoc25Qejg5MmJsNWVudGFzV1NOdmIyK0ZoSVJvOXV6WmV2bmxsL1hsbDErcVpjdVdHamh3b0pZdlg2NURodzdwdDk5K2szUXBaQmszYmx5cHp5NStUMlUxOUpVa0x5OHZSVVJFbEJnL2RlcVUxcTlmcncwYk51alpaNTlWYm02dVB2dnNNejN3d0FQNnd4LytvRWFOR2xYcDZ3QUFRR1VSd01DaEpTY255OVBUczBTalFBQUE2cUxjM0Z4dDJiSkZKMDZja0orZm45cTNieTl2Yis4S2w5bGUzaCtsc3BvMWE2YUFnQUE5K2VTVEdqUm9rQ1Rwb1ljZTB0YXRXL1hKSjUvbzVaZGZ0cDI3YXRVcXBhZW42OWxubjVYSlpKS1hsNWRtekppaE5XdldhT2pRb2JKWUxOcTRjYVA2OU9rakh4OGZSVVpHNnZYWFh5L3oyVmxaV1hKemM1T0xTOWsveXFhbHBlbjgrZk5LU0VqUTJiTm5GUk1UbytQSGp5czlQVjI5ZS9mV2UrKzlwMjdkdWttU1dyVnFwVVdMRm1uNTh1WHEwcVdMMnJkdnJ4WXRXcWh4NDhaeWMzTlQ4K2JOMWFGRGh5cC9qUUFBdUp6SldqelBFM0JBbXpadGtxK3ZiN2xiVndJQVVOdUZoNGZyN05temF0YXNtVEl6TTNYYmJiY1p0cngyMGFKRkNnOFAxK1RKa3pWa3lCQ2RPblZLZi92YjM5U3paMCs5L2ZiYlpWNVh2SDMxOHVYTDlmbm5ueXNpSWtMMzNudXZzck96cTF4RFJFU0VsaTFicGkrKytFSk9UazVxMmJLbE9uVG9vQjQ5ZXFoLy8vNmw3c0lrU1NkT25OQ2VQWHQwL1BoeHhjYkdLaVVsUlZhclZiTm16Vkx2M3IyclhBY0FBSmRqQmd3Y1ZsNWVuckt5c3RTcFV5ZWpTd0VBb0Zva0p5ZHI5T2pSWlFZTU5lSGhoeC9XN3QyN05YdjJiRFZzMkZEejU4K1h1N3U3Smt5WVVPNTFwYzNTZWU2NTUyUTJtMHVNTDFteVJFbEpTYnJ0dHR0MHd3MDNsSHEvUC8vNXp3b0xDOU5UVHoxbGE3NjdkZXRXdTNNaUlpSmtzVmgwNTUxM2xsblg4dVhMRGYxNkFnRHFEd0lZT0t5VWxCUkprcisvdjhHVkFBQndiWXFiMHZicjE4L3dzTUROelUxVHAwN1ZNODg4b3lsVHBzakZ4VVV6WnN4UVFFQkFsZTkxODgwM2x4ZzdkdXlZa3BPVEZSd2NyQk1uVG1qQ2hBbWxMa1Z5ZDNlM0xSdDYvUEhIZGVPTk45cU8vZnZmLzdidHBGVHNpU2VlVUdob3FPMzFmLzd6SHkxY3VORHdyeWNBb1A1Z0cybzRySlNVRkxtN3U5TnNEd0JRNStYbDVVbVMyclJwWTNBbGw4S2dBd2NPMk0xYytlV1hYNnBsSytlNHVEaE5telpOTFZxMDBLeFpzNVNWbGFVUFB2aWd3dXY4L1B3VUhCeHMrM041ZytDcW5BTUF3TFVnZ0lIRFNrNU92cXBQNHdBQXFHMkt3dzRqdjYvbDUrZHI0OGFOK3IvLyt6L05uVHRYQVFFQmV2dnR0OVcvZjM4dFc3Wk1Eei84c0ZhdFdxV01qSXdxMzl0cXRXcmp4bzM2KzkvL3JzTENRazJkT2xWK2ZuNmFPSEdpZnZqaEIwMmZQbDA1T1RuWDRWMEJBRkI5YU1JTGgxUllXS2gvL2V0ZjZ0MjdON3NhQUFEcXZJVUxGeW96TTdQQ1BpdlZyYkN3VUFjUEh0VE9uVHUxWThjTzVlVGtLQ0FnUUE4ODhJQisvL3ZmeTluWldaSVVHUm1wSlV1V0tDWW1SczdPenVyZHU3ZjY5Kyt2bmoxN3FrMmJOaktielVwSVNGQ0RCZzIwYU5FaS9lYy8vOUYzMzMybm5Kd2NiZDI2Vld2WHJ0V1pNMmZVb1VNSFRaa3lSWUdCZ2JZYXRtM2JwbmZlZVVjTkd6YlVpQkVqZFBQTk55c2tKTVIyZk5pd1lXWFdYNWtlTUtWdFpRMEF3TldnQnd3Y1VuSC9GMmJBQUFCd2RaWXNXYUsxYTljcUx5OVBKcE5KM2J0MzEvRGh3elY0OE9BU1BWbkN3c0lVR2hxcWZmdjJhZjM2OWRxN2Q2LzI3OTh2U2VyZXZidW1UWnVteHg5LzNIYitvRUdEbEpxYXFzY2VlMHdYTDE2VXI2K3Zubjc2YWQxenp6MjJVS2ZZTGJmY29sYXRXbW51M0xsYXRteVpUcDgrclZkZWVjWHVuQ3Q3d096YXRVdExseTZWZEtuNXI2dXJxeDUvL0hHN2hyN0ZQV0FBQUtndXpJQ0JRenB5NUloT25qeXBQL3poRDZYdXVnQUFRRjFpeEF5WVU2ZE9hZDY4ZWJyeHhoczFlUEJnTld2V3JOTFhabVZsS1RJeVV2djI3ZFBZc1dNVkZCU2t6WnMzeTJLeHFFbVRKcnJoaGh2azR1S2lIVHQyS0RjM1YwT0dESkdibTF1Rjl6MTgrTENhTkdtaVZxMWFYY3RiQXdEZ3VpQ0FnVVBhdW5XclhGMWROV2pRSUtOTEFRRGdtaG0xQkFrQUFGUWVUWGpoY0N3V2k5TFMwbGgrQkFBQUFBQ29NUVF3Y0RpcHFhbXlXcTN5OS9jM3VoUUFBQUFBZ0lNZ2dJSERTVWxKa1pPVGszeDlmWTB1QlFBQUFBRGdJQWhnNEhDU2s1UGw1K2NuSnlmKzd3OEFBQUFBcUJuOEJncUhVbFJVcE5UVVZKWWZBUUFBQUFCcUZBRU1IRXA2ZXJvc0Znc05lQUVBQUFBQU5Zb0FCZzRsSlNWRkpwTkpmbjUrUnBjQ0FBQUFBSEFnQkRCd0tNbkp5Zkx4OFpHTGk0dlJwUUFBQUFBQUhBZ0JEQnlHMVdwVlNrb0t5NDhBQUFBQUFEV09BQVlPSXlNalE0V0ZoVFRnQlFBQUFBRFVPQUlZT0l5VWxCUkpJb0FCQUFBQUFOUTRBaGc0ak9Ua1pEVnUzRmp1N3U1R2x3SUFBQUFBY0RBRU1IQVlxYW1wekg0QkFBQUFBQmlDQUFZT0lUYzNWN201dVd3L0RRQUFBQUF3QkFFTUhFSnFhcW9reWRmWDErQktBQUFBQUFDT2lBQUdEaUV0TFUydXJxNXExS2lSMGFVQUFBQUFBQndRQVF3Y1FtcHFxbng5ZldVeW1Zd3VCUUFBQUFEZ2dBaGdVTzlaclZhbHA2ZXovQWdBQUFBQVlCZ0NHTlI3R1JrWnNsZ3NCREFBQUFBQUFNTVF3S0RlUzB0TGt5UjJRQUlBQUFBQUdJWUFCdlZlYW1xcVBEMDk1ZTd1Ym5RcEFBQUFBQUFIUlFDRGVpOHRMWTNsUndBQUFBQUFReEhBb0Y0ckxDeFVabVltQVF3QUFBQUF3RkFFTUtqWDB0UFRKZEgvQlFBQUFBQmdMQUlZMUd1cHFha3ltVXp5OGZFeHVoUUFBQUFBZ0FNamdFRzlscGFXSmg4Zkh6azdPeHRkQ2dBQUFBREFnUkhBb0Y1TFRVMmwvd3NBQUFBQXdIQUVNS2kzc3JPemxaK2ZUd0FEQUFBQUFEQWNBUXpxcmJTME5FazA0QVVBQUFBQUdJOEFCdlZXV2xxYVhGMWQ1ZVhsWlhRcEFBQUFBQUFIUndDRGVxdTQvNHZKWkRLNkZBQUFBQUNBZ3lPQVFiMVVWRlNrQ3hjdTBQOEZBQUFBQUZBckVNQ2dYc3JJeUpERllxSC9Dd0FBQUFDZ1ZpQ0FRYjJVbXBvcVNjeUFBUURnT2pLYnpUcC8vbnlKY1l2RlVtTHNqVGZlMExwMTZ5cDE3cFhXclZ1bm1KZ1l1N0Z2di8xV3NiR3hsUzhXQUFDRHVSaGRBSEE5cEtXbHlkUFRVKzd1N2thWEFnQkF2VFYvL254dDNicFZVNlpNVWQrK2ZTVkphOWV1MWZyMTYvWE9PKy9vLzdGMzUyRlJsdnYvd04vRERQdSt5YUtJSk9LQ0tFZVBpc3ZSWE5CeXlUcFo3blhVWTJXZHN1V1labEVjSzdWakxwUWRzOFRLSmJWTVRTMFh3dFRrNUhGQlUwaFp4QVhCRUdSWVo1OTVmbi80NC9reXpnQURDak9ENzlkMWNjVTh6M00vOHhtWG5IbHozNTg3SUNCQXZQYVhYMzZCcTZ1cjBmamp4NC9qczg4K1EwSkNBaUlpSXVwOG5vOC8vaGh6NTg0MXVtYjE2dFdZTzNjdU9uVG9VRytObVptWkp1Rk5ZM1hxMUFtZE8zZXU4N3hhcmNiTm16Y3R1cGUvdnovYzNOenVxaDRpSXJKUERHQ29WWkxMNVp6OVFrUkUxTXllZlBKSnBLZW5ZK0hDaFhqeHhSY3hkdXhZUkVkSDQ0c3Z2c0M4ZWZPd2ZQbnlPdjg5dm5MbENwWXNXUUxnZHU4MkFFaE5UY1hTcFV2TlhwK1VsSVNrcEtRR2ozMysrZWRHb2N5UkkwZXdjK2ZPcHI1RUFNQ1VLVlB3NVpkZjR0U3BVMmJQcjF5NUVxKzg4b3BGOTFxd1lBR0dEeDkrVi9VUUVaRjlZZ0JEclk1ZXIwZGxaU1hDdzhPdFhRb1JFVkdyRmhRVWhGV3JWbUgrL1BsSVNrcENlSGc0WW1KaThPYWJieUloSVFFTEZpekFpaFVyNE9IaFlUU3VvS0FBOCtmUGgxNnZ4NUlsUzlDeFkwY0F3SUFCQS9EVlYxOFpYYXZSYURCNzltdzg4OHd6R0Rod29Iajg2YWVmeHROUFA0MWh3NFlCQUxLenMvSCsrKy9YV2VzUFAveGc5dmc3Nzd5RHMyZlBZc09HRGZEMjlwQVdkVlFBQUNBQVNVUkJWRFo3alZRcXhmbno1ekZpeEFnb2xVb2tKU1ZoekpneGlJbUpNYnJ1bzQ4K1F0ZXVYUUVBTzNic3dKbzFhNUNTa2dMZzl1emNpUk1uMWxrZkVSRzFmZ3hncU5VcEt5dURJQWp3OWZXMWRpbEVSRVN0bnJlM056Nzg4RU1jT1hKRURDVDY5ZXVIWjU1NUJxZE9uWUpPcHpNWms1T1RBN1ZhalhmZmZkY294SEIxZFlXTGk0czRJd1lBRkFvRkFDQWdJQUJCUVVGRzkvSHk4aEtQbFpTVTFGdW5rNU9UeWJHU2toS2twNmRqK1BEaENBd01ySGQ4Ykd3c2dOdU4vcE9Ta3RDdFd6ZHhKa3RHUmthOVk0bUlpQUFHTU5RS2xaV1ZBUUI4Zkh5c1hBa1JFVkhyVmxKU2dvQ0FBSGg0ZUdETW1ERUFnSXFLQ2xSVlZXSEFnQUhvMzc4L0ZBcUZHS0lvRkFvVUZoWWlLaW9LSDM3NElkemMzRkJZV0lqZzRHQTRPTnplRzJMTm1qVm1sd3d0WHJ3WWl4Y3ZOanIyOGNjZjQrT1BQMjVVemZIeDhTYkhVbEpTeEprcTVzNVpxcWlvU0p6dFUvTitKRDgvSDhEdDRJYUlpTzV2REdDbzFaSEw1WEJ6YzJNRFhpSWlvbVowNnRRcEpDUWtZTXFVS1pnMmJSb2tFZ2tBWU11V0xkaStmYnZaTWNlT0hjT3hZOGRNam0vYnRrM3NGWFB0MmpYRXhjWGhwWmRlQW5CN2FWRmlZaUkrK09BRGhJV0ZpV09tVEptQ1diTm1pYk5RS2lvcWtKNmVibEVQdUFrVEptRDA2TkgxWHZQamp6L1crVHJxWW00SjFNeVpNeHQxRHlJaWFyMFl3RkNyVTFaV3h0a3ZSRVJFelN3Nk9ocDkrL2JGaGcwYmNPSENCU3hjdU5DbzEwdENRa0tEOXpoKy9MakpESlA4L0h6MDZkTkhYSVowNDhZTlNDUVMrUHY3R3kxTkFtNDM3NjA1NXVIaGdjR0RCME9wVk1MVDAxTU1oTXp4OXZZMkNuUHF1cWF4MkFPR2lJanF3d0NHV2hXRHdZRHk4bktFaG9aYXV4UWlJcUpXemRYVkZZbUppZmowMDAreFk4Y09iTml3QWM4Ly83eDRmdkRnd1EzZW82aW95T2l4V3ExR2NYRXhmdmpoQjVPbXVYLy8rOTlOeG4veHhSZjQ0b3N2VEk0Zk9IQ2czZ0FtT1RrWnljbkpEZFpYVzE1ZUhpNWZ2Z3lsVWdrQStQMzMzeUdWU3VIdTdtN1NaSmlJaU1nY0JqRFVxbFJVVk1CZ01IQUdEQkVSVVF1UVNDU1lNMmNPdW5UcFlyUkRFUUNjUEhteXdmRTEvVkZxT0RzNzQrREJnK0xqdzRjUFkvSGl4VmkwYUJIaTR1S01ybzJQajhmY3VYTXhkdXhZOGRpUFAvNkl0V3ZYaXYxa2F0ejV1Q2xMa0k0Y09ZS3Z2LzVhZkZ3VEVvV0ZoZUhWVjE4RndCNHdSRVJVUHdZdzFLckk1WElBNEE1SVJFUjBYOHZKeWNGdnYvMkd3c0pDYUxYYUJxL3YzNzgvQmd3WTBPVG5HenAwcU1teGhRc1hOdmwrS3BVS1c3WnN3ZGF0V3pGanhneVQ4S1UyalVhRG5Kd2N1THU3NC9qeDQyamJ0cTNSZWExV0MwZEhSNk5qVFZtQ05HUEdETXlZTVFQbDVlV1lNR0VDNXMyYmg1RWpSd0w0djEyUTJBT0dpSWpxd3dDR1dwV3lzakk0T3p2RDFkWFYycVVRRVJHMU9LVlNpZFRVVkdSbFpjSGYzeCtSa1pIdzl2YXVkemtPZ0FiRGlQcms1ZVVoS3lzTFE0WU1nWnVibTNoODA2Wk5EWTc5NFljZnNHWExGZ0NBWHEvSHhZc1hjZXpZTWFTa3BJZ3pSdGF2WDQvMTY5ZWJIWitVbElTa3BDVHhzYmUzTitiT25XdDBqVXFsZ291TGk5R3hwaXhCcW8rN3V6dDY5T2lCbDE1NkNlSGg0UUJNZThCVVZsWWlNVEdSczNTSmlPNWpER0NvVlpITDVYeGpRMFJFOTYzdnZ2c09GUlVWR0RkdUhLS2lvbHJrT1UrY09JSGs1R1MwYTljT01URXg0dkdnb0tBR3gzcDZlb3JmSHoxNkZJc1hMMFowZERTbVRKbUNOV3ZXNE5WWFgwWDM3dDBidk0vTW1UTk5saVBWcUt5c2hMdTd1L2c0TkRRVUkwZU9OT3BSczJYTEZxU2twQmdGUFVlUEhqVmFEbFdmaUlnSUxGKyt2TjVyUEQwOUc3eUdpSWhhTndZdzFHb0lnb0N5c2pKMDZ0VEoycVVRRVJGWlJYRnhNYVpPbllvMmJkcTAySE5ldkhnUk1wa01uVHQzTmpxK2QrL2VCc2RldUhCQi9IN28wS0hvMnJVcmdvT0RVVlJVaERWcjFpQWdJTUJvZGs1bVppYU9IRGxpMU95M0lUZHYzb1MvdjcvNCtLdXZ2c0xCZ3djaGw4dlJvMGNQQUJEN3RvU0ZoVUdqMFdEbnpwMllPSEVpcGs2ZGF0RnpGQlFVNE9MRmkwYkhzck96QVFDcHFha20xOWRzblUxRVJQY1hCakRVYWxSV1ZrS3YxM01HREJFUjNYY0VRUUFBOU9uVHAwWERGK0IyS0JJVkZRVW5KeWVqNDdXWEJsa3FPRGk0M3ZQWjJkazRjT0NBeFFHTVJxTkJmbjYrMktzRnVMMnQ5VWNmZlFRZkh4OTgrZVdYa01tTTN3NmZQSGtTNjlhdHc0VUxGNUNRa0FDcFZGcnZjeWdVQ3B3NWM2Yk8xN3QwNlZLVFl3eGdpSWp1VHd4Z3FOV28yVzJBRFhpSmlPaCtvOVBwQU54ZUN0T1NDZ29LVUZaV2h2ajRlSk56TmIxUDZ2UHR0OS9pczg4K3MvajU4dkx5R2d4cGFqdDc5aXgwT2gyaW82TUJBQWFEQVI5ODhBRTBHZzNtelp0bkVyNEF3TUNCQXpGOStuUnMzTGdSSDM3NElWNS8vWFdqSGpvYWpRYkE3Wmt0MzMvL1BZcUxpL0hOTjkrWUxIKzZzd2NNRVJFUkF4aHFOZVJ5T1dReW1kRTZieUlpb3Z1QndXQUFBQVFHQnJibzg1NDVjd1lBeElDak9WMi9maDFIamh5QlNxWENpeSsraUVHREJ1RXZmL2tMUWtOREVSMGREVDgvUDVNeFAvNzRJMlF5R2ZyMTZ3Y0ErUExMTDVHWm1ZbW5ubm9LUFh2MnJQTzVubnJxS1pTVWxHRGZ2bjN3OC9QRDdObXpzWDc5ZXB3K2ZScVhMbDBDY0hzMlRteHNMQjUrK09IbWVjRkVSTlRxTUlDaFZxT3NyQXkrdnI0Tjd2UkFSRVRVV3QyNURLaTVuVDE3RmdEUXJWczNpNjdYYURSaWpZSWdJQ2NuQndCTWx2a0VCUVVoSlNVRmVyMGU1OCtmeDZGRGg1Q1NrZ0pIUjBmTW1qVUx4NDhmUjNKeU10YXRXNGZJeUVnOCtPQ0RpSXlNTkxwSFhsNGUvdnZmLytMQkJ4K0V0N2MzZnY3NVoyemR1aFVEQnc3RUUwODhnYUtpSW5IWmNuWjJ0dEVPVGdEdzBrc3Y0ZHExYS9qbW0yOFFFaEtDbXpkdlFpS1JZUExreWVqYnR5KzZkT2tDaVVTQ2d3Y1BtbTNXVzlNVHh0eTVybDI3M3RYT1UwUkVaSjhZd0ZDcklaZkwwYUZEQjJ1WFFVUkVkRjh3R0F4SVQwOUhTRWlJeGN0L3AwK2Zqdkx5Y2pnN08wT3IxVUtyMVNJZ0lBQmVYbDRBZ0t0WHIrTHMyYk80ZnYwNkxsKytqT3pzYkNpVlNqZzZPbUx3NE1HWU1XTUdnb0tDTUhIaVJOeThlUk0vLy93ekRoMDZoSFhyMWlFNU9SbmR1M2ZINU1tVDBhZFBIK3pldlJzT0RnNllQbjA2ZERvZHZ2NzZhM1R1M0JrTEZpeUFRcUhBdEduVGpHcTdzeStMVENiRDIyKy9qVmRlZVFWdDJyVEIvUG56emY2UVo5bXlaZlcrWm5QbjU4NmR5d0NHaU9nK3hBQ0dXb1hxNm1wb3RWcjJmeUVpSW1vaGVyMGUwNmRQRjN1aTFQRHg4YWt6WEJneFlnUnljM09oMCtsZ01Camc0K09EU1pNbWljR0d3V0RBNnRXcjRlWGxoZkR3Y0R6MDBFT0lpWWxCNzk2OVRXYW90R25UQmhNblRzVEVpUk9SbDVlSGxKUVVIRHAwQ0k2T2pnQ0FHVE5tSUR3OFhLeGw1Y3FWRUFRQkxpNHVjSEZ4d2JScDA2RFJhQ0FJQW9LRGd6RnExQ2lUZXYzOC9KQ2NuR3kyVjB3TjluZ2hJaUpMU1lTYXR2bEVkdXo2OWV2NDlkZGZNWExrU0hoN2UxdTdIQ0lpb2hhMWV2VnFxTlZxdlBiYWE5WXU1YTRwbFVxNHVybzJhYXdnQ0Z5S1RFUkVOc3ZCMmdVUTNRdGxaV1dRU3FYaUZHWWlJaUt5VDAwTlh3QXdmQ0VpSXB2R0FJWmFCYmxjRG05dmI3N3hJaUlpSWlJaUlwdkVBSVphQmJsY0x1NWtRRVJFUkVSRVJHUnJHTUNRM1ZPcFZGQ3IxUXhnaUlpSWlJaUl5R1l4Z0NHN1YxNWVEZ0FNWUlpSWlJaUlpTWhtTVlBaHUxY1R3TEFCTHhFUkVSRVJFZGtxQmpCazl5b3FLdURtNWdaSFIwZHJsMEpFUkVSRVJFUmtGZ01Zc252bDVlWHc5dmEyZGhsRVJFUkVSRVJFZFdJQVEzWk5FQVFHTUVSRVJFUkVSR1R6R01DUVhhdXVyb1plcjJmL0Z5SWlJaUlpSXJKcERHRElybFZVVkFBQVo4QVFFUkVSRVJHUlRXTUFRM2F0dkx3Y0VvbUVNMkNJaUlpSWlJaklwakdBSWJ0V1hsNE9UMDlQT0Rqd2p6SVJFUkVSRVJIWkxuNXFKYnRXWGw3TzJTOUVSRVJFUkVSazh4akFrTjB5R0F5b3JLeGsveGNpSWlJaUlpS3llUXhneUc1VlZsWkNFQVFHTUVSRVJFUkVSR1R6R01DUTNTb3ZMd2ZBSFpDSWlJaUlpSWpJOWpHQUlidFZYbDRPcVZRS2QzZDNhNWRDUkVSRVJFUkVWQzhHTUdTM2FocndTaVFTYTVkQ1JFUkVSRVJFVkM4R01HUzN5c3ZMdWZ5SWlJaUlpSWlJN0FJREdMSkxXcTBXQ29XQ0FRd1JFUkVSRVJIWkJRWXdaSmNxS2lvQXNBRXZFUkVSRVJFUjJRY0dNR1NYYW5aQTh2THlzbklsUkVSRVJFUkVSQTFqQUVOMnFieThIRTVPVG5CMWRiVjJLVVJFUkVSRVJFUU5ZZ0JEZHFtaW9vTExqNGlJaUlpSWlNaHVNSUFodTFSUlVjSGxSMFJFUkVSRVJHUTNHTUNRM2RGcXRWQ3BWUEQwOUxSMktVUkVSRVJFUkVRV1lRQkRkcWV5c2hJQUcvQVNFUkVSRVJHUi9XQUFRM2FuWmd0cXpvQWhJaUlpSWlJaWU4RUFodXhPWldVbHBGSXBkMEFpSWlJaUlpSWl1OEVBaHV4T1pXVWxQRDA5SVpGSXJGMEtFUkVSRVJFUmtVVVl3SkRkNFE1SVJFUkVSRVJFWkc4WXdKQmRNUmdNcUtxcVl2OFhJaUlpSWlJaXNpc3lheGRBMUJqVjFkVVFCSUVCREZFTDBlbDB1SHIxS29xTGk2RlVLcUhYNjYxZEVwRk5xZWxKRmhnWWlQRHdjTWhrZkd0RmREZFVLaFYyN3R5SkNSTW13TkhSMGVKeEw3NzRJb1lNR1lJSkV5WTBZM1ZOOS9YWFgrUEFnUVA0NnF1dlRNNEpnb0Q5Ky9kaitQRGhjSEp5c2tKMVJOUlMrQzZCN0VyTkZ0UU1ZSWlhWDJscEtYNy8vWGY0Ky91amE5ZXU4UER3Z0ZRcXRYWlpSRFpGcjllanFxb0toWVdGT0g3OE9McDE2d1kvUHo5cmwwVmt0ODZkTzRmMTY5Zmp5cFVyZU9PTk55d2VkL0hpUlVSRlJaazl0Mi9mUG16WXNBRmJ0bXdSajJtMVdvd2ZQeDdQUC84OHhvNGRDd0NJajQrdjgvNHBLU2tXMTJKT1dWa1pDZ3NMelo3Ny9mZmZzWExsU2h3NmRBanZ2dnN1WEZ4Y1VGUlVoTjkrKzgzaSs0OGNPZkt1NmlPaWxzRUFodXdLdDZBbWFobWxwYVhJek14RTkrN2Q0ZXZyYSsxeWlHeVdWQ3FGdDdjM3ZMMjlJWmZMa1pHUmdlam9hSVl3UkUzVXQyOWZqQjA3Rm52MzdrVmtaQ1NlZU9LSnU3Nm5VcWxFU1VtSjBURkJFS0RWYWsxbWRrNmRPaFhEaHc4WEg2ZWtwQmdGTjNXRk5CTW1UTUN6eno3YnBQcWlvNlB4eGh0dllPblNwWGpycmJmdy92dnZJeXNyQzh1V0xiUDRIZ3hnaU93REF4aXlLNVdWbFhCM2QrZFA0WW1ha1U2bncrKy8vODd3aGFpUmZIMTkwYjE3ZDJSbVppSXVMbzdMa1lpYTZMbm5ua042ZWpxU2s1UFJyVnMzUkVkSE4raytoWVdGZVBycHA4WEg1c0tUMWF0WFkvWHExZUlNRjE5Zlg0U0ZoWW5uZlh4OFRNYjA2TkVEY1hGeDR1UFBQdnVzU2ZYVk5uVG9VR2kxV2h3N2Rnd3FsUW9EQmd6QTl1M2JHeHkzZWZObTdOeTU4NjZmbjRoYUJ0OFprRjJwMllLYWlKclAxYXRYNGUvdnovQ0ZxQWw4ZlgzaDcrK1BxMWV2b21QSGp0WXVoOGd1T1RzNzQ1Ly8vQ2YyNzkrUHRtM2JJaTB0RFltSmlRMk8yNzE3TjNidjNpMCszcmR2SDlhdlh5L09ZbG0vZnIxNFRxdlY0dGxubnpXWjhXS0pxS2dvbzVrNU5RRk1XVmtaTWpNenpZNjVjZU1HQUNBdExVMDhObkRnUUh6eHhSZjQrdXV2a1pLU2dwRWpSeHJOWlBIMjltNndGdmFNSWJJdkRHRElybFJXVmlJOFBOemFaUkMxYXNYRnhlamF0YXUxeXlDeVc2R2hvYmg0OFNJREdLSzdFQk1UZzVpWUdBQkF4NDRkOFk5Ly9LUGU2MWV2WG8yWW1CZ01HVEpFUENhVHlSQVdGaWJPWXFrOXMwV2owUUF3bmZGeU4zSnljaG9NaW1xZnI2dXZ6TUdEQit1OVI2OWV2UkFRRU5EWThvaklCakNBSWJ1aFZxdWgwV2pnNWVWbDdWS0lXaldsVWdrUER3OXJsMEZrdHp3OFBLQlFLS3hkQmxHckVSd2NqUEhqeDBPcjFkYTVNOUxxMWFzUkVSR0I4ZVBIMTNtZi9QeDg4WHV0Vmx2bmZWYXZYdDJrT252MDZJRk5temFaUGJkeDQwWWNPSENnenZPMU5kVDdaZkhpeFF4Z2lPd1VBeGl5RzJ6QVM5UXk5SG85K3l3UjNRV3BWTW90MjRtYUlEMDlIZlBuenhjZlQ1a3lCVE5tekFBQVpHWm1ZdEdpUlZpOGVIR1RaNWZObkRtendXc2Fhc0piSDJkblp3UUZCWms5NStibUJnQjFuci9UM0xsenhkMlphaFFWRldIYXRHa1dqU2NpMjhRQWh1d0d0NkFtSWlJaWFyM2F0MitQdVhQbkFnQ1NrcEtNem9XSGg4UFIwUkdMRmkzQ2YvN3pIN2k3dXpmNi9yV1gvR2cwR293Wk04YmtHaDhmbndhYjhGNitmQm43OXUweit4eTV1YmxJU2tyQ1cyKzlaWEhZUWtUM0R3WXdaRGNxS3l2aDZPZ0lGeGNYYTVkQ1JFUkVSUGRZUUVDQU9Pdmp6Z0RHdzhNRGI3enhCbDU5OVZVc1c3Yk1vcWE4aldFd0dBQUFFb21rd1d0UG56Nk4wNmRQbXozbjRlR0JuSndjYk5pd0FmUG16V3R5UFZldlhzWEpreWVOanNubDhpYmZqNGhzQXdNWXNoc1ZGUldjL1VKRVJFVFV3aFFLQlU2Y09JSGMzRnlVbDVkYk5LWi8vLzRZTUdEQVBhMGpPam9hRXlkT3hKWXRXN0JyMXk0OCt1aWpqUnB2Ymh2cUdqcWREZ0FzV29JN1ljSUUvUDN2ZnhjZlAvVFFRK0wzd2NIQkdEWnNHSDc2NlNkTW5qd1o3ZHExYTFTTk5YYnQyb1ZkdTNZMWFTd1IyUzRHTUdRM0tpc3JFUmdZYU8weWlJaUlpTzRiT1RrNVNFbEpnVjZ2UjBoSUNDSWpJeTNhK3ZoZTdTeDBwNmVlZWdxblQ1K0dxNnRybzhlYTI0YTZobHF0Qm5ENy9XYnRacjFsWldWbTcxVmZVUFBrazA4aUpTVUZtemR2TnVwcDB4aXpaczB5MlI2N3BLUUVMNzMwVXBQdVIwUzJnUUVNMlFXOVhvL3E2bW84OE1BRDFpNkZpSWlJNkw2UWs1T0QzYnQzSXlvcUNpTkdqR2hTNkhHdnlXUXlmUHp4eDNCd2NHajBXSFBiVU5lb3Fxb0NjRHVrcVIzVU5FV0hEaDNRdTNkdlhMMTZGVHFkRGpKWjR6OXllWGg0bVB6Z3NXYVpGQkhaTHdZd1pCZXFxNnNCc0FFdkVSRVJVVXRRS0JSSVNVbEJWRlFVeG8wYlorMXlqTndadnRRc2k3cHpWa3AxZFRWS1MwdkZXU3ptdHFHV3krWEl6ODhYZDl0TVNrcEN0MjdkeE90MjdOaUJOV3ZXTkxyR0JRc1d3TnZiMjZLZU11WlVWVldodUxqWTZGaHBhV21UN2tWRXRvTUJETm1GbXA5S2VIaDRXTGtTSWlJaW90YnZ4SWtUME92MUdERmloTFZMTVNFSUFoSVNFdURtNWdZbkp5Zms1T1FBQUVKRFE0MnVTMHRMdzdKbHk4VEg1cmFoM3J4NU03WnMyWUtYWDM0WndPMGVMdmVDdWQyVEdpTTVPUm5KeWNuM3BCWWlzaDBNWU1ndTFBUXdUZGx5a0lpSWlJZ2FKemMzRnlFaElWWlpkbFN6eFhOUlVaSFo4eEtKQklXRmhiaCsvVG9FUVlDam95TUdEaHhvMUF3WEFFYU9ISW1SSTBjQ0FDNWV2SWlLaWdyMDdkc1hLcFVLTzNic3dLT1BQZ28zTnpjQXdKSWxTK0R2N3c4L1A3OEc2OXUrZlR1MmI5OStOeSt4UVk4OTloamk0dUxNbm91TWpHelc1eWFpNXNNQWh1eENWVlVWWEZ4Y21yU0dsb2lJaUlnYXA3eTgzQ29mOUE4Y09JQ1ZLMWZpZ1FjZVFHcHFLbng5ZlRGanhneVR4citONmROeThlSkZMRml3QUczYnRrV3ZYcjF3NDhZTjdObXpCd2NPSE1CYmI3MkZvS0FncEtXbFdUemJKelkyRnYzNzl4Y2ZXN0pFcWFxcXl1TGxTTk9uVDBkY1hCeWlvcUlhdkpaOVlZanNDei9Oa2wyb3Fxcmk4aU1pSWlLaUZtVEpia2YzVW5aMk5wWXZYNDV1M2JwaDJiSmwyTEZqQjVLVGs1R1Nrb0orL2ZvaEpDUUVibTV1a01sazRwZFVLb1ZFSW9GR294Ry8xR28xTkJvTkhudnNNV1JuWitQOTk5OUhXRmdZbGk1ZENwbE1ob2lJQ0h6eXlTZDQ2NjIzOE4xMzM4SE56UTFxdFJwanhvd0JBQlFXRmtLbjAwRXFsZUxNbVRQaUxKa2FrWkdSK090Zi95byszcng1TTF4Y1hJeXUrZVNUVHlDUlNPRGk0b0xLeWtyOC9QUFBGbTlKL2RSVFQ1azlMZ2dDS2lzcjRlcnFDcGxNQnJsYzN1UWRvWWpJT2hqQWtGMm9xcXJpRnRSRVJFUkVyVmhFUkFTNmR1Mkt4TVJFT0RvNll1TEVpZWpWcXhkMjc5Nk5qSXdNSER0MkRCcU5CanFkcnNGN2hZZUg0ODkvL2pNU0VoTFF2WHQzdlB2dXUwWkJpcCtmSDFhc1dJR3NyQ3pNbXpjUFE0Y09SYWRPblFBQSsvZnZ4NVl0VzhScmE0Y3Q2OWV2aDVlWGw5RnpmZmZkZHliUG41ZVhoL1BuejBNUUJBQkFTRWpJWFc4aGJUQVlNR1hLRkhITDdCcVBQUExJWGQyWGlGb09BeGl5ZVFhREFRcUZnak5naUlpSWlGb3hSMGRITEYrKzNHakplYWRPbmZEYWE2K1pYS3ZUNmFEVmFzVXdSaXFWd3NIQkFRNE9EcEJLcGVLT1NLKysraXFHRFJzR1IwZEhrM3U0dUxpZ1I0OGVtRHg1TWg1Ly9ISHgrUGp4NDlHelowL285WHI0K3ZxS3dReGd2SlYxZlpZdlh3NEFZZ0JUMS9LajRjT0hXN1RVcU9ZMXpwa3pCM0s1SElJZ1FDcVZvbVBIanVqYnQ2OUY0NG5JK2hqQWtNMVRLQlFRQklFQkRCRVJFVkVyWjJtL3Y1b2xTQTBaTldwVXZlY2xFZ2xtekpoaGRNemYzeC8rL3Y0VzFkR1FodnErdEcvZkh1M2J0N2Y0ZmpYTHBJaklQamxZdXdDaWhuQUxhaUlpSWlJaUlySjNER0RJNW5FTGFpSWlJaUlpSXJKM0RHREk1bFZWVmNISnlhbkZPL0VURVJFUkVSRVIzU3NNWU1qbWNRdHFJaUlpSWlJaXNuY01ZTWptTVlBaElpSWlJaUlpZThjQWhteWFJQWlvcnE1bUFFTkVqUklmSDQvNCtIaXNYYnZXS3VPVGs1UHh5Q09QWVAzNjlVMGFUMFJFUkVTdEQ3ZWhKcHVtVkNwaE1CZ1l3QkRacWZqNGVMUEhuWjJkMGFaTkc4VEd4dUt4eHg1RFdGaFlDMWZXdkhidDJnV1ZTb1ZkdTNaaDVzeVpUYjVQN1YrLzd0MjdZK1hLbFkwYXI5Rm9NSG55WkZSVVZBQUFKa3lZZ0dlZmZiYmVNZG5aMlRoNjlDalMwOU5SVWxLQ3lzcEtlSGg0SURnNEdIMzc5c1hJa1NNUkZCVFUrQmREUkVSRWRKOWpBRU0yalRzZ0ViVk9hclVhK2ZuNXlNL1B4Lzc5Ky9IYWE2OWgrUERoMWk3cm5oazdkaXoyN3QyTFJ4NTVwTjdyOHZMeThNQUREMWgwejR5TURGeTVjZ1VkT25Td3VJN0RodytMNFV0RDVISTVWcTllamFOSGo1cWNLeXNyUTFsWkdTNWV2SWl0VzdkaTBxUkptRFp0R2lRU1NaMzNxeXQ4dTF1ZmZ2b3BPbmJzYU5HMVRha2hLQ2dJbXpadGF2UTRJaUlpb29Zd2dDR2JWaFBBY0FZTWtYMTcrT0dITVduU0pBQzNseGFXbFpYaHhJa1QyTDU5T3pRYURaWXRXNFlPSFRwWS9NSGExajM3N0xQMXpqUTVldlFvMXE5Zmo0S0NBcVNrcERSNFA0bEVBa0VRc0hmdlh2empILyt3dUk3ZHUzZGJkRjFoWVNFV0xGaUFHemR1QUFBNmRlcUVVYU5HSVRJeUVoNGVIcERMNVRoLy9qejI3ZHVINHVKaWJOaXdBUVVGQlhqOTlkZmg0RkQvYXVaMjdkclZHOVNvVkNvVUZ4Y0RnRVV6b1p5Y25QRDY2Ni9qekprejlWNVg4K3NxbFVvUkdocHFkQzQvUDcvTzQwUkVSRVROaFFFTTJiU3FxaXJJWkRLNHVMaFl1eFFpdWd2dTd1NUdIM2JidG0yTDZPaG85T3paRS9Qbno0ZGVyOGMzMzN5RE45NTR3NHBWdHB3TEZ5NmdvS0RBNHVzN2RPaUF5NWN2NDZlZmZzTHMyYlBoN096YzRKaWNuQnhrWldYQjBkRVJ2cjYrdUhuenB0bnIxR28xM243N2JkeTRjUU1TaVFUUFBQTU1Ibi84Y2FQUUpEdzhITEd4c1hqaWlTZVFsSlNFbjM3NkNhbXBxUWdORGNWVFR6MVZieDFyMTY2Rms1TlRuZWVUazVPeGRldFc5TzdkRzB1WExtM3dkUUZBbXpadGpNS2F1Z0lWQUFnSUNERHB4Uk1mSDEvbmNTSWlJcUxtd2dDR2JCcDNRQ0pxM1hyMTZvVWVQWHJnM0xsek9IZnVuTFhMc1ZtZE9uWEM1Y3VYVVYxZGpVT0hEdUhoaHg5dWNNejMzMzhQQUlpSmljR2xTNWZxdk82cnI3N0MxYXRYQVFEUFBmY2MvdnJYdjlaNXJZdUxDMTUvL1hWVVZWWGgrUEhqMkx4NU13WU5HbVR4TXFvN2FUUWE3TnUzRHdBd2RlcFVpOGY5ODUvL05IcGNWNkJDUkVSRVpFc1l3SkJOcTZxcWdxZW5wN1hMSUtKbUZCRVJnWFBuenFHc3JNemFwZGdzZjM5L1JFZEhJek16RTN2MzdtMHdnS21zck1UaHc0Y0IzQTRuTWpJeXpGNVhWVldGdlh2M0FnQjY5dXhaYi9oU1F5S1I0T1dYWDhiVFR6OE50VnFOYjcvOUZ2UG56N2ZvZGR6WmtGaWowYUM4dkJ3U2lhVEJCc01NVjRpSWlNamVNWUFobTFaZFhZM2c0R0JybDBGRXpVaWowUUJBbmN0cWNuTnpjZURBQVp3N2R3NS8vUEVITkJvTnZMMjkwYjE3ZDB5Y09CR2RPblZxOERsKy8vMTNiTjI2RlJrWkdWQXFsV2pUcGczNjkrK1BLVk9td012TDY1NlBYN3QyTGJadjN3NEFSajFlekMxeHFYMnNybjR3ZXIwZTQ4YU5RMlptSnJLenM1R1RrMVB2Nno1dzRBRFVhalc4dkx3d2VQQmcvUHZmL3paNzNaRWpSNkJVS2dGQTdORmpDWDkvZnd3YU5BaXBxYWs0Y3VRSVhubmxsWHFYR2RXb3E4ZUtJQWpOMW4rbHFLakk3Szk3WGNlSmlJaUltZ3NER0xKWkdvMEdPcDJPT3lBUnRYS1ptWmtBWUhZWnk5YXRXNUdjbkd4eS9OYXRXemh5NUFqUzB0THc5dHR2bzMvLy9uWGVmOSsrZlZpNWNpVUVRUkNQRlJZVzRydnZ2c1BodzRleGZQbHl0RzNidHRuRzN3dUNJR0R3NE1GWXMyWU55c3ZMc1dmUEhyejY2cXQxWHJ0bnp4NEF3S2hSbytEazVHUlVlMjNuejU4SGNMdlJlZS9ldlJ0VlU3OSsvWkNhbWdxdFZvdXNyQ3pFeE1SWU5NN1gxeGZmZlBPTnhjL3o1Sk5QUWk2WE42cTIydGlFbDRpSWlHd0ZBeGl5V2RYVjFRQzRCVFZSYTNidzRFRmN1M1lOQVBEUVF3K1puQzhzTElSTUpzT1FJVU1RRnhlSHRtM2JRaWFUNGRTcFUvanl5eStoMFdpd1lzVUtmUDMxMTNCMGREUVpuNU9UZzUwN2Q2Sno1ODU0OHNrbkVSWVdockt5TXZ6NDQ0LzQrZWVmY2V2V0xTeGF0QWlmZlBJSlpETFRmeEx2ZHZ5ZHZ2cnFLd0MzZzZXYTNpYzF4K29qQ0FJY0hSMHhhdFFvZlBQTk4vajU1NS94M0hQUHdjM056ZVRhMDZkUG83Q3dFQktKQkdQSGpxMzN2ams1T1FDQUxsMjYxTHRUa1RtUmtaSGk5NWN2WDdZNGdHbHBiTUpMUkVSRXRvSUJETm1zbWdERzNBY01vdnVkWHErSFRxY1R2d3dHQXd3R0F3UkJnQ0FJZC9WOWN4TUVBY1hGeGRpL2Z6KysvdnByQUVEZnZuM05mdmp0MnJVckprMmFaREpUSVNJaUFsS3BGR3ZXckVGWldSblMwOVBScjE4L2svRy8vZlliNHVMaWtKaVlDS2xVS2g2UGpZMkZwNmNuZHUvZWpieThQQnc5ZWhURGhnMjc1K1B2VlBNNmFnZkw1bmJ1cWN1WU1XUHc3YmZmUXFWUzRhZWZmc0lqanp4aWNrMU44OTFldlhvMWVPL3k4bklBUUdCZ29NVTExUEQxOVJXL3I2aW9xUE82TzRPZDh2SnlrMTR3OWFtcGtZaUlpTWplTVlBaG04VVpNTlFhYWJWYXFGUXFxTlZxY1psZDdTK3RWbXR5ek56eDVneEthbit3dmxlMmI5OHU5a1NwVFNhVDRZa25uc0RNbVRQTnpzQ29yOWxzelpJY0FNakx5ek1id0RnN08rTzExMTR6Q2s5cXpKbzFDd2NQSG9SS3Bhb3pRTG5iOGZkYWFHZ29ldmZ1alZPblRtSHYzcjBtQWN6Tm16Znh2Ly85RHdBd2J0eTRCdTlYOC85WlYxZlhSdGRTZTR4YXJUWTZWL3ZQcDRPRGc5RTVnOEZ3MTB0OVRwNDhpWVVMRnhvZHU3T25TMTM5ZEZyUzh1WExyVjBDRVJFUjJSQUdNR1N6RkFvRm5KMmR6WDd3SWJJVk9wME9hclVhYXJWYURGWnFmOTE1ekdBdzFIcy9xVlFLbVV3bWZqazZPc0xKeVFsdWJtNG14MnMvZG5Cd2dJT0RBeVFTaWZqZnBuNmZtcHJhSXI5MkxpNHVXTHg0Y2FPWHJpZ1VDaFFVRk9ENjlldmlzWm9nNFU2eHNiSHc4ZkV4ZTg3TnpRMDllL2JFLy83M1ArVG01amJMdU1KTUt3QUFJQUJKUkVGVStPWXdidHc0bkRwMUNwY3ZYMFptWmlhaW82UEZjM3YzN29VZ0NBZ0lDRUJjWEZ5RDkzSnljb0pPcHhNYjhUYUdTcVVTdjc5enBxSmVyeGUvdi9QLzRmZWlCNHlycXl2Q3dzTEV4M1gxZEFHQWtwSVNzek51NmpwK0x6VjJXZGZkYUluWmEwUkVSSFIzR01DUXphcXVydWJzRjdJcXJWYUw2dXBxS0JRS0tCUUtvKzlyZ3BYYUh6UnJrOGxrY0haMmhyT3pNMXhkWGVIcjZ5cytydmx5Y25JeUNWSmE4Z05iUzNyNDRZY3hhZElrNlBWNlhMeDRFZXZYcjBkSlNRa1NFaEx3NFljZkd2VVR1ZFBseTVlUm1wcUszMy8vSGRldVhUTzdKS1d1MzRlUWtKQjY2d29LQ2dLQU9yZkF2dHZ4elNFdUxnNkJnWUVvTGk3R25qMTd4QUJHcDlPSmZXVkdqeDV0VVhqdDVlVUZoVUtCMHRMU1J0ZFIrL2ZoemxsVE9wME9nR240Y3E5MDc5N2RxSDlMWFQxZGdOdC9Oc3pOdUtucitMMVVWNlBrNXJCdDJ6YWpVSktJaUloc0R3TVlzbG5WMWRYdzl2YTJkaG5VU2dtQ0FMVmFYV2ZBb2xBb29OVnFqY2JJWkRLNHVibkJ6YzBOM3Q3ZUpvRks3Uy9PM0RMbTd1NHV6azRJQ3d0RFRFd01YbmpoQlZSVVZHRHg0c1ZZdTNhdDJTYTZuMzc2S1hiczJDSCtkTi9aMlJrZE9uUkFhR2dvUWtORHpTNXJxcTJoeHJnMXkyUHFDOUx1Wm54emNIQnd3T2pSby9IVlYxL2hsMTkrd2ZQUFB3OHZMeThjT1hJRVpXVmxrRXFsR0QxNnRFWDM2dGl4SS83NDR3OWtaV1UxdW82YUJyNDE5NmxOb1ZBQU1MKzBxYVY3d0FRRkJXSFRwazFHeCtMajQrczhUa1JFUk5SY0dNQ1F6VklvRkEzKzlKbW9JVnF0RmhVVkZlSlhaV1VsS2lzcm9WQW9USllET1RrNXdkM2RIUjRlSG1qVHBnM2MzZDNGd01YZDNSMU9UazVXZWhXdFQzQndNUDd4ajM5ZzhlTEZ5TS9QeC9idDJ6RjU4bVNqYS9idTNZdnZ2dnNPd08wWk5JOC8vamphdDI5dk5FdW9vUUNtSVRVZjdqMDlQYTB5dnFsR2p4Nk56WnMzUTZQUklDVWxCWTgvL2poKytPRUhBRUQvL3YzaDcrOXYwWDE2OXV5SnRMUTBsSldWbVN4bmFzaUpFeWNBM0o1RmMrY1c0dlgxOExvWFBXQXM5ZEZISDVrTjl1N1Y5VVJFUkVTTndRQ0diSkphcllaT3ArTVNKTEtZU3FVU0E1YmFnVXZ0UGhWU3FSU2VucDd3OWZWRnUzYnR4R0NsSm1TeFpCdGh1bmVHRGgySzNidDNJeU1qQTF1MmJNSElrU09OZ29NOWUvWUFBS0tqbzgwdTVhaXFxbXJ3T2VyYm5RZjR2MWtjNGVIaHpUSyt1Zmo1K1dIQWdBRTRldlFvRGg0OGlFR0RCdUg4K2ZNQUxHdStXMlBZc0dGSVRrNkdXcTNHdDk5K2EzRUFVMXBhaWlOSGpnQzQzUXo1emhsZkpTVWxBRXlYSnZYcjF3OGVIaDVZc0dDQjBYR05Sb014WThZQU1HMmV1M1RwVW90K3I4M3AyclZyczE1UFJFUkUxQmo4dEVFMnFXYjZPZ01ZdXBOR280RmNMa2Q1ZWJuUnJCYU5SaU5lNCtUa0JFOVBUNFNFaE1ETHl3dWVucDd3OHZLQ201dGJxKzJ4WXErZWZmWlp2UGppaTFBcWxWaTNiaDNtejU4dm5ydDI3Um9BSUNvcXl1ellNMmZPTkhqL00yZk9RSy9YbTEwU2xwV1ZKZmJNNk5telo3T01yMHZ0UDRjR2c4RmtweUJMakJzM0RrZVBIa1ZlWHA2NGxLWnQyN2I0MDUvK1pQRTl2TDI5TVdiTUdPellzUU5wYVdrNGZQZ3dIbnp3d1hySENJS0FsU3RYUXExV1F5YVRZZUxFaVNiWDNMaHhBd0RRcGswYm8rUHZ2ZmNlU2t0TGtaU1VoS2VmZnJyT0JzY0FrSnFhaW9DQUFKT3d4bElKQ1Frb0tDaW84M3g5VFhqTjlaSWhJaUlpdWxzTVlNZ20xVXhmdjNObkRicS9hTFZheU9WeXlPVnlsSmFXUWk2WEcrMTI0K3JxQ2k4dkw3UnYzeDVlWGw1aTJPTGk0bUxGcXFreHVuVHBnZ2NmZkJDSER4OUdhbW9xeG84Zmp5NWR1Z0Q0dngxNmF2Y2FxVkZaV1luazVPUUc3MTljWEl5Tkd6ZmliMy83bTlGeGpVYUQxYXRYQTdqZDUyWFVxRkhOTXI0dXRmL2ZWbFJVMUtUbGxyR3hzUWdMQzBOK2ZqNzI3OThQQUJnN2RteWpROGFaTTJmaTVNbVR5TS9QeHdjZmZBQ0R3VkRubHRvS2hRS3JWcTNDOGVQSEFRRFRwMDlIY0hDd3lYVTF2MmZ0MjdjM09pNElBcFl1WFlvelo4NGdPenNibjN6eWlkbm51WEhqQnBZdFd3YVpUSVpGaXhhaFY2OWVqWHBONWVYbCtPT1BQK3BkNnRRU1RYaUppSWlJYW1NQVF6YXB2djRCMURwcHRWcVVsWlVaaFMyMWx4MTRlbnJDMzk4Zm5UcDFncSt2TDd5OXZkbXJvWldZTldzV2poMDdCcDFPaDA4KytRUWZmZlFSSkJJSmV2YnNpVjkvL1JVWkdSbFl1blFweG84ZkQxZFhWMlJuWjJQVHBrMFcvZjU3ZUhoZzgrYk4rT09QUC9Ed3d3L0R4OGNIVjY5ZXhkZGZmNDFMbHk0QkFDWk5tb1RBd01CbUdWK1hpSWdJOGZ0MTY5Wmg2dFNwdUhMbFNwM0JSMTNHalJ1SC8vem5Qd0J1QjFhTkRZS0EyNDJOMzN2dlBjeWJOdzgzYjk3RWtpVkxzRy9mUHNUSHh5TThQQnpPenM2UXkrVTRlL1lzOXUvZkwrNllOR0xFQ0pPK1BUWFMwOU1CUUF6VGFtemF0QWxuenB5QnM3TXpYbnZ0dFRwckNna0p3Wnc1YzdCNjlXb2tKQ1RnblhmZVFkKytmZXQ5SFZxdEZydDM3OFl2di95Q2MrZk80WnR2dnFtemtYdGRUWGlKaUlpSW1oTURHTEpKQ29XQ084bTBZb0lnb0t5c0RDVWxKV0xZVWxsWktaNzM4UENBcjY4dk9uYnNDRjlmWC9qNCtEQnNhY1dDZzRQeDZLT1BZdnYyN2JoNDhTSisrdWtueE1mSFk5YXNXVGgzN2h5cXE2dVJtcHFLMU5SVWNZeVhseGVXTDErTzJiTm4xM3Z2K1BoNFhMOSszV1I4aldIRGhtSDY5T25OTnI0dWZmcjBRWnMyYlhEejVrMGNQWG9VUjQ4ZUZlL1hHUEh4OFdJUGx3Y2ZmTERKellCRFEwT3hhdFVxTEYrK0hLZFBuOGJaczJkeDl1eFpzOWU2dWJsaDJyUnBtREJoZ3RuWk5oY3ZYa1JoWVNHY25Kd1FHeHNySHYvMTExK3hjZU5HQU1EY3VYTk5HdmZlYWZ6NDhiaDE2eGEyYk5tQ2Q5NTVCKys5OXg1NjkrNHRubGNxbFRoLy9yeFlaMmxwS1Q3KytHUHhmRkZSRVhmU0l5SWlJcHZDQUlac1VuVjFOV2UvdENLQ0lFQXVsNk80dUJqRnhjVW9LU2tSdDNoMmQzZUhuNThmSWlJaTRPdnJDMTlmWDRZdDk2R3BVNmZpd0lFRDR0S2lRWU1HSVR3OEhQLzV6Myt3WWNNR25EbHpCbVZsWmZEMjlrYWZQbjN3OU5OUG0vUVhNVWNxbFdMUm9rWDQ5dHR2Y2ZEZ1FSUVdGc0xGeFFWUlVWRVlPM1lzaGd3WjBxemo2K0xrNUlTbFM1ZmlrMDgrUVVaR0JnUkJhRklEV0E4UER3d2RPaFQ3OSsvSDJMRmptMVJMamNEQVFDeGR1aFNuVDUvR29VT0hrSkdSZ2RMU1VyR1J0WU9EQTU1OTlsa01IejY4M21Cang0NGRBSUJCZ3diQjJka1p3TzFRNXYzMzM0Y2dDQmczYnB6SmRzOTFiZU05YytaTWxKU1VJQ1VsQlltSmlmamdndy9RcFVzWHpKczNENW1abVVianBGSXBvcU9qMGI5L2Z3d1lNRURjOXB5SWlJaklWa2dFUVJDc1hRVFJuUTRjT0FCdmIyL0V4Y1ZadXhScUFvUEJZQks0NkhRNkFMZWJmZ1lHQm9wZk5SL1F5SGI4OU5OUEdERmloTFhMSUJ1eGV2VnFmUC85OXdDQU1XUEc0T1dYWDY3ejJ0emNYRHovL1BNUUJBRWZmL3d4dW5UcGd0emNYTXlmUHg4VkZSVVlOR2dRRWhJU2NQUG1UVWlsVW5FcFlVcEtDcFl0V3dZL1B6OXMyN2JONko0YWpRYXZ2UElLc3JPejRlSGhnUlVyVm1EYnRtMUlUVTJGbzZNamV2ZnVqY0dEQjZOLy8vN3c4UEN3NkRXMXhCS2tsdjU3dEczYk5seS9mcjNlcFYxRWpiRjgrWEl4MENRaW9udURNMkRJSmxWWFZ6ZXBLU1ZaaDhGZ1FHbHBxUmk0M0xwMVN3eGNmSHg4RUJFUklRWXVUazVPVnE2V2lCcmpoUmRld0sxYnQzRHMyREg4OE1NUGtNbGtlT0dGRjh3dVAwcE9Ub1lnQ0lpTGkwT1hMbDJnMCttd1pNa1NWRlJVb0hmdjNuanp6VGZoNE9DQVhidDI0YnZ2dmpNWmIyNEhKeWNuSnlRbUptTE9uRG53OWZXRm01c2JKazZjaUw1OSt5SXVMczZrV2J0ZXI4ZEREejNVNE9zcUtpb3ltWWxUMjl5NWMrOTZWaEVSRVJGUmJReGd5T2FvMVdybzlYb3VRYkp4YXJVYU4yN2N3STBiTjFCVVZBU3RWZ3VKUkFJZkh4ODg4TUFEYU5PbURRSUNBcmljaU1qT1NTUVN2UG5tbS9qWHYvNkY0OGVQNC92dnYwZHViaTRtVDU2TXJsMjd3dG5aR1pjdlgwYVhMbDB3YmRvMFhMaHdBWFBtekFGd2U0ZW9sU3RYWXV2V3JYajY2YWNoazkxKzI5RytmWHM0T0RqQVlEQUF1TjFYcGxldlhuanV1ZWZNMWxDelBDbzBORlFNWEdvM01yNnozckN3c0x0KzNaYk9waUVpSWlLeUZBTVlzam5jQWNsMmxaV1ZvYkN3RURkdTNCQjNRbkYzZDBkNGVEaUNnNE1adUJDMVVqS1pESW1KaVZpOWVqWDI3dDJMek14TXZQWFdXMGJYcEtTa0lEbzZHbXZYcmtWUVVKQjQzTXZMQzg4ODg0elJ0YU5IajhibzBhTUIzSjVCNStEZzBHQU5rWkdSRnRYcTRPQ0E5ZXZYVzNRdEVSRVJVVXRpQUVNMlI2RlFBSURKdEhKcWVUcWREamR2M2hSbnVpaVZTa2drRWdRRUJLQkhqeDRJQ1FtQmw1ZVh0Y3Nrb2hZZ2xVb3hkKzVjL09VdmY4R3VYYnR3K3ZScGFEUWFBRERxNVZRN2ZMR0VKZUVMRVJFUlVXdkFBSVpzamxLcEJBQzR1cnBhdVpMN2swcWxRa0ZCQVFvTEMzSHo1azBZREFZNE9Ua2hKQ1FFSVNFaENBb0tZaDhYb3Z0WXIxNjkwS3RYTDNGM00wRVE0T3ZyYSsyeWlJaUlpR3dlQXhpeU9RcUZBaktaakV0WldwQkdvMEZCUVFIeTgvTng4K1pOQ0lJQUh4OGZkTzdjR1NFaElmRHo4elBiY0pPSTdsOFNpUVIrZm43V0xvT0lXaG1kVG9lU2toSUVCd2NiSGRmcjlaQktwVWJIRmkxYWhOallXRHp5eUNNTlhtdk93b1VMRVJRVWhMbHo1OTU5NGJXY09IRUNxMWF0d3ZMbHl5M2VWS0tpb3FMQldjVS8vdmdqZ29PRDBhdFhyM3RSSmhGWkFlZjlrczFSS3BWY2Z0UUNkRG9kcmwyN2hyUzBOT3pac3dlblRwMkNVcWxFZEhRMEhuNzRZY1RIeDZONzkrN3c5L2RuK0VKRVJFUXRZczJhTlpnelp3NU9uejR0SHR1NWN5ZG16NTZOa3BJU28ydC8rZVVYWkdWbEdSMDdmdnc0WnMrZWpjdVhMOWY3UENVbEpUaDE2cFJKMEhNdmJOeTRFUkVSRVJhSEwxOTk5UlZtejU2Ti9QejhlcTlidTNZdGZ2cnBwM3RSSWhGWkNXZkFrTTFSS0JSY2Z0Uk1EQVlEL3ZqakQxeTdkZzJGaFlYaWJsT2RPM2RHV0ZnWXZMMjlyVjBpRVJFUjNjZWVmUEpKcEtlblkrSENoWGp4eFJjeGR1eFlSRWRINDRzdnZzQzhlZk93ZlBueU9tZmZYYmx5QlV1V0xBRUFjWmUxR25WdE83OXUzVHFzVzdldXpucFNVbEtNSG84YU5hck9hdzhjT0lEVTFGUmN2SGl4enVkY3ZIZ3grdlRwWTNSczRNQ0IyTEZqQitiTm00Y1ZLMVlnTkRUVTdQMEZRV0RmTENJN3h3Q0diSTVTcVd4MEUwZXFYM0Z4TWE1Y3VZS0NnZ0pvdFZxNHVMamdnUWNlUVB2MjdibUVnSWlJaUd4R1VGQVFWcTFhaGZuejV5TXBLUW5oNGVHSWlZbkJtMisraVlTRUJDeFlzQUFyVnF3dzJTcStvS0FBOCtmUGgxNnZ4NUlsUzlDeFkwZVRlei95eUNONDlORkhMYXBqMTY1ZDJMMTd0OG54QlFzV0FBQ3lzN1B4M1hmZllmNzgrV0lvVWxGUmdjOCsrd3dQUGZRUVJvd1lJWTRSQkFILy92ZS9VVmxaaWZidDI1dmNNekl5RXYvNjE3L3d4aHR2NFBYWFg4ZXFWYXNRRUJCZ2NwM0JZTEJvYVJVUjJTNEdNR1JUQkVHQVVxbmtESmg3UUtQUjRNcVZLOGpMeTBObFpTV2NuSndRRmhhRzl1M2JJeUFnZ011S2lJaUl5Q1o1ZTN2and3OC94SkVqUnhBVEV3TUE2TmV2SDU1NTVobWNPblVLT3AzT1pFeE9UZzdVYWpYZWZmZGRjWXk1KzRhRmhWbGNnemxEaHc0RkFGeTZkQW5oNGVFWVBueTRlQzR4TVJFS2hRS3paczJDajQrUGVIelBuajBvTGk3RzNMbHo2L3doWTJ4c0xGNTg4VVdzV2JNR1Y2NWNNUnZBNlBWNnlHVDgrRVprei9nM21HeUtTcVdDSUFqc0FYTVhpb3VMa1plWGgrdlhyOE5nTUNBd01CRGR1blZEMjdadCtWTVRJaUlpc21rbEpTVUlDQWlBaDRjSHhvd1pBK0QyekpLcXFpb01HREFBL2Z2M2gwS2hnRUtoQUhCNzZYcGhZU0dpb3FMdzRZY2Z3czNORFlXRmhRZ09EalpacnJOeDQwWnMzTGp4bnRTWm5wNk82T2hvOGZHV0xWdVFscGFHaHg1NkNKV1ZsYWlzckFSd2UyWjNjbkl5SWlNajBiTm5UN0hQUzVzMmJlRHM3R3gwejlHalJ5TXVMczdzN0dSQkVLRFQ2ZmdETkNJN3h3Q0diQXEzb0c0YXRWcU5xMWV2R3MxMmlZeU14QU1QUEFCUFQwOXJsMGRFUkVUVW9GT25UaUVoSVFGVHBrekJ0R25UeExCaHk1WXQyTDU5dTlreHg0NGR3N0ZqeDB5T2I5dTJ6U1RJdUJkTGtBQ2dxS2dJT1RrNW1ESmxDZ0NncXFvS08zZnVSR3hzTFBidjM0LzkrL2Viak1uTnpjWE1tVFBGeHl0WHJrUmdZQ0RLeTh2RlkzNStmbVpudmdELzl4NjVxS2pJb3ZxSnlEWXhnQ0diVXZQVERNNkFzWXk1MlM3UjBkRm8yN1l0bTdRUkVSR1JYWW1PamtiZnZuMnhZY01HWExod0FRc1hMalRxOVpLUWtORGdQWTRmUDI3U09MZkd2VmlDQkFDSER4K0dSQ0pCUUVDQU9LUGw0NDgvaG9lSEJ4NTk5RkY4K3VtbllnK2ErUGg0dlBycXEzajQ0WWNCQVBuNStXSVFzM256WnV6YnQwKzg3OFNKRS9IM3YvL2Q3SE5XVlZVQkFLNWR1MlpSL1VSa214akFrRTNoREppR0NZS0E2OWV2SXlzckMzSzVITTdPenVqVXFSTWlJaUk0MjRXSWlJanNscXVyS3hJVEUvSHBwNTlpeDQ0ZDJMQmhBNTUvL25ueC9PREJneHU4UjMwelJPN0ZFaVJCRVBEamp6OUNFQVM4K09LTDR2RnQyN2JCMGRHeFVmZWFPblVxeG80ZEN3QjQ0WVVYNnIyMnNMQVFBSERqeGcyVWw1ZHo1MG9pTzhVQWhteUtRcUdBVENacjlEOWc5d085WG8vTGx5OGpPenNiMWRYVjhQTHlRcDgrZmRDK2ZYdk9kaUVpSXFKV1FTS1JZTTZjT2VqU3BRc0dEaHhvZE83a3laTU5qcStaa1dMT3ZWaUM5T3V2djRwaFNFcEtDcXFxcXZEWVk0OFpYZlBISDMvQXljbEpmRnhhV2lyV2RlUEdEZkY0VUZDUXhUdC9Ycmx5UmZ3K0l5UEQ1TmVHaU93REF4aXlLVXFsa3N1UDdxQldxNUdibTR2YzNGeG9OQm9FQmdiaVQzLzZFNEtEZzltSWpZaUlpSnFkUXFIQWlSTW5rSnViYTlTenBENzkrL2ZIZ0FFRG12eWNOYnNOMWJadzRjSW0zdys0K3lWSWdpQmc4K2JOY0hCd2dNRmdxSE5zWW1LaTBlTXZ2L3dTWDM3NVpXTktOWkdlbm82Z29DQjRlM3NqTFMyTkFReVJuV0lBUXpaRm9WQncrZEgvVjFWVmhlenNiRnk1Y2dWNnZSN3QyclZENTg2ZHpYYkdKeUlpSW1vT09UazVTRWxKZ1Y2dlIwaElDQ0lqSTQxbWQ5VEYwcUREbkx5OFBHUmxaV0hJa0NGR1A1amJ0R2xUZzJOLytPRUhiTm15eGV5NXUxMkM5UFBQUHlNN094dGp4b3pCRHovOFlISmVFQVFBd09lZmY0NE9IVG9BcUw4SFRFTUVRWUJFSW9GU3FjVFpzMmN4Wk1nUUJBUUVZTWVPSFZDcFZIQnhjV255YXlFaTYyQUFRelpGcVZSYVBCV3p0YXFzckVSbVppYXVYNzhPQndjSGRPalFBVkZSVVVaTjZJaUlpSWlhVzJscEtYNzk5VmRFUlVWaHhJZ1JMZlpEc2hNblRpQTVPUm50MnJWRFRFeU1lTnlTOTRoMTljT2JQbjA2T25Ub2dJaUlDUEdZUnFQQjNyMTc4ZGhqajVuTUtyNTgrYkxSc2gvZ2RxZ1VIUjJOOGVQSG13MWdWQ29WQUpoc0w5MVlhclVheTVjdngvVHAweEVXRm9aRGh3NUJxVlJpOE9EQmFOT21EVFp0Mm9SOSsvYVpMSDBpSXR2SEFJWnNoaUFJVUNxVjkrME1HSVZDZ2N6TVRGeTllaFZTcVJSZHVuUkJwMDZkN3ZvZmNhTEdra3FsME92MWtFcWwxaTZGeUM3eDd3KzFGcGN1WFVKVVZCVEdqUnZYb3M5NzhlSkZ5R1F5ZE83YzJlajQzcjE3R3h4NzRjSUZvOGVDSUdENzl1MFlQMzQ4dkwyOWNmVG9VVVJFUkNBc0xBeEhqeDdGM3IxNzRlRGdZTlJRRjdnZHRxalZhcXhhdFFvdnYvd3lBS0JUcDA1WXNXSUZDZ29LekQ1M2FXa3BBT0RXclZ2UTZYUkd4ODMxZ0RHbnBLUUU3N3p6RHE1ZXZZb0pFeVpBcTlWaTY5YXRDQTBOeFovLy9HZElKQkxFeE1SZzY5YXRHRFZxRkpmdUU5a1pCakJrTTFRcUZRUkJ1Ty8rSVZHcFZMaHc0UUx5OHZJZ2tVZ1FGUldGTGwyNldEUzlsNmc1dUxxNm9xcXFpanNzRURWUlZWWFZmZmR2R2JWT2dpQmd4SWdSTGY2OG1abVppSXFLTW5rdmxKU1UxT2g3blRsekJwOTk5aGtDQWdJd2RPaFF2UHZ1dS9qYjMvNkdxVk9uWXZEZ3dYamlpU2Z3N2JmZklqQXdFSk1tVFFJQW5EOS9IcDA2ZFVKR1JnWisvUEZIaEllSGk3Tk42dHY0b0diR3pDdXZ2R0owM05JZU1MbTV1WGpoaFJmZzZPaUlWYXRXSVRJeUVwczJiY0lmZi95QkJRc1dpTE4wSmsrZWpJVUxGK0x6enovSDNMbHpHLzFyUWtUV3d3Q0diSVpDb1FCdy8yeEJyZEZva0pXVmhaeWNIQWlDZ0lpSUNIVHQydlcrZWYxa3V3SURBMUZZV01nQWhxaUpDZ3NMRVJBUVlPMHlpTzZhcDZkbmk3OHZLU2dvUUZsWkdlTGo0MDNPcGFTa05EaisyMisveFdlZmZTWSszcmR2SHp3OVBURm8wQ0N6MTgrZVBSc0ZCUVc0ZlBteTJIUGx3dzgvUkZoWUdCSVRFNUdmbjQrMWE5Y2lNakxTYURrVUFKTWF6NXc1ZzRpSUNLUG50NlFIVEVsSkNRRGc5T25UNk42OU94SVRFK0h0N1kzejU4OWo0OGFONk5HakI0WU5HeVplMzZkUEgvVHAwd2Q3OSs1RjU4NmQ4ZEJERHpYNDYwSkV0b0VCRE5tTW1uV3pyVDJBME9sMHlNbkpRVlpXRm5RNkhjTER3OUd0V3plNHU3dGJ1elFpQUVCNGVEaU9IejhPdVZ3T1gxOWZhNWREWkZma2NqbHUzYnFGL3YzN1c3c1VvcnRtamZka1o4NmNBUUJFUjBmZjliMktpNHZ4eXkrLzRLOS8vU3NjSFIzRjQ3VjNNSkpJSkhqenpUZkYyVGJsNWVXNGNlTUdoZ3daQXBsTWhvU0VCRHozM0hQNDRvc3ZzR0xGQ3FQN3IxKy9YdnplMGRFUlI0OGVOUnNjTmVUWFgzOEZjSHZucDNuejVzSFIwUkdYTGwzQzIyKy9EVTlQVDd6Kyt1c21QV3BlZWVVVnpKa3pCeXRXcklCZXI4ZVlNV01hL2J4RTFQSVl3SkROcUFsZ1dtdEhkMEVRY1BYcVZady9meDRxbFFydDJyVkRkSFEwdkx5OHJGMGFrUkdaVEladTNib2hJeU1EM2J0M1p3aERaQ0c1WEk2TWpBeEVSMGV6Qnd5MUN0YjRjM3oyN0ZrQVFMZHUzU3k2WHFQUmlPR0pJQWpJeWNrQmNMdjJJMGVPUUNLUkdEV3I5ZlB6dytIRGg5R3BVeWVUZ0VtbFVtSFBuajBRQkFGOSt2UUJBUGo2K21MSmtpVkdEWUFkSFIzUm9VTUhvNTJlMXExYmgrcnFhcU9aS3JVVkZoYkN5Y2tKR1JrWjRqMXFqQmt6QmpxZERvOCsraWdrRWduUzA5UHgzbnZ2UWF2VjR0MTMzelhiZkRnd01CRHZ2UE1PM25qakRheGF0UXE1dWJsY2prUmtCeGpBa00xUXFWU1FTQ1N0c3ZlSlhDN0htVE5uY092V0xRUUVCR0RRb0VIOFVFczJ6Yy9QRDlIUjBjak16SVMvdno5Q1EwUGg0ZUhCRDVWRWQ5RHI5YWlxcWtKaFlTRnUzYnFGNk9obytQbjVXYnNzSXJ0a01CaVFucDZPa0pBUWk5OG5UWjgrSGVYbDVYQjJkb1pXcTRWV3EwVkFRQUM4dkx6dzJHT1BZZGl3WVVaTGFwOTU1aG1zWExrU0NRa0padThuazhud3hCTlBHQzAzZXVDQkI0eXVDUTRPeHVlZmZ5NCtycXFxd3A0OWU5Q3paMDkwN2RyVjdIMC8rK3d6cEtXbEFRQkNRa0tNN3VuZzRDQ0dSQnFOQmtsSlNUQVlERmk4ZURHNmQrOWU1MnVQaVluQmtpVkw4TzY3NzZKZnYzNTFYa2RFdG9NQkROa01sVW9GWjJkbmt5bVc5a3l0VmlNakl3TjVlWGx3Y1hGQjM3NTlFUjRlYnUyeWlDemk1K2VIdUxnNFhMMTZGUmN2WG9SQ29ZQmVyN2QyV1VRMlJTcVZ3czNORFFFQkFZaUxpNE5NeHJkV1JFMmwxK3N4ZmZwMGFEUWFvK00rUGo1R3MwMXFHekZpQkhKemM2SFQ2V0F3R09EajQ0TkpreWFKN3lmdjdHYzJmUGh3L09VdmY4R3RXN2NnQ0lMUk9ZbEVBajgvdjBidlFPbmg0WUdGQ3hlaWJkdTJKdWQyN3R3SkZ4Y1h4TWJHWXR5NGNaQktwZWpjdWJQUkRKamFuSnljOFA3Nzc4TmdNS0I5Ky9ZTlBuZE1UQXcyYnR6SVhUT0o3SVJFdVBQL1BFUldrcGFXQm9WQzBhUzFzN1pHRUFSY3VuUUpHUmtaME9sMGlJcUtRdGV1WGV2OHg1YUlpT2h1Yk51MkRkZXZYOGRycjcxbTdWS29sVmkrZkRuYXRXdUhpUk1uV3JzVUlxSldneittSVp1aFVxbGFSZitYa3BJU3BLZW5vN3k4SEVGQlFZaU5qV1dmRnlJaUlpSWlvdnNjQXhpeUdTcVZ5cTZEQ3AxT2gzUG56dUhTcFV0d2MzUERnQUVEekU1RkpTSWlJaUlpb3ZzUEF4aXlHZlk4QStibXpaczRlZklrRkFvRm9xS2kwTDE3ZHpZckpTSWlJaUlpSWhFREdMSUpHbzBHQm9QQjdnSVlyVmFMYytmT0lTOHZENTZlbmhnMmJCajgvZjJ0WFJZUkVSRVJFUkhaR0FZd1pCTlVLaFVBMkZVQVUxUlVoRk9uVGtHcFZLSno1ODZJam83bXJCY2lJaUlpSWlJeWl3RU0yUVI3Q21EdW5QVXlkT2hRem5vaElpSWlJaUtpZWpHQUladGdMd0dNWEM3SDhlUEhVVjFkelZrdlJFUkVSRVJFWkRFR01HUVQ3Q0dBeWMzTnhXKy8vUVpuWjJjOCtPQ0RDQWdJc0haSlJFUkVSRVJFWkNjWXdKQk5VS2xVa0VxbGNIUjB0SFlwSmpRYURVNmRPb1dDZ2dLRWhJU2diOSsrY0hKeXNuWlpSRVJFUkVSRVpFY1l3SkJOc05VdHFFdExTM0g4K0hFb0ZBcjA3TmtUVVZGUjFpNkppSWlJaUlpSTdCQURHTElKdGhqQVpHZG40OXk1YzNCemM4T3dZY1BnNStkbjdaS0lpSWlJaUlqSVRqR0FJWnVnVXFuZzRlRmg3VElBQUhxOUhpZFBua1IrZmo3YXRtMkxQbjM2Mk9UU0tDSWlJaUlpSXJJZkRHRElKcWhVS3B0b2FxdFVLcEdXbGdhNVhJNlltQmgwNmRMRjJpVVJFUkVSRVJGUks4QUFocXpPWURCQXJWWmJmUW1TWEM1SFdsb2F0Rm90Qmc0Y2lORFFVS3ZXUTBSRVJFUkVSSzBIQXhpeU9yVmFEY0M2VzFCZnYzNGRKMDZjZ0xPek00WU5Hd1p2YjIrcjFVSkVSRVJFUkVTdER3TVlzanFWU2dYQWVnSE03Ny8vanN6TVRQajcrMlBBZ0FGV240bERSRVJFUkVSRXJROERHTEk2YXdVd2dpRGcxS2xUdUhMbENzTER3OUc3ZDI5SXBkSVdyWUdJaUlpSWlJanVEd3hneU9xc0VjQVlEQVljUDM0Y0JRVUY2TmF0RzZLam8xdnN1WW1JaUlpSWlPait3d0NHcks0bWdIRjJkbTZSNTlQcGRFaExTOFBObXpjUkd4dUxUcDA2dGNqekVoRVJFUkVSMGYyclZRUXdWVlZWU0U1T1JtcHFLcTVkdXdhbFVtbnRrcWdKM25yckxXdVhRTFc0dXJxaWZmdjJHRDU4T0diTm1nVVBEdzlybDBSRVJFUkVSR1MzN0Q2QStlOS8vNHMzMzN3VGhZV0YxaTZGcUZWUktwWEl5c3BDVmxZV2R1M2FoZmZmZng4REJneXdkbGxFUkVSRVJFUjJ5Y0hhQmR5Ti8vNzN2NWd4WXdiREY2Sm1WbGhZaUJrelp1RFhYMysxZGlsRVJFUkVSRVIyeVc0RG1LcXFLcno1NXB2V0xvUG92ckp3NFVKVVZWVlp1d3dpSWlJaUlpSzdZN2NCVEhKeU1tZStFTFd3d3NKQ0pDY25XN3NNSWlJaUlpSWl1Mk8zQVV4cWFxcTFTeUM2THgwNmRNamFKUkFSRVJFUkVka2R1dzFncmwyN1p1MFNpTzVML0x0SFJFUkVSRVRVZUhZYndIQ3JhU0xyVUNnVTFpNkJpSWlJaUlqSTd0aHRBRU5FUkVSRVJFUkVaQzhZd0JBUkVSRVJFUkVSTlRNR01FUkVSRVJFUkVSRXpZd0JEQkVSRVJFUkVSRlJNMk1BUTBSRVJFUkVSRVRVekJqQUVCRVJFVkd6RUFUQjJpVVFFUkhaREFZd1JFUkVSSFJQQ1lLQXhZc1g0N1hYWG12U2VKMU9oKzNidDZPaW91S2UxS1BYNjFGVVZBUzFXbDNuTmNYRnhiaHc0WUpGOS92dHQ5OVFWRlJVN3pWRlJVWEl5TWhvVkozMGY5TFMwbkR0MnJWNnI3bDY5U3JTMHRJYWZlOHRXN1pnOSs3ZFRTMFRSb0NTQUFBZ0FFbEVRVlROU0dabUpsUXFsZEd4OHZKeWxKYVczcFA3RTFIcndnQ0dpSWlJaU80cGlVU0NkdTNhNGZ6NTgvamxsMThhUFg3Ly92MVl1M1l0VHA4K0RRQTRldlFvOXUzYlYrL1h6ei8vWE9mOVNrcEtNRzNhTlB6dmYvK3I4NXJ2di84ZUw3MzBra1gxL2ZPZi84U0JBd2VNamhrTUJxUEhlL2Jzd1N1dnZHTFIvY2hVWW1JaVVsTlQ2NzBtSlNVRmlZbUpqYnB2UlVVRi9oOTc5eDBWMWJXL0Rmd1poakowRUxDZzJMQ0xSbzFCSmFKQnhRUmI3TmlqUWpSRWpRVVNDNUhZSlhaTjFHQy9Ha0JqU3l5SllrOVFFQ3pFanRpUWlJMGl2UTNNK3djdjU4YzRBd3hGWjBhZnoxcXN5emxubjcyL0tON0k0eTY3ZHUxQ2FHaG9KYW9ybEphV0JoOGZIL2o3Kzh2ZG56NTlPdHpkM1N2ZFB4RzllM1RWWFFBUkVSRVJhUjlYVjFlVjJpMVlzS0RNTnV2V3JVUHo1czBCQURrNU9RZ01ERVNiTm0zZzR1SUNBTml4WXdmaTR1Sks3Y1BhMmxwb1grVDA2ZE5JU0VoQTE2NWRWYXExTWs2Y09JRXRXN1pnN3R5NWFOMjY5UnNmanlvbUpDUUVlWGw1Nk51M2I2WDdPbmZ1SEtSU0tYcjA2RkVGbFJIUis0QUJEQkVSRVJHVjI3WnQyNnFzcnhvMWFnaWY3OXUzRHlrcEtWaXhZZ1dBd3VWRDI3WnR3OHVYTHpGaXhBaDgrKzIzNk5tenA5RCs2ZE9uR0RkdUhGcTBhS0hRNy9uejUwc01ZRW9La0Y2L1g3OStmV3pldkZscDI1eWNIQmdZR0FBQW9xS2lrSjZlam9ZTkc1YngxVkpGcWZwNzV1Ym1oaGt6WmlpMHk4N094bSsvL1FhZzlHRHc0TUdETURFeEtiT2VvMGVQd3NMQ0FoMDdkaXl6TFFBOGUvWU1xMWF0d2pmZmZJTTZkZXFvOUE0UnZWc1l3QkFSRVJHOUkyUXlHVVFpMFZzWnk4N09Udmc4TlRVVktTa3BGWDYveVBQbnp4RWNISXpSbzBlamR1M2F1SHo1TWxhc1dJRWZmdmdCVmxaV0FLRHc5ZTNjdVJNeW1ReGp4NDVWNkM4dUxnNTE2OVpGV2xvYUFDQXJLd3NwS1NuUTBkRlJDSkQyN2R1SFAvLzhVK0crbnA2ZThIbnh3R1gvL3YxNDhPQUI1czJiaC96OGZGeThlQkgyOXZiQ1RKM0V4RVFBVUxxdlRMTm16ZDdhNzVNMitlbW5uK1QyWmdrS0NrSlFVQkNBd2hsR1U2ZE9sV3QvL3Z4NVhMcDBTZUYrM2JwMWxmYS9mLzkrSkNjbnc4M05UUzcwS3hJU0VvS25UNS9LL1o2WDVQTGx5N2gzN3g1R2pSb0ZYZDJ5ZjZUS3pzN0d2SG56Y1AvK2ZkeTZkWXNCRE5GN2lnRU1FUkVSa1pZVGk4VUFDamYvdExDd2VPdmpIejU4R0R0MjdDalhPOGVPSFJQcUJnckRvK1hMbDZOKy9mb1lPblFvcEZJcDFxOWZEMk5qWTlqYjJ3dUJSbjUrdnZCT1hGd2NUcDgrRFZkWFY0VkFKeWNuQjQ4ZlA4YkRodzl4N3R3NUFCQm0xUmdiRytQMzMzK1hhMjlxYWdwQWVUQlVaTVNJRVpnOGVUSUFvSFhyMXJodzRRS2lvNk9Sa3BLQ3RMUTBSRWRISyt3am8yeGZtVU9IRHNIUTBMRDBYNkQza0l1TEN4bzBhQUFBV0x0MkxSd2RIZEdwVXlmaGVaOCtmZVRhUDN2MkRKY3VYVks0cjB4c2JDeUNnb0xRcUZFalRKOCtYU0VBazBxbDJMdDNMNW8wYVNLRWJLVUpEZzRHQVBUcjE2L010dm41K1Zpd1lBSHUzNytQQVFNR3lNM2dJcUwzQ3dNWUlpSWlJaTFYRkI2OGVQRkNMUUZNa1JNblRwVFpadmZ1M2RpNmRhdkMvWU1IRCtMZmYvK0ZzN016QWdJQzhOOS8veUUrUGg3cjFxMkRucDRlcEZJcEFPRDY5ZXY0N0xQUEFCVE9maEdKUkJnOGVEQ3lzcklBUUFnMm9xS2lrSitmajZWTGw4TEN3Z0plWGw3dzhmRkJ4NDRkb2FOVC9uTW9YcjU4aWRUVVZOalkyQUFBR2pkdURFTkRReHc2ZEFpcHFhbXd0YlhGb2tXTGhQWWx6YWdCQUlsRVV1N3gzd2NPRGc1d2NIQUFVQmpBTkdyVVNLVndwU3g1ZVhsWXVuUXBwRktwMHZBRkFLNWN1WUtNakF4OC9QSEhaZllYRmhhR2YvLzlGd0JnYVdsWmFsdXBWSXFsUzVjaU1qSVNYYnQyaFplWFY4VytDQ0o2SnpDQUlTSWlJdEp5UlFGTTBUS1k0ak5MM3FheU5zb0ZVT0pTcFRwMTZ1Q0REejZBV0N6R2t5ZFBFQmtaaVZHalJxRkpreVlBZ056Y1hBQ0ZQL3hLcFZMbzZ1cmk5dTNieU0vUHg1ZGZmaW4wVXhRQ25UdDNEZ1lHQm1qVHBvMHdlOGJRMEJEbTV1YWxiaUNzN0ptN3V6dGF0bXdKa1Vna3pOQUFnSEhqeGlFcEtRblRwMC9INU1tVDVXYlBxREtqaGxSMzVNZ1JoWHYzNzk4djhabFlMSWFibXhzS0NncXdlUEZpM0w5L0gxOTg4WVh3L2ZTNkF3Y09RQ1FTb1Z1M2JxWFdJWlZLRVJBUW9GTE5PVGs1V0xSb0VjTER3OUd4WTBmTW1qV0xTOCtJM25NTVlJaUlpSWplRVFrSkNUaHo1Z3hjWEZ6VUVzS01Ieisrd3U4Nk9qckMwZEVSQlFVRm1EWnRHcG8wYVlLUkkwY0t6ek15TWdBVUh2MGJFUkVCSnljblRKNDhXWmo1Y3ViTUdWeS9mbDFvbjUyZGpUWnQyaWpkbjZPOEd3aWJtWmxoLy83OXFGMjdOb3lOallYN3RXclZ3di8rOXo5WVdWa0pzM0xvelZpN2RtMjVua2trRXJpNXVlR2ZmLzdCK2ZQbjBibHpaN252cCtMdTNidUh5NWN2NCtPUFAxYTZOMHh4TzNmdXhKTW5UMkJrWklUTXpNeFMyODZZTVFOMzc5NkZxNnNydkwyOTFSYU1FcEhtWUFCRFJFUkU5STdvM3IwN1RwMDZoZmo0ZUhUbzBBRTFhdFNBdWJuNUcvOVg5NVl0VzhMZDNSMmVucDVsdHIxNjlTckN3c0pLWEFiMHYvLzlEdzhmUHNUR2pSdmx3cFBVMUZRQVFMMTY5WEQwNkZFNE9Ua0pwOC9JWkRMczJyVUx6czdPUXZ1Wk0yZmkzcjE3Q3YwbkpTVWhLU2tKSDN6d1FZazFob2FHSWlJaVF1NGtuZnYzN3d0SFpSZlh0MjlmZE9qUUFmcjYrbVY4NVZSZUJRVUZ1SFBuRGhJVEU4dGMzbmJxMUNrMGFOQkE0UlNxcmwyN1FpcVZvbXZYcmtyL0hNaGtNdno4ODg4QWdGR2pScFU2eHUzYnQ3Rm56eDYwYnQwYTF0YldPSDM2dE5KMlJmc1V4Y1RFWU15WU1SZzFhaFJudmhBUkFBWXdSRVJFUk8rTTFxMWJvMWF0V3ZqcnI3K1VMc3NvU2FkT25lRGs1RlR1OFY1ZnJyTm56eDZWM3oxNDhDQUFZTjI2ZFVLd2NmYnNXUVFIQjhQYjJ4dEdSa2E0ZmZzMm5qMTdCbWRuWnlRa0pBQUFCZzRjaURWcjF1RFJvMGVvWDc4K2dNS2xWM0Z4Y2ZEMjloYjZOekF3UU11V0xaR2RuUzNzMTdGbXpScWtwYVhCd2NFQnExZXZMckcyTzNmdTRLKy8vcElMWUJZdlhxeDB4a1BMbGkxaGJXMk41OCtmeTkwdm1ySHorbjBMQ3d1Vk5ubFZadVhLbFJWNnI2TCsrKysvQ285WmtlK3BuSndjeE1URTRPYk5td0FLdjU5Mjc5NE5XMXZiTXZkbThmZjN4NGdSSTVRZUE5NjllL2NTM3p0OCtMQXdYbnA2ZXFsalhMaHdBUktKQk43ZTN0aTVjNmZDODFldlhtSDE2dFdJajQ4SEFDeGF0QWlPam82bDlrbEU3eGNHTUVSRVJFVHZFQnNiRzR3ZVBScFBuejVGZkh5OHNIZEthU3F6VDhtQUFRUFF0Mi9mY3I5MzY5WXQ0VlFpb0hBbXdxcFZxeUNUeWJCbXpScGgwMTBiR3h1NHVMamd2Ly8rZzBRaXdXZWZmWWJkdTNkang0NGRtRGR2SGdvS0NyQnQyelkwYnR3WUxWdTJGUG83ZGVvVWpoOC9qaHMzYmdoOXViaTRZTWlRSVVoT1RpNTFINWdpeGR1Y09IRUNSa1pHU3R1Vk5uUGk5V2R6NTg1Rmx5NWR5aHhibWJlNWhDVS9QeDhTaVFSdDI3YXQwUHNWK1o0cTJpK2xTS3RXclRCNDhHQzBhdFVLSVNFaFpYNHYzN3QzVHdnZUxTMHR5d3h0YnQyNmhZMGJOOExLeWdxNnVycll1blVyMXExYlYrSnNsVDU5K3FCeDQ4YXd0YldWdXkrVHlYRHMyREZzM2JvVnFhbXAwTlhWaFZRcVpmaENSQW9Zd0JBUkVSRzlZMFFpRVd4dGJSVitVSHdUek0zTmhSKzJpLzdsdnpRMWE5YUVqbzRPWHI1OEtYZGZKQkpoK1BEaDBOSFJRWjA2ZFdCcmE0dGF0V29KSndaRlIwZWpZY09HME5IUndkQ2hRN0YyN1ZwRVJrYml3WU1IZVBqd29kd0pSQUJ3NDhZTnhNYkd3dDNkSGUzYnQ4ZTBhZFB3d1FjZm9HYk5tcWhXclJxMmJkdUdoSVFFV0Z0Yks5UlkyZ2xHeWhRUGtvb2NQWG9VWjg2Y1VYaFdOR3VuSXFaTm0xYmhkOHRyNWNxVnNMYTJydERNcUlweWRuYUdrNU1UMnJkdmp4RWpSc0RCd1VFNGhqb2dJRUJZaGxhU2lJZ0lSRVJFQUFDYU5XdFdhZ0FURnhlSCtmUG5Bd0I4ZlgzeDlPbFRMRisrSEljUEh5N3hhT2thTldvbzdCR1RscFlHYjI5dlBIejRFTFZyMThZUFAveUExYXRYcTdRaE5SRzlmeGpBRUJFUkVWR1YrT0tMTDhwc0V4UVVKQnpsL0xyaHc0Y3J2WitTa29JN2QrN0EzZDBkQVBEWlo1L2h3SUVEV0xac0dkTFQwOUd1WFR0MDZOQkI3cDJSSTBkaTBxUkowTlhWVlZnR3BLK3ZEd01EQXl4YXRBaWpSbzNDZ0FFRDVKNlg5d1FqWmZ2SlJFWkdsdmlNbE92WnMyZUp6L2J2MzQ5bno1NGhPam9hWGJ0MlZYanU2dXFLRVNOR1lOeTRjV1dPRXhzYmkrKysrdzdKeWNudzhmRkJxMWF0NE9EZ2dLTkhqeUlnSUFBdFdyUkFvMGFOVktyWjFOUVVqUnMzUnZmdTNURnc0RURvNmVtVjJqNG1KZ1luVDU1RW56NTllRUlXMFh1SUFRd1JFUkVSVlprcFU2YWdkKy9lQ3ZjaklpTGc1K2VuVWgreHNiRzRjdVVLcmw2OUNqTXpNOWpiMjBNbWt3a3pHblIxZFRGMjdGZ3NYTGdRZ1BJbFFNcG10aFJuWTJPREprMmFZTk9tVFdqZXZEbWFOV3VtVW0ya1BzZVBIMGRnWUNERVlqRTZkKzVjb1Q3Q3c4UGg3KytQek14TVRKNDhXUWg5UkNJUnZ2dnVPM2g1ZWNIWDF4Y3JWNjVFblRwMVZPcnoyMisvVlhuOFo4K2U0Y0NCQTZoVHB3NERHS0wza1BMdDU0bUlpSWlJS2lBbEpRWHg4ZkVLSDRtSmlhVytGeEVSZ1lVTEYyTHc0TUh3OVBURWpoMDdvS09qZ3c4Ly9CRDc5KzlIdzRZTmhaQWtNVEVSVzdkdUZVNVMrdkhISDh1OTVLUG9CMjVqWTJNc1diSkUyQ2VHTk5lWU1XUFF2bjE3K1B2N0t6M2hxalM1dWJuWXNtVUwvUHo4a0p1Ymk5bXpaeXNzTmFwZHV6Wm16WnFGNU9Sa1RKczJUZGljdHlvOWZmb1VRT0ZTUENKNi8zQUdEQkVSRVJGVm1aMDdkeW85SWVaMU1wa01BSVFOVHpNeU12RDQ4V044OXRsbmNIUjBSTXVXTFNFV2k3Rmp4dzQ4Zi80Y2MrYk1BVkE0TzhiWDF4Y3ZYcnpBZDk5OWg3UzBOR3pjdUJHVEowL0d0R25UNE9MaW9uS3RscGFXbURadEd0TFMwdVNPdkM0NlJwZzBTMUZvNXVQamc0U0VCSldYQ1YyNWNnWHIxcTNEa3lkUFVMTm1UZmo1K2FGeDQ4Wksyem81T2VIYmI3L0ZpaFVyNE8zdGpXSERobUg0OE9IbE9ybXFLQmpNeU1pQXNiR3gzTE03ZCs0QUtEeE9uWWplUHd4Z2lJaUlpS2hLdEcvZkhnTUdERkI2K2t0MmRqYWVQbjBLSXlNajVPZm5JeW9xQ2dDRWs0VmNYRndVd3BPb3FDanMzcjBiRGc0TytPU1RUeEFTRW9LZmZ2b0pVcWtVTTJmT0ZJNFh0clMweElvVks3Qmt5UktjT1hNR2t5Wk5VdGdzdFNTZE8zZEdXbG9hVWxKU1lHeHNqT3pzYkVSRlJjSEV4RVNsOTArZE9xWDBmbXhzYkluUGJXMXRoYU8zNmY5a1pHUkFUMDlQT0hKYzJhbFBGaFlXMkx4NU13b0tDb1I3UlJzNnY5NCtKaVlHVzdac3daVXJWeUFTaWRDclZ5OU1uRGl4eE5Pc2lyaTZ1c0xjM0J4TGx5NUZZR0FnamgwN2hxKy8vbHJsMDZzYU5HaUEyTmhZekowN0YrM2F0Uk5DeHZqNGVJU0doc0xPemc3VnExZFhxUzhpZXJjd2dDRWlJaUtpS3JGMDZkSVNuK1huNTJQQ2hBbHk5eG8wYUZEcVBoakJ3Y0V3TkRURXQ5OStpNUNRRUt4WXNRSTJOamJ3OWZXVk8zTDZrMDgrUWIxNjliQmt5Ukk4ZVBCQWJqYUxLa0pEUTdGcTFTcTVlMzM2OUZIcFhYOS8vM0kvZDNOell3Q2p4QjkvL0lIdDI3Y0wxeVg5R29sRUlvU0ZoV0h4NHNVd01qSkNkbmEyMHZiWjJkbTRkdTBhbWpadENpOHZMN252bWJJNE9qcGkwNlpOV0xObURSNC9mZ3dIQndlVjMvM3l5eS94NnRVcjNMaHhBOWV2WHhmdTYrcnFvbG16Wm0vMU5Dc2kwaXdNWUlpSWlJaW9RZ1lNR0tEeTVyWEd4c2J3OXZaR2RuWTJaRElaakkyTjhmSEhId3V6QTVTWk4yOGU0dUxpaENPcHM3S3kwTE5uVDZVekdCbzBhSUFOR3pZZ09Ua1pWbFpXNWZvNjJyUnBBM2QzZCtUbjUwTXNGcU5ldlhybzFxMmJTdStlT0hHaVhHTlJ5VHAyN0lpOHZEd0FRTk9tVGZIUlJ4K1YyTFpaczJZWU9YSWtDZ29Lb0tPamc4YU5HeXUwYjlXcUZYNzU1UmZVclZ1MzFPK3prdGpZMkdEeDRzWEl6TXhVK0o1cjFhcVYwaGs2QUZDOWVuVXNYNzY4M09NUjBidFBKQ3RhZ0t0bG1qWnRxdTRTaU41YjBkSFI2aTZCaUlpS3VYRGhBc0xDd3VEdDdhM3VVdWdkVVhRS1VOSFIzMFJFVkhrOEJZbUlpSWlJaUlpSTZBMWpBRU5FUkVSRVJFUkU5SVl4Z0hsSFJFZEhDeDlidDI3VnV2NXIxNjZOblR0MzR1clZxOWkrZlR0c2JXMnJmQXdpSWlJaUlpSWlkZUVtdks5UlpXK0xqSXdNcEtTa0lEbzZHcEdSa1RoNDhDQ1NrcExlUW5YdnJpVkxscUJEaHc0QUFDY25KeXhac2dSang0NnQ4bkdVL2Y3NitmbGh6NTQ5VmRKLzkrN2RzV0hEQnJsN29hR2g4UER3S0hkZnRyYTI2TkdqQjlxM2I0K0dEUnVpUm8wYXd2R1lDUWtKZVBueUpTSWpJM0gyN0ZsY3UzWk43amhHSWlJaUlpSWkwaXdNWUNyQTJOZ1l4c2JHc0xXMWhZdUxDNlpObTRhQWdBQnMzTGdSK2ZuNTZpNVBLMzN3d1FlbFhwZEdMQlpYNnRkOTVNaVJWUmJBZlBIRkY1WHV3OEhCQWQ5ODh3MjZkT21pZE1mK291Ky9ldlhxb1gzNzl2RHk4c0s5ZS9ld2ZQbHluRDE3dHRMakV4RVJFUkVSVWRYakVxUXFvSyt2anlsVHB1RG5uMzh1OFRnNkt0MnRXN2Zrcm0vY3VGRnFlME5EUTdpNnVzTGYzeDhYTGx5bzFOaGxIWE9vcWlaTm1naXplQ3BDVjFjWE0yZk94TjY5ZTlHMWE5ZHlIWmZZcUZFakJBUUVZUDM2OVRBME5LeHdEVVJFUkVSRVJQUm1jQVpNS1pRdEhSR0x4YkMwdEVUcjFxMHhaTWdRZE92V1RYaldyVnMzVEo0OEdXdlhybjNicFdxOTJiTm53OS9mSDgyYk44ZTFhOWN3Wjg2Y1V0dXZXN2NPWGJwMHFiTHhSNDhlamNqSXlFcjFNV2JNbUFxL0s1RklzSDc5ZW5UdTNGbnVmbHhjSEk0ZVBZcHo1ODRoUGo0ZWlZbUpNREV4Z1kyTkRUNzY2Q080dXJxaVU2ZE9RdnNlUFhwZzE2NWRtRGh4SWhJVEV5dGNEeEVSRVJFUkVWVXRCakRsbEorZmo0U0VCSncrZlJxblQ1K0d1N3M3Rml4WUlEd2ZQMzQ4QWdNRGtaQ1FvTVlxdFU5c2JDeUdEeCt1Y25zZG5jcFAzb3FKaVVIanhvMEJGQVlYTldyVXdQUG56eXZVbDRXRkJmcjI3UXNBa01sa2VQRGdBZXp0N1ZWK2Y4bVNKWExoUzNaMk5uNzY2U2ZzMkxFRFVxbFVybTF5Y2pLU2s1Tng5KzVkQkFZR29tUEhqbGl3WUFIcTFhc0hBR2pWcWhYV3IxK1BrU05IY2trY0VSRVJFUkdSaHVBU3BFcmFzMmNQL3ZqakQrRmFJcEdnYTlldWFxeUlWSFgvL24waDNCQ0x4UmcyYkZpRiszSjNkNGRFSWdGUUdPeThIcHFVWnZqdzRlamR1N2R3blo2ZWp2SGp4MlBMbGkwcTlSTWVIZzUzZDNmY3ZIbFR1TmUyYlZ2NCtQaVU0eXNnSWlJaUlpS2lONGtCVEJWNGZRUFgxcTFicTZrU0txOUxseTRKbjd1N3UwTlBUNi9jZllqRllvd1lNVUs0UG5ueUpNek56VlY2MTlyYUdyTm16Ukt1Q3dvSzRPWGxoY3VYTDVlcmh1VGtaSGg2ZXNvdE94bzNicHd3dzRlSWlJaUlpSWpVaXdGTUZYajlhR01yS3lzMVZVTGxvYSt2andNSERnalhWbFpXY0hOekszYy9QWHYyUk0yYU5RRVVMbEhidDI4ZmpJMk5WWHAzOU9qUndzd1pBTmkyYlJzaUlpTEtYUU1BSkNVbFlmNzgrY0sxU0NUQ3hJa1RLOVFYRVJFUkVSRVJWUzN1QVZNRmNuTno1YTVsTXBsSzc3Vm8wUUtmZnZvcFdyVnFCWHQ3ZTVpYm0wTlhWeGNwS1NtNGYvOCtMbHk0Z04yN2QrUFZxMWNWcmswc0ZzUEZ4UVVEQnc1RW8wYU5VS05HRGVUazVDQStQaDZob2FIWXUzY3ZZbU5qMWQ3LzFxMWI1ZlpBYWRxMHFVS2IxNE91c3A0cDYrUDEydi84ODAvTW5EbFRDTTFHang2TlE0Y09sVmx2Y2NXUG5qNXo1Z3llUEhrQ2ZYMzlNdCtUU0NSeU0yZlMwOU94WWNPR2NvMzl1cENRRUR4NjlBajE2OWNIQVBUcTFRdisvdjdjazRpSWlJaUlpRWpOR01CVWdWcTFhc2xkdjN6NXN0VDJ6czdPbUQ1OU9scTJiS24wdWJXMU5heXRyZEdoUXdkTW1EQUJzMmZQeHZIang4dGRWKzNhdGZIVFR6OHBqQ09SU0dCdWJvN216WnRqN05peDJMaHhJOWF2WDY5eC9iOXBPam82eU12THc1NDllL0QxMTE4REtGdys1dURnVU9ZeDJFVmF0bXlKdG0zYkN0ZTdkdTBDQUpVQ21IYnQyc0hNekV5NFBuRGdBREl5TXNyekpTaVF5V1RZczJjUFpzNmNDYUF3Wk9yVXFSTU9IejVjcVg2SmlJaUlpSWlvY3JnRXFRbzRPenZMWGYvNzc3K2x0bGNXV3BURTJOZ1lhOWFzUWNlT0hjdFZrNTJkSFE0Y09GRG1PSHA2ZXZqbW0yL2c1K2VuVWYyL0RTS1JDQUFRRkJRa3Q5bnQ2TkdqVmU2aitPeVhtSmdZaEllSHkvVmRtbzgrK2tqdSt1VEpreXFQVzVxTEZ5L0tYWGZvMEtGSytpVWlJaUlpSXFLS1l3QlRTU1ltSnZEdzhCQ3VNek16VmY1Qit2bno1OWkwYVJPKytPSUxPRGs1b1VXTEZtamZ2ajA4UFQzbFptRG82T2hnd1lJRkt2MVFEeFRPdmxpM2JoMHNMQ3p3NHNVTExGcTBDSzZ1cm1qVnFoVTZkT2dBTHk4dnVjMW5BV0RreUpINDlOTlBOYUwva2pSdDJsVDRDQTBOTGZGWjBZZXFYcjU4aVdQSGpnblh2WHIxUXJWcTFjcDh6OXJhR3IxNjlSS3VmLzMxVjVYSEJDQTNjMFlxbGVMYXRXdmxlcjhrZCs3Y1FVNU9qbkRkdkhuekt1bVhpSWlJaUlpSUtvNEJUQ1dZbUpqZzU1OS9ocTJ0clhCdi9mcjFaUzRqU1UxTnhjS0ZDOUd0V3plc1hMa1M0ZUhoU0V4TVJINStQdExTMHZEUFAvOWc1TWlSaUltSkVkNnBWNjhlSEIwZFZhckwwZEVSTFZxMFFFUkVCSHIxNm9WZHUzYmg4ZVBIeU0zTnhhdFhyM0Q2OUdtTUdqVUt3Y0hCY3UvTm1UTUhZckZZN2Yycnc4NmRPNFhQOWZYMU1YVG8wRExmR1Rac21IQnFVbXBxcXR4eDVLcW9YcjI2OFBtVEowK1FsWlZWcnZkTGtwK2ZqMmZQbmduWGxwYVdWZEl2RVJFUkVSRVJWUndEbUhMUzA5TkQzYnAxTVdyVUtCdytmQmlkT25VU25oMDllaFRidG0wcnM0L0Jnd2ZqMTE5L2xWdjI4cnJzN0d3RUJBVEkzV3ZmdnIzS2RUNTU4Z1JmZi8wMTB0TFNsRDZYeVdSWXVIQWhidDY4S2R5cldiTW1YRnhjTktML3QrM2ZmLytWbTRFeWJOaXdVc01pUFQwOURCOCtYTGpldDI5ZnVRT1U0a2RWcDZTa2xPdmRzcVNtcGdxZlcxaFlWR25mUkVSRVJFUkVWSDRNWUVyUnVYTm5SRWRIeTMzY3VIRURKMDZjd055NWM0V1pMems1T1ZpelpnMThmSHhRVUZCUVpyOHZYcnhRYWZ6SXlFaTU2N3AxNjZwYys1bzFhMG9NUjRyazUrZGo0OGFOY3ZlS24wU2t6djdWb2Znc21GcTFhcUZIang0bHRuVnpjNE8xdFRVQW9LQ2dBSUdCZ2VVZXIzZ3dVdG5OZDErWG5wNHVmRzVnWUZDbGZSTVJFUkVSRVZINU1ZQ3BoT2ZQbitPWFgzNkJxNnNyTm03Y3FGTDRvaXFSU0FRZEhmbmZudUluNXBRbU56ZFg1Vk9UenA0OWk3eThQT0c2ZGV2V2F1OWZYZjc2NnkrNTQ1cEhqUnBWWXR2aW0rK2VQWHNXLy8zM1g3bkhLMzU4dWFHaFlibmZMMDN4L3NvS3lvaUlpSWlJaU9qTjR6SFVsV0JvYUlnWEwxN2crZlBuRmU2ajZMam1oZzBib203ZHVzSkhuVHAxRkg0b1YrVm9Zd0M0ZCsrZTNDYXNwY25MeThPREJ3K0VUV3RyMUtpaDl2N1ZSU3FWSWlnb0NOOTg4dzJBd3IxdUdqZHVMTGNYRDFDNGVhNkRnNE53WFh6bVRIa2tKeWZEeU1nSWdQeHlwS3BRdkQ4R01FUkVSRVJFUk9ySEFLWVVvYUdod2dsSGVucDZxRk9uRHR6YzNEQisvSGlZbXByQ3pNd01mbjUrcUZ1M0xwWXVYYXB5djdxNnVoZzBhQkFHRHg2TVZxMWFxWHk2a2FwZXZYcFY0ZmFxQkFGdnVuOTEyck5uRDd5OHZJVE5kVWVOR29VZmZ2aEJyczJZTVdPRXorL2R1NGV3c0xBS2paV1ltSWphdFdzREFHclhyZzA5UFQyNTJVSVZKUmFMVWJObVRlRTZOamEyMG4wU0VSRVJFUkZSNVhBSmtvcnk4dkx3OE9GRGJOaXdBWU1HRGNMTGx5K0ZaMlBIanNYbm4zK3VVajkxNnRUQmdRTUhzR0RCQXJSdTNWb2hmRWxNVE1TMWE5ZncxMTkvWWZQbXpSV3F0YnhMb1lvdmRTcHRZK0MzMWI4NkpTUWs0TTgvL3hTdVAvLzhjN21sWHpWcjFwUTdUcnU4UjA4WGQvMzZkZUZ6ZlgxOXVWazFsZEc0Y1dPNTJWUEZOMEltSWlJaUlpSWk5V0FBVXdHeHNiSDQ2cXV2NUdZcnpKMDdWKzVZWVdXTWpJeXdiZHMyWVRrT1VQakQ4YUpGaXpCdzRFQzBhZE1HVGs1T0dESmtDS1pObTRZVksxYThzYStodU9JQlEvSFRjN1NsLzZwV2ZFbVJvYUVoQmc0Y0tGd1BIejVjT0IwcExTME52Ly8rZTRYSENROFBsN3Z1MHFWTGhmc3Fya09IRG5MWFY2OWVyWkoraVlpSWlJaUlxT0lZd0ZUUWpSczNzR0hEQnVIYTFOUVVjK2ZPTGZXZDBhTkhvMTY5ZXNMMWxpMWJNR2pRSU96YXRRczNiOTVVT01hNHRHT1FTNk9ycS9yS01yRllMRmVUS2ljMHZlbisxZTNHalJ0eW9VWFJjZE5pc1JpREJ3OFc3dS9mdjcvY1IwOFhGeDRlTHZmKzBLRkR5L1ZycTR4SUpNS3dZY09FNjFldlhpRTBOTFJTZlJJUkVSRVJFVkhsTVlDcGhFMmJOdUhldlh2Q2RjK2VQZEd0VzdjUzJ4ZGZ1cEtjbkl6VnExZERKcE9WMkw2aUc5YldxbFZMNWJiTm16ZUhSQ0lScm9zdmkxRlgvNXFnK0N5WSt2WHI0Nk9QUG9LenM3UGMwZE9WV1g0RUZNNEcycnQzcjNCdGJXMWQ2c2xMcXVqWnN5Y2FObXdvWEI4NWNrVGpsMzBSRVJFUkVSRzlEeGpBVklKVUtzV0NCUXZrN3ZuNStRa24yN3l1UVlNR3d1ZDM3OTR0OHdkakp5ZW5DdFZWcjE0OXVWa25wZW5mdjcvY2RVUkVoTnI3VjhYcndWVkZad3VWNVBqeDQzS25XL1h1M1Z2dWF6bDM3aHppNHVJcVBjNjJiZHZrbHJMTm1ERURqUm8xcWxCZjF0YldtRDkvdm5DZGxaV0ZYMzc1cGRJMUVoRVJFUkVSVWVVeGdLbWtpeGN2NHNpUkk4SjFyVnExTUczYU5LVnRpeTh2S2VzMElJbEVnaSsvL0xMQ2RaVlVRM0gxNnRXRHU3dTdjSjJVbElSVHAwNXBSUDlsZWYwWWJFdEx5eXJwdDBoK2ZqNkNnNE9GNjA4Ly9WUnVkdE91WGJ1cVpKeW5UNTlpMmJKbHdyV0JnUUcyYnQwcUY5YXB3dHJhR2x1M2JwWDdkUWdJQ0pEYkxKcUlpSWlJaUlqVWh3Rk1GZkQzOTBkR1JvWndQV3JVS0xSczJWS2gzZE9uVDRYUG16VnJCa2RIUjZYOTZldnJZL255NWFoZnYzNkZhK3JWcXhjbVQ1NWM0bk5yYTJ2ODhzc3YwTmZYRis3dDJMRUR1Ym01R3RGL1dWNFBGanAyN0ZnbC9SYTNlL2R1SWVpcFZxMGFEQXdNQUFEMzc5L0hoUXNYcW15Y25UdDNJaVFrUkxpdVdiTW1nb09EMGE5ZlA1WGU3OWF0RzM3NzdUYzBhOVpNdVBmMzMzOGpJQ0NneW1va0lpSWlJaUtpeW1FQVV3VmV2bnlKZGV2V0NkZGlzUmdMRnk1VVdCWnordlJwdWV1Tkd6ZGl6Smd4cUZHakJzUmlNYXl0cmRHM2IxOGNPSEFBUFh2MnhMVnIxeXBVVDlGSlExT21UTUgyN2R2UnBVc1htSm1aUVY5ZkgvWHExY080Y2VOdzVNZ1J1YjFDYnQ2OGlTMWJ0bWhFLzZxSWlvcVN1NTQ5ZXpaNjlPZ0JNek16V0ZsWlllVElrWlVlSXprNVdXNTJVNUZmZi8yMTFMMTdLdUs3Nzc2VFc1NWxhV21KNWN1WDQ4Q0JBL0R3OEVEejVzMVJyVm8xNk9ycXd0cmFHaTFidG9TbnB5ZjI3Tm1EalJzM29uYnQyc0s3VjY1Y3dZd1pNOHA5WERnUkVSRVJFUkc5T1pVN2NvVUV1M2J0d3FCQmc5Q2tTUk1BUU11V0xURjY5R2pzMkxGRGFMTjU4Mlo4L3ZubnFGYXRHZ0RBeFBDbi9Ea0FBQ0FBU1VSQlZNUUV2cjYrOFBYMVZlZ3ZKU1VGUGo0K2NqTWpWSFh0MmpYY3VYTUhucDZlY0hKeUtuTXZtZGpZV0V5YU5BbjUrZmthMGI4cWpoOC9qbG16WmdsTGJxeXRyYkYrL1hxNU5vR0JnWlVlcCtqM3RVaGxqNTR1U1ZaV0ZqdzhQUERERHovSW5iVFVzbVZMcGJPcFNySjM3MTdNbno5ZmJsOFpJaUlpSWlJaVVqL09nS2tpK2ZuNWNodWdBb1g3cE5qYTJnclhpWW1KR0Q5K1BPTGo0MHZ0Ni9Ianh4ZzFhaFJpWTJNclhNK3FWYXV3WmN1V01tZHFuRHAxQ2lOR2pKQmJIcVVKL1pjbEt5c0wzMzMzbmNKZU1GWHQ5dTNidUhUcGtuQjk0TUFCWkdabXZwR3hjbk56NGV2ckN3OFBEOXk2ZFV2bDkyUXlHY0xDd2pCa3lCQjgvLzMzREYrSWlJaUlpSWcwRUdmQVZLRkxseTdoOTk5L0YwN0xNVFEwaEorZkg3NzY2aXVoemUzYnQ5R25UeDhNR1RJRVBYcjBRSk1tVFdCaVlvTE16RXpjdlhzWHg0NGR3OTY5ZTVHVmxWV3BXdkx6ODdGOCtYSWNQMzRjdzRZTlEvdjI3VkdqUmczazV1Yml4WXNYaUl5TXhOR2pSeEVaR2FtUi9hdmk3Ny8veHFCQmcrRHA2WWtPSFRyQXhzWUdXVmxaZVBic1daVnQ5Z3NVN3RIU3ZuMTd5R1N5S3BsVlU1YlEwRkNFaG9haWJkdTI2TkdqQjlxMWE0ZTZkZXZDd3NKQ2JpTm5BRGg2OUNpV0xsM0t6WGFKaUlpSWlJZzBuRWhXMVp0WnZDVk5telpWZHdsRWI5MFhYM3lCT1hQbUNOZloyZG40OHNzdnEreDRiMVZGUjBlLzFmR0lpS2gwRnk1Y1FGaFlHTHk5dmRWZENyMGpWcTVjaVRwMTZzaWRhRWxFUkpYREpVaEVXdVIvLy9zZlZxMWFKVnhMSkJKczJiSUYzYnQzVjJOVlJFUkVSSm92UER3Y1I0OGVWYnFFUFNvcUNpZFBucXpTOGVMajQ1R1ltRmlsZmI3TzM5Ky9TbWQrRTlHYnhTVklSRm9tSUNBQStmbjUrUGJiYndFQUJnWUcrUG5ubjdGeDQwWnMyTEFCVXFsVXpSVVNFUkVSbFY5ZVhsNlZMYXUyc2JHQm5wNmUzTDNmZnZzTlQ1NDhnWnVibTBMN2d3Y1BJaUlpQW8wYU5VTDkrdlZMN1BmdTNidDQ5T2lSd24wakl5TjA3dHhaN3Q3a3laUFJ0bTFiekowN3Q4VCtsSjI0cVl4WUxGWmE5NmxUcDJCbVpzWi9qQ1BTRWd4Z2lMVFFsaTFia0pLU2d2bno1ME1zRmtOSFJ3ZVRKazNDZ0FFRHNIZnZYcHc5ZXhaUG5qeEJkblkyckt5czhPR0hIK0x3NGNQcUxwdUlpSWlvUlBmdTNjTTMzM3hUSlgydFc3Y096WnMzRjY1VFVsSnc4K1pOREJreUJEbzZpb3NBdnZubUc0d2ZQeDVuejU3RjJMRmpTK3ozekprejJMZHZuOEo5VzF0YmhRQUdnTkt4aWx1N2RtMnB6NHRJSkJLbEFRd1JhUmNHTUVSYWF1L2V2WWlMaThPYU5XdUU0N2h0YlcweGRlcFVUSjA2VmFFOUF4Z2lJaUxTWlBYcTFjT1BQLzRvWEllRWhPRFVxVlA0L3Z2dllXcHFxdEIrNXN5WmNIRnh3V2VmZmFhMHIrTE9uVHNIbVV5R1hyMTZ3ZFhWdGNRYUFnTURsUjY2MExwMWE2eGN1Vks0UG5IaUJJRENXVHVEQnc5R2d3WU5GTjZSeVdSbEJqQkYvUUJBUkVRRWZIMTlNV2ZPSExpNHVDaHQ3K3JxaXRHalIyUE1tREdsOWt0RW1va0JESkVXQ3c4UFI1OCtmVEJyMWl6MDd0Mjd6UC9JRXhFUkVXa3FJeU1qdEd2WFRyamV1blVyR2pkdWpLNWR1NWI0VHZYcTFlWGVLY25SbzBmaDVPUUVXMXRiekpvMXE5eTFXVmhZS0wxLzZkSWxaR1ptb2x1M2JnclBDZ29LSUJhTFZSN2p6Smt6TURBd1FJY09IY3BkSHhGcEJ3WXdSRm91SVNFQlBqNCtXTGR1SGZyMjdZdE9uVHFoVWFOR01ETXpRMTVlSGxKU1VoQVRFNlB1TW9tSWlFakxaR2RucTIzc3AwK2Y0dTdkdTVnMGFWSzUzODNKeVlHQmdZRndmZWZPSFR4NDhBQWVIaDRBVUtYN3Bmejk5OTh3TmpaR3g0NGRGWjVKcFZLVkE1anM3R3hjdUhBQmJkdTJSVnBhR3RMUzBvUm5Pam82c0xHeHFiS2FpVWg5R01BUXZTTWVQMzZNOWV2WFkvMzY5ZW91aFlpSWlONEJHUmtaYWh2NzRNR0RBS0QwN3pZelpzd29jVCtVNDhlUEl5Z29DS3RYcjBhMWF0VUFBRUZCUVFBS1o5Z1VLVzBaMHV2YzNkM2g2ZW1wY0Q4ckt3dWhvYUhvM3IwNzlQWDE1WjVKcFZMazV1WWlLU2xKcFRGQ1FrS1FtWm1KOFBCd2hJZUh5ejJ6dExURWI3Lzlwbks5UktTNUdNQVFFUkVSRVpHQ3JLd3MzTDE3RjAyYU5IbXI0NmFscGVIWXNXTndjbkxDeHg5L0xOeC84dVFKZ29LQ1lHaG9xUFM5RXlkT1lPWEtsV2pVcUJGMGRRdC96SG53NElGQ29BRUEyN1p0VTdrZU16TXpwZmYvK2VjZlpHZG5LdzJEaXNLcjJOallNdnVYeVdRNGNPQUE3TzN0aFZrNlJUWnMyQUNSU0tSeXJVU2syUmpBRUJFUkVSR1JBaXNySzV3OGVSSVdGaGFvWHIzNld4dDMrL2J0eU0zTmhaZVhGMnJXckNuYy8rT1BQd0JBN25TaklvY09IY0xQUC8rTTFxMWJZOEdDQmNKc2wwMmJOc0hBd0VCaE9aV2RuVjJsNjB4SVNBQlFlTUxTNitMajR3RUFMMTY4UUVwS0Nzek56VXZzNStUSmszank1QWw4ZlgzeDBVY2ZDZmR6YzNQeDRzV0xjczNXSVNMTnhoMDdpWWlJaUloSVFjT0dEV0ZtWm9iQXdFRDg4ODgvZVBMa0NYSnpjOS9vbURFeE1UaDY5Q2o2OWVzbkY3NEFRRmhZR0d4dGJWR2pSZzI1Kzl1MmJjTlBQLzBFWjJkbkxGMjZWQWhmenA4L2o4dVhMOFBkM1YxaG5MaTRPSlUvbEFVc1FPSFNwQVlOR21ETm1qWEl5Y21SZS9ibzBTTUFoYk5icmwrL1h1TFhtNXViaSszYnQ2TisvZnB3Y25LU2UzYjU4bVhrNXViQzBkR3h4UGVKU0x0d0Jnd1JFUkVSRVNuUTFkWEZpQkVqY1BIaVJZU0hoeU1pSWtMbGR6dDE2cVFRS0pRbE16TVRpeGN2aG9XRkJaeWRuYkYrL1hwTW1EQUJlbnA2ZVA3OE9hNWV2WXJodzRmTHZYUG8wQ0ZrWldWaCtQRGhHRGR1bk54eW5jaklTSFRzMkJHT2pvNzQzLy8rSi9mZStQSGpWYTZycEQxZ3hHSXhQRHc4OFAzMzN5TWtKQVI5Ky9ZVm5rVkZSY0hRMEJDMWF0VkNlSGc0T25mdXJMVHZYMy85RlM5ZnZvU1hseGRtelpxRjl1M2JZOFNJRVFBSzk3TXhOVFZsQUVQMERtRUFRMFJFUkVSRVN1bm82S0JUcDA1bzA2WU5IajU4aUpTVUZNaGtzakxmcThnU256LysrQVB4OGZGWXVIQWhZbU5qOGNjZmYrREdqUnVZTzNjdURodzRBSkZJcExEZmlrd21nNit2THo3NTVCT0YvdnIzN3c4VEV4T2xHK0dlT0hHaTNQVXA0K2pvQ0hOemM1dy9mMTRJWUtSU0tTNWR1b1JXclZyQjN0NGVodzhmeHRTcFU2R25weWYzN3AwN2Q3Qm56eDRockxwNDhTSzJiOStPeE1SRTlPL2ZIMkZoWVhCM2R4ZjJzeUVpN2NjL3pVUkVSRVJFVkNwRFEwTzBhTkhpalk3eCtlZWZ3OURRRUIwNmRBQUFWSzllSFV1WExvV1hseGR5YzNQUnZYdDNoZVZIbjMvK3VVTDRrcGVYQnowOVBkU3ZYeDhBbEFZd2NYRnhLdGRsWm1aVzRoNHVJcEVJelpvMXc0TUhENFI3NTg2ZFEycHFLcnAyN1FwN2Uzc0VCd2NqSkNRRXZYdjNsbnYzNXMyYk1ESXl3cFFwVXlBV2krSGo0d016TXpQczNic1haOCtlaFlHQkFRWU5HcVJ5blVTaytSakFFQkVSRVJHUjJoa1pHYUYvLy83Q3RhT2pJMWF0V2dVdkx5OFlHQmlvdkd6STE5Y1hqUm8xd29RSkUwcHNVNTRsU0tOSGo4YVlNV05LZko2ZW5nNnBWQW9BS0Nnb3dKNDllMkJ1Ym82dVhidkN3TUFBVFpvMHdlN2R1K0hxNmlwM1hIWHYzcjFoWjJjSEd4c2I0ZDZFQ1JPUWxKU0VVNmRPWWVMRWlhVnUza3RFMm9jQkRCRVJFUkVSYWFSOSsvWWhQejhmWDMzMUZheXNyRlI2NStuVHB6QXdNQ2l6WFZuQkNvQVNUeUE2ZE9nUUxsKytqT1RrWk55K2ZSdGR1blFSN2o5OCtCQ2VucDVDRGU3dTdsaTRjQ0VDQXdNeGJ0dzRvUStKUktLd3Y4djkrL2NSRmhZR0J3Y0hEQnc0VUdGY2lVU2lzSlNKaUxRSFQwRWlJaUlpSWlLTnMySERCb1NFaE1ETnpVMWg3NWVTNU9mbjQrWExsMVZ5ekhScDdPenM4UERoUTZTbnA4UE56UTFUcDA3RnZYdjNzSG56WnRTdFcxZHU2VkNYTGwzZzRPQ0E0T0JnUkVaR2x0aG5kSFEwdnZ2dU94Z2FHbUx1M0xuUTBWSDhVZTN3NGNNS0d4RVRrZlpnQUVORVJFUkVSQm9qSnljSC92NytPSGp3SUp5ZG5URjE2bFNsN1hSMGRCU09mNzU5K3pieTgvTmhiMi8vUm10czI3WXRkdTdjaVczYnRtSEdqQmxJVDArSG41OGZSQ0lSZkgxOUZUYk85ZmIyaG9HQkFSWXVYSWlyVjY4cTlIZm16Qm40K1BoQVIwY0h5NWN2UjdWcTFjcXNJUzB0RFFDVUJqVkVwSm00QkltSWlJaUlpRFRDbzBlUHNIVHBVang0OEFBOWUvYkU5T25USVJhTGxiYTFzN1BEeVpNbllXeHNERDA5UGVUbDVlSEVpUlBRMTlmSGh4OStXT1pZdTNidHdxNWR1eXBkYzB4TURQejgvSkNVbElSNTgrYWhZY09HQ20zcTFLbUQyYk5uWS83OCtaZ3padzdHamgyTG9VT0hJaU1qQXdFQkFUaDI3QmhxMTY2TlJZc1dvVTZkT2lXTzljc3Z2eUF4TVJFR0JnYTRmLzgrQUtCbXpacVYvaHFJNk8xZ0FFTkVSRVJFUkdvWEZ4ZUhyNy8rR2dEZzVlV2xkQStVNHJ5OHZMQnk1VW9FQmdZQ0tEeVJxSHIxNnBnOWV6WXNMQ3pLSEs5ZnYzNXltLzRxVTlabXZURXhNY0lNSFQ4L1AzVHExS25FdGs1T1RwZzllelorL1BGSDNMcDFDd0FRR1JtSjQ4ZVB3OW5aR2RPblQ0ZXBxV21wNDJWbVp1THMyYk1BQ21lK3RHblRCajE3OWl6MUhTTFNIQXhnaUlpSWlJaEk3ZXpzN0RCanhndzBhdFJJT0VLNk5COSsrQ0dDZ29MS2JLZXZyNC82OWV0RElwRUk5K3JYcjQ5NjllcVZ1VmRNL2ZyMTVjSWNFeE1UV0Z0YkM5ZU5HemZHNE1HRDRlVGtoR2JObXBWWnl5ZWZmSUxhdFd2RHpzNE9JcEVJTGk0dWFOaXdJZXJWcTFmbXV3QXdZOFlNekpneEF6S1pEQ0tSU0tWM2lFaHppR1F5bVV6ZFJWUkUwNlpOMVYwQzBYc3JPanBhM1NVUUVWRXhGeTVjUUZoWUdMeTl2ZFZkQ3IwalZxNWNpVTZkT3NISnlVbmRwUkFSdlRPNFl4TVJFUkVSRVJFUjBSdkdBSWFJaUlpSWlJaUk2QTFqQUVORVJFUkVSRVJFOUlZeGdDRWlJaUlpSWlJaWVzTVl3QkFSRVJFUkVSRVJ2V0VNWUlpSWlJaUlpSWlJM2pBR01FUkVSRVJFUkVSRWI1aldCakNHaG9icUxvSG92V1JrWktUdUVvaUlpSWlJaUxTTzFnWXdkZXZXVlhjSlJPOGwvdGtqSWlJaUlpSXFQNjBOWUxwMzc2N3VFb2plUzkyNmRWTjNDVVJFUkVSRVJGcEhhd01ZRHc4UDJOcmFxcnNNb3ZlS3JhMHRQRDA5MVYwR0VSRVJFUkdSMXRIYUFNYkV4QVNMRnk5V2R4bEU3NVVsUzViQTJOaFkzV1VRRVJFUkVSRnBIYTBOWUFEQXlja0oyN2R2NTB3WW9qZk0xdFlXTzNic1FLZE9uZFJkQ2hFUkVSRVJrVmJTVlhjQmxlWGs1SVREaHc5ajY5YXRPSDM2TkI0L2Zvek16RXgxbDBXazlZeU1qRkMzYmwxMDY5WU5IaDRlTURFeFVYZEpSRVJFUkVSRVdrdnJBeGlnY0RuUzFLbFRNWFhxVkhXWFFoV1VrcEtDa0pBUWRPellFWFoyZHVvdWg0aUlpSWlJaUtoS2FmVVNKSHAzRk8wcnd0bExSRVJFUkVSRTlDNWlBRU1hUVZkWEYvcjYrZ3hnaUlpSWlJaUk2SjNFQUlZMGhwR1JFVEl5TXRSZEJoRVJFUkVSRVZHVll3QkRHc1BJeUlnellJaUlpSWlJaU9pZHhBQ0dOSWF4c1RFREdDSWlJaUlpSW5vbk1ZQWhqV0ZrWklTOHZEems1ZVdwdXhRaUlpSWlJaUtpS3NVQWhqU0drWkVSQUhBZkdDSWlJaUlpSW5ybk1JQWhqVkYwRkRVREdDSWlJaUlpSW5yWE1JQWhqV0ZxYWdvQVNFOVBWM01sUkVSRVJFUkVSRldMQVF4cERGMWRYVWdrRXFTbHBhbTdGQ0lpSWlJaUlxSXF4UUNHTklxSmlRbG53QkFSRVJFUkVkRTdod0VNYVJRR01FUkVSRVJFUlBRdVlnQkRHc1hFeEFSWldWbkl6ODlYZHlsRVJFUkVSRVJFVllZQkRHa1Vic1JMUkVSRVJFUkU3eUlHTUtSUlRFeE1BRENBSVNJaUlpSWlvbmNMQXhqU0tBeGdpSWlJaUlpSTZGM0VBSVkwQ28raUppSWlJaUlpb25jUkF4alNPRHdKaVlpSWlJaUlpTjQxREdCSTQ1aWFtaktBSVNJaUlxSXFjZjM2ZGJXTUd4OGZqOFRFeERjNmhyKy9QMDZkT3ZWR3h5Q2lxcU9yN2dLSVhsZjhLR3F4V0t6dWNvaUlpSWhJQXhRVUZDQXpNeE1aR1JuQy82YW5weU1wS1VudXc4cktDbE9tVEFFQWhJU0VZUG55NVpnMWF4YTZkKzh1OUNXVHliQnYzejZWeGgweVpJancrZDI3ZC9IbzBTT0ZOa1pHUnVqY3ViUGN2Y21USjZOdDI3YVlPM2R1aVgwZk9YSkVwUnJFWWpIYzNOd1U3cDg2ZFFwbVptWnlYeHNSYVM0R01LUnhpamJpVFV0TGc0V0ZoWnFySVNJaUlxSzM0Y3FWSzVnNWM2YlNaeWRPbklDSGh3ZisrKzgvcGM4bEVnbXNyS3hnWTJNRFMwdEw0WDczN3QxeDlPaFJyRjY5R2cwYU5FRERoZzBCRklZNW16WnRVcW11NGdITW1UTm5sQVkzdHJhMkNnRU1BT2pvbEw3Z1lPM2F0U3JWSUpGSWxBWXdSS1JkR01DUXhqRTFOUVhBQUlhSWlJam9mV0puWndjdkx5L2hPaWtwQ1h2MjdJR05qUTBBd05QVEUwbEpTVEEyTm9hUmtSRk1URXd3ZmZwMERCczJEQjRlSGtyN0ZJdkZtRDE3TmlaT25JajU4K2RqdzRZTk1EWTJGcDY3dTd2RDA5TlQ2YnNCQVFFbHpwSTVjZUlFQUNBdkx3K0RCdzlHZ3dZTkZOcklaTEl5QTVpaWZnQWdJaUlDdnI2K21ETm5EbHhjWEpTMmQzVjF4ZWpSb3pGbXpKaFMreVVpemNRQWhqU09xYWtwUkNJUlVsTlQxVjBLRVJFUjBYdExKcE85MWZGc2JHd3djT0JBQUVCT1RnNW16SmdCaVVTQ2hRc1hBZ0ErL3ZoanBlK1ZGWExVckZrVFgzMzFGVFp0Mm9UNzkrK2pkZXZXVlZienBVdVhrSm1aaVc3ZHVpazhLeWdvS05keStqTm56c0RBd0FBZE9uU29zdnFJU0xNd2dDR05vNk9qQXhNVEV4NUZUVVJFUktRbWVucDZTRWxKVWN2WU1wa015NVl0UTB4TURPYk5td2Q3ZS90Szkrbm01b2FPSFR2S0xVK3FDbi8vL1RlTWpZM1JzV05IaFdkU3FWVGxBQ1k3T3hzWExseEEyN1p0a1phV0p2ZjNZQjBkSFdFV0VCRnBOd1l3cEpGTVRVMDVBNGFJaUloSVRXeHRiZkhpeFF1MWpMMTkrM2I4L2ZmZjhQVDBoSk9Uazl3elYxZFhqQmd4QXVQR2pTdDN2MVVkdm1SbFpTRTBOQlRkdTNlSHZyNiszRE9wVklyYzNGd2tKU1dwMUZkSVNBZ3lNek1SSGg2TzhQQnd1V2VXbHBiNDdiZmZxcXh1SWxJZkJqQ2trY3pNelBEczJUUElaREtJUkNKMWwwTkVSRVQwWHZuZ2d3OXc2TkFoM0wxN0YwMmFOSGxyNDU0NmRRckJ3Y0hvMmJNbjNOM2RWWG9uS0NnSVFVRkJ3blhidG0yeGJOa3luRDkvSGhjdVhCRHVmL2poaDhKU29hTGxWZEhSMGRpN2Q2L1NmdS9ldlZ2cXVQLzg4dyt5czdPVmJvNmJrWkVCQUlpTmpTMnpmcGxNaGdNSERzRGUzbDVoTDVzTkd6Ync3OEpFN3hBR01LU1J6TXpNVUZCUWdJeU1ET0ZVSkNJaUlpSjZPeG8zYm95bVRadmk1TW1Uc0xDd1FQWHExZC9LdUwvLy9qdUF3aGtoSVNFaHd2M2ltOVcrcm0zYnR2am9vNCtFNnhvMWFnQUFFaE1UaFJEbDBhTkhNRFkyRmdLWXZMdzhBRUJVVkJTaW9xSXFWR3RDUWdJQUtGMnFGUjhmRHdCNDhlSUZVbEpTWUc1dVhtSS9KMCtleEpNblQrRHI2eXYzZGVUbTV1TEZpeGR3ZFhXdFVIMUVwSGtZd0pCR01qTXpBd0NrcHFZeWdDRWlJaUpTZys3ZHUyUC8vdjBJREF4RSsvYnQwYkJoUTlqWTJDZ3N0NmxLQXdZTVFHSmlvbkFkRVJHQjI3ZHZsL3BPOCtiTjVZNktMdEt2WHovMDY5Y1BBQlJDaktJOVZyNzg4a3NNSFRvVUFCUm1YbS9idGcwSER4NHNjVngzZDNlY1BYc1dhOWFzd2ZidDIyRmdZQ0E4ZS9Ub2tkRG45ZXZYbFI1UkRSU0dMTnUzYjBmOSt2VVZsbHRkdm53WnVibTVjSFIwTExFR0l0SXVER0JJSXhVZFJaMmFtZ3BiVzFzMVYwTkVSRVQwL2pFME5NU0lFU053OGVKRmhJZUhJeUlpUXVWM08zWHFwQkFvcUtKYXRXcHdkSFFVL2dIdS92MzdxRldyVnJuN0tVdlIvalpXVmxZQUNqZlREUW9Ld3N5Wk00VWpwY2VQSDQveDQ4ZVgySWRZTElhSGh3ZSsvLzU3aElTRW9HL2Z2c0t6cUtnb0dCb2FvbGF0V2dnUER5OHhnUG4xMTEveDh1VkxlSGw1WWRhc1dXamZ2ajFHakJnQkFEaCsvRGhNVFUwWndCQzlReGpBa0ViUzFkV0ZrWkVSTitJbElpSWlVaU1kSFIxMDZ0UUpiZHEwd2NPSEQ1R1NrcUxTOGRSMmRuYmxIaXM3T3h2ZmYvODl2dnJxSy9UcDB3Y0FjT2ZPblRleUI4MkRCdzhBQUhYcTFBRUFTQ1FTSkNRa1lOS2tTUmcvZmp3R0RScWswdDRyam82T01EYzN4L256NTRVQVJpcVY0dEtsUzJqVnFoWHM3ZTF4K1BCaFRKMDZGWHA2ZW5MdjNybHpCM3YyN0JIQ3Fvc1hMMkw3OXUxSVRFeEUvLzc5RVJZV0JuZDNkK2pxOGtjMm9uY0YvelNUeGpJek0rTlIxRVJFUkVRYXdORFFFQzFhdEhpalkwZ2tFamc1T2VIMzMzOUg3OTY5OGZ6NWN6eDU4Z1FEQnc2czhyRWlJeU5oWUdBZ0hISHQ2T2lJVFpzMlllblNwUWdJQ0VCRVJBUm16cHdwekpBcGlVZ2tRck5tellSQUJ3RE9uVHVIMU5SVWRPM2FGZmIyOWdnT0RrWklTQWg2OSs0dDkrN05temRoWkdTRUtWT21RQ3dXdzhmSEIyWm1adGk3ZHkvT25qMExBd01EREJvMHFNcS9kaUpTSHdZd3BMSE16TXprL21OR1JFUkVSTysyZ1FNSFlzcVVLZmp6enorUm5Kd01rVWlrc0pUcDFxMWIyTDE3ZDRuWEFOQ3RXN2NTTnc1Ky92dzVMbDI2QkNjbko3blpKZFdxVmNPeVpjdXdlL2R1N05peEF4TW1USUNQanc4NmRlcFVhczNwNmVtUVNxVUFnSUtDQXV6WnN3Zm01dWJvMnJVckRBd00wS1JKRSt6ZXZSdXVycTV5KytmMDd0MGJkbloyc0xHeEVlNU5tREFCU1VsSk9IWHFGQ1pPbkZqcTVyMUVwSDBZd0pER01qVTFoVlFxUlZaV0Znd05EZFZkRGhFUkVSRzlZYzJhTllPTGl3c0NBZ0tncjYrUGR1M2F3ZHJhV3E3TjZ5Y1hLVHZKcUhuejVrb0RHSmxNaG5YcjFrRXFsV0xBZ0FFS3owVWlFWVlQSDQ3bXpadGo4ZUxGOFBQelE3OSsvZkRWVjEvSkxTRTZkT2dRTGwrK2pPVGtaTnkrZlJ0ZHVuUVI3ajk4K0JDZW5wN0Nwcnp1N3U1WXVIQWhBZ01ETVc3Y09LRVBpVVNpc0wvTC9mdjNFUllXQmdjSEI2VXpmeVFTaWNKU0ppTFNIZ3hnU0dNVlB3bUpBUXdSRVJIUisySEtsQ200Y3VVS1VsSlMwS0ZEQjdsbnBSMUhYWkxyMTY4REtEejU2Tm16WjdoeDR3WjY5dXdKQndlSEV0OXAwNllOTm03Y2lFV0xGaUUyTmhaaXNWanV1WjJkSGZidDJ3ZGRYVjI0dWJuQjA5TVQ5KzdkdytiTm0xRzNibDI1cFVOZHVuU0JnNE1EZ29PRDRlRGdJSGZVZEhIUjBkR1lNMmNPREEwTk1YZnVYT2pvNkNpME9YejRjTG0vZmlMU0hBeGdTR01WRDJCcTFLaWg1bXFJaUlpSTZHMklpb3BDYW1vcXhHSXhObTdjaU1lUEgyUFFvRUhDaHJubGNmYnNXU3hidGd6bTV1WTRlZklrcksydE1XL2V2RkxEbHlMVzF0WllzV0lGc3JPekZjS1F0bTNiWXVmT25jSjFmSHc4L1B6OElCS0o0T3ZycTdCeHJyZTNON3k4dkxCdzRVTE1uejhmYmR1MmxYdCs1c3dackZxMUNoS0pCTXVYTDBlMWF0WEtySzlvcjBSbFFRMFJhU1lHTUtTeDlQWDFJWkZJZUJJU0VSRVIwWHZpNnRXcldMWnNHZXpzN0xCMDZWSUVCd2ZqcjcvK3dwRWpSMkJuWjRjbVRackEydG9heHNiRzBOUFRFMDRxa3Nsa3lNdkxnMVFxUlhaMk5veU1qRkM3ZG0wc1diSUU5dmIyOFBmM1IyQmdJSGJ2M28zRGh3L2p3dzgvUk8zYXRXRm1aZ1k5UFQySXhXTGhmNlZTS1hKemM1R1hsNGZjM0Z6azV1YWlXclZxY3NkTUZ4Y1RFd00vUHo4a0pTVmgzcng1YU5pd29VS2JPblhxWVBiczJaZy9mejdtekptRHNXUEhZdWpRb2NqSXlFQkFRQUNPSFR1RzJyVnJZOUdpUmFVR1RiLzg4Z3NTRXhOaFlHQ0ErL2Z2QXdCcTFxeFpCYi95UlBRMk1JQWhqV1p1Ym82VWxCUjFsMEZFUkVSRWI5ano1ODh4Wjg0Y1dGbFpZZEdpUmFoZXZUcW1UcDJLa1NOSDR1elpzN2g2OVNwdTNyeUpWNjllSVNjbnA5VGpzRWVPSElrR0RSckExdFlXL3Y3K01EYzN4OWRmZncxbloyY2NQWG9VTjI3Y1FHaG9LQW9LQ2xTcXpjUERRK245bUpnWVRKMDZGUURnNStkWDZvYTlUazVPbUQxN05uNzg4VWZjdW5VTFFPRnBUTWVQSDRlenN6T21UNThPVTFQVFV1dkl6TXpFMmJObkFSVE9mR25UcGcxNjl1eXAwdGRBUk9vbmtwWDIvMXhFYXZidnYvL2l3WU1INk4rL3YvQXZIRVJFUkNUdndvVUxDQXNMZzdlM3Q3cExJYXFVZmZ2Mm9WdTNiaW90d1FFS1o3NFVGQlFvaERGaXNSZ2lrUWdaR1Jrd05qWXU4WDJwVklxQ2dnTGhvNmdma1Vnazk2R3ZydytSU0lUQXdFQWNPWElFd2NIQlFoL2J0bTJEazVNVG1qVnJwbExOTVRFeHNMT3pnMFFpQVFERXhzYWlYcjE2S3IxYi9Pdm0zNDJKdEE4REdOSm9qeDQ5UW1Sa0pOemMzR0JpWXFMdWNvaUlpRFFTQXhnaUlpTE54eDJiU0tOWldGZ0FBSmNoRVJFUkVSRVJrVlpqQUVNYXpkVFVGQ0tSaUFFTUVSRVJFUkVSYVRVR01LVFJ4R0l4VEUxTjhlclZLM1dYUWtSRVJFUkVSRlJoREdCSTQvRWtKQ0lpSWlJaUl0SjJER0JJNDFsWVdDQTlQUjFTcVZUZHBSQVJFUkVSRVJGVkNBTVkwbmptNXVZQWdOVFVWRFZYUWtSRVJFUkVSRlF4REdCSTR4V2RoTVI5WUlpSWlJaUlpRWhiTVlBaGpXZG9hQWg5ZlgzdUEwTkVSRVJFUkVSYWl3RU1hUVZ1eEV0RVJFUkVSRVRhakFFTWFRVnpjM011UVNJaUlpSWlJaUt0eFFDR3RJS0ZoUVh5OHZLUW1abXA3bEtJaUlpSWlJaUl5bzBCREdtRm9wT1F1QXlKaUlpSWlJaUl0QkVER05JSzV1Ym1FSWxFU0U1T1ZuY3BSRVJFUkVSRVJPWEdBSWEwZ2xnc2hxbXBLUU1ZSWlJaUlpSWkwa29NWUVoclZLdFdqUUVNRVJFUkVSRVJhU1VHTUtRMUxDMHRrWldWaGV6c2JIV1hRa1JFUkVSRVJGUXVER0JJYTFoYVdnSUFaOEVRRVJFUkVSR1IxbUVBUTFyRHdzS0NHL0VTRVJFUkVSR1JWbUlBUTFwRExCYkR6TXlNQVF3UkVSRVJFUkZwSFFZd3BGVXNMUzBad0JBUkVSRVJFWkhXWVFCRFdvVWI4UklSRVJFUkVaRTJZZ0JEV29VYjhSSVJFUkVSRVpFMllnQkRXb1ViOFJJUkVSRVJFWkUyWWdCRFdxVm9JOTZrcENSMWwwSkVSRVJFUkVTa01nWXdwSFdxVmF2R0dUQkVSRVJFUkVTa1ZSakFrTmF4dExSRWRuWTJzckt5MUYwS0VSRVJFUkVSa1VvWXdKRFc0VWE4UkVSRVJFUkVwRzBZd0pEV01UYzM1MGE4UkVSRVJFUkVwRlVZd0pEV0VZdkZNRGMzNTBhOFJFUkVSRVJFcERVWXdKQldzckt5UW1KaUltUXltYnBMSVNJaUlpSWlJaW9UQXhqU1NsWldWc2pMeTBOYVdwcTZTeUVpSWlJaUlpSXFFd01ZMGtwV1ZsWUFnTVRFUkRWWFFrUkVSRVJFUkZRMkJqQ2tsVXhNVEdCZ1lNQUFob2lJaUlpSWlMUUNBeGpTV2tYN3dCQVJFWkY2NWVmbjQvbno1OGpKeVNteHpjdVhMM0g3OW0yVit2djMzMy94L1BuelV0czhmLzRjTjI3Y0tGZWRBSkNVbElRWEwxNEkxems1T2RpL2Z6K3VYNzllN3I2SWlJaktnd0VNYVMwckt5dWtwcVlpTnpkWDNhVVFFUkc5MXhJU0VqQnExQ2hjdkhpeHhEWi8vUEVIdnZubUc1WDY4L0h4d2ZIangrWHVGUlFVeUYwZlBud1kwNmRQTDNldFAvLzhNenc4UFBEcTFTdmhYbkJ3TUhiczJLRnlINDhlUFlLcnF5dXVYTG1pOEt5Z29BQ1ptWmxJVGs3R3MyZlBFQk1UZzRpSUNJU0VoT0MzMzM3RC92Mzd5MTB6RVJHOUczVFZYUUJSUlJYdEE1T1VsSVNhTld1cXVSb2lJcUwzeituVHA1R1FrSUN1WGJ1KzhiRk9uRGlCTFZ1MllPN2N1V2pkdW5XRit2ajc3Ny94enovL29GKy9mckN3c0FBQUdCZ1lZTWlRSWRpeVpRdENRMFBSdVhQbkN0Zm80UHlBaWdBQUlBQkpSRUZVNXVZR3FWUXFkMDhrRXNIVTFCVFcxdGJDUjNaMk5pUVNTWVhISVNJaTdjUUFoclJXdFdyVklCS0prSmlZeUFDR2lJaElEYzZmUDE5aUFPUHE2cXIwbmRmdjE2OWZINXMzYjFiYU5pY25Cd1lHQmdDQXFLZ29wS2VubzJIRGhoV3E5Y1dMRjFpOWVqVnExS2dCRHc4UHVXY0RCZ3pBMGFOSHNYYnRXclJzMlJLV2xwWVZHa01xbGVMVFR6OUYvLzc5WVdKaUFoTVRFeGdiRzBNa0VsV29QeUlpZXJjd2dDR3RKUmFMWVdGaHdYMWdpSWlJL2orWlRQWldmOWlQaTR0RDNicDFrWmFXQmdESXlzcENTa29LZEhSMHNHM2JOcm0yKy9idHc1OS8vcWx3WDA5UFQvaThlT0N5Zi85K1BIandBUFBtelVOK2ZqNHVYcndJZTN0N3hNWEZBZmkva3hDVjdTdlRyRmt6dVYrSG5Kd2N6SnMzRDVtWm1WaTRjQ0dNakl6azJ1dnI2K1BiYjcrRnQ3YzMvUHo4c0dMRkNxR080czZjT1FPZ2NNa1ZVTGhYVFVwS0NuUjFkZUhzN0F3QXFGNjlPaG8xYWxUV0x4MFJFYjJIR01DUVZyT3lzc0tqUjQvZStsODRpWWlJTkltK3ZqNEFJQ1VsUlZoYTg2Ymw1T1RnOGVQSGVQandJYzZkT3djQVdMRmlCUURBMk5nWXYvLyt1MXg3VTFOVEFJQ2RuVjJKZlk0WU1RS1RKMDhHQUxSdTNSb1hMbHhBZEhRMFVsSlNrSmFXaHVqb2FJVjlaSlR0SzNQbzBDRVlHaG9DS0p5VnNtREJBc1RFeEdEaXhJbHdjSEJRT25hclZxM2c2ZW1KelpzM1kvYnMyVmk0Y0NHTWpZM2wyaXhac2tUdU9pZ29DQUFna1VpRUFJYUlpS2drREdCSXExbGJXK1Bldlh0SVRVMkZ1Ym01dXNzaElpSlNDMXRiV3dDRnkyemVWZ0FURlJXRi9QeDhMRjI2RkJZV0Z2RHk4b0tQanc4NmR1d0lIWjN5bi9Qdzh1VkxwS2Ftd3NiR0JnRFF1SEZqR0JvYTR0Q2hRMGhOVFlXdHJTMFdMVm9rdEM5cFJnMEFZWCtWM054Y0xGeTRFQkVSRWVqVHB3OEdEeDVjYWcxRGh3NUZVbElTOXUvZmowbVRKdUg3NzcrWG04MXk0c1FKQU1DcFU2Zmc3KytQSDMvOEVlM2F0U3YzMTBwRVJPOG5CakNrMVlvMjRrMU1UR1FBUTBSRTc2MWF0V3JCeHNaR1dLWWpGb3ZmK0pqbnpwM0QvMlB2enFPeUx2UC9qNys0MllWQTlrMlVWVVJ6Z1Z6Q2RjeGxyQnluc1V4blVpdXpaUnhLdjZJL3E4bHBzblRLa216SzNKMHNwMUd6R3FsR1I5SVdEUlcxRWtRUUFWZFFWQllSQlpVYmZuLzQ1ZjVLZ042NDNRalB4em1kK0Z5ZjYzTjkzamZuZUpRWDEySnZiNjh1WGJxWWxnTTVPanJLMWRXMTN2MWZwTHIzaGhrNWNxUTZkT2dnS3lzckJRY0htOW9mZi94eEZSWVc2bi8rNTM4VUd4dGJZL2JNMVdiVUZCWVc2cFZYWHRIZXZYczFZTUFBczA5Z2V1YVpaK1RrNUtRUFAveFFzYkd4ZXZEQkIvWDczLzllenM3T3BqNUpTVW1TcEp5Y0hBVUZCY25kM2QxMDc5aXhZM1dlanZSTEJEY0EwUHdRd09DMjFxSkZDems0T0tpZ29PQ2FOK1VEQU9CMloyVmxwWHZ2dlZjclZxelFOOTk4by83OSs5LzBFS2E4dkZ4ZHVuU1JqVTN0ZjA3V05TdmxTbHhjWFBUcHA1OHFJQ0NneHJJZlB6OC9MVisrWEI0ZUhob3laRWlEeHB3elo0NzI3dDJyWWNPR0tUWTJ0a0ZMbGNlTUdhT3dzREM5OWRaYit1U1RUOVMyYlZ2VFJzT2xwYVhhdG0yYkpPa2YvL2lIdG16Wm9yZmVlc3YwZmZqNjY2LzE5ZGRmWC9VZDFiTnBBQUROQndFTWJudWVucDZtemZBQUFHaXV2THk4TkdEQUFHM2N1RkY1ZVhucTBhT0hmSHg4NU9ycWVsUDJTWnMyYlpxeXNySnF0UmNXRnFxd3NGQ2RPM2V1OTlrdFc3WW9PVGxaa3lkUE5yVmxaMmNyTWpLeVZ0L2YvT1kzNnRHamgybWZHM05ObVRKRjI3WnRrNU9Ua3dZUEh0eWdad2NNR0tEbm4zOWV5NVl0MCs3ZHU5VzNiMS9UdlEwYk5waStuNDgrK3FqKzhZOS9hUEhpeGZyakgvOG9TZnJ0YjMrcjMvNzJ0elhHR3pkdW5JWU5HNllISG5pZ1FYVUFBSm9XQWhqYzlqdzhQSFQwNk5FYUp5Y0FBTkFjZGVyVVNYNStmbHEzYnAyKy9QSkxzNStMaVlsUno1NDlHL1F1ZTN0N2RlalFRZVhsNWRxOWU3Y2thZTdjdVRwejVvenV2UE5PdmYzMjIvVSttNUdSb1hYcjF0VUlZR2JPbktsejU4N1Y2dHVoUXdkNWVub3FQeisvUnZ2WnMyY2xxVlo3eTVZdFpXOXZMemMzTjkxNzc3MDZldlNvbm5ycUtkUDlMVnUyS0QwOVhlUEhqNjh6bUZxMmJKbHBEeGxYVjljYTRjdkZpeGYxeVNlZnFGZXZYdHEwYVpQQ3dzSTBldlJvTFYrK1hERXhNWklrZDNmM09wZEZ1YnE2WG5FRFlnQkEwMGNBZzl2ZTVmdkFWRzlDQ0FCQWMrWGw1YVV4WThibzJMRmp5c3ZMMDRVTEY2NzZ6TFVFQXhzM2J0Ui8vL3RmN2RtelJ4VVZGWktrL3YzN2E4U0lFU29xS3JyaVBqRFZMdStUbUpoWTYzam9hcU5IajY1M2pGL2VtejU5ZW8zUXBGV3JWaG94WW9UcE9qMDlYYTZ1cm5yNDRZZnJIRy94NHNYMXpyYjUvUFBQVlZ4Y3JNR0RCMnZUcGsyU0x1MWZVMTVlcnRhdFcwc1N2d3dDQU5TTEFBYTNQVGMzTnhrTUJwMDZkWW9BQmdBQVhkb1R4dC9mLzZiK3ZiaG56eDRkT25SSUkwZU9WTmV1WFRWcDBpUjE3dHhadnI2K2NuZDMxN0pseTNUcTFDbDVlbnJXZXZaS0p4alZwZnA0Njh0OTlkVlgrdWFiYjJyZEN3b0t1dUpZQnc0Y3FEZHd1bkRoZ3FxcXFrd3pZQzVYVUZDZ0R6LzhVUGZjYzQvcGx6K1NaR05qb3llZWVFSjVlWG1TZE10T29RSUEzSDRJWUhEYk14Z004dkR3ME1tVEp5MWRDZ0FBemNZamp6eWlQLzNwVDdLeHNhbTFETWpPems3Mjl2WjY3YlhYTkhyMGFQM3VkNytyY2Y5cUp4ajlVbDM3eWV6WXNhUGVlL1hKejgvWDBhTkgxYnQzN3pydmw1ZVhTN3AwbXRNdk9UazV5Y0hCUVdQSGpsVlpXVm10KzBlUEhwVWsrZnI2bWwwUEFLQjVNVmk2QU9CRzhQYjJWbEZSa1drS05BQUF1TGs4UFQzclBBR3BtcGVYbDlxMmJhdEZpeFlwSXlQakZsWld2N1ZyMTBxUyt2VHBVK2Y5Nm4xbDZsb0s1ZURnb05telo4dkh4NmZPWjlQVDAyc2RvdzBBd09VSVlOQWtlSGw1cWFxcWl0T1FBQUJvSkt5c3JQVC8vdC8vazVPVGsyYk5tbVh4WDVKa1pHVG84ODgvVjhlT0hkVzJiZHM2K3hRWEYwdFNqYU93THhjU0VsTHYrTW5KeVFvUEQ2OTNIeHNBQUZpQ2hDYkIzZDFkQm9OQkowK2VaT292QUFDTmhKdWJteVpObXFRelo4N1VtQzFqTkJwdmFSMzc5dTNUU3krOUpHdHJhejMzM0hQMTlxdGUxdFNxVmFzR2paK2RuYTNNekV3OThjUVQxMVVuQUtCcEk0QkJrMkJ0YlMwUER3K2RPSEhDMHFVQUFJREw5TzdkVzJmT25OSHAwNmZsNU9Tazh2SnkvZnp6ejNKMmRqYnIrWTBiTjliWmZ1alFvWHJ2Ky92N0t6SXlVdVhsNVZxOWVyWCs5YTkveWRyYVduLzV5MTlNbS9TdVg3OWV4NDhmbDdPenMrenM3SlNYbDZlMWE5Y3FJQ0NnM2hreTlWbTJiSm5zN096MDYxLy91a0hQQVFDYUZ3SVlOQm5lM3Q3YXUzZXZLaW9xcnJnbUhRQUEzRnBidG14UmZIeDhqYmFoUTRlYTllenJyNy9lNFB2MzNudXZYRjFkRlJzYnF6Tm56aWdvS0VqVHBrMVRXRmlZcVU5K2ZyNysrYzkvMW5ndU5EUlV6ei8vdkF3RzgxZnBiOXk0VWNuSnlSbzVjcVRjM056TWZnNEEwUHp3VXlxYWpNdjNnV0VaRWdBQWpVZVhMbDAwY3VSSUdZMUdXVnRicTAyYk5ycm5ubnZNZWpZeE1mR2EzenRtekJnNU9qcHEwS0JCc3JhMnJuRnY3Tml4ZXZEQkIxVmVYaTZqMFNoSFIwZTV1TGlZUGJiQllKREJZRkNuVHAzVXNXTkhqUmt6NXFwOUFRRE5tMVZWVlZXVnBZc0FiZ1NqMGFoLy8vdmZhdHUyclRwMjdHanBjZ0FBUUROUlZWVWxLeXNyUzVjQkFHamtpT0xSWkZUdkEzUHk1RWxMbHdJQUFKb1J3aGNBZ0RrSVlOQ2tlSHQ3cTdDdzBPSkhYUUlBQUFBQWNEa0NHRFFwMWZ2QUZCUVVXTG9VQUFBQUFBQk1DR0RRcExpN3U4dmEycHBsU0FBQUFBQ0FSb1VBQmsxSzlUNHdKMDZjc0hRcEFBQUFBQUNZRU1DZ3lmSHk4bUlmR0FBQUFBQkFvMElBZ3lhSGZXQUFBQUFBQUkwTkFReWFIUGFCQVFBQUFBQTBOZ1F3YUhMWUJ3WUFBQUFBME5nUXdLQko4dkh4VVdGaG9TNWN1R0RwVWdBQUFBQUFJSUJCMCtUajQ2T3FxaXBtd1FBQUFBQUFHZ1VDR0RSSkxWdTJsTDI5dlk0ZlAyN3BVZ0FBQUFBQUlJQkIwMlJsWlNVZkh4OENHQUFBQUFCQW8wQUFneWJMMTlkWFpXVmxLaWtwc1hRcEFBQUFBSUJtamdBR1RaYVBqNDhrTVFzR0FBQUFBR0J4QkRCb3Nod2NITlN5WlVzQ0dBQUFBQUNBeFJIQW9Fbno5ZlhWcVZPblpEUWFMVjBLQUFBQUFLQVpJNEJCayticjZ5dWowYWlUSjA5YXVoUUFBQUFBUUROR0FJTW16Y1BEUXpZMk5zclB6N2QwS1FBQUFBQ0Fab3dBQmsyYXdXQ1F0N2MzKzhBQUFBQUFBQ3lLQUFaTm5vK1BqMHBLU25UdTNEbExsd0lBQUFBQWFLWUlZTkRrK2ZyNlNoTExrQUFBQUFBQUZrTUFneWJQMmRsWlRrNU9MRU1DQUFBQUFGZ01BUXlhQlY5ZlgrWG41NnVxcXNyU3BRQUFBQUFBbWlFQ0dEUUx2cjYrdW5qeG9nb0xDeTFkQ2dBQUFBQ2dHU0tBUWJQZzVlVWxLeXNybGlFQkFBQUFBQ3lDQUFiTmdxMnRyVHc5UFpXWGwyZnBVZ0FBQUFBQXpSQUJESnFOZ0lBQUZSY1hjeHcxQUFBQUFPQ1dJNEJCcytIdjd5OUp6SUlCQUFBQUFOeHlCREJvTnB5Y25OU3laVXZsNXVaYXVoUUFBQUFBUUROREFJTm14ZC9mWHlkUG50VEZpeGN0WFFvQUFBQUFvQmtoZ0VHekVoQVFvS3FxS2gwN2RzelNwUUFBQUFBQW1oRUNHRFFyTFZ1MlZJc1dMVmlHQkFBQUFBQzRwUWhnME96NCsvdnIrUEhqcXF5c3RIUXBBQUFBQUlCbWdnQUd6VTVBUUlBcUtpcDA0c1FKUzVjQ0FBQUFBR2dtQ0dEUTdIaDZlc3JXMXBianFBRUFBQUFBdHd3QkRKb2RnOEVnZjM5LzVlWGxxYXFxeXRMbEFBQUFBQUNhQVFJWU5FdisvdjRxS3l0VFVWR1JwVXNCQUFBQUFEUURCREJvbG54OWZXVXdHRmlHQkFBQUFBQzRKUWhnMEN6WjJOakl4OGVINDZnQkFBQUFBTGNFQVF5YUxYOS9mNVdVbEtpMHROVFNwUUFBQUFBQW1qZ0NHRFJiL3Y3K2tzUXlKQUFBQUFEQVRVY0FnMmJMd2NGQkhoNGVMRU1DQUFBQUFOeDBCREJvMWdJQ0FsUlFVS0R5OG5KTGx3SUFBQUFBYU1JSVlOQ3N0V3JWU2xWVlZUcDY5S2lsU3dFQUFBQUFOR0VFTUdqV25KeWM1Tzd1cmlOSGpsaTZGQUFBQUFCQUUwWUFnMll2TURCUXAwNmQwcmx6NXl4ZENnQUFBQUNnaVNLQVFiTVhHQmdvU2N5Q0FRQUFBQURjTkFRd2FQWWNIUjNsNWVXbHc0Y1BXN29VQUFBQUFFQVRSUUFEU0dyZHVyV0tpNHQxNXN3WlM1Y0NBQUFBQUdpQ0NHQUFYVG9OeWNyS2ltVklBQUFBQUlDYmdnQUdrR1JuWnlkZlgxK1dJUUVBQUFBQWJnb0NHT0IvQlFZRzZzeVpNeW91THJaMEtRQUFBQUNBSm9ZQUJ2aGZBUUVCc3JhMlpoa1NBQUFBQU9DR0k0QUIvcGVOalkzOC9QeFloZ1FBQUFBQXVPRUlZSURMQkFZRzZ0eTVjeW9vS0xCMEtRQUFBQUNBSm9RQUJyaU1uNStmYkd4c21BVURBQUFBQUxpaENHQ0F5MWhiV3lzZ0lFQkhqeDVWVlZXVnBjc0JBQUFBQURRUkJEREFMN1J1M1ZybDVlVTZlZktrcFVzQkFBQUFBRFFSQkREQUwzaDdlOHZPem81bFNBQUFBQUNBRzRZQUJ2Z0ZnOEdnd01CQTVlYm1xckt5MHRMbEFBQUE0RHBrWjJjckxpNU9lWGw1OWZaSlRVM1YwMDgvcll5TWpLdU90M2Z2WGkxWnNxUldlMmxwcVQ3NzdETWRQMzY4Um50V1ZwWSsrK3l6aGhkK21UZmZmRk03ZHV5NHJqRUFXSjZOcFFzQUdxUEF3RUJsWjJjckx5OVByVnExc25RNUFBQUF6ZDZ1WGJ0VVhGeHNWdDhCQXdhWXZpNHRMVlZLU29yS3lzcnE3UjhVRktSVHAwNXAwYUpGaW8rUHYrTFkrL2Z2MTZwVnF6UisvUGdhN1VWRlJaby9mNzc4L2YzbDYrdHJhazlKU2RIOCtmTTFmUGh3czJxdnk0WU5HeFFVRktSdTNicGQ4eGdBTEk4QUJxaURwNmVubkp5Y2RPREFBUUlZQUFDQVcrRGN1WFBhdEdsVG5mYzhQRHkwYXRVcXBhV2xtVFhXNVFGTVhRWU5HbFJuZTJwcWFxMTdBd1lNMFBQUFAxL3ZXRmxaV1NvcUt0S3BVNmRNMTliVzFxYjdSNDRja2FRYU0xaTZkZXVtWjU5OXRzNFpONG1KaWZyOTczOXZHcS9hb2tXTHRHalJvaHB0eTVZdFUyQmdZTDIxQVdoY0NHQ0FPbGhaV1NrNE9GaHBhV2txS3l1VG82T2pwVXNDQUFCbzBvcUxpL1hPTysvVWVhOVRwMDU2NVpWWGRPSENCVlBieXBVcmxaQ1FvUG56NTh2VjFiVkI3MXEyYkprazZZc3Z2bERYcmwzbDUrZFg0LzZhTld0MDMzMzNxVVdMRm5KeWNycmlXQjk5OUpHU2twSk0xOHVYTDYrejM0c3Z2bWo2T2pFeFVVODk5WlJLU2tva1NXZlBudFhjdVhNVkVCQWdTWm96WjQ2TVJxT3AvN2h4NHpSeTVFajkrdGUvbGlSbFpHUm85dXpaNW41Y0FJMEVBUXhRajZDZ0lLV2xwZW5nd1lPS2pJeTBkRGtBQUFCTm1yKy92eElURXlWSkN4Y3UxSm8xYTB6WGRkbXpaNDlDUWtJVUZoYlc0SGNGQmdZcVB6OWY2OWF0VTJabXB0NSsrMjFaV1ZsSmt0TFQwL1dmLy94SGJkcTBxYkZzYU1hTUdaSmsya3VtK2pvdUxrNnhzYkU2ZHV5WTR1TGlOSFhxVkVWRlJabWVXNzkrdlQ3ODhFTjkvUEhITldybzJMR2pKS21xcWtvdnYveXliRzF0OWZMTEw1dStGNy9rNnVwcW11MVNXRmpZNE04TXdQSUlZSUI2T0RvNnl0ZlhWd2NPSEZDN2R1MU1meWtEQUFEQXNvNGNPYUtjbkJ5TkdqV3EzajQ1T1RuYXQyK2ZhUW5RbGkxYmxKbVpxZDY5ZSt1T08rNlFqNCtQWW1OakZSOGZyeDA3ZHFoNzkrNlNwTVdMRnlzc0xFekRoZzB6cXhZWEZ4ZEpVbmw1dWVsNng0NGRTa3BLVXA4K2ZVd3phTHk4dk9wOGZ2WHExZHE2ZGF1bVQ1K3VWcTFhMWJzOHFxNGxTT1BHalpNa2Zmenh4L1dPRDZEeHNLcXFxcXF5ZEJGQVk1V2JtNnVrcENUMTY5ZFAzdDdlbGk0SEFBQ2dXYmphREpnUFB2aEEvL3puUC9YKysrOHJQRHk4emo0clY2N1UwcVZMYTdVN09EaVl3aEp6WFY3SDJyVnI5ZDU3NzlWYjI3WnQyL1NYdi94RnJxNnV1bmp4b3Q1Nzc3MTY5eFJNU1VuUjFLbFQ5YnZmL1U3UFBQT01wUC9iTStaeTlTMUJtamx6cHZ6OC9PVHY3MTlqM3hrQWpSTXpZSUFyOFBQems3Mjl2UTRjT0VBQUF3QUFjSk45K2VXWGtpN05Ycm44MnRQVFUzZmZmYmNreVdnMGF2MzY5Zkx5OHBLSGgwZTlZNDBhTlVxalJvM1M3dDI3TldYS0ZDMVlzRUNob2FFNmNlS0V6cDgvZjBQcUxTa3BNYzJBa2FRZmZ2aEJNMmZPVkxkdTNUUnQyalJObkRoUkw3endndDU0NDQxYXk0b0tDd3MxYytaTVJVWkc2c2tubnpTMTE3ZXBibDFMa1B6OC9OaUVGN2lORU1BQVYyQXdHTlNtVFJ0bFoyZnI0c1dMc3JXMXRYUkpBQUFBVGRZdk4rR3R2bzZLaWpJRk1KczNiMVpCUVlGY1hGdzBjdVJJTFY2OFdEdDM3dFJERHoxazFqdTh2YjJWbjU5dmRrMCtQajUxdG4vKytlZGFzV0tGUHZua0V4a01CbjMrK2VkYXVIQ2hvcU9qOWZMTEw4dk96azZ2di82NjR1TGlOR25TSkwzd3dnczE5b2JadVhPbkNnc0xWVlpXcG9jZmZ0alUvdW1ubjVwOUNoS0Eyd3NCREhBVndjSEJ5c3pNMU9IRGh4VWFHbXJwY2dBQUFKb3NjemJoWGJseXBWeGRYZFd2WHo4bEpDUW9PenRiQ3hjdWxKK2ZuM3IxNm1YV2UwYVBIdDNnbXFSTHB4VmxaMmRMa2hZc1dLREJnd2VydUxoWTgrZlAxN2ZmZnF1WW1CaE5uanhaRnk1YzBJVUxGK1RrNUtUWFhudE5NMmJNMExScDB6UjA2RkNOR1ROR2JtNXU2dENoZ3laUG5td2FPeWtwU1QvLy9MT2txNStDbEp1YnE3VnIxOHJCd2NIc3p3SEE4Z2hnZ0t0d2NYR1JoNGVIRGh3NFFBQURBQUNhblhQbnppazVPVmxaV1ZrNmZmcTBXYy9FeE1Tb1o4K2VON3lXelpzM0t6czdXNDg5OXBoS1Mwc2xTUU1HRE5DbVRac1VIeCt2eU1oSXVidTdtelhXaXkrK3FQNzkrOWQ3LzV0dnZ0R3NXYk1rWFRxcDZQWFhYOWNQUC94Z1dyNjBhTkVpNWVYbDZabG5ubEZSVVpINjlldW43Nzc3VGlOR2pLaHp2SkVqUjJyMTZ0WGFzR0dEM243N2JmbjQrS2hWcTFhbTA1RFMwdEpNeTVUcW1uVnp4eDEzbU83NysvdXJXN2R1TWhnTVpuMVdBSTBEQVF4Z2h1RGdZTzNjdVZQRnhjVnEyYktscGNzQkFBQzRKZmJ2MzYvRXhFUVpqVWI1K2ZrcExDeE1kbloyVjMzdVp1eExVbEZSb1dYTGxzbk56VTNEaHcvWGh4OSthTG8zYWRJa2pSOC9YblBtek5ITW1UUE5HbS9XckZtbWdPVnFyS3lzOU5OUFA2bGZ2MzV5ZFhYVko1OThvalp0MmlnL1AxOTJkblo2OWRWWDFhTkhEMDJZTUtIZU1kemQzUlVURTZOdnYvMVc0ZUhobWpkdm5wS1RrN1Y4K1hKSlVuWjJ0a0pDUWlSSlE0WU1xZlg4a2lWTHRHVEpraHB0UFhyMDBHdXZ2V2JXWndCZ2VRUXdnQmtDQXdQMTg4OC82OENCQXpYVzdnSUFBRFJWKy9mdlYwSkNndHEyYmF1QkF3ZkswZEhSSW5XY09IRkNwMCtmMXM2ZE8zWDA2RkZObkRpeFZpMWVYbDU2NG9rbjlPNjc3MnI5K3ZWMUJoaS9OSEhpeEN2TzBrbEtTcXF4SjgzQ2hRdmw1dWFtdFd2WG10cTZkKyt1NWN1WHE3UzBWQ1VsSlZjOGllajA2ZE1LQ3d0VGh3NGRKRWw5Ky9iVnYvLzliMlZrWkNnZ0lFQUhEaHpRMEtGREpja1V5bFI3OU5GSE5XclVLTjE3NzcwMTJsbUNCTnhlQ0dBQU05alkyQ2d3TUZDSER4OVdwMDZkT09ZUEFBQTBhZWZPblZOaVlxTGF0bTJyMy96bU43ZjAzV2ZQbmpWdFFQdllZNDhwTnpkWFhicDAwZDY5ZTlXdVhUdmRmLy85ZFQ0M2RPaFFmZlhWVjFxd1lJRzZkKzllNTFLa3JLd3NsWldWU2JvMG8rYml4WXYxMWxGUlVWSGoyczNOcmM1KzF0YldabThBUEdiTUdJMGRPMWFTMUxGalI3VnUzVnByMXF6UlhYZmRwY3JLU3NYRXhDZ3ZMOCtzc1NTcHZMeGM1OCtmbDcyOXZkblBBTEFjQWhqQVRNSEJ3VHB3NElEeTh2STQ3ZzhBQURScHljbkpNaHFOR2podzRDMTc1Lzc5Ky9YKysrOHJQVDFkUnFOUnpzN09pb3lNMU9PUFA2NlBQdnBJbFpXVmlvdUxrNVdWVlozUEd3d0d4Y2JHYXZMa3lmcmdndzgwZWZKa0ZSVVZLVFUxVlpJMFpjb1VsWmFXYXRpd1laS2tlZlBtYWQ2OGVUZXMvb2NmZnJqR2FVYS9WRmRJTTNyMGFNMmFOVXRwYVdtS2pvNld1N3U3QmcwYVZPZnpLMWV1MU1xVksydTF2L0hHRzRxT2pyNzJ3Z0hjTWdRd2dKazhQRHprNHVLaUF3Y09FTUFBQUlBbUxTc3JTMzUrZnJkMDJkSEZpeGQxNk5BaERSdzRVSDM3OWxWMGRMUnNiR3lVa0pDZ1E0Y09hY0tFQ1FvS0NycmlHQjA3ZHRUNDhlTTFjT0JBTFYyNjFCUlkrUGo0cUd2WHJycnJycnNVSFIwdFIwZEgzWFBQUFhKMGROVFlzV1AxMkdPUDZaRkhIdEc2ZGVzVUh4K3Z4TVJFNWVUa2FOT21UVXBOVFZWa1pLUnNiSzc4bzVPOXZiMWNYVjBiOUpuNzkrK3ZMNzc0UXFtcHFmckRILzRnU1ZxL2ZuMnRma09HRE5INDhlUHJESEhZaUJlNGZSREFBQTBRSEJ5czNidDM2K3paczNKeWNySjBPUUFBQURkRjlYNGx0MUpFUklSV3IxNWRLK2dZTm15WTNOM2QxYnQzYjdQR0dUbHlwQ1NwZmZ2MkdqZHVuTzYrKzI0RkJ3Zlg2RE4rL0hoVlZsWnE1c3laTWhnTTZ0dTNiNjF4UWtKQ0ZCSVNvZ2tUSm1qMDZORTM1VlNuSTBlT0tEczdXN2EydHBvL2Y3NU9uanlwQng1NG9NN2xVd2FEZ1dYd3dHMk9BQVpvZ0RadDJpZ2xKVVVIRHg0MGJhQUdBQURRRkpsejJ0R05kS1Z3d2R6dzVYSXhNVEdLaVltcDFWNWVYcTZ0VzdkcTllclZ5czdPVm14c3JHbDJjL1ZuM3Jkdm40S0RnM1h5NUVrZFBueFlvYUdoT24vK3ZDb3JLNVdibTF2bmJKalRwMC9yeUpFalp0ZDM0c1FKVFo4K1hRNE9EbHE0Y0tGcGlkSEtsU3NWRVJHaHNMQXdlWGw1eWRIUlVjODk5NXdNQm9PKyt1b3JWVlZWeVdnMG12YXd1WERoZ29ZTUdTSnZiKzhHZjQ4QTNGb0VNRUFEMk52Ynk5L2ZYd2NPSEZENzl1M3JYWU1NQUFDQXhxV2lva0t2dlBLS2R1M2FwWXFLQ25YdjNsMFRKMDVVdTNidFRIMmlvcUxrN2UydDJOaFlVOXZnd1lQbDQrT2oyTmhZN2R1M1Q1TFVxVk9uV3VNbkpDUW9JU0hCN0hyKyt0ZS9xcmk0V0xObno1YXZyNjhtVFpxa0VTTkdhT1BHalVwSlNkSFdyVnQxNXN3WlZWUlVxS3FxU3BKTS83K2NqNCtQUm84ZWJmWjdBVmdPQVF6UVFLR2hvY3JOelZWdWJxNWF0V3BsNlhJQUFBQmdCaHNiR3cwZE9sUTlldlJRejU0OTYxem00Kzd1cm84KytrZ0ZCUVdxckt5VW82T2pYRnhjSkVralJvelFrU05IMUxKbFMvWHIxNi9HYzMzNjlGRy9mdjFxdFY5dXhvd1phdE9tamVuNjBVY2ZsYWVucDBKRFEwMXRBUUVCcGxPU3J1VHlRTWJLeW9wZkNnSzNDYXVxdW1KVUFGZTBmdjE2MmR2YnEzLy8vcFl1QlFBQTRJYWJNMmVPWW1KaWJzcStKd0RRWExGbE5uQU53c1BEZGVyVUtSVVZGVm02RkFBQUFBREFiWUFBQnJnR2JkcTBrYTJ0cmJLeXNpeGRDZ0FBQUFEZ05rQUFBMXdER3hzYmhZU0U2UERod3lvdkw3ZDBPUUFBQUFDQVJvNEFCcmhHWVdGaHFxcXFVazVPanFWTEFRQUFBQUEwY2dRd3dEVnEwYUtGQWdJQ2xKMmRyY3JLU2t1WEF3QUFBQUJveEFoZ2dPc1FIaDZ1OHZKeUhUbHl4TktsQUFBQUFBQWFNUUlZNERwNGVucXFaY3VXMnI5L3Y2VkxBUUNnU2NqT3psWmNYSnp5OHZMcTdaT2FtcXFubjM1YUdSa1pWeDF2Nzk2OVdySmtTYTMyMHRKU2ZmYlpaenArL0hpTjlxeXNMSDMyMldjTkwvd3liNzc1cG5iczJIRmRZd0FBbWg0YlN4Y0EzTzdDdzhPMVk4Y09GUlFVeU1QRHc5TGxBQURRS096YXRVdkZ4Y1ZtOVIwd1lJRHA2OUxTVXFXa3BLaXNyS3plL2tGQlFUcDE2cFFXTFZxaytQajRLNDY5Zi85K3JWcTFTdVBIajYvUlhsUlVwUG56NTh2ZjMxKyt2cjZtOXBTVUZNMmZQMS9EaHc4M3EvYTZiTml3UVVGQlFlcldyZHMxandFQWFIb0lZSURyMUxwMWE2V2twR2ovL3YwRU1BQ0FadVBjdVhQYXRHbFRuZmM4UER5MGF0VXFwYVdsbVRYVzVRRk1YUVlOR2xSbmUycHFhcTE3QXdZTTBQUFBQMS92V0ZsWldTb3FLdEtwVTZkTTE5YlcxcWI3MWN1S0w1L0IwcTFiTnozNzdMTjF6cmhKVEV6VTczLy9lOU40MVJZdFdxUkZpeGJWYUZ1MmJKa0NBd1ByclEwQTBMUVJ3QURYeVdBd0tEUTBWT25wNlNvcks1T2pvNk9sU3dJQTRLWXJMaTdXTysrOFUrZTlUcDA2NlpWWFh0R0ZDeGRNYlN0WHJsUkNRb0xtejU4dlYxZlhCcjFyMmJKbGtxUXZ2dmhDWGJ0MmxaK2ZYNDM3YTlhczBYMzMzYWNXTFZySXljbnBpbU45OU5GSFNrcEtNbDB2WDc2OHpuNHZ2dmlpNmV2RXhFUTk5ZFJUS2lrcGtTU2RQWHRXYytmT1ZVQkFnQ1JwenB3NU1ocU5wdjdqeG8zVHlKRWo5ZXRmLzFxU2xKR1JvZG16WjV2N2NRRUFUUlFCREhBRGhJYUdLaU1qUTFsWldlcllzYU9seXdFQTRLYno5L2RYWW1LaUpHbmh3b1ZhczJhTjZib3VlL2JzVVVoSWlNTEN3aHI4cnNEQVFPWG41MnZkdW5YS3pNelUyMisvTFNzckswbFNlbnE2L3ZPZi82aE5telkxbGczTm1ERkRra3g3eVZSZng4WEZLVFkyVnNlT0hWTmNYSnltVHAycXFLZ28wM1ByMTYvWGh4OStxSTgvL3JoR0RkVi92MWRWVmVubGwxK1dyYTJ0WG43NVpkUDM0cGRjWFYxTnMxMEtDd3NiL0prQkFFMFBBUXh3QXpnNE9DZ3dNRkE1T1RscTM3NTlqYW5NQUFBMGQwZU9IRkZPVG81R2pScFZiNStjbkJ6dDI3ZlB0QVJveTVZdHlzek1WTy9ldlhYSEhYZkl4OGRIc2JHeGlvK1AxNDRkTzlTOWUzZEowdUxGaXhVV0ZxWmh3NGFaVll1TGk0c2txYnk4M0hReUpjeEhBQUFnQUVsRVFWUzlZOGNPSlNVbHFVK2ZQcVlaTkY1ZVhuVSt2M3IxYW0zZHVsWFRwMDlYcTFhdDZsMGVWZGNTcEhIanhrbVNQdjc0NDNySEJ3QTBYUVF3d0EwU0hoNnVRNGNPNmZEaHd3b09EclowT1FBQU5Cb2JOMjZVSlBYdDI3ZmVQc25KeVZxNmRLbnBlc1dLRlpLazk5OS8zeFNXVlB2em4vOWM2L2w3NzczWDlIVmlZcUwrOHBlL1NKTFdybDJyOTk1N3ozUmRMVEF3VUltSmlkcTJiWnZtenAwclYxZFg3ZG16UisrOTkxNjlHL0NtcEtSbzJiSmxldkRCQjAyZnBYcDUxT1hxVzRJMGMrWk0rZm41eWQzZHZkN3ZBd0NnNlNLQUFXNFFOemMzZVhwNmF2LysvUVF3QUlCbTRjc3Z2NVIwYWZiSzVkZWVucDY2Kys2N0pVbEdvMUhyMTYrWGw1ZlhGVGVySHpWcWxFYU5HcVhkdTNkcnlwUXBXckJnZ1VKRFEzWGl4QW1kUDMvK2h0UmJVbEppbWdFalNULzg4SU5tenB5cGJ0MjZhZHEwYVpvNGNhSmVlT0VGdmZIR0c3V1dGUlVXRm1ybXpKbUtqSXpVazA4K2FXcXZiMVBkdXBZZytmbjVzUWt2QURSakJEREFEUlFlSHE2dFc3ZnF4SWtUOHZiMnRuUTVBQURjVkwvY2hMZjZPaW9xeWhUQWJONjhXUVVGQlhKeGNkSElrU08xZVBGaTdkeTVVdzg5OUpCWjcvRDI5bForZnI3Wk5mbjQrTlRaL3Zubm4ydkZpaFg2NUpOUFpEQVk5UG5ubjJ2aHdvV0tqbzdXeXkrL0xEczdPNzMrK3V1S2k0dlRwRW1UOU1JTEw5VFlHMmJuenAwcUxDeFVXVm1aSG43NFlWUDdwNTkrYXZZcFNBQ0E1bzBBQnJpQkFnSUMxS0pGQzZXbnB4UEFBQUNhUEhNMjRWMjVjcVZjWFYzVnIxOC9KU1FrS0RzN1d3c1hMcFNmbjU5NjllcGwxbnRHang3ZDRKcWtTNmNWWldkblM1SVdMRmlnd1lNSHE3aTRXUFBuejllMzMzNnJtSmdZVFo0OFdSY3VYTkNGQ3hmazVPU2sxMTU3VFRObXpOQzBhZE0wZE9oUWpSa3pSbTV1YnVyUW9ZTW1UNTVzR2pzcEtVay8vL3l6cEt1ZmdwU2JtNnUxYTlmS3djSEI3TThCQUdoNkNHQ0FHOGpLeWtydDJyWFRqei8rcUlLQ2dpdE90UVlBNEdiWnYzKy9kdS9lcmJ5OFBGMjhlUEdxL1dOaVl0U3paODhiWHNmbXpadVZuWjJ0eHg1N1RLV2xwWktrQVFNR2FOT21UWXFQajFka1pLVForNkc4K09LTDZ0Ky9mNzMzdi9ubUc4MmFOVXZTcFpPS1huLzlkZjN3d3crbTVVdUxGaTFTWGw2ZW5ubm1HUlVWRmFsZnYzNzY3cnZ2TkdMRWlEckhHemx5cEZhdlhxME5HemJvN2JmZmxvK1BqMXExYW1VNkRTa3RMYzIwVEttdVdUZDMzSEdINmI2L3Y3KzZkZXNtZzhGZzFtZXR6NXc1YzY3citZYXEzaEFaQUhCakVNQUFOMWhRVUpEUzA5TzFkKzllOWVuVHg5TGxBQUNha2JLeU1tM2N1Rkg3OXUyVGg0ZUh3c0xDNU9ycWFqcXl1VDQzWTErU2lvb0tMVnUyVEc1dWJobytmTGcrL1BCRDA3MUpreVpwL1BqeG1qTm5qbWJPbkduV2VMTm16VElGTEZkalpXV2xuMzc2U2YzNjlaT3JxNnMrK2VRVHRXblRSdm41K2JLenM5T3JyNzZxSGoxNmFNS0VDZldPNGU3dXJwaVlHSDM3N2JjS0R3L1h2SG56bEp5Y3JPWExsMHVTc3JPekZSSVNJa2thTW1SSXJlZVhMRm1pSlV1VzFHanIwYU9IWG52dE5iTStRMTFhdFdwMXpjODIxTkdqUitYcTZuckwzZ2NBelFFQkRIQ0RXVnRiS3lJaVFqLy8vTE9LaW9yazV1Wm02WklBQU0xQVpXV2xQdjMwVTVXVWxPZzN2L21OMnJadGE1RTZUcHc0b2RPblQydm56cDA2ZXZTb0prNmNLRWRIeHhwOXZMeTg5TVFUVCtqZGQ5L1YrdlhyNnd3d2Ztbml4SWxYbktXVGxKUlVZMCthaFFzWHlzM05UV3ZYcmpXMWRlL2VYY3VYTDFkcGFhbEtTa3BrYlcxZDczaW5UNTlXV0ZpWU9uVG9JT25TQ1U3Ly92ZS9sWkdSb1lDQUFCMDRjRUJEaHc2VkpGTW9VKzNSUngvVnFGR2phcHpNSk9tNmx5Q05IRG55dXA1dmlEbHo1dFRZc0JnQWNQMElZSUNiSUNRa3hEUUx4dHoxN1FBQVhJOXQyN2JwNU1tVGV1U1JSMjdwUG1Sbno1NDFiVUQ3MkdPUEtUYzNWMTI2ZE5IZXZYdlZybDA3M1gvLy9YVStOM1RvVUgzMTFWZGFzR0NCdW5mdlh1ZFNwS3lzTEpXVmxVbTZOS1BtU3N1cEtpb3FhbHpYOXdzUWEydHJzemNBSGpObWpNYU9IU3RKNnRpeG8xcTNicTAxYTlib3JydnVVbVZscFdKaVlwU1hsMmZXV0pKVVhsNnU4K2ZQeTk3ZTN1eG5BQUJOQndFTWNCTlV6NEpKU1VuUjZkT25tY0lMQUxpcHlzckt0SDM3ZG5YcjF1MldoUy83OSsvWCsrKy9yL1QwZEJtTlJqazdPeXN5TWxLUFAvNjRQdnJvSTFWV1Zpb3VMcTdlNVU4R2cwR3hzYkdhUEhteVB2amdBMDJlUEZsRlJVVktUVTJWSkUyWk1rV2xwYVVhTm15WUpHbmV2SG1hTjIvZURhdi80WWNmcm5HYTBTL1ZGZEtNSGoxYXMyYk5VbHBhbXFLam8rWHU3cTVCZ3diVitmektsU3UxY3VYS1d1MXZ2UEdHb3FPanI3MXdBTUJ0aXdBR3VFbENRME9Wa1pHaHZYdjNLaVlteHRMbEFBQ2FzQU1IRHFpeXNsTEJ3Y0czN0owWEwxN1VvVU9ITkhEZ1FQWHQyMWZSMGRHeXNiRlJRa0tDRGgwNnBBa1RKaWdvS09pS1kzVHMyRkhqeDQvWHdJRUR0WFRwVWxOZzRlUGpvNjVkdStxdXUrNVNkSFMwSEIwZGRjODk5OGpSMFZGang0N1ZZNDg5cGtjZWVVVHIxcTFUZkh5OEVoTVRsWk9UbzAyYk5pazFOVldSa1pHeXNibnlQM1B0N2UwYi9BdVMvdjM3NjRzdnZsQnFhcXIrOEljL1NKTFdyMTlmcTkrUUlVTTBmdno0T2tPYzY5MklGd0J3K3lLQUFXNFNHeHNidFczYlZudjI3RkZKU1FucnFBRUFOODNwMDZjbFhkcGI1VmFKaUlqUTZ0V3Jhd1VkdzRZTms3dTd1M3IzN20zV09OWDdtclJ2MzE3anhvM1QzWGZmWFN0SUdqOSt2Q29yS3pWejVrd1pEQWIxN2R1MzFqZ2hJU0VLQ1FuUmhBa1ROSHIwNkp0eXF0T1JJMGVVblowdFcxdGJ6WjgvWHlkUG50UUREenhRNS9JcGc4Rnd4VDFtQUFETkR3RU1jQk9GaFlWcDM3NTl5c2pJVVBmdTNTMWREZ0NnaWFxcXFwSWsyZG5aM2JKM1hpbGNNRGQ4dVZ4TVRFeWRNMGJMeTh1MWRldFdyVjY5V3RuWjJZcU5qVFdkMmxUOWVmZnQyNmZnNEdDZFBIbFNodzhmVm1ob3FNNmZQNi9LeWtybDV1YldPUnZtOU9uVERUcG0rY1NKRTVvK2Zib2NIQnkwY09GQzB4S2psU3RYS2lJaVFtRmhZZkx5OHBLam82T2VlKzQ1R1F3R2ZmWFZWNnFxcXBMUmFEVHRZWFBod2dVTkdUTGtsdTdUQXdCb0hBaGdnSnZJMXRaV2JkdTIxZDY5ZTlXK2ZYczVPenRidWlRQUFHNExGUlVWZXVXVlY3UnIxeTVWVkZTb2UvZnVtamh4b3RxMWEyZnFFeFVWSlc5dmI4WEd4cHJhQmc4ZUxCOGZIOFhHeG1yZnZuMlNwRTZkT3RVYVB5RWhRUWtKQ1diWDg5ZS8vbFhGeGNXYVBYdTJmSDE5TlduU0pJMFlNVUliTjI1VVNrcUt0bTdkcWpObnpxaWlvc0lVaUZYLy8zSStQajRhUFhxMDJlOEZBRFFkQkREQVRYYjVMSml1WGJ0YXVod0FBRzRMTmpZMkdqcDBxSHIwNktHZVBYdld1Y3pIM2QxZEgzMzBrUW9LQ2xSWldTbEhSMGZUa3Q4UkkwYm95SkVqYXRteXBmcjE2MWZqdVQ1OStxaGZ2MzYxMmk4M1k4WU10V25UeG5UOTZLT1B5dFBUVTZHaG9hYTJnSUFBMHlsSlYzSjVJR05sWlZYdnhzUUFnS2JOcXFxdWFCN0FEYlZueng1bFpHVG8zbnZ2bFpPVGs2WExBUUEwTVVsSlNkcTZkYXZpNHVJc1hRcWFpRGx6NWlnbUp1YW03S1VEQU0wVjI3QUR0MEI0ZUxpc3JhMU5VNkVCQUFBQUFNMExBUXh3QzlqYjJ5czBORlFIRGh4UVdWbVpwY3NCQUFBQUFOeGlCRERBTGRLMmJWdFpXVmt4Q3dZQUFBQUFtaUVDR09BV2NYQndVRWhJaUhKeWNsUmVYbTdwY2dBQUFBQUF0eEFCREhBTFJVUkVxS3FxaWxrd0FBQUFBTkRNRU1BQXQ1Q2pvNk5DUWtLVWxaV2xzMmZQV3JvY0FBQUFBTUF0UWdBRDNHTHQyN2VYdGJXMTl1elpZK2xTQUFBQW1yenM3R3pGeGNVcEx5K3YzajZwcWFsNit1bW5sWkdSY2RYeGpFYmpOZGR5Nk5BaExWbXlST2ZPblpNa1hiaHdRVWVPSERINytRY2ZmRkFmZi95eHpwOC9yNVNVbEd1dUE0QmwyRmk2QUtDNXNiZTNWN3QyN1pTYW1xcnc4SEM1dTd0YnVpUUFBSUJHYjlldVhTb3VMamFyNzRBQkEweGZsNWFXS2lVbDVZb25VUVlGQmVuVXFWTmF0R2lSNHVQajYrMlhtSmlvVmF0V2FlYk1tZkx4OFZGdWJ1NFZRNXZMNjVDa28wZVBhdFdxVmZydGIzK3JGaTFhNksyMzN0TE9uVHYxNXB0dktqUTA5S3FmcTZTa1JCY3VYTkM2ZGV2MC92dnZhOVNvVVhyODhjZGxaV1YxMVdjQldCNEJER0FCNGVIaHlzcktVa3BLaW43MXExOVp1aHdBQUFDTE8zZnVuRFp0MmxUblBROFBENjFhdFVwcGFXbG1qZlhMNE9PWEJnMGFWR2Q3YW1wcXJYc0RCZ3pRODg4L0wwa0tDUWxSWVdHaEprMmFwRGZlZUVNcEtTbDY1NTEzcmxqSHQ5OStxemx6NW1qdDJyVzE3bzhaTTBZLy92aWpwazZkcXZqNGVBVUZCVjJ4YmlzcksxbFpXZW1CQng1UVNVbUpQdnJvSXprNU9Xbmt5SkZYZkE1QTQwQUFBMWlBdGJXMU9uYnNxT1RrWk9YbDVjbmYzOS9TSlFFQUFGaFVjWEZ4dldGR3AwNmQ5TW9ycitqQ2hRdW10cFVyVnlvaElVSHo1OCtYcTZ0cmc5NjFiTmt5U2RJWFgzeWhybDI3eXMvUHI4YjlOV3ZXNkw3NzdsT0xGaTNrNU9Sa2FnOE5EZFViYjd5aEtWT21hT3JVcVhyd3dRY2xYWm9aYzdrdnYvelM5Rm1NUnFQS3k4dFZWVlZWcTQ3QXdFQzk5dHByaW91TDAvUFBQNi8zMzMvZjdOblJZOGVPVmF0V3JkU3JWeS96UHpnQWl5S0FBU3lrZGV2V3lzek1WRXBLaW54OWZXVXdzQ1VUQUFCb1BPb0tERzRtZjM5L1U1Q3hjT0ZDclZtenBsYXdjYms5ZS9Zb0pDUkVZV0ZoRFg1WFlHQ2c4dlB6dFc3ZE9tVm1adXJ0dDk4MkxlTkpUMC9YZi83ekg3VnAwMGJEaHcrdjlXeDRlTGhlZmZWVm5UeDVzc2F5cHBNblR5b3pNMU05ZXZSb1VDM3QyclhUNU1tVGRlalFJYm00dU5RN082ZmFpaFVydEdMRmlocHRmL3pqSCt1c0ZVRGpRZ0FEV0lpVmxaVTZkKzZzNzc3N1RnY09IREJyM1M4QUFNQ3RZR3RycTlPblQxdTZqSG9kT1hKRU9UazVHalZxVkwxOWNuSnl0Ry9mUHRNbXQxdTJiRkZtWnFaNjkrNnRPKzY0UXo0K1BvcU5qVlY4Zkx4MjdOaWg3dDI3UzVJV0wxNnNzTEF3RFJzMnJONnhPM1hxSk9uU1RKZHFLU2twZXYzMTE3Vm16Wm9HZjU3cUpWTlZWVlg2NHgvL1dHKy9wVXVYS2pJeVVqMTc5cXl6SGdDTkd3RU1ZRUhlM3Q3eTgvTlRXbHFhMnJScEl4c2Iva2dDQUFETDgvZjMxNGtUSnl4ZFJyMDJidHdvU2VyYnQyKzlmWktUazdWMDZWTFRkZldza2ZmZmYxL2w1ZVUxK3Y3NXozK3U5Znk5OTk1citqb3hNVkVIRHg3VTdObXpOVzNhTkxWcDArYTY2cGVrWThlT21VNURraTd0TDJObFpYWEZtU3ovK3RlLzZwMlpBNkR4NDZjOXdNSTZkZXFrRFJzMktDTWpRM2ZlZWFlbHl3RUFBRkRuenAyVmtKQ2d6TXhNdFczYjlwYTl0M3BHU1U1T1RvMXJUMDlQM1gzMzNaSXU3YW15ZnYxNmVYbDV5Y1BEbzk2eFJvMGFwVkdqUm1uMzd0MmFNbVdLRml4WW9ORFFVSjA0Y1VMbno1Ky9wdm9LQ3d2MTNIUFBhZnIwNmVyYXRlczFqVkh0NzMvL3UzYnUzR202L3VxcnIyUm5aM2ZGWnh3ZEhhKzVkZ0NXUndBRFdKaUxpNHVDZzRPVm1abXAwTkJRT1RvNldyb2tBQURReklXSGh5c2lJa0pmZi8yMVdyWnNLVzl2NzF2eTNsOXV3bHQ5SFJVVlpRcGdObS9lcklLQ0FybTR1R2preUpGYXZIaXhkdTdjcVljZWVzaXNkM2g3ZXlzL1A5L3Ntbng4ZkNSZE9xcDY3dHk1bWpKbGlsNTY2U1c5L2ZiYlpvOVJsOWpZV0owOWUxWmZmLzIxUHYvOGMxTjdZV0ZobmYxdGJXM2w3T3lzMHRMUzYzb3ZBTXNoZ0FFYWdRNGRPdWp3NGNQYXMyZVB1blhyWnVseUFBQUFOR0RBQUgzNjZhZjY1ei8vcWE1ZHV5b2tKRVJlWGw1WG5hVnhQY3paaEhmbHlwVnlkWFZWdjM3OWxKQ1FvT3pzYkMxY3VGQitmbjVtbndnMGV2VG9CdGNrU2I2K3ZvcVBqMWRDUW9MYXRXdW43T3hzMDczcVRZdXJOL085bW9DQUFFblM3dDI3YTdUWGQ2UjBwMDZkNU9MaW9qTm56cGhkTzRER2hRQUdhQVFjSEJ3VUVSR2h0TFEwdFczYnRzRkhLUUlBQU54b2pvNk8rc01mL3FEdDI3ZHIyN1p0U2s1T052dlptSmlZV2h2RjNnaWJOMjlXZG5hMkhudnNNZE5Na0FFREJtalRwazJLajQ5WFpHU2syY2M0di9qaWkrcmZ2Mys5OTcvNTVodk5taldyVnJ1M3Q3ZkdqeDlmcTcxNmFkRDE3dW4zNnF1dlNwS3lzckswZlBseVRadzRVWjZlbm5KeGNkR1hYMzZwakl5TTZ4b2ZnT1VRd0FDTlJOdTJiWldkbmEzZHUzZGZjVU01QUFDQVc4VmdNQ2dtSmtaZHVuVFJnUU1IZFByMGFiT09wdzRNREx6aHRWUlVWR2pac21WeWMzUFQ4T0hEOWVHSEg1cnVUWm8wU2VQSGo5ZWNPWE0wYytaTXM4YWJOV3RXblFITDFSaU5SdVhtNXFwMTY5WTEya3RMUzJVd0dLNTdPWG4xVWl0cmEydEpsL2JqcWY1K2J0KytYZDkvLy8xMWpRL0FjZ2hnZ0ViQ3hzWkdkOTU1cDNidTNLbjgvSHpUZW1NQUFBQkxjM1IwVlB2MjdTM3k3aE1uVHVqMDZkUGF1WE9uamg0OXFva1RKOVlLT2J5OHZQVEVFMC9vM1hmZjFmcjE2elZreUpDcmpqdHg0c1FyenRKSlNrcXF0U2VOSkdWblp5czJObFpUcDA2dDBYN3MyREY1ZUhpWXZRU3BQcFdWbFRJWURIWGVDd2dJMFBuejUzWHExQ2w1ZW5wZTEzc0EzSHAxLzhrR1lCRkJRVUZ5Y1hIUjd0Mjd6ZnJ0RWdBQVFGTno5dXhablRwMVNwTDAyR09QNlpGSEh0R2lSWXUwWXNVS3RXdlhUdmZmZjMrZHp3MGRPbFFoSVNGYXNHQkJ2UnZaWm1WbEtUVTFWZEtsR1RVWEwxNnM5NytLaW9vNng5aTdkNitxcXFvVUVCQWdLeXNyVTFpU2xwYW00T0JnU2FyUjNoQzdkdTNTVjE5OVZlLzlvS0FnU2Y5M1NoU0Eyd3N6WUlCR3hNcktTcDA3ZDlibXpadDE4T0JCMDEvaUFBQUFUZDMrL2Z2MS92dnZLejA5WFVhalVjN096b3FNak5Uamp6K3Vqejc2U0pXVmxZcUxpNnQzaG9uQllGQnNiS3dtVDU2c0R6NzRRSk1uVDFaUlVaRXBjSmt5WllwS1MwczFiTmd3U2RLOGVmTTBiOTY4QnRmNTg4OC95OG5KU2UzYXRWUDc5dTExLy8zM2EvLysvVHA0OEtCc2JXMVZWRlNrKysrL3Y5Nmc2RXJqenBneFE4T0hENiszVDBoSWlHeHRiYlZueng1MTc5NWRraFFmSDYrT0hUdHEwS0JCRGY0c0FHNHRBaGlna2ZIMTlaV1BqNDlTVTFNVkVCQndVMDhhQUFBQWFDd3VYcnlvUTRjT2FlREFnZXJidDYraW82TmxZMk9qaElRRUhUcDBTQk1tVERETkFLbFB4NDRkTlg3OGVBMGNPRkJMbHk3VnlwVXJKVjA2U3JwcjE2NjY2NjY3RkIwZExVZEhSOTF6enoxeWRIVFUyTEZqVFROdDFxMWJwL2o0ZUNVbUppb25KMGViTm0xU2FtcXFJaU1qWldOam84cktTdTNldlZ0ZHVuUXh6WEF4R28xNjc3MzM1T3pzclBMeWNqM3p6RE42NmFXWDFMRmpSMG1YTmdrZU1HQkF2VFZYVmxaS2t2NzYxNytxYmR1MkdqVnFWSzArSlNVbE9uVG9rSHg4ZkhUbm5YZHErL2J0R2pkdW5LUkxweWhWVmxZU3dBQzNBUUlZb0JIcTBxV0xObXpZb0QxNzlpZzZPdHJTNVFBQUFOeDBFUkVSV3IxNmRhMVRoSVlOR3laM2QzZjE3dDNickhHcWozRnUzNzY5eG8wYnA3dnZ2cnZXck9MeDQ4ZXJzckpTTTJmT2xNRmdxUE1BaEpDUUVJV0VoR2pDaEFrYVBYcTBldmJzcWJTME5KV1dscHIrZlZaWldhazMzM3hUZS9mdTFkU3BVOVd6WjArOSt1cXJtanAxcXA1ODhrazkrT0NEVjYwM016TlRraFFlSHE3cDA2Y3JQVDFkdWJtNSt1bW5ueVJkMnF1bSt1anBHVE5tcUcvZnZucm5uWGUwYjk4K1JVUkVxS0Nnd0hTa05ZREdqUUFHYUlSY1hGd1VFUkdoakl3TUJRY0h5ODNOemRJbEFRQUEzRlRWcC83VXhkenc1WEl4TVRHS2lZbXAxVjVlWHE2dFc3ZHE5ZXJWcGcxMXEwOFpxcDU1dkcvZlBnVUhCK3ZreVpNNmZQaXdRa05ESlYzYW1GZVNvcUtpVkZSVXBOZGZmMTAvL3Zpakhucm9JUTBlUEZqU3BkT1Y1czZkcXdVTEZ1am8wYU42NktHSFZGSlNJanM3TzIzZXZGbVM1T0RnSU9uU1BqVDc5dTFUZUhpNC92YTN2Nm1nb0VEUFAvKzhKTW5KeVVrZE9uUlFtelp0RkJRVXBOYXRXNXMyUXY3d3d3ODFiOTQ4L2VsUGY5TDU4K2RybmNnRW9IRWlnQUVhcWNqSVNCMCtmRmk3ZHUzU2dBRURybnRIZlFBQWdPYXNvcUpDcjd6eWluYnQycVdLaWdwMTc5NWRFeWRPVkx0MjdVeDlvcUtpNU8zdHJkallXRlBiNE1HRFRhZFRwcWVueTlQVFV5NHVMaG8zYnB4S1MwczFmdng0MDZ3YjZWS1FGQmNYSnc4UEQ3VnYzMTQvLy95ejVzNmRhN29mSFIydE8rNjRROUtsVXpCbnpab2xaMmRudFdqUlFvNk9qcG81YzZhQ2c0UGw1ZVZWNzJlWk1tV0svdktYdnlnMk5sWjJkbmFtNVU0QUdqZXJLbzVhQVJxdDNOeGNKU1VsS1RvNjJ2U2JGd0FBZmlrcEtVbGJ0MjVWWEZ5Y3BVc0JicG1GQ3hkcXpabzFTa3hNTlB1WjdkdTM2K1RKaytyWnM2ZmMzZDNyN0ZOWldhbUNnZ0pWVmxiSzBkRlJMaTR1cG50R28xRlpXVm1LaUloUVFrS0NJaUlpRkJFUmNjVjNGaFVWS1MwdFRSVVZGWEoyZGxhWExsMXFMYk82Rm1scGFmcnV1Ky9VbzBjUDNYWFhYZGM5SG9DYmp3QUdhT1EyYjk2c3dzSkNEUmt5UlBiMjlwWXVCd0RRQ0JIQUFBRFErRFg4Y0hvQXQxUlVWSlFxS2lxVWtwSmk2VklBQUFBQUFOZUlBQVpvNUp5ZG5kV3VYVHNkUEhoUXAwNmRzblE1QUFBQUFJQnJRQUFEM0FiYXRXc25aMmRuN2R5NVUwYWowZExsQUFBQUFBQWFpQUFHdUExWVcxdXJhOWV1T25QbWpQYnUzV3ZwY2dBQUFBQUFEVVFBQTl3bXZMeThGQklTb24zNzlxbTR1TmpTNVFBQUFBQUFHb0FBQnJpTmRPclVTUTRPRHRxeFk0Y3FLeXN0WFE0QUFBQUF3RXdFTU1CdHhOYldWbmZkZFplS2k0dVZtWmxwNlhJQUFBQUFBR1lpZ0FGdU0zNStmbXJUcG8zUzB0SjA1c3daUzVjREFBQUFBREFEQVF4d0crcmN1Yk5zYlcyMWMrZE9WVlZWV2JvY0FBQUFBTUJWRU1BQXR5RjdlM3RGUlVYcDFLbFR5c3JLc25RNUFBQUFBSUNySUlBQmJsT0JnWUZxMWFxVlVsTlRWVkpTWXVseUFBQUFBQUJYUUFBRDNNYWlvNk5sYTJ1cjVPUmtUa1VDQUFBQWdFYU1BQWE0amRuYjI2dGJ0MjRxS2lyUzNyMTdMVjBPQUFBQUFLQWVCRERBYmM3WDExZWhvYUhLeU1oUVFVR0JwY3NCQUFBQUFOU0JBQVpvQWpwMTZpUW5KeWNsSnllcm9xTEMwdVVBQUFBQUFINkJBQVpvQW14c2JOU2pSdytkUFh0V3UzZnZ0blE1QUFBQUFJQmZJSUFCbWdoM2QzZEZSa1lxSnlkSGVYbDVsaTRIQUFBQUFIQVpBaGlnQ1ltTWpKUzd1N3QyN05paHNySXlTNWNEQUFBQUFQaGZCREJBRTJJd0dOU2pSdzlWVlZWcDI3WnRxcXFxc25SSkFBQUFBQUFSd0FCTmpyT3pzN3AyN2FwVHAwNHBMUzNOMHVVQUFBQUFBRVFBQXpSSnJWcTFVbWhvcU5MVDA1V2ZuMi9wY2dBQUFBQ2cyU09BQVpxb3pwMDdxMlhMbHRxK2Zidkt5OHN0WFE0QUFBQUFOR3NFTUVBVFpXMXRyWmlZR0JtTlJtM2Z2cDM5WUFBQUFBREFnZ2hnZ0Nhc2VqK1lFeWRPS0QwOTNkTGxBQUFBQUVDelJRQUROSEdCZ1lFS0NRbFJXbHFhamg4L2J1bHlBQUFBQUtCWklvQUJtb0V1WGJySXpjMU4yN1p0VTJscHFhWExBUUFBQUlCbWh3QUdhQWFzcmEzVnMyZFBHUXdHL2ZEREQ2cW9xTEIwU1FBQUFBRFFyQkRBQU0xRWl4WXQxTE5uVDUwNWMwYkp5Y2xzeWdzQUFBQUF0eEFCRE5DTWVIcDZLaW9xU3JtNXVXektDd0FBQUFDM2tJMmxDd0J3YTRXR2hxcTR1RmhwYVdscTJiS2wvUDM5TFYwU0FBQUFBRFI1eklBQm1xR29xQ2g1ZUhnb09UbFpaODZjc1hRNUFBQUFBTkRrRWNBQXpaREJZRkRQbmoxbFkyT2pMVnUyNlB6NTg1WXVDUUFBQUFDYU5BSVlvSmx5Y0hCUXIxNjlWRlpXcGg5KytFRkdvOUhTSlFFQUFBQkFrMFVBQXpSamJtNXV1dnZ1dTFWUVVLQWRPM1p3TWhJQUFFQWprSnljckcrKytlYUdqbGxlWHE0bm4zeFN5NWN2bHlSdDNMaFJSNDRjdWFIdkFIQmxCREJBTStmdjc2K29xQ2dkT1hKRWUvYnNzWFE1QUFBQTEyVHk1TWw2NmFXWExGM0dkYXVzck5UU3BVczFkKzVjRlJjWDM3QnhyYTJ0ZGZEZ1FSVVVGT2o4K2ZOYXNXS0YvdlNuUCttNzc3NjdZZThBY0dXY2dnUkFZV0ZoS2kwdFZVWkdocHljbkJRU0VtTHBrZ0FBUURNMWFOQ2dHdGMyTmpaeWRYVlZlSGk0ZXZYcXBZRURCOHJHcHZhUE1TZE9uSkNUazlPdEt0TnM1ODZkVTRzV0xjenViekFZOU1RVFQralBmLzZ6bGk5ZnJva1RKOTZRT214dGJXVmxaU1dqMFNoN2Uzdk5uVHRYMDZkUDE4eVpNMlUwR25YUFBmZmNrUGNBcUI4QkRBQkpVdWZPblhYdTNEbjkrT09QY25KeWtvK1BqNlZMQWdBQXpaU05qWTN1dSs4K1NWSkZSWVVLQ2dxVWxwYW1iZHUyYWNXS0ZYcmhoUmZVb1VPSEdzOHNXclJJQmtQam11QS9kZXBVWldWbDZmUFBQNi9Sdm52MzdpcytaMjl2cjZDZ0lIbDZlbDZ4cjRPRGd5SWlJc3l1eDg3T1RoVVZGWklrVjFkWHpaNDlXeXRXckZDdlhyM01IZ1BBdGJPcVl0TUhBUC9MYURUcTIyKy9WVWxKaWU2NTV4NjV1cnBhdWlRQWdCbVNrcEswZGV0V3hjWEZXYm9VNExvTkdqUklEZzRPK3VLTEwycTBWMVJVYVAzNjlWcThlTEV1WExpZ0dUTm1xRnUzYmhhcTBqejFmWlpmenZLNVZrRkJRVHA0OE9BTkdVdVNGaTllcktDZ29CczJIb0NhbUFFRHdNVGEybHE5ZXZYU3BrMmI5UDMzMzZ0Ly8vNXlkbmEyZEZrQUFBQ3lzYkhSMEtGREZSNGVycmk0T1AzdGIzL1RQLzd4andiL3dzaG9OTXJhMnZvbVZXbWV0OTkrdTFiYnlwVXJ0WDM3ZHYzdGIzK1RnNE9EV2VNNE9Eam9wNTkrTXF0dlFVR0JQdjMwVS9YcDAwZVJrWkYxOW5GM2R6ZHJMQURYaGdBR1FBME9EZzdxMjdldnZ2bm1HMzMzM1hmcTM3OS9nOVl0QXdBQTNFd1JFUkY2NElFSHRHclZLaVVrSkdqTW1ER1M2cDV0VXQzMnlTZWY2TjEzMzlYbXpadFZWbGFteE1URUdtTm1aR1RvNDQ4LzFwNDllMVJlWGk1ZlgxLzE2OWRQbzBhTmtyMjlmYTBhTWpNenRYcjFhcVdtcHVyMDZkTnlkblpXNTg2ZE5YMzZkTk43cTVXWGw1dXVxOTk3NTUxMzFocXplbCtiNk9qb0JpMmxDZ3NMTTZ0ZlhsNmVQdjMwVTdWdjMxNFBQZlNRMmVNRHVIRWExeUpKQUkyQ3M3T3ordmJ0cTRzWEwrcjc3Ny9YK2ZQbkxWMFNBQUNBU2YvKy9TVkpXN2R1TmF2LzMvLytkKzNldlZ1Lyt0V3ZGQjBkWGVQZXVuWHJOSEhpUlAzNDQ0K0tpb3JTd0lFRFpXVmxwUlVyVm1qYXRHbW1QVk9xclYrL1hzOCsrNnkrLy81N3RXN2RXa09HREZGRVJJU1NrcEpNZllZTkc2Wmh3NFpKdWhTc1hINWRuK1BIajh2UjBmR203V05UdlVIeDJiTm5iOHI0QUs2T0dUQUE2dVRxNnFvK2Zmcm8rKysvMS9mZmY2OWYvZXBYc3JXMXRYUlpBQUFBYXRPbWpTVHA2TkdqVisxNy92eDVIVHAwU0V1V0xLbTF0Q2NySzB2dnZQT08vUHo4Tkh2MmJIbDdlMHVTcXFxcTlOWmJiMm5EaGcxS1NFalE4T0hESlVrNU9UbDY1NTEzNU9EZ29OZGVlMDBkTzNZMGpaV2ZuMi82K3Rsbm41VWtKU1FreU1iR3huUmRuL0x5Y2gwNmRFZ1ZGUlZtN1ErelpzMmFHa3V2akVialZaOXhjWEdSdGJYMURUM2FHa0RERU1BQXFKZUhoNGQ2OWVxbHpaczNhOHVXTGVyYnQ2L0YxMHdEQUFEWTJOakl4c2JHckZtNlZWVlZldnp4eCt2Y1YyWDE2dFV5R28yYVBIbXlLWHlSSkNzcks0MGRPMXNVTzRnQUFDQUFTVVJCVkZZYk5telE5OTkvYndwZzFxeFpvNHFLQ2ozOTlOTTF3aGRKMTNXQ1pIWjJ0aW9xS3VUbDVhWGYvZTUzOWZaYnUzYXQ4dlB6YXh5M25aMmRyV2VlZWVhcTcwaE1USlM3dTdzS0NncXV1VTRBMTRjQUJzQVZlWHQ3S3lZbVJrbEpTVXBLU2xLdlhyMGEzUkdQQUFEZzVqbDM3cHlTazVPVmxaV2wwNmRQbS9WTVRFeU1ldmJzZWROcUtpOHZWMFZGaFZrYjhGcFpXYWxUcDA1MTN0dTllN2Vzckt6MDNYZmY2YnZ2dnF1elQyNXVibzMrMHY4dGdicFJqaDgvTGtscTI3YXRSb3dZVVcrL3I3LytXdmIyOXFiOVlpVEowOU5UVHozMWxPbDY4K2JOU2s5UHI5Rld6ZGZYVjhlT0hidUJsUU5vQ0FJWUFGZmw3Kyt2N3QyN2EvdjI3ZHE2ZGF0aVltSUlZUUFBYUFiMjc5K3Z4TVJFR1kxRytmbjVLU3dzVEhaMmRsZDlMakF3OEtiV2xabVpLVWtLRFEyOWFsODdPN3Q2YXo1OStyU3FxcXFVa0pCUTcvT1h6N0lwTEN5VXJhMXRnMDlldXBxOWUvZEt1dnJuT1h2MnJPNjQ0NDRhYmE2dXJqVkNtN3k4UEtXbnA5Y1o1TFJ1M1ZyLy9lOS9HOFZKVUVCelJBQUR3Q3l0VzdlVzBXalV6cDA3bFpTVXBKNDlleExDQUFEUWhPM2Z2MThKQ1FscTI3YXRCZzRjS0VkSFIwdVhaUExmLy81WGt0U25UNStyOXJXeXNxcjNYb3NXTFhUMjdGbXRYNy8raXYycTJkblo2ZHk1Y3pwLy9ueWRweU5kaTZxcUt0Tm13bEZSVVZmc1cxcGFXbU9wVkVPRmhZWHBxNisrVWs1T2pzTER3Njk1SEFEWGhwK2VBSmd0T0RoWVhidDIxYkZqeC9URER6K1l0ZUViQU9EL3MzZm5jVkdWN2YvQVA4TU1ESnNnbSt5S0lyamdBdTVyaUlnOTdrdVdlNVphWmxydWoxdFdtcGxaUG1tcGFlWnVva1lxaXFrb29iaUNvQWdvcUNDNGtiSWorekxNN3c5K2M3Nk1Nd01EaXJoODNxOFhyK0tjKzl6bkhwQ1pjNjV6WDlkTjlPckp6OC9IeVpNbjRlcnFpa0dEQnIxVXdaZXdzRENjUEhrU3RyYTI2TnUzN3pQMTFiUnBVNVNWbFNFbUprYXI5cTZ1cmdDQTBOQlFyYzhobDhzcjNSOGFHb3JVMUZSWVcxdkR6YzFOWXp1WlRJYTh2RHlZbUpob2ZlNm5LWmEvVnFSU0VkR0x4UUFNRVZWTDQ4YU4wYWxUSnp4Ky9KaEJHQ0lpb3RkVVdGZ1laRElaK3ZUcFU5ZERFUlFYRjhQUHp3OWZmZlVWREF3TXNHVEpFcTNTb1NyVHYzOS9BT1hMVktlbXBpcnRrOHZsQ0EwTlJWcGFtckJ0NE1DQkFJQ05HemVxck1DVWxKU2swcitCZ1FHS2lvbzAxczZSeVdUWXRtMGJBR0RFaUJHVnpzSjU4dVFKQU5RNC9Va3VsOFBKeVFuVzF0WTRkKzZjMHI3SXlFak1tVE1IdDIvZnJsSGZSS1FkcGlBUlViVTFhdFFJSXBFSVlXRmhPSGZ1SExwMzc2NVVESTZJaUloZWJmSHg4YkMxdGEyem1TK2xwYVg0NVpkZkFBQWxKU1ZJVDAvSDlldlhrWmVYaDBhTkdtSFJva1ZvMHFUSk01K25WNjlld295YUR6NzRBQjRlSHJDeXNrSmVYaDV1M0xpQng0OGZZL1BtemJDMHRBUUFlSHA2NHNxVksvajc3Ny94MFVjZm9VT0hEckN3c01ERGh3OXg3ZG8xQkFZR0t2WGZzbVZMUkVSRVlNR0NCV2pRb0FHV0xsMnF0SC9YcmwyNGMrY09IQjBkTVdEQWdFckhxbGk5eU56Y1hHT2JrcElTRkJRVUFBQU9IanlJaHc4ZjRzR0RCM2p3NEFIYzNOeXdjT0ZDZUh0N1k4K2VQYmg5KzdhUWhuVHYzajFFUlVXaHVMaTRlajlBSXFvVzNqRVJVWTAwYk5nUU9qbzZ1SFRwRXM2ZE80Y2VQWG93Q0VORVJQU2F5TTdPUnRPbVRldnMvS1dscFVKaFhMRllERE16TTdScDB3YWVucDdvMWF2WGN5MGdPMi9lUExpN3UrUHZ2LzlHZEhRMGlvcUtZR0ppQWhjWEYweWVQQm1OR2pWU2FqOXIxaXkwYnQwYUFRRUJpSXlNUkdscEtXeHRiVEYyN0ZpVnZxZFBuNDRWSzFZZ01URlJKYmh4NnRRcDdObXpCM3A2ZWxpNGNDRjBkWFVySGFlaVRveURnNFBTOWsyYk51SG16WnQ0OU9nUjB0TFNoSlNuRFJzMlFDcVZDc1dUTzNYcUJBQVlNbVFJL3Zyckwvejg4OC80NmFlZklKRkljT3ZXTGVqbzZHaFYxSmlJYWs0a3J5b3BrWWlvRWc4ZlBzU2xTNWRnWm1hR0hqMTZQUE5VWUNJaXFyNExGeTdnNHNXTG1ETm5UbDBQaFY0VHExZXZydldscE45a2h3NGR3b1lORzZDam80TWxTNWFnZS9mdVN2dVhMVnVHb3FJaW1KdWJ3OGpJQ0ptWm1UaDkralIwZFhXeGZmdDJZVVlPQUh6NzdiZTRmdjA2R2pac0NBY0hCemc2T3NMQndRRU9EZzVvMEtDQjJyU21nd2NQWXNPR0RlalFvUU5HalJxRlpjdVd3YzdPVHBoMVJFUzFnNCtyaWVpWjJOdmJvMnZYcnJoNDhTS0NnNFBSczJkUEdCb2Exdld3aUlpSWlGNUtkKzdjd2NhTkcyRmdZSURGaXhjTE0xTXFra3FsT0gvK1BNckt5b1J0dHJhMm1EWnRtbEx3QlFBV0xWcWsxUXBPRlEwYk5ndzVPVG5ZdlhzM3dzUERBUUFUSjA2c3dhc2hvdXJnREJnaWVpN1MwdEp3N3R3NVNDUVM5T3paczhZRjRvaUlxUG80QTRhZU44NkFxVjFuejU2Rmk0c0xiR3hzS20xWFZGU0VrcElTNk9qbzFNb0RycnQzN3lJOFBCdzJOallxczNDSTZQbmpEQmdpZWk0c0xTM1J1M2R2aElTRUlEZzRHTjI3ZDRlVmxWVmRENHVJaUlqb3BkT3paMCt0MmttbFVraWwwbG9iUjZOR2pWUnEzQkJSN2VFeTFFVDAzSmlZbU1EYjJ4c0dCZ1lJQ1FsUldaNlJpSWlJaUlqb1RjVUFEQkU5VndZR0J2RHk4b0s1dVRrdVhyeUkrUGo0dWg0U0VSRVJFUkZSbldNQWhvaWVPejA5UGJ6MTFsdHdjSERBMWF0WGNlM2FOYkRjRkJFUkVSRVJ2Y2tZZ0NHaVdpRVdpOUdsU3hlNHVMamcxcTFiT0hmdUhFcEtTdXA2V0VSRVJFUkVSSFdDQVJnaXFqVWlrUWp1N3U1bzM3NDlVbEpTRUJRVWhKeWNuTG9lRmhFUkVSRVIwUXZIQUF3UjFib21UWnJBMDlNVHhjWEZDQW9Ld3FOSGorcDZTRVJFUkVSRVJDOFVsNkVtb2hmQzB0SVNmZnIwd2ZuejUzSHUzRG0wYnQwYXpabzFxK3RoVVJWS1MwdHg5KzVkcEthbW9xQ2dBREtacks2SFJQUlNFWXZGTURBd2dKV1ZGUm8xYWdTSmhKZFdSRVJFcEI2dkVvam9oVEUwTklTWGx4Y3VYNzZNcUtnb1pHZG5vMzM3OWhDTHhYVTlORklqSXlNRE4yN2NnSVdGQlZxMGFBRmpZMlArcm9pZUlwUEprSnViaStUa1pGeTZkQWt0VzdhRXVibDVYUStMaUlpSVhrSU13QkRSQ3lXUlNOQzFhMWZFeHNZaUppWUdXVmxaNk5LbEMweE1UT3A2YUZSQlJrWUdybCsvamxhdFdzSE16S3l1aDBQMDBoS0x4VEExTllXcHFTa3lNek1SRXhNRE56YzNCbUdJaUloSUJXdkFFRkdkYU5HaUJYcjA2SUdDZ2dLY09uVUtTVWxKZFQwayt2OUtTMHR4NDhZTkJsK0lxc25NekF5dFdyWENqUnMzVUZwYVd0ZkRJU0lpb3BjTUF6QkVWR2RzYlczUnQyOWZtSnViNC9MbHl3Z0xDK05OeTB2Zzd0MjdzTEN3WVBDRnFBYk16TXhnWVdHQnUzZnYxdlZRaUlpSTZDWERBQXdSMVNrREF3TjRlbnFpWmN1V3VIZnZIazZkT29Xc3JLeTZIdFliTFRVMUZYWjJkblU5REtKWGxwMmRIZExTMHVwNkdFUkVSUFNTWVFDR2lPcWNTQ1NDbTVzYlBEMDlVVnBhaXFDZ0lDUWtKTlQxc041WUJRVUZNRFkycnV0aEVMMnlqSTJOa1orZlg5ZkRJQ0lpb3BjTUF6QkU5Tkt3c3JLQ2o0OFBySzJ0Y2VYS0ZadzdkdzRGQlFWMVBhdzNqa3dtNDJwSFJNOUFMQlp6eVhZaUlpSlN3UUFNRWIxVXBGSXB1bmZ2RG5kM2Q2U2twT0RFaVJNczBFdEVSRVJFUks4OEJtQ0k2S1VqRW9uZzR1S0N2bjM3d3RUVUZKY3ZYK1pzR0NJaUlpSWllcVV4QUVORUx5MWpZMlAwNnRXTHMyR0lpSWlJaU9pVnh3QU1FYjNVS3M2R3FWKy9QbWZERUJFUkVSSFJLNGtCR0NKNkpSZ2JHOFBUMHhNZUhoNUlTVW5COGVQSEVSY1hoN0t5c3JvZUdoRVJFUkVSVVpVa2RUMEFJaUp0aVVRaU5HM2FGTGEydG9pTWpFUjBkRFNTa3BMZzd1NE9HeHVidWg0ZUVSRVJFUkdSUnB3QlEwU3ZIQ01qSTNUdjNoMDllL1lFQUp3OWV4WVhMbHhBWGw1ZUhZK01pSWlJaUloSVBRWmdpT2lWWldOamc3NTkrNkpObXpaNC9QZ3hUcHc0Z2V2WHIwTW1rOVgxMElpSWlJaUlpSlF3QlltSVhtazZPanBvMXF3WkdqWnNpS2lvS055NGNRTkpTVWxvMWFvVkdqWnNDSkZJVk5kREpDSWlJaUlpNGd3WUlubzlHQmdZb0hQbnp2RHk4b0pVS2tWWVdCZ0NBd1B4OE9IRHVoNGFFUkVSRVJFUkF6QkU5SHF4dExSRW56NTkwTFZyVjhqbGNseTRjQUduVHAzQzQ4ZVA2M3BvUkVSRVJFVDBCbU1LRWhHOWxod2NIR0J2YjQrN2QrL2krdlhyQ0FrSmdaV1ZGVnEzYmcwTEM0dTZIaDRSRVJFUkViMWhHSUFob3RlV1NDU0NrNU1UR2pac2lEdDM3aUEyTmhiLy9QTVBiRzF0MGF4Wk0xaFpXZFgxRUltSWlJaUk2QTNCQUF3UnZmWjBkSFRRdEdsVE5HN2NHUEh4OFlpTGk4UHAwNmRoYm00T1YxZFhPRGc0c0ZndkVSRVJFUkhWS2daZ2lPaU5JUmFMMGF4Wk16UnQyaFJKU1VtNGRlc1dMbDI2QkVORFE3aTZ1cUp4NDhhUVNQaTJTRVJFUkVSRXp4L3ZOSWpvalNNV2krSHM3SXdtVFpvZ09Ua1p0MjdkUW1Sa0pLNWZ2dzVuWjJjMGJkb1VCZ1lHZFQxTUlpSWlJaUo2alRBQVEwUnZMSkZJQkh0N2U5amIyeU05UFIyM2J0MUNYRndjYnQ2OENUczdPelJ1M0JnMk5qWk1UeUlpSWlJaW9tZkdBQXdSRVFBTEN3dDA3ZG9WdWJtNVNFaEl3TjI3ZC9IdzRVTVlHQmpBeWNrSlRrNU9NRFkycnV0aEVwRUd4Y1hGRUlsRTBOWFYxZGhHTHBmanlaTW4wTkhSUWIxNjlWN2c2SWlJaUlnQW5ib2VBQkhSeThUWTJCaHQyN2JGd0lFRDBiVnJWNWlhbWlJMk5oYkhqaDNEbVRObmNPL2VQY2hrc3JvZUpsWEJ4OGNIUGo0KzJMUnBVNTBjdjJYTEZnd2VQQmhidDI2dDBmRnZnb0tDQXZ6eHh4L0l6czUrTHYwTkdEQUFBd2NPckxSTmVubzZSb3dZZ1E4Ly9GRFlKcGZMRVIwZC9WekdRRVJFUkZRWnpvQWhJbEpEUjBjSERnNE9jSEJ3UUg1K1BwS1NrcENVbElUUTBGRG82dXJDM3Q0ZURnNE9zTGEyaG80T1k5bWErUGo0cU4wdWxVclJvRUVEdUx1N1k5aXdZWEIwZEh6Qkk2dGRodzRkUW1GaElRNGRPb1NKRXlmV3VKK0tQNzlXclZyaHA1OStxdGJ4eGNYRkdEMTZOSjQ4ZVFJQUdERmlCS1pNbVZMcE1iZHUzVUpJU0FpdVhMbUN0TFEwNU9Ua3dOallHRFkyTnVqVXFSUDY5dTBMYTJ2cjZyK1lwOHlmUHgreHNiR0lpNHZETjk5ODg4ejlhVU1xbFFLQVVoQjExNjVkMkxWckYwYU1HSUhKa3lkRExCYS9rTEVRRVQyTHNMQXc1T1hsd2N2TDY3bjFXVmhZaU04Kyt3dzlldlRBaEFrVEVCUVVCRmRYMXhwOVJ1L2N1UlB0MnJWRHExYXRBQUNQSHovR2tTTkhNR0RBQU5qYTJqNlg4V1ptWnVMUW9VTVlNV0pFcmN4cVRFNU9obFFxaFlXRnhYUHZXMkhseXBYbzJMRWp2TDI5YSswYzlISmhBSWFJcUFxR2hvWm8yYklsV3JSb2daU1VGQ1FsSmVIQmd3ZElTa3FDcnE0dWJHMXQ0ZURnQUJzYkc5NjhhYW1vcUFqMzc5L0gvZnYzY2Z6NGNjeVpNK2UxdXZnWU9IQWdBZ0lDTUhqdzRFcmIzYmx6QjAyYU5OR3F6NWlZR0NRbEpjSEp5VW5yY1p3K2ZWb0l2bFFsTXpNVDY5YXRRMGhJaU1xK3JLd3NaR1ZsSVM0dURudjM3c1dvVWFNd2J0eTRaNnFQTkduU0pNeWJOdytYTGwxQ1lHQWcrdmJ0VytPK3RLV25wd2NBS0NrcEViWjE2ZElGeDQ0ZGc1K2ZIMjdldkltdnZ2b0twcWFtdFQ0V0lxS2FLaXNydzVZdFcvRG8wU040ZUhpZ2Z2MzZ6NlZmc1ZpTXBLUWt0R2pSQWtWRlJkaTllemZTMDlNeFo4NGNlSHA2VnF1dlhidDJRVTlQVHdqQXBLYW1ZdCsrZmVqWXNhUGFBRXgyZGphdVhidUdhOWV1UVU5UHI4cUhCVUQ1Wjl5ZVBYc1FIUjJOVmF0V2FiV1M1YTFidDVDVWxLU3kzZERRRUQxNjlGRGFObjM2ZEhoNGVHREpraVVhK3dzSUNLanluRUQ1ejdaZnYzNHEyNE9DZ21CaVl2SmFYUU5SNVJpQUlTTFNra2drZ3JXMU5heXRyU0dUeVpDU2tvSUhEeDRnT1RrWjkrN2RnMWdzRm9JeHRyYTJYTks2Z243OSttSFVxRkVBeWxNK3NyS3lFQllXQmo4L1B4UVhGK09ISDM2QWs1TVRuSjJkNjNpa3o4ZVVLVk1xdlhnTUNRbkIxcTFiOGZEaFE1dzhlYkxLL2tRaUVlUnlPUUlDQWpCOStuU3R4M0g0OEdHdDJpVW5KMlBCZ2dYNDk5OS9BUUF1TGk1NCsrMjMwYlJwVXhnYkd5TXpNeFBSMGRFNGR1d1lVbE5Uc1hQblRqeDgrQkQvL2U5L2F6d0RyRzNidHVqYnR5OHVYcnlJNHVMaUd2VlJYWHA2ZWhDSlJFb3pZRnhkWGJGKy9YcDg4Y1VYaUk2T3h2VHAwL0hiYjc5eEpUU2lPcVJwOXFTQ051K2JyNUw4L0h3WUdocHEzVjVIUndlVEprM0M0c1dMc1dQSERzeVlNZU81akVOWFYxZDRqNVJLcFZpelpnMldMRm1DYjcvOUZqS1pETDE3OTFZNzlsbXpaa0V1bCtPWFgzNFJaaHBXcHJTMEZJbUppYmg5K3padTM3Nk5tSmdZM0wxN0YzSzVISFoyZHVqY3ViUFE5c3FWS3hyN2FkU29FUndkSFpHUWtJREF3RURZMk5pb2JXZGpZd003T3pzQVFIQndNUHo4L0ZUYTJOblpxUVJnQUZUNUdiZDI3ZHBLOXl2bzYrdXJEY0JVbEp1YmkyblRwc0hFeEFRLy92aWpWajlMZXZYdzdvQ0lxQVlVd1JaYlcxdVVsWlVoTFMwTkR4NDh3TU9IRC9IZ3dRUG82T2pBM053Y0RSbzBRSU1HRFdCaFlmRkdweW9aR1JrSkZ6OEFZRzl2RHpjM043UnQyeGJ6NTgrSFRDYkQvdjM3c1hEaHdqb2M1WXNUR3h1TGh3OGZhdDNleWNrSmlZbUpPSFhxRkQ3NjZDT3RMc3B1Mzc2Tm16ZHZRbGRYRjJabVpraEpTVkhicnFpb0NGOSsrU1grL2ZkZmlFUWlmUHp4eDNqbm5YZVVacmMwYXRRSTd1N3VlUGZkZDdGMjdWcWNPblVLUVVGQnNMT3p3L3Z2djYvVVgxVTNUdXFzWGJ0VzY0dllaN254RW9sRTBOUFRRMUZSRWVSeXVmQWF6YzNOOGVPUFArS3JyNzZDcTZzcmd5OUVMd0dKUklMKy9mdlg5VEJxM2J4NTh4QWZINCtEQnc4cWJiOTI3VnFseDBtbFVqZzVPY0hTMHJMU3R2cjYrbWpXckpuVzQ5SFQwME5wYVNrQXdOVFVGS3RXcmNMdTNidlJ2WHQzdGUzWHJGbURlL2Z1WWNPR0RWcDlOdjM0NDQ5SVMwdERhV2twOVBYMTRlenNqUGJ0MjJQY3VIRm8xYW9WTEN3c2NPTEVDV1JrWk1EYzNCeno1OC9YYXR5VnBlaU9IRGtTa3lkUFZ0cW0rQ3dwS1NuQmlCRWowTGh4WTVYajVISjVsZGR1RlQrVHdzTENzSGp4WWl4YXRFaGphcGlQancvR2p4K3Y4dGtKbE5jaG5EOS9QbWJPbkluMTY5ZGo5dXpabFo2YlhrME13QkFSUFNNZEhSMGgwT0xoNFlIMDlIVDgrKysvU0VsSlFXeHNMRzdjdUFHeFdBeExTMHVoblptWkdaZTNCdEN1WFR1MGFkTUdVVkZSaUlxS3F1dmh2TFJjWEZ5UW1KaUl2THc4L1BQUFAxVStSUU1BZjM5L0FFRHIxcTJSa0pDZ3NkMk9IVHR3OSs1ZEFNQW5uM3lDNGNPSGEyeXJyNitQLy83M3Y4ak56Y1dsUzVmd3h4OS9vRWVQSG1yVHFDd3RMYXNjWTNXa3BhVlYyYWFzckV4dHpaM09uVHNMTTVLa1VpbUtpb3BRWEZ5c2RMTmdhR2lJNzc3NzdvME9sQks5VENRU0NUNzc3TE82SGthdGk0eU1oTDYrdnNyMnVYUG5hblg4OXUzYks5M3Y1T1NrTnVXbU12Lzg4dy8rK2VjZnBXMzc5dTBEQUd6ZXZGbEloUTBORFVWd2NEQ0dEeCtPeG8wYjQ1ZGZmbEdhZWJsbHl4WnMyYklGd1A4RlNOcTBhWU9PSFR1aVNaTW1jSFIwVkxrV0tpd3N4T3JWcS9IKysrOWozTGh4QUFCdmIrOUtQNXNxTTIzYXRFcjNoNGVISXo4L1grM3Nuckt5c21xbGxnY0hCME1xbFNyTjRLbXVsaTFid3NmSEI4ZU9IVU9mUG4zUXBrMmJHdmRGTHljR1lJaUluaU9SU0FSTFMwdmg1ck9rcEFTcHFhbDQvUGd4VWxKU2hOVldkSFYxWVdscENUTXpNNWlibThQTXpFenRCZGlib0hIanhvaUtpa0pXVmxaZEQrV2xaV0ZoQVRjM04xeS9maDBCQVFGVkJtQnljbkp3K3ZScEFPVlAyMkppWXRTMnk4M05GZkxYMjdadHE5VUZya2drd3N5Wk16Rmh3Z1FVRlJYaHp6Ly9WUHVFY3NlT0hVTE5sYXBrWkdRQWdNYkFaSEZ4TVFZTUdLQlZYL2Z2MzFmWlZqRzFUVjlmSDArZVBGRUp3QURsZjYvcDZlbElUMDlIeTVZdEsxM1Ntb2lvTnFtYjBiRjM3MTZFaG9iaXUrKyswL3FhUVY5ZkgxZXZYdFdxYlhwNk92NzY2eS8wN05rVExWcTBVTnZHM054YytQOXQyN1pCSXBGZzVNaVJBQUF2THk5aEpzbmF0V3ZSdlh0M2RPalFBUUNFOTNZdkx5OWhtenJ4OGZHUXkrVndjWEVSdHBtWm1jSFYxVldyMTFCZElTRWhNREl5UXBjdVhWVDJsWmFXYWgyQUtTd3N4SVVMRitEaDRZR2NuQnprNU9RSSszUjBkR0JsWmFYMW1NYU9IWXVUSjA5aTY5YXRXTE5tamRiSDBhdUJBUmdpb2xxa3E2c0xPenM3SWYybXNMQVFLU2twU0VsSlFWcGFtbEJ6QXlpL1NGSUVZeFJmYjBKUVJsSC9ROVBVNWZqNGVKdzRjUUpSVVZGNDlPZ1Jpb3VMWVdwcWlsYXRXbUhreUpGS0YybWEzTGh4QTN2MzdrVk1UQXdLQ2dyUW9FRURkTzNhRldQR2pJR0ppY2x6UDM3VHBrMUNqbm5GNmNucTBuTXFidE9VWGlPVHlUQm8wQ0JjdjM0ZHQyN2R3dTNidHl0OTNTZE9uRUJSVVJGTVRFencxbHR2WWRXcVZXcmJuVGx6QmdVRkJRQWcxT2pSaG9XRkJYcjA2SUdnb0NDY09YTUdzMmJOMGhoc3ljL1B4OHlaTTlHelowOE1IejRjUmtaR1N2dUxpb3FFaTNjL1A3OW5Lb0NybzZPREV5ZE9xR3hYMUd4S1MwdURYQzRIVUg3amtKK2ZMd1JjMHRQVGtaK2ZMeHl6YWRNbXJRc2tFMUhkaUkrUHgrSERoM0h0MmpXa3BLUkFJcEhBMmRrWm8wYU5Vcm1oOXZIeGdiNitQZzRkT2dSZlgxOGNPM1lNR1JrWnNMR3h3ZWpSbzlVV0FvK0xpOE9CQXdjUUhSMk5yS3dzR0JnWXdOWFZGWU1IRDBhM2J0M1U5bi9reUJHVmZnWU5Hb1RDd2tLTm53ZUZoWVhDOTRvMml1SzFGU2xxeTdWcjE2NWFzL1dhTm0ycVZidms1R1Q4OWRkZmFObXlKVWFNR0ZGcDJ4czNiaUFoSVFGZHUzWVZnakt0V3JVU3hyMTI3Vm8wYjk0Y0F3Y09CRkFlYUJlSlJBZ0lDSUNEZzRQYXo0eWNuQnpzMkxFREJnWUdhTjI2TllEeVFyamFqbCtkcVZPbmFrekJLaWdvd0xsejUrRHQ3YTB5bnRMU1VoUVhGd3NQQ0tvU0dCaUkvUHg4WExwMENaY3VYVkxhWjJabWh2Mzc5MnM5WmpzN083UnQyeGFSa1pGSVRFeFVteDVGcnk0R1lJaUlYaUI5ZlgwMGJOZ1FEUnMyQkZEK0FaK1ptYW4wbFp5Y3JOVGUyTmdZOWVyVmc3R3hzZkJsWkdUMDJqeWR2Mzc5T2dDb3ZkbmR1M2V2TUgyNW92VDBkSnc1Y3dibno1L0hsMTkraWE1ZHUycnMvOWl4WS9qcHA1K0VHMi9nL3k0eVQ1OCtqZFdyVjhQZTNyN1dqbjhlNUhJNTNucnJMZno2NjYvSXpzN0drU05ITk9hR3krVnk0UWJnN2JmZmhwNmVudExZSzFMTXlESTJOa2I3OXUyck5hYk9uVHNqS0NnSUpTVWx1SG56cG5DeHJMaG9Wencxdkg3OU9wS1RrN0Z6NTA0Y09IQUFJMGVPeER2dnZDUDgreTByS3hQNjFQU2tVU3dXVjNrem9JNU1Kc1A0OGVPVkFpOEtGVytTakl5TTBLQkJBMWhaV2NIUzBoSldWbFl3TmphdTl2bUk2TVZhc0dBQkNnc0wwYXBWSzdpN3V5TWpJd05oWVdGWXNtUUpWcXhZZ1k0ZE82b2NzM3IxYWtSRlJhRjkrL1o0L1BneHJseTVnaDkrK0FIR3hzWktRUlYvZjMrc1g3OGVJcEVJSGg0ZTZOeTVNOUxUMDNIbHloVkVSRVNvclN0U0hZcFY4ZzRmUHF4MXZadEhqeDdCd01DZzFsSWxGUUh5dkx5OEt0dGV1SEFCQUNyOS9LM0kzTndja3laTndxNWR1ekIrL0hpTjdheXNyTEJnd1FJWUdocmk2dFdyS0Nnb1FIUjB0UEI1VlJQUjBkRndjM05UMlg3MjdGa1VGaGFxblZXcStCa29VblFySTVmTGNlREFBVGc3TzJQU3BFbEsrelpzMkZDamxQUE9uVHNqTWpJUzU4K2Zad0RtTmNNQURCRlJIWkpJSkxDeXNsS2FtbHBTVW9Lc3JDeGtabVlpS3lzTHVibTVTRTVPUmxGUmtkS3hVcWxVQ01nWUdCaEFLcFZDWDE4ZlVxbFU2ZXRscm1rUkdCaUllL2Z1QVFEKzg1Ly9xT3hQVGs2R1JDS0JwNmNudW5UcEFudDdlMGdrRW9TSGgyUDc5dTBvTGk3Ry8vNzNQK3paczBkdFFPcjI3ZHM0ZVBBZ21qVnJodmZlZXcrT2pvN0l5c3JDMzMvL2plRGdZS1NucDJQWnNtVll2MzY5MmxXcm52WDRwKzNZc1FOQWVXRHAyTEZqU3RzcUk1ZkxvYXVyaTdmZmZodjc5KzlIY0hBd1B2bmtFN1dyWmtSRVJDQTVPUmtpa1VoNDhxako3ZHUzQVFETm16ZXY5Z1ZpeFNlU2lZbUpRZ0RtNmRXZk9uYnNpRzNidG1ITGxpMzQ1NTkvc0dYTEZnUUVCR0RhdEdubzJyV3JVbUJFMDc5VnNWaXMxWktrNm81cjJyUXBiR3hzWUdabUJnc0xDNGpGWXZqNStjSFIwUkZMbHk2RmxaWFZHekhUak9oMU5IVG9VQXdaTWdUMTZ0VVR0Z1VFQkdEdDJyWHc4L05UQ2NBVUZoYmkwYU5IMkxKbGl6RHJjdXZXcmZEMTljWEJnd2VGQUV4c2JDeldyMThQWTJOanJGeTVVaW45SlRrNUdYUG16TUcrZmZ2ZzRlRlI3ZUMxZ3FLK2pTSUFVMVc5bThMQ1F0eTlleGVscGFWYUZUdC9la1poeGRYZk5ERXhNWUZZTE5ZcUpmakdqUnNBeWo4L3REVnk1RWk4Kys2N0tDZ29VUHRnUUN3V0t4VkJ2M2p4b2tweDRwcFNOOHRUVVZzc096dGJaWi9pWVZoS1NncXlzN01ybloxNTZ0UXBQSHo0RUlzWEwxYjZOMWRjWEl5VWxKUWFGYWRYcElERnhzWlcrMWg2dVRFQVEwVDBrdEhWMVZVSnlnRGxnWm04dkR6azV1WXFmYVdrcEtDd3NGRGpMQWRkWFYwaEdDTVdpNkdqb3lOOHFmdSt0c25sY3FTbXB1TDQ4ZVBZczJjUEFLQlRwMDVxTDFCYXRHaUJVYU5HS2EyZ0JKVFhqUkdMeGZqMTExK1JsWldGSzFldXFDMTZkKzNhTlhUcDBnVmZmLzIxMG10emQzZEh2WHIxY1Bqd1lkeTVjd2NoSVNGcUMvQTk2L0ZQVTd5T2ltazRUNysyeWd3WU1BQi8vdmtuQ2dzTGNlclVLZUVKYWtXSzRydnQycldyc20vRlJXZDFjdE1Wek16TWhQOS84dVNKMmphbHBhVkNrSEhCZ2dVWU5HZ1ExcTVkaThURVJDRS92dUlTMUxXeDVPYXlaY3VVdnMvT3pvYWZueDlrTWhrY0hSMlY5dVhsNWVINDhlTVlPSEFnbC84a3FtTVYwM0lxcXJpQ2pLSklhMFZlWGw3Qys0dzZVNmRPVmZyN0hqeDRNSHg5ZlJFZkh5OXM4L1B6ZzF3dXgwY2ZmYVJTZThUT3pnNFRKMDdFcWxXcmNQVG8wUm9IWUtvcklTRUJwYVdsc0xLeXdyQmh3elMyOC9mM3grUEhqNVUrWnhJU0V2REpKNTlVZVk2VEowL0MzTndjNmVucFZiWjk4T0FCZ01vL3d4NC9mZ3hmWDE5WVdWbkIyOXRiS2UxYWs4ek1URmhZV0VBcWxlTFRUei9GcDU5K1dtbjdIMzc0QVlHQmdUVmFJVy9reUpFNGZmbzAxcXhaZzIzYnRpbjl1MUFVTHBiTDVZaU9qbGE3UkRWUS9obTJiZHMyT0RrNXFhU2xSVVJFb0xpNEdKMDZkYXIyMkJRL1Y4WFBtVjRmRE1BUUViMGlkSFYxVWI5K2ZkU3ZYMTlsbjF3dVIwbEpDWXFLaWpSK0ZSY1hReWFUb2FTa0JES1pER1ZsWlNnckt4UCtYL0hmWjZuQm9ZbWZuNTlRRTZVaWlVU0NkOTk5RnhNblRsUTdBNk95WXJPS2xCd0F1SFBuanRvQWpGUXF4Wnc1YzlRR2xpWk5tb1RBd0VBVUZoWnFES0E4Ni9IUG01MmRIZHEzYjQvdzhIQUVCQVNvQkdCU1VsSVFHaG9Lb0x6bVFGVVVVNnhyc3V4eXhXT2VucDBGQUZldlhzVzMzMzZMWWNPR1ljaVFJVEEyTm9hYm14dCsvZlZYbkQxN0ZyMTY5UUlBb2U2S25wN2VDd2tBbXBpWVFDUVNxWDNDdTIzYk52ajcreU1tSmdaZmZmWFZNNTlyOWVyVno5d0gwY3NnUHo4ZllXRmhpSStQVnp0YlFKMnVYYnVxM0pCV2g2YTBuS2RuWENRa2lIYkN3QUFBSUFCSlJFRlVKT0RHalJ0NDhPQUIvdjMzWCtFbXY3Q3dVRzJmVDljVHNiUzBoRVFpVVVxN1VSUXU3OW16cDlxeEtZSXV0MjdkcXNZcmVqYVBIajBDQUxpNnV1TGRkOS9WMk83VXFWT1FTcVZLc3pJdExTM3g4Y2NmQzkrZlBYc1dzYkd4U3RzVWJHeHN0QXFVNU9Ua1FDS1JLQVV0WW1OamNmWHFWV0hXUmtCQUFQVDE5ZkhCQngrZ3NMQVFFeVpNcVBxRkF2aisrKy9ScmwwN3BXMy8vUE1QVHA0OGlVOC8vVlFsZUY1VFlyRVlreVpOd2hkZmZJSEF3RUNsejgzSXlFZ1lHQmpBMXRZV2x5NWQwaGlBMmIxN04xSlRVekYxNmxRc1dMQUFIVHAwd0pneFl3Q1UxMk9yVjY5ZWpRSXdpbGxkRll2NTB1dUJBUmdpb3RlQVNDU0NucDRlOVBUMGxLWmkxOFNwVTZlZTA2Z3FwNit2anhVclZnaXBLOXJLejgvSHc0Y1BsWjRLYWNwWGQzZDNWeHV3QXNxWEhXN2J0aTFDUTBPVm5udyt6K05ydzZCQmd4QWVIbzdFeEVSY3YzNWRLYTg5SUNBQWNya2NscGFXYWxkMGVKcWVuaDVLUzB1RlFyelZVZkhtUmwwcVZGUlVGSjQ4ZVlMdDI3ZGovLzc5R0Rac0dONTk5MTBZR1JrSndSZmcvMzUzVHhmbnJjcm5uMytPM054Y3BXM3FscUhldW5XcjB2Y2lrUWdtSmliSXpzNUdYbDZlY043NCtIZ2NPWElFSXBFSW8wZVBydFpZTkhGd2NIZ3UvV2lEVDBtcHR0eStmUnNuVDU2RVRDYURyYTB0bWpadHF0VUtaODk2azF4VldrNVdWaGFXTFZ1RzZPaG9TS1ZTTkd6WUVEWTJOdWpRb1FPU2twTFV6Z3FWU0NScWcvMFNpUVNscGFYQzkwK2VQSUd1cnE3R1dsQ0tCeFhhMUVwNVhoUXBQeFZYZFZNbkx5OVA1VHJBMU5SVUtXaVRuSnlNMk5oWXRZR2NoZzBiNHNTSkU1REpaSlVHeGVWeXVVcmE2TDU5KzNEKy9Ibmg1elowNkZCTW1USUZFb2xFK0p5Wk1tV0t4aGs4Y1hGeG1EbHpwdHA5dDI3ZFFuaDR1TWJQaXRUVVZMWGJGUSt2Tk9uVXFSTk1UVTF4L3Z4NUlRQlRXbHFLOFBCd3RHN2RHczdPempoeTVBaG16Smloa3VvY0Z4ZUhmZnYyQ2NIRzBOQlFiTnUyRGVucDZSZzZkQ2d1WHJ5SWtTTkhhcFdpckltbTJjMzA2bUlBaG9pSWFsMi9mdjB3YXRRb3lHUXl4TVhGWWV2V3JVaExTOE9TSlV2dzQ0OC9WcnJDUVdKaUlvS0NnbkRqeGczY3UzZFA3ZE5YVGJudHRyYTJsWTdMMnRvYUFEVG11ei9yOGJXaFM1Y3VzTEt5UW1wcUtvNGNPU0lFWUVwTFM0VzZNdjM3OTlkcU5vbUppUW55OC9PMVh1V2hvb3EvaDRycFNBb1RKa3hBNzk2OXNXdlhMcHcrZlJwLy9QRUhEaDgrakhuejVpa1ZiWHo4K0RHQThwV1ZxdVBodzRkcVU1L1VMVVA5TkRNek0yUm5aK1B4NDhkbzBxUUpTa3RMc1hidFdwU1ZsV0hnd0lIUGJibFR4ZXBPTDhLRkN4ZHc4ZUxGRjNZK2VqTmtaR1RnNHNXTGNIVjFSWjgrZldvMFc2NjJyRjI3RnRIUjBSZy9manhHang2dFZOaGIzWXpMNmpBd01FQk9UZzRLQ2dyVXZtYkZlMC9GR2FNaWtVampaMUhGNEU1TnlPVnk0ZS9idzhPajByYTV1YmxvMEtCQmpjL1Z0R2xUSEQxNkZIZnUzS2wwdFQwakl5TThlZklFeGNYRlFrQ3VaOCtlOFBIeFFlZk9uZEd2WHo5WVdGaW9CQjhxUzNldXJHYmRyVnUzMEtCQkE2VmxzQ3RTekRwNW1vdUxDelpzMktDeFg1RkloT2JObStQT25UdkN0ak5uenVESmt5Znc5UFNFczdNemZIMTlFUmdZaUFFREJpZ2RlLzM2ZFJnYUd1S3p6ejZEV0N6RzNMbHpZV0ppZ2ovLy9CT25UNStHVkNyRk8rKzhvL0hjbGFucHd3bDYrVEVBUTBSRXRjN0l5RWpJWjNaMGRFVHIxcTB4YmRvMFBIbnlCQ3RXck1DbVRadlVGdEhkdUhFakRodzRJRHdCa2txbGNISnlFcGIycnVvaXU2cW5Ub3FMUFUwWHpjOTZmRzNRMGRGQi8vNzlzV1BIRHB3OWV4YWZmdm9wVEV4TWNPYk1HV1JsWlVFc0ZtdTFtZ1pRL2lUMTBhTkh1SG56WnJYSG9TamdxK2hISFVkSFJ5eGF0QWp2dnZzdU5tellnTnUzYjZ1c2RxVW9kRmpUR3daTmVmOURodzdWK0hUYTB0SVNTVWxKdUhmdkhwbzBhWUoxNjlZaExpNE90cmEyYXFma0U3MnBFaElTNE9ycXFsVks0NHQyK2ZKbFNDUVNqQnMzVHVuR3ZlS05kRTIxYU5FQ1lXRmh1SGp4b3RyMDBpdFhyZ0NBMGd4T1kyTmo1T1RrSUNNalF5bElrSlNVVkdVQXBxcFpEcUdob1VoTlRZVzF0YlhhMVh3VVpESVo4dkx5WUdKaVVtbC9sVkVzSTMzdDJyVktBekIyZG5aNDh1UUpIajE2Skt6czZPM3RYV1gvV1ZsWkdnUGxpb0Q4MC9MeThoQWJHMXRwU3R1aVJZdlVidGZtWjVHYm15djhqc3JLeXJCdjN6NlltcHJDMDlNVFVxa1VycTZ1Mkx0M0wzeDhmSlJtZncwWU1BQ09qbzVLZGRRKy92aGpaR1JrSUNnb0NGT21US2x4V3JjaURheXFCMEgwNm1FQWhvaUlYamdiR3h0TW56NGRLMWFzd1AzNzkrSG41NmVTOWhFUUVJQy8vdm9MUVBrTW1uZmVlUWNOR3paVW1qNytyRTg1RmJNNGFwcTI5YXpIMTFULy92M3h4eDkvb0xpNEdDZFBuc1E3Nzd5RG8wZVBBaWl2dTZEdGJKSzJiZHZpL1BuenlNcktVa2xucWtwWVdCaUE4b3RiZFV1SVYrVGk0b0tmZnZvSkR4NDhFR1lOS1NpbTFWZlZ4L09rdUZpK2MrY09Nak16Y2ZUb1VVZ2tFaXhjdVBDbGVzSlBWTmZrY2puNjlPbFQxOE5RUzFkWEYwVkZSVWhNVEJTQ3dQbjUrVmkvZnYwejl6MTgrSENFaFlWaDQ4YU5jSEp5VW5wLyt2ZmZmN0ZseXhaSUpCS2wyUTJ1cnE2SWlJakFvVU9IaEZUSTB0SlNiTjY4dWRKekdSZ1lvS0NnUU9OS096S1pETnUyYlFNQWpCZ3hvdElWNjlUTnpLa091VndPSnljbldGdGI0OXk1Y3hneFlvU3dMekl5RXJ0MjdjSW5uM3dDRnhjWE5HL2VISEZ4Y1lpTGl4TUNNTnJ3OWZXRnI2OXZ0Y1oxK3ZScGxKYVdJaXdzRENrcEtXb0Q5bDVlWHRYcTgvRGh3NGlJaUVCbVppWmlZMlB4MWx0dkNkc1RFeE14ZWZKa29iN055SkVqOGMwMzMrQ1BQLzdBaHg5K0tQU2hyNit2VXQ4bElTRUJGeTllUkt0V3JUQjgrSENWOCtycjY2dDk0UFEweFlNUnhXcEk5UHBnQUlhSWlPcUVsNWNYRGg4K2pKaVlHUGo2K3FKdjM3NUtnWU1qUjQ0QUFOemMzREI3OW15VjQ1K3UvNkdPcHRWNUZCU3pPQm8xYWxRcng5Y1djM056ZE92V0RTRWhJUWdNREVTUEhqMFFIUjBOUUx2aXV3cTllL2ZHbGkxYlVGUlVoRC8vL0ZQckFFeEdSZ2JPbkRrRG9Md1lzbUk2K2VQSGp6Rm56cHhxdlJiRmFodUhEeC9XYWhXTHVYUG53dDNkdlZybmVKcU5qUTJBOG5wSGl2Ti85dGxudk5BbGVrcTlldlZlMnFCazc5NjljZmp3WWN5WU1RTmR1M2FGcnE0dXdzUEQwYUZEQjZHSWJrMjFiOThlNzcvL1BuYnUzSWxQUC8wVUhoNGVzTGEyUmtaR0JpSWlJaUNUeVRCNzltdzRPVGtKeHd3ZlBod1JFUkh3OWZWRmJHd3M3T3pzRUJVVkJRY0hCK2pyNjZzdENnd0FMVnUyUkVSRUJCWXNXSUFHRFJwZzZkS2xTdnQzN2RxRk8zZnV3TkhSVVNVRjVtbUs5ek5OYVRwQStZcUtpbm9zQnc4ZUZHcXFQWGp3QUc1dWJsaTRjQ0c4dmIyeFo4OGUzTDU5VzVnRmMrL2VQVVJGUlFrcjEzWHIxZzJIRGgxQ2FHZ28rdmJ0Vy9rUHRJS3BVNmVxRFV3QTVVVjhQLy84YzZWdHBhV2wyTDkvUCt6czdGQllXSWhseTVaaDFhcFZhbXVQVlllam95UDgvUHdna1VqUXIxOC9USjQ4R2ZIeDhkaThlVE1hTm15b0ZGeDc2NjIzMEtwVksvajYrcUpWcTFZcXk1c3IzTHg1RTRzV0xZS0JnUUdXTEZtaU5xVktjVzFURmNWRGptY3BaRTB2SjgySmRrUkVSTFZzeXBRcEFJQ0NnZ0w4L3Z2dlN2dnUzYnNIQUJycmNWeTllclhLL3E5ZXZhb3hQZWptelp0QzRkSzJiZHZXeXZHYVZIeUNXVlpXVnExakZSU0JsanQzN21EMzd0MEFBSHQ3K3lyckExUmthbW9xWE5DZlAzOGVwMCtmcnZJWXVWeU9uMzc2Q1VWRlJaQklKRXAxVG1ReUdSNC9mbHl0TDhXMDd5ZFBubWpWWHROTlRIVW8wdUZTVTFOUlZsYUdrU05IS3FWdGxaU1VQUE01aUY0SEwydndCU2kva1I4OWVqUk1URXh3N3R3NVJFVkZZZkRnd2RVT0Ftc3lmdng0ckZ5NUV1M2J0OGZObXpkeC9QaHgzTHg1RTkyN2Q4Y3Z2L3lpRW5UbzFLa1RGaTllak1hTkd5TW1KZ2FYTGwxQ3AwNmQ4TVVYWDFSNm51blRwOFBGeFFWSlNVa3F4YlJQblRxRlBYdjJRRTlQRHdzWExxeHk1b1NpVHN6VEJjQTNiZHFFMmJOblk4eVlNUmd3WUFDQ2dvSUFBQnMyYk1EeDQ4ZVJucDZPcGsyYkNyTTVoZ3daQXFsVWlwOS8vbGw0ajc1MTZ4WjBkSFNFMlVidTd1Nnd0N2ZIeFlzWHRWNFpxeWIyN3QyTDVPUmtqQjgvSGdzV0xFQkNRZ0krKyt3elhMdDI3Wm42OWZEd3dNNmRPN0YxNjFiTW5qMGJ1Ym01K1BMTEx5RVNpYkI0OFdLVkZPUTVjK1pBS3BYaW0yKytVWHY5RVJ3Y2pMbHo1MEpIUndjLy9QQkRwVUV3QmNVS1IwOEhhbEpUVXhFZUhnNW5aMmVWVmIvbzFjY1pNRVJFVkdlYU4yK09YcjE2NGZUcDB3Z0tDc0tRSVVPRWl3M0ZDajBWYTQwbzVPVGtZTXVXTFZYMm41cWFpbDI3ZHVHRER6NVEybDVjWEl4MTY5WUJLSy96OHZiYmI5Zks4WnBVZkhMMytQSGpHdVY0dTd1N3c5SFJFZmZ2MzhmeDQ4Y0JBQU1IRHF4MGVybzZFeWRPeE9YTGwzSC8vbjE4Ly8zM0tDc3IwN2lrZG41K1B0YXNXWU5MbHk0QktMOUJVY3dtQWNvREc5ck1ZZ0hLVTQvbXpwMkxrcElTVEo4K0hVT0dES25XdUdzcUxTME5CdzhlRkw3Mzl2Ykc1TW1UbGRxTUd6Y08zYnAxdzR3Wk0xN0ltSWhlVmk5aWFYaDF0SGtma1Vna21EaHhvc3JLWjVxT3I2eFBUYk1TMnJkdkx5dzVyWTFldlhvcHJmSldWZjlBZWJCRVhaSFlRNGNPWWNPR0RkRFIwY0dpUll0VTZyRXNXN1lNUlVWRk1EYzNoNUdSRVRJek00WENyOTI3ZDFkcW01YVdKdFJxNmRhdEd4d2RIZUhnNEFBSEJ3YzBhTkJBNVhQRDNOd2NreVpOd29ZTkc3Qmt5UktNR2pWS0tNYXNyNjhQb1B4QndvY2Zmb2pseTVmRHo4OFBreVpOUW01dUxuUjFkWkdTa2dKQWZSMjFYMy85RmIvKytxdkduMGRGNTgrZng4NmRPOUc2ZFd0NGUzdERKQkpoK2ZMbCtQNzc3ekYzN2x6WTJka0pBZlBmZi84ZE9qbzZ3bXVSeStXUXlXUW9LU2xCU1VrSit2ZnZyN0dtemUzYnQvSGxsMThpSXlNRFgzLzl0ZHFVV0FjSEJ5eGN1QkJMbHk3Rm9rV0w4TUVISCtDOTk5NURYbDRlTm0zYWhPUEhqOFBlM2g3TGx5K3ZkQVc4alJzM0lqMDlIVktwRkFrSkNRQ2c5RGtLbEFlZHlzcktsTktkNlBYQkFBd1JFZFdwU1pNbTRkeTVjeWd0TGNYNjlldng4ODgvUXlRU29XM2J0cmg0OFNKaVltS3djdVZLREJreUJBWUdCcmgxNnhaMjc5NnRWUTYxc2JFeC92ampEeng2OUFqOSt2VkQvZnIxY2ZmdVhlelpzMGU0OEJrMWFwUlNBYjNuZWJ3bWpSczNGdjcvOTk5L3g5aXhZNUdVbEtReDhLSEpvRUdEaEF0M1BUMjlhZ2VDZ1BMQ3hzdVhMOGU4ZWZPUWtwS0M3Nzc3RHNlT0hZT1BqdzhhTldvRXFWU0t6TXhNUkVaRzR2ang0OEtLU1gzNjlLbnhjczFYcjE3RjBxVkxoUXZuclZ1MzR2NzkreGc4ZUhDMWFnbFVWM1IwTkw3NTVodGtabVlLMjU0dTFKdVptWW1NakF5Y1BYdVdBUmdpcWhOMzd0ekJ4bzBiWVdCZ2dNV0xGNnZVR1FISzM3dlBueit2Tkl2UzF0WVcwNlpOZzZXbHBWTGJSWXNXVlRzNFAyellNT1RrNUdEMzd0MElEdzhIQUpWZ2w2ZW5KNEtEZzNIZ3dBSDA3ZHNYNTg2ZHc5YXRXd0dVQjJqYXRHbWowdS9vMGFQaDQrT2o5cHdKQ1FuNDl0dHZoZS8zN05rREV4TVRMRnk0VUJoLysvYnRzWDM3ZHB3NGNRS2hvYUc0Zi84K2pJMk5jZkRnUVpTVWxLZ3RhS3lqbzROSmt5YXBQZWZ0MjdlRjkvb3Z2L3hTYVpXK3AzWHIxZzBMRnk3RTk5OS9MOVF2dTN6NU1rNmNPSUdlUFh0aTFxeFpWZGFFeTgvUEYyYWI2dWpvd04zZFhXazJWWHg4UEk0ZVBZcmV2WHVqYytmT2xmWkZyeVlHWUlpSXFFN1oyTmhnNk5DaDhQUHpRMXhjSEU2ZE9nVWZIeDlNbWpRSlVWRlJ5TXZMUTFCUWtEQmxHaWd2L0xwNjlXcDg5TkZIbGZidDQrT0RCdzhlcUJ5djBMdDNiNHdmUDc3V2p0ZWtZOGVPYU5DZ0FWSlNVaEFTRW9LUWtCQ2h2K3J3OGZFUmFyajA2dFdyeHNXQTdlenNzR2JOR3F4ZXZSb1JFUkdJakl4RVpHU2sycmFHaG9ZWU4yNWNsY1VnMWNuTHk4UHUzYnZ4MTE5L1FTNlh3OTNkSFE0T0RqaDU4aVQ4L2YzaDcrOFBkM2QzREJvMENOMjdkMzl1VDkvejgvT3hmZnQyK1B2N282eXNERVpHUnZqd3d3K3hlZk5taElhR0t0VTVVS3pPb1dsbEp5S2kydGFrU1JNc1hyd1lMaTR1S3JNakZPYlBuNC81OCtlanFLZ0lKU1VsME5IUjBWZ1hwYnJ2MVFydnYvOCtQRDA5RVI0ZURoc2JHNVdaTlFBd2I5NDh6Snc1RXl0V3JNQzhlZk1nbFVvaGw4dlJva1VMcFJSaWlVUUNiMjl2dEduVEJvNk9qbXJQSnhhTDRlM3RMYVR2VEo4K0hicTZ1aW9QT1F3TkRURnMyREFNR3paTXBRKzVYSTZ5c2pJaEVLT2pvNk9VNG1Oc2JLd1VvSEp4Y2NHSUVTUFFyVnMzcmRKOWV2WHFCWHQ3ZXpnNk9rSWtFc0hMeXd0Tm1qVFJ1aGJjN05tek1YdjJiTWpsY3BYZlMwRkJBYjc3N2pzNE96dGoxcXhaV3ZWSHJ4NEdZSWlJcU02TkhUc1dKMDZjRUZLTGV2VG9nVWFOR21IRGhnM1l1WE1ucmw2OWlxeXNMSmlhbXFKang0NllNR0dDVnNzV2k4VmlMRnUyREgvKytTY0NBd09Sbkp3TWZYMTl1THE2WXVEQWdmRDA5S3pWNHpYUjA5UER5cFVyc1g3OWVzVEV4QWdYcTlWbGJHd01MeTh2SEQ5K0hBTUhEcXpSV0JTc3JLeXdjdVZLUkVSRTRKOS8va0ZNVEF3eU1qS0VtaXM2T2pxWU1tVUt2TDI5cTczQ1JucDZPZ0lDQXVEdjc0K2NuQnlJUkNJTUh6NGNIMzMwa1pCR0VCQVFnTU9IRHd2Qkh3c0xDd3daTWdRREJneW9kQmxSVFU5U0ZXSmlZckI4K1hLaE9HV2JObTN3My8vK0Y5Ylcxa2hQVDRldnJ5OVdyVnFGbjMvK0dRWUdCc0xNSnViZEUxRmQ2dG16cDFidHBGS3BzRnBQYldqVXFGR2x3UVVqSXlPbGxaNDByV2lucTZ1TEJRc1dWSG91T3pzN3BUWTErVndVaVVTVkJ1L0hqaDJMc1dQSEttMVRsOFpXbWFkVG1XcFNpRjlkVU16QXdFQ3I5R3A2dFlua1ZTMDhUMFJFYjVSVHAwNjl0TXVPMG91M2J0MDYrUHY3QXdBR0RCaUFtVE5uYW5WY2NuSXl3c1BEY2Zic1dVUkZSUW5UNUZ1MGFJR3BVNmVxdmJBdUxTMUZTRWdJRGh3NElDekJLWlZLMGFkUEh3d2JOa3pwSXZlZGQ5N0JreWRQTkQ1SmZmRGdBZVJ5T2Z6OS9URi8vbnlrcGFWaDh1VEo4UGIyRnRvVUZSVmgrdlRwU0VwS1F0T21UVEYrL0hoczM3NGRpWW1KUXZITm1uclJmMGNYTGx6QXhZc1huMXNCVXFMVnExZkR3Y0ZCcWRBMkVSRTlHODZBSVNJaUlvMm1UWnVHOVBSMG5EdDNEa2VQSG9WRUlzRzBhZFBVUHIyN2Z2MDZEaDQ4aU5qWVdLRUlJMUQrcEs5TGx5NFlObXdZMnJWcnAvRmNFb2tFdlh2M1J1L2V2UkVaR1lsOSsvWWhQRHdjUjQ4ZXhkR2pSOUdoUXdkODhjVVhNREl5RW81UjFCdDQydFNwVTVHZm53OURRME9zV0xFQ3VycTZRdkZJaFlyMWIrTGo0L0hWVjE4QktIOEtXNTNWcElpSWlJaTB3UUFNRVJFUmFhUllrblBwMHFXNGRPa1MvUDM5RVI4Zmo5R2pSNk5GaXhhUVNxVklURXhFOCtiTllXbHBpWkNRRU1qbGNrZ2tFcmk1dWFGNzkrN3c5UFRVYWtuT2l0emQzZUh1N280N2QrNWc3OTY5T0hQbURESXpNNFhneXkrLy9LSnhpWEFBU3F0c1ZGWWJ4OXJhR3BzMmJjTCsvZnR4OWVwVkdCa1pZY3FVS1NyTGdoSVJFUkU5SzZZZ0VSR1JFcVlna1RveW1RenIxcTFEUUVDQTJ2MktKVjREQWdKZ1pXV0YxcTFiYXl3SVdST1BIajFDVmxiV0sxT2JoU2xJOUtwakNoSVIwZlBIR1RCRVJFUlVKYkZZakJrelpxQm56NTQ0ZE9nUUlpSWlVRnhjREFCS0JTQ2Z0Uml3SmpZMk5ocFhBeUVpSWlKNkZUQUFRMFJFUkZwcjE2NGQyclZyQjdsY2pzek1UTWpsY3BpWm1kWDFzSWlJaUloZWVnekFFQkVSVWJXSlJLSnExM1VoSWlJaWVwT3h3aHdSRVJFUkVSRVJVUzFqQUlhSWlJaUlpSWlJcUpZeEFFTkVSRVJFUkVSRVZNc1lnQ0VpSWlJaUlpSWlxbVVNd0JBUkVSRVJFUkVSMVRJR1lJaUlpSWlJaUlpSWFoa0RNRVJFUkVSRVJFUkV0WXdCR0NJaUlpSWlJaUtpV3NZQURCRVJFUkVSRVJGUkxXTUFob2lJaUlpSWlJaW9sakVBUTBSRVJFUkVSRVJVeXhpQUlTSWlJaUlpSWlLcVpRekFFQkdSRXJGWURKbE1WdGZESUhwbHlXUXlpTVhpdWg0R0VSRVJ2V1FZZ0NFaUlpVUdCZ2JJemMydDYyRVF2Ykp5YzNOaGFHaFkxOE1nSWlLaWx3d0RNRVJFcE1US3lnckp5Y2wxUFF5aVYxWnljaklzTFMzcmVoaEVSRVQwa21FQWhvaUlsRFJxMUFqcDZlbkl6TXlzNjZFUXZYSXlNek9SbnA0T0p5ZW51aDRLRVJFUnZXUVlnQ0VpSWlVU2lRUXRXN1pFVEV3TWd6QkUxWkNabVltWW1CaTBiTm1TTldDSWlJaEloYVN1QjBCRVJDOGZjM056dUxtNTRmcjE2N0N3c0lDZG5SMk1qWTE1VTBuMEZKbE1odHpjWENRbkp5TTlQUjF1Ym00d056ZXY2MkVSRVJIUlM0Z0JHQ0lpVXN2YzNCeGR1blRCM2J0M0VSY1hoL3o4Zks2T1JQUVVzVmdNUTBORFdGcGFva3VYTHBCSWVHbEZSRVJFNnZFcWdZaUlOSkpJSkhCMmRvYXpzM05kRDRXSWlJaUk2SlhHR2pCRVJFUkVSRVJFUkxXTUFSZ2lJaUlpSWlJaW9sckdBQXdSRVJFUkVSRVJVUzFqQUlhSWlJaUlpSWlJcUpZeEFFTkVSRVJFUkVSRVZNc1lnQ0VpSWlJaUlpSWlxbVVNd0JBUkVSSFJNM3Z5NUFua2NybkcvYW1wcWNqUHozK0JJeXAzLy81OXRkdnYzYnVIWDM3NUJjbkp5VFhxZC9UbzBRZ0tDbEs3YjhLRUNRZ09EcTVSdjBUVkpaZkxFUjBkallLQ0FxWHQrZm41Q0FnSVFFcEtTcFY5SkNjbnc4ZkhCMWV1WEhudTQ3dDgrVEkyYmRxa2R0K21UWnR3K2ZMbDUzN081eUU1T1JucDZlbTFlbzZWSzFkcWZCK2gxNU9rcmdkQVJFUkVSSysrSlV1V0lEMDlIVHQzN29TT2p1b3p2akZqeG1EOCtQRjQvLzMzSyswbk1qSVNkKzdjcWZFNG1qWnRpalp0MmdBQW9xT2pNV2ZPSFBUcTFRdFRwMDZGbVptWjBNN2YzeDluenB6QjFLbFRhM1NldExRMGxSdGVoZVRrWk9UbDVkV29YNkxLcUF2c05XN2NHTE5uejhhQ0JRdmc3ZTB0YkE4UEQ4ZmF0V3V4Wk1rU05HalFvRWJuaTQrUDF4akVkSFIwUk5PbVRhdnNJeVltQm41K2ZwZ3laWXJLUGo4L1AranA2YUZqeDQ0cSsyN2V2SWtIRHg1VTJYL0YxMXlWVzdkdUlTa3BTV1c3b2FFaGV2VG9vYlJ0K3ZUcDhQRHd3SklsU3pUMkZ4QVFvTlY1eFdJeCt2WHJwN0k5S0NnSUppWW0xWG9OOUdwakFJYUlpSWlJbmtsbVppWmlZMk14ZE9oUXRjR1g2amh6NW96V056WHFEQnMyVEFqQXRHN2RHck5uejhhdnYvNktpSWdJZlBIRkYvRHc4RUJHUmdaT25EaUJvcUlpdFRkRkZibTR1R0REaGcxVm5sY3VsNk9rcEVUNFhpYVRvYmk0V1BoZUlwRTg4OC9tVGVIajQxUHAvcE1uVDc2Z2tid1krZm41TURRMDFMaHYxcXhaa012bCtPV1hYN0JpeFFxVk5udjI3SUdibXh0Q1FrTFF1M2R2SVdoeDZ0UXBTS1ZTT0RnNHFBUlI3TzN0dGZyM0dCZ1lpSU1IRDZyZE4yellNS1VBVEVGQkFVNmZQcTNTTGlFaEFRQnc3Tmd4dGYwa0pDU28zUmNmSDQvRGh3OVhPY2FWSzFkV3VyOWJ0MjVZdW5RcGdQSUFscCtmbjBvYk96czdsUUFNZ0NwL1JtdlhycTF5ZkFDZ3I2OWY1WHROYm00dXBrMmJCaE1URS96NDQ0K1FTcVZhOVUydkZnWmdpSWlJaU9pWm5EOS9IZ0RRcTFldlNtK2VkKzNhaFYyN2RxbmRWL0dtV2xkWEYzLy8vYmRLbXcwYk51RGd3WU1hYjhEVm5mcy8vL2tQMnJadGk5OS8veDFPVGs1Q1AwWkdSbGkzYmgzRVlqRktTa293YmRvMERCdzRFSU1IRHdZQVBIcjBDSXNYTDBhelpzMkV2aVpNbUtEVTkvYnQyL0hubjMvQzB0SVN3NGNQeDlkZmZ5M3NXN2R1SGRhdFd5ZDhQMlBHREF3Y09GRHR1RW1WUkNKQi8vNzk2M29ZdFc3ZXZIbUlqNC9YR09SWXMyWU43dDI3aHcwYk5nZzM1Sjk5OWhsNjkrNk44K2ZQWTkyNmRhaGZ2ejY4dkx6dzIyKy9JVHM3R3hNblRsVHFROTNNazMzNzlzSGMzRnpyY2U3WXNVUHArNmYvRm9EeU5NVC8vZTkvR3Z2UXRDODBOQlNob2FFcTIwK2VQSWxSbzBaaHpKZ3hLck43Zkh4ODhQSEhIK1BkZDkvRnJsMjdzSFBuVG16Y3VCRjZlbnBLZmN5ZE94ZjE2dFZUMnpjQWxKU1VZTVNJRVdqY3VMRktHN2xjWG1VQXB1SjdVVmhZR0JZdlhveEZpeGJCeTh0TGJYc2ZIeCtOTXdHTmpZMHhmLzU4ekp3NUUrdlhyOGZzMmJNclBUZTltaGlBSVNJaUlucE55T1Z5aUVTaUYzN2VFeWRPb0ZPblRtalJvZ1cyYnQycXRzM0VpUk14ZVBCZ0RCMDY5QVdQRHJDMXRjV1NKVXVRbTV1TG8wZVA0c3laTTVnOWU3WVFrQWtKQ1VGcGFTa2NIQnpnNk9nSUFOaTdkeS9FWWpGR2p4NHQ5Rk14WFduSmtpWHc5UFJFeDQ0ZG9hK3ZqeFl0V21EMzd0M0l6czdHdEduVE1HdldMTFJ2M3g0QU1HN2NPSlNWbGIyNEYvd2FrRWdrK095enorcDZHTFV1TWpJUyt2cjZhdmVGaG9ZaU9EZ1l3NGNQVndvUTZPdnJ3OWpZR0JFUkVYQjNkNGV1cmk2NmRldUdkZXZXSVRFeEVTZFBuc1JmZi8yRmZmdjJZZWZPblJyN1QwaEl3Q2VmZktLMGJmNzgrY0wvVnd3dTJOblpWZmxhcksydDFRWkh0MjNiaGoxNzlxamQ1K1BqZ3pGanh1REREeitzc245TlhGeGNBQUJHUmthd3NiRVJ0dWZuNXlNek0xUDRPMWNuUER3YytmbjU2TjI3dDhxK3NySXlpTVZpcmNjUkhCd01xVlNLenAwN2F6LzRwN1JzMlJJK1BqNDRkdXdZK3ZUcEk4em1vOWNIQXpCRVJFUkVyempGVTkvczdHelVyMS8vaFo0N01URVJjWEZ4K09tbm55QVNpWVFBaGpxbXBxYVY3cTlOcDArZnhzOC8vNHl2dnZvS1k4YU1FZElCc3JPenNYSGpSa2lsVW16ZnZoMGRPM2FFblowZHVuWHJoaVpObWlqVnp1alNwWXRTbjVhV2xwQktwWGo0OENFTURBeHc1Y29WMk52YkF3Q2FOMjhPYTJ0ckFPWDFIeXFtSXhGcFk5dTJiWkJJSkJnNWNxVEt2cEtTRW9TR2htTFNwRWtBQUNzcksrellzUU4yZG5hUXkrWDQrKysvOFovLy9BZXBxYWtxeHlyK0JoczJiQ2dFVE0rZVBZdHQyN1poN3R5NWFObXk1VE9OKy9qeDQralVxWk13dzZabno1NHdOVFZWYVplZm40OFpNMmFnYmR1MktDc3JRMkZob2NaVXJQVDBkSTIxYUJSQmwwZVBIaWtGWU9MajR5R1h5eXV0VXhNU0VnSWpJeU9WdjIwQUtDMHQxVG9BVTFoWWlBc1hMc0REd3dNNU9Ubkl5Y2tSOXVubzZNREt5a3FyZmdCZzdOaXhPSG55SkxadTNZbzFhOVpvZlJ5OUdoaUFJU0lpSW5yRktaNU9wNlNrdlBBQWpLS2Vnck96TXdBZ0p5Y0hXVmxaYXR0bVoyZXIzRVNabXByQ3hNUkVhVnRaV1JrQ0F3TlZqcjkzN3g0QXFOMm5TVWxKQ1RadDJnUi9mMzgwYTlZTXRyYTJ3dFAyKy9mdlkrblNwY2pLeXNJUFAveUEzMzc3RFhQbXpNSFhYMytON3QyN0svVlRXRmlJYytmT0lTa3BTYWhwc1hYclZvaEVJalJwMGdRZmZ2Z2hqaDgvanVUa1pPam82Q2o5SHFSU3FiQUNWRnhjSEZKU1V2RFdXMjlwL1JwSVBVV05rR3ZYcmlFbEpRVVNpUVRPenM0WU5XcVV5ZzIxajQ4UDlQWDFjZWpRSWZqNit1TFlzV1BJeU1pQWpZME5SbzhlamI1OSs2cjBIeGNYaHdNSERpQTZPaHBaV1Zrd01EQ0FxNnNyQmc4ZWpHN2R1cW50LzhpUkl5cjlEQm8wQ0lXRmhVb3pRQ3FteXhVV0ZncmZLOXJjdUhFRENRa0o2TnFVNE85S0FBQWdBRWxFUVZTMXE5cFVvY3VYTHlNL1B4K2RPblVTdGluZUI4TEN3bkR2M2ozY3UzY1B2cjYrS3NjcXpxR3JxeXNFWSs3ZXZRdWdQSkR6TEVIUy9QeDg3Tnk1RTM1K2ZsaXpaZzBNRFEyeFk4Y094TWZIWStEQWdVb3BRb2NPSGNLMmJkdHc3Tmd4K1ByNjR1alJvNWc1YzZiU2ExTFl2SGt6Tm0vZXJQYWM5dmIyRUl2RnVIdjNMdHpkM1lYdGNYRnhFSWxFd2d5WnB4VVVGT0RjdVhQdzl2WldTVjBxTFMxRmNYRXhNakl5dEhyZGdZR0J5TS9QeDZWTGwzRHAwaVdsZldabVp0aS9mNzlXL1FEbHY4ZTJiZHNpTWpJU2lZbUphdE9qNk5YRkFBd1JFUkhSSzg3VzFoWldWbFlJRFEyRnM3Tnp0YWJOUDR0SGp4NnBMS0Y2OU9oUmJObXlSVzM3dzRjUHF4VFYvT0NERHpCMjdGaWxiVEtaREQvODhJUEc4MWEycjZMNzkrOWp4WW9WaUkrUHg1QWhRL0RKSjU5QUlwSGc0Y09IOFBmM1IwQkFBS1JTS2I3NTVodTR1YmxoMmJKbFdMQmdBV2JNbUlGQmd3Ymh2ZmZlRTU1Y1N5UVNyRisvSGxaV1ZtamV2RG1BOHRTaVVhTkdDYlU1NUhJNWxpeFpBaDBkSFV5Y09CSGp4bzNEMEtGRFVhOWVQV0Vtd3JWcjErRHI2OHNBekhPd1lNRUNGQllXb2xXclZuQjNkMGRHUmdiQ3dzS3daTWtTckZpeFF1M0tPcXRYcjBaVVZCVGF0MitQeDQ4ZjQ4cVZLL2poaHg5Z2JHeXNGRlR4OS9mSCt2WHJJUktKNE9IaGdjNmRPeU05UFIxWHJseEJSRVFFUm80Y2ljbVRKOWQ0N0lwYVE0Y1BIMVpiNytiQ2hRc0FnSzVkdTZvOS92VHAwN0N4c1lHTmpRMkdEaDBxckxwMTh1Uko3TjY5RzBCNWdMQmlNT1grL2ZzcTlXR0E4aUJsV0ZnWWdQTEFRMEZCQVF3TURHcjB1Z3dORGZIZGQ5L2g4ODgveDhxVksyRmdZSUR3OEhBc1g3NWNKY2hSY2RuNkFRTUc0TWFORzFpOGVER0dEQm1DNmRPbks3VlZWd05HUVJGSXVuMzd0dEl4MGRIUmFOeTRNWXlNak5TTzllelpzeWdzTEZSYkhGZng4MVFFcGlvamw4dHg0TUFCT0RzN0N6T1NGRFpzMkZDanRORE9uVHNqTWpJUzU4K2Zad0RtTmNNQURCRVJFZEVyVGlRU29WKy9mdGk5ZXplQ2c0UGg1ZVgxUW9JdzI3ZHZoMHdtVTd2ditQSGpTbVB3OGZIQmhBa1RNRzdjT0tWdDZ1anE2dUxRb1VNcTIzLzc3VGY0Ky92ajZOR2phbzhiTUdDQThQOTM3OTdGdEduVEFBQUxGeTVFNzk2OWtaZVhoMW16WmlFdUxnNWlzUmg5K3ZUQnhJa1RoUmtHcHFhbVdMTm1qVEJqeHQvZkgyM2F0TUhreVpQUnZIbHo3TisvSDdxNnVnREtWM1N4c0xBUWdpOGhJU0ZZdFdvVm1qVnJobVhMbG1IcjFxM1lzMmNQK3ZUcEExdGJXMFJFUktDb3FBaHhjWEZ3Y0hEUStETWw3UTBkT2hSRGhneFJLcklhRUJDQXRXdlh3cy9QVHlVQVUxaFlpRWVQSG1ITGxpM0M3MjNyMXEzdzlmWEZ3WU1IaFFCTWJHd3MxcTlmRDJOalk2eGN1Ukt1cnE1Q0g4bkp5Wmd6Wnc3Mjdkc0hEdzhQb2M1UGRTbnEyeWdDTUUvWHU3bHg0d1lBQ01HK3A3Vm8wUUxCd2NFSUN3dkQrdlhyY2Y3OGVXemV2Qm5Cd2NIQzdLdC8vLzFYNlppbnYxZTRlUEdpTUVOcjQ4YU5NRFkyeG5mZmZhY3hjRkdWUm8wYTRaTlBQc0gvL3ZjL1NDUVNmUEhGRjJwL1Rvb0FqRVFpUWYzNjliRjgrWExzMzc5ZkpWQ2pqWll0V3lJeU1sTDR2clMwRkZGUlVaVVdjazVMU3dOUVBqUHZhY25KeVFES1p4Vm1aMmVyVGFGU09IWHFGQjQrZklqRml4Y3IvWnNyTGk1R1NrcEtsYXQ2cWRPaVJRc0E1ZjhXNmZYQ0FBd1JFUkhSYThES3lncmUzdDRJQ2dwQ2NuSXlPbmZ1REd0cmE1aWFtdFpLWWQ3bzZHZ0VCUVhCeThzTHdjSEJsYlpWRktEVkppZ2trOGtnbDh2VjNvUXBWaVRSNWdhdFVhTkdHRGh3SVByMjdZc21UWm9BS0MvU09XalFJTmpiMjhQRnhRWDkrL2RYZWRJdmxVcngrZWVmWStqUW9UaDQ4Q0R1M0xrakhGOVVWSVNTa2hMaFpsVXNGaU1qSXdPLy8vNDdUcDQ4aWRhdFcyUFpzbVV3TmpiRzNMbHprWm1aaWZyMTY2TkRodzZJakl6RW1ERmo4T1RKRTd6MzNudFZqdjlOVnpFdHA2S0tLOGhVRE9ZcGVIbDVZZTNhdFVoTVRGVGI3OVNwVTVXVzl4MDhlREI4ZlgwUkh4OHZiUFB6ODROY0xzZEhIMzJrRkh3Qnl0TkRKazZjaUZXclZ1SG8wYU0xRHNCVVJiR1V0S2JpdDBPSERzWHAwNmV4Y2VOR2JObXlCUllXRmdES2d5ekRody9IcFV1WHNIanhZcTNPZGVqUUliUnQyeFpYcjE1Rm56NTlzSGZ2WHN5Yk53K3JWcTBDZ0dxL2YwUkhSK09QUC80QVVGNHd1RzNidGdCVWw2RytlZk1tUkNLUjBuWkZPdUwvYSsvT28ydSs4eitPdjI1eWszdERDQldDQm1tSjJscEpSUWsxbGpaRzI2bXRERnFNS20zcGRCVFRqbjJyWWl5MS9SaWxxbFZMMWRwWWltaHRWUklTUzBSaXA0aWlDWWtsZSs3dkQrZmVjZDJiU05MY2J2TjhuRE5uNUx0OHZwL3ZOL2Yybk84cm44Lzc4LzMzMzl1TlNMSk9DY3BMVUZDUU5tM2FwRXVYTHVuaGh4L1c0Y09IZGVmT25Yd0w0bmJwMGtVN2R1elFqQmt6dEdqUklydlB4Ymx6NXlUZERZbGlZMk9kTGxFdDNRMVpGaTFhcElDQUFJZHBhZEhSMGNyTXpIUTZwZXBCckw5MzYrY0FmeHdFTUFBQUFIOFFUenp4aENwVnFxU3Z2LzVhR3pac0tQQjVvYUdoRGk4UEQ3SnIxeTZGaG9ZcU5EVFVhUUJ6NGNJRlcrQ1NrWkVoNlc1OW1Md0thVnJsNU9UWXZRajlIUGV2OENMZFhTcDc1Y3FWT25yMHFQNzg1ei9uZVc3VnFsVTFZTUFBdTIweE1URjYvLzMzSmQzOXEzM2R1blYxK1BCaGJkKytYYSs4OG9wNjlPaGhGektWTFZ0VzB0Mlg1Zmo0ZUVWR1JxcFdyVnBGRG1DbVRadFdwUE9LNnVMRmkwVytabEUrVS9mS2F4bnErMGVFbkQ1OVdzZU9IZFBGaXhkMStmSmwyeWlQOVBSMHAyM2VYNURWMTlkWFJxUFJOdVZFa280ZVBTcnBidkZZWjZ5aHk0a1RKd3B4UjRWejgrWk5HWTNHUEw4TEJvTkJYYnAwMGVqUm94VVhGMmZiM3JadFczbDdlMHNxMkJTa3VMZzR4Y2JHYXRDZ1FUcDQ4S0JxMWFxbGtTTkhhdWJNbWJwMTY1WnljbklLUENJbE9UbFpDeGN1VkVSRWhPclVxYU4zM25sSHc0WU4wN3AxNjlTOWUvYzhsNkYydGowd01ORHU4ek4xNmxSTm5UbzF6MnMzYk5oUVJxTlIyN2R2Vi9mdTNmWHR0OS9xb1ljZXNvVS96cmk3dSt1MTExN1RpQkVqdEhYclZyMzQ0b3UyZlljT0haS1hsNWNxVmFxa2ZmdjI1Um5BTEZteVJOZXVYVk8vZnYwMFpNZ1FoWVNFNk9XWFg1WjBkM1c0VXFWS0ZTbUFzWTdxdXJlWUwvNFlDR0FBQUFEK1FNcVhMNjhlUFhybzh1WExTa3hNTE5EcU8wVXB1dm44ODgvTHg4ZEhodzhmZHJxL2I5KytEdHRXcmx5cGxTdFg1dHR1V2xxYTNOemN0R3ZYTG9kOTFta0J6dmJkTHo0K1h2LzR4ei95UGFaRGh3NFBiRWVTWnMyYXBkcTFhK3ZKSjUrMGpTcDQ5TkZIVmJWcVZWV3RXbFhCd2NHS2lvclN1WFBuYk1XSTcyVXltVFJtekpnQ1hTcy92MVJ0SCtsdUVHWTJteFVjSEZ5azgzL3VhbGNQV29iNnhvMGJHamR1bkdKalkyVXltVlMxYWxWVnJGaFJJU0VoT25mdW5GMTlrWHZiZERhYXcyZzBLanM3Mi9aemFtcXFQRHc4YkVIRy9helRVZTROYllxYnhXS3hqZmpLaXpWY09ISGloSzFQOS9iNVFWT1FMQmFMUHZyb0kxV3RXdFV1cUdqWXNLRnRtbFo2ZW5xZXorRitXVmxaT25Ma2lQcjE2NmQyN2RvcE16TlRaY3VXMWViTm05VzllM2VIWmFoSGpoeXBmZnYyNmQvLy9yZWVmUExKZk52dTE2K2ZYV0hzKzBjL2VYdDdxMUdqUnRxMGFaT2VlKzQ1N2R5NVV4MDdkbnpnNkoybm5ucEtQajQrMnJObmp5MkF5YzdPMW9FREIvVDQ0NCtyZXZYcVdyOSt2UVlNR0dDYmZtaVZrSkNnRlN0VzJNTEd5TWhJTFZxMFNFbEpTV3JmdnIzMjd0MnJMbDI2eUdncytpdTNzODh4ZnQ4SVlBQUFBUDVnREFhREtsZXVuT2YwaGVLUVYySElybDI3cW12WHJrcEtTckpOaTRpT2p0YVFJVU0wWmNvVXUxVksvdnJYdnpwTUFiSXU0V29kYWVKTWZ2dXNxbGV2Ymx0aTEycjkrdlZhdTNhdEJnOGVyTHAxNnpxY2s1Q1FvTW1USjZ0VHAwNTJveStzeTBtWExGblNMbUN4anVaSlQwL1hsQ2xUMUtsVHAzeEhDNVFvVWNMMlRJcmluWGZlS2ZLNWhUVnQyalQ1K3ZyK3JGRXNyalJ6NWt6RnhzYXFSNDhlNnRhdG0rM2xPRGMzMTdZeVYxRjVlWG5wNXMyYmVSYWpUVTFObFNTN3VpQUdneUhQZWtqM2hqc0ZWYkprU2FXbXBpb3pNelBQejVSMXllYTB0RFNuTlVvZU5BWHA0TUdEaW8rUDE1QWhReHoyV1VmZVhMMTYxVzRwZG1jc0Zvc01Cb1A4L1B5MGVQRmlHUXdHV1N3V1Raa3lSZGV2WDVmRll0SDU4K2RWclZvMXUzT3NJNGoyN05uendBREd4OGZIOWozTVMvdjI3Zlh1dSsvcTNYZmZWVzV1cnRxMWE1ZnY4ZExkMzF1dFdyVjA1c3daMjdhZE8zY3FOVFZWelpzM1YvWHExYlY4K1hKdDNiclZyc2FVZEhmMFVJa1NKZlQyMjIvTDNkMWQvL3puUDFXNmRHbXRYTGxTTzNic2tNbGswa3N2dmZUQVBqaGpEZmVLV29jSHYxMEVNQUFBQUNoV1U2Wk1VVXhNalA3em4vK29USmt5dHZvYTk0YzJ6cFptVFVwS1VsQlFrRWFNR09Hdzc5TlBQOVdHRFJ2eWZNSHUxS21UN2QrZW5wNTJvekNPSGoycTlldlhxMlBIam1yVHBvM0R1Y25KeWZyc3M4L2s1K2VuSGoxNjJGNXU3NVdWbGVWMEZSbXJWYXRXNWZ2eS85eHp6Mm5Rb0VGNTdrZkI3ZCsvWDBhalVkMjdkN2NiS1hMdmkzUlIxYTVkVzFGUlVkcTdkNjlhdFdybHNEOG1Ka2FTOVBqamo5dTJlWHQ3NitiTm0wcE9UclpiTnZyY3VYTVBER0NjalhLb1hMbXlVbE5UOWVPUFA2cHExYXAyKzdLeXNpVDlkNnFVZGFXdSt6MW9DbExObWpWVnQyNWR0V3JWS3M4Q3ZXZlBuczF6K28zVndZTUg5ZVdYWCtxZi8veW5mSDE5bFp1YnF3OC8vRkI3OSs3VmdBRUROR1BHREowNWM4WXVnSW1MaTFOeWNyS0NnNFAxelRmZnFIZnYzb1VPRzVLVGs3VnYzejZscHFhcWRldldDZ29LVWxCUWtBNGRPcVF1WGJvVU9PeThkZXVXN1hlVW01dXJGU3RXeU1mSFI4MmJONWZKWkZMTm1qWDF4UmRmS0N3c3pDNE1lK0dGRjFTbFNoVzc1Ly82NjY4ck9UbFozM3p6amQ1NDQ0MThpL2ZteC9yN3FGU3BVcEhPeDI4WEFRd0FBQUNLVlljT0hiUno1MDROR3paTS8vNzN2N1Y3OTI1VnExYnRnUzhqMmRuWnVuejVzb0tDZ3B3ZWF4M2xVTmlYR292RllsczVLVHc4WE9mUG4xZmp4bzBWR2hvcVB6OC9uVDU5V3FOSGo5YXRXN2MwWmNvVXArR0xkRGZVdVg4YWhYUjNpbEpFUklSV3IxNmQ1MmlGNTU1N3psWmdGRCtmaDRlSE1qSXlkUGJzV2R1b3BEdDM3bWpPbkRrL3UrMk9IVHNxS2lwSzgrYk5VMEJBZ0swSXMzVDN4WGpod29VeUdvMTJveHRxMXF5cDZPaG9yVnUzemhaeVpHZG5hOEdDQmZsZXk4dkxTMmxwYVE0cjdkU3FWVXNKQ1FsS1NFaHdDR0EyYjk2c2VmUG1LU01qUTJYTGxsVm9hS2h0R2VuOFhMaHd3UzZzOHZiMjFvUUpFL0tjcG5QbXpCbWxwS1RvaVNlZXlMZmRXN2R1S1RvNldyZHYzNWFibTVzbVRweW8rUGg0alJzM1RrODg4WVJtekppaHBLUWt1M05XckZpaE1tWEs2TDMzM2xPdlhyMjBaTWtTdmZIR0d3NXRXd3RleDhiRzZ1TEZpN3B3NFlKdGFXaHI0Rm0zYmwyMWJ0MWExNjlmMTZWTGwyeDl0NDdNY1NZOFBGelIwZEc2ZnYyNjR1UGpiY3ZDaDRlSDYrelpzK3JUcDQ5dEZGQ1hMbDMwL3Z2dmErblNwWHIxMVZkdGJaak5ab2Y2THFkUG45YmV2WHRWcjE0OWRlelkwZUc2WnJQWllTcVRNOGVQSDVmMDM5V1E4TWRCQUFNQUFJQmlWYU5HRFkwWU1VSmp4NDVWNzk2OWRlUEdEZlhwMCtlQjV4MC9mbHpaMmRsTzY2ajhIQWFEUWYvNjE3LzA5dHR2S3pJeVV0OTk5NTBXTGx5b09YUG1LQ0FnUUJjdlhwVFpiTmJVcVZNZGlyUSt5S0ZEaC9UMTExK3JUWnMyZVlZdjFyK3dGL1d2NFhEVXFsVXJoWWVIYThDQUFRb05EWldIaDRjT0hEaWdrSkFRMjhpUW9tclFvSUY2OXV5cHhZc1hxMy8vL2dvT0RwYWZuNStTazVNVkhSMnRuSndjRFJvMFNBRUJBYlp6T25ic3FPam9hQzFmdmx6eDhmR3FYTG15amh3NUluOS9mNW5OWnFkRmdhVzd5eWRicCtoVnFGQkJZOGVPbFNRMWFkSkU2OWF0VTJSa3BGcTNibTEzenROUFA2MW16WnJKYkRicjZhZWZWcWxTcGJSanh3NUpkejlyOTlaczJiNTl1eVpObWlRM056ZGxaMmM3VFBYSksyeVU3aTZ2YkRLWkhsaEU5c2FORzVMdVRzVWJNR0NBU3BRb29ROC8vTkMyZ3RUOTA3TjI3dHlwZmZ2MjZjMDMzNVN2cjY4NmR1eW9MNzc0UWlFaElYYXJTZzBhTkVpeHNiR1NwSTBiTjZwY3VYSUtDQWhRZ3dZTmRPN2NPWFhzMkZIZHVuVlRtVEpsZE9mT0hZMGFOVW9wS1NsNjZhV1h0SHIxYXMyZlA5OXBxQ1BkclZHMGF0VXFHWTFHUGZmY2MrclRwNDlPblRxbEJRc1dxR3JWcW5iaDJwLys5Q2ZWcTFkUHk1Y3ZWNzE2OVJ5V043YzZmdnk0aGcwYkppOHZMNDBjT2RKcERaLzE2OWZuK3l5dHJJSGFiM1VLSUlxT0FBWUFBQURGcm5Ianhnb0xDN010TVh2OCtIR2RPM2ZPN3FYMWZqdDM3cFNrSWhkK2ZaQVNKVXFvUVlNR2NuZDNWMlptcHZidDI2ZExseTdaYW40TUh6NWNUWm8wVWRPbVRSVVVGSlJ2OGN5MHREU3RYYnRXbjMvK3VjcVhMMi8zbC9IN1dmOWlmKy9VRlB3OC9mcjFVOG1TSmJWdDJ6Wjk5OTEzS2xldW5OcTJiYXR1M2JvNUhhVlVXRDE2OUZDZE9uVzBaczBheGNmSDYrREJnL0x4OFZIVHBrM1Z1WE5uQlFZRzJoMy8xRk5QYWZqdzRWcTJiSm1PSGoycUgzNzRRUzFhdEZEdjNyM3Rwc2JkNys5Ly83c21USmlnczJmUDJoWE1EZ29LMHNNUFA2eTllL2M2akk0cFc3YXNYU2l6WnMwYVJVVkZ5Y2ZIUitQSGo5ZW9VYVAwMm11dnFVeVpNbXJRb0lINjkrOHZnOEdnVXFWS0ZmaUZQams1V1JzM2J0U2YvL3puUEl2d1dwZVh2M3o1c3J5OHZQVFlZNC9walRmZVVMTm16V3puWEwxNlZSYUx4VGI2S3pZMlZsT25UbFh0MnJYVnZuMTdTZElycjd5aXZYdjNhdXpZc1Jvelpvd3RKSHJtbVdmVXZIbHpQZnJvbzNya2tVZnMrckY2OVdyNSt2cXFUSmt5U2sxTjFjaVJJNVdRa0tEMzNudFBZV0ZodW5QbmpsYXRXaVdEd2FDK2ZmczZqSVFKRGc3VzRzV0xiVDhuSmlacTFLaFJNaGdNR2o1OHVNTjNmL0Rnd2VyWHI1L2VmLzk5alIwNzF1Ry9VZHUzYjllSEgzNG9zOW1zS1ZPbUZPaTdibDNoNlA2ZzV0cTFhenB3NElDcVY2L3VzT29YZnY4SVlBQUFBRkNzamgwN3BrV0xGdW5Rb1VPcVY2K2VBZ0lDOVBYWFgydjM3dDE2N0xISDFMUnBVOVdyVjAvVnExZTMvUVUrTlRWVlc3WnNVYTFhdFFwVVBOaGFOOFA2WWhVZkh5L3B2OU9VMHRQVHRYLy9mdDI0Y1VQWHJsM1RwVXVYZFBic1dWMjhlRkVXaTBXVksxZFd6NTQ5OWNJTEw4akh4MGVIRGgzU2poMDd0SFBuVG0zWXNFSGUzdDRLRFEzVnM4OCthM3NoVEUxTlZXeHNyUGJ0MjZkZHUzYnB6cDA3Q2dvSzBwQWhRMVM2ZEdubDV1WnEwcVJKTXB2Tjh2THlrb2VIaHpJek03Vjc5MjY1dTdzN0xmd0xSd1VKVUl4R28zcjM3dTIwSm8rejgvTnJNNjlSQ1EwYU5MQWJrZkVnTFZxMFVJc1dMUXJjdmlUNSsvdHI3dHk1RHRzTkJvTmVmZlZWalI4L1hxdFdyZEpycjczbTlQd3paODVvd1lJRmV1V1ZWL1RVVTA5cHlKQWhldlhWVjlXOGVYTnQyN1pObnA2ZTh2VDBsTVZpMGUzYnQ3VnAweVpsWldYcDJXZWZ6VE1rc0Znc21qcDFxb3hHbzNyMjdPbjBHQjhmSDMzMzNYY3ltODNhc21XTExaQnEwNmFOSWlNalZhcFVLZVhrNUdqWnNtVXlHQXlxWDcrK3RtN2RxbG16WnFsY3VYSWFPM2FzYlZVdms4bWs4ZVBIYStEQWdSbzJiSmc2ZCs2c2J0MjZPUlM5ZGViVXFWTWFOMjZjTGwrK3JOZGZmMTFoWVdHU3BILzg0eCs2ZXZXcVZxNWNxZlBuejJ2UW9FRjUxb1E1ZWZLa1JvMGFwZVRrWkkwWk04WnV5cG1WdjcrL2hnNGRxckZqeDJyWXNHSHExYXVYL3ZyWHYrcjI3ZHY2NktPUHRIbnpaajM4OE1NYVAzNjgvUDM5OCt6dnZIbnpsSlNVSkpQSnBOT25UMHVTS2xhc2FIZk1GMTk4b2R6YzNIeERYZngrRWNBQUFBQ2dXR3pkdWxYaDRlRTZmdnk0U3BRb29UNTkrcWhUcDA1eWQzZlhTeSs5cEsrKytrcmJ0bTJ6clU1a01Cams0K09qb0tBZ2xTOWZYbmZ1M0hGYU44R1pqSXdNdFd2WFRoNGVIbkozZDdmVmlxaFhyNTZrdTBITXpKa3psWktTSWs5UFQxV3VYRm1CZ1lGcTE2NmRnb0tDN0FxQ1N2OTkyUjR3WUlDaW82TzFZOGNPN2RtelI0ODg4b2llZlBKSlhicDBTVysrK2FiUzA5TmxNQmdVSEJ5c0RoMDZxSEhqeHJZMjNOemNkUDc4ZWJ0Q3NFYWpVVldxVkZILy92MGRYclNBL0RSdjNsemJ0Mi9YbWpWcjFMcDFhNmRMZTY5ZHUxYVBQUEtJclJqeFJ4OTlwR1hMbHVuNzc3OVhVbEtTMHdMQXBVcVZ5dmQ3OXRWWFgrbmd3WU1hUDM1OG50UG1ldmJzcVk4Ly9sZ3JWcXlRcjYrdkxTQXlHQXlhTld1V3JsMjdKdW51NS8vTk45OVVSRVNFbGl4Wm90cTFhMnZNbURFcVc3YXNYWHQrZm42YU9YT214bzBicHkrKytFSm56cHpSQng5OGtPL3ppWXFLMHNLRkM1V2JtNnUzM25yTE5xTEdlbDNyaUpxb3FDaDkrKzIzNnR5NXMwTWJKMCtlMUlBQkF5UkpvMGFOVW1ob2FKN1hhOUtraVlZT0hhcC8vL3ZmT25ic21LUzd4YUMzYk5taVpzMmFhZURBZ1NwVnFsUytmYjV6NTQ1dHVwaWJtNXVDZ29Mc1JqT2RPblZLR3pkdVZLdFdyZFNvVWFOODI4THZrOEhDNHVJQUFBQW9vbDI3ZG1uU3BFbGFzMmFOWW1Oak5XdldMTFZwMDBidDJyVnpPblVoSnlkSDhmSHhPblRva0U2ZlBxMmZmdnJKdHVMUnZIbnpiTk1Bbk5tM2I1K09IajFxcXlmejZhZWY2dnIxNjhySnlaRzd1N3VDZ29MVXNtVkwyL0dYTDErV3lXUlMyYkpsODJ3elA1bVptWEp6YzdOTlI0aU1qRlJLU29wQ1FrSWVPTVhnL2hFNnZ6ZlRwazJUdjcrL3VuVHA4bXQzNVgvYTdkdTM5YzQ3Nzhob05Hcm16SmxhdkhpeG1qZHZiaHR4Y3YzNmRhV2twT1E1dFM4ckswdFpXVm5LemMyMUZhWDE4UEN3RlppMXNsZ3NTazlQbDhsa2twdWJteElURTR1OGpQM1pzMmQxNjlZdHVibTVxVnExYXZMMjl0WlBQLzJrTFZ1MnFFdVhMdmxPN2N2SnlkSG16WnYxcHovOUtkOHdvM3YzN3VyYXRhdE9uanlwSmsyYTVCbFdXTnV6anFaWnVuU3BObXpZb09YTGw5dU8rZVNUVDlTa1NaTUNUL2M1ZWZLa3FsU3BJclBaTEVrT1Myd1hoTE1Dd1dscGFmcjczLzh1czltc2FkT20yZHJISHdzQkRBQUFBQUE3QkRBQVVQd2NTek1EQUFBQUFBQ2dXQkhBQUFBQUFBQUF1QmdCREFBQUFBQUFnSXNSd0FBQUFBQUFBTGdZQVF3QUFBQUFBSUNMRWNBQUFBQUFBQUM0R0FFTUFBQUFBQUNBaXhIQUFBQUFBQUFBdUJnQkRBQUFBQUFBZ0lzUndBQUFBQUFBQUxnWUFRd0FBQUFBQUlDTEVjQUFBQUFBQUFDNEdBRU1BQUFBQUFDQWl4SEFBQUFBQUFBQXVCZ0JEQUFBQUFBQWdJc1J3QUFBQUFBQUFMZ1lBUXdBQUFBQUFJQ0xFY0FBQUFBQUFBQzRHQUVNQUFBQUFBQ0FpeEhBQUFBQUFBQUF1QmdCREFBQUFBQUFnSXNSd0FBQUFBQUFBTGdZQVF3QUFBQUFBSUNMRWNBQUFBQUFBQUM0R0FFTUFBQUFBQUNBaXhIQUFBQUFBQUFBdUJnQkRBQUFBQUFBZ0lzUndBQUFBQUFBQUxnWUFRd0FBQUFBQUlDTEVjQUFBQUFBQUFDNEdBRU1BQUFBQUFDQWl4SEFBQUFBQUFBQXVCZ0JEQUFBQUFBQWdJc1J3QUFBQUFEQUx5d3FLa3JidDI4djFqYlQwOVBWdDI5ZmZmYlpaNUtrYjc3NVJoY3VYQ2pXYXdBb09nSVlBQUFBQU1qRG9FR0ROR0xFaUdKdE16YzNWd3NYTHRTTUdUTjA0OGFOWW12WDNkMWQ1ODZkVTFKU2tqSXlNclJreVJLOTlkWmIycmx6WjdGZEEwRFJHWC90RGdBQUFBQ0FKSVdGaFJYNDJJaUlDQmYyNUwrdVhyMnFraVZMRm11YmJtNXVldTIxMXpSOCtIQjk5dGxuR2pCZ1FMRzA2K0hoSVlQQm9KeWNISmxNSnMyWU1VTWpSNDdVQng5OG9KeWNITFZxMWFwWXJnT2dhQWhnQUFBQUFQd210RzNiMXU3blRaczJLVHM3MjJIN0wybisvUGx5Y3l2OHhJSERody9udTk5a01pa2dJRUMrdnI3NUhtczJtL1hZWTQ4VitMcWVucDdLenM2V0pQbjQrR2p5NU1sYXNtU0ptalp0V3VBMkFMaUd3V0t4V0g3dFRnQUFBQUQ0N1pnMmJacjgvZjNWcFV1WFg3VWZMNzc0b3RMVDAzK3gwUzdGcVRDamVmSVRFQkNnYytmT0ZVdGJrclJnd1FJRkJBUVVXM3NBQ280Uk1BQUFBQUFjcEtlbi85cGQrRjJiUG4yNnc3WXZ2dmhDa1pHUm1qaHhvc3htYzRIYU1adk5Pbmp3WUlHT1RVcEswdXJWcTlXc1dUUFZybDNiNlRFUFBmUlFnZG9DVVB3SVlBQUFBQUE0dUgzNzlxL2RoUUpKU0VqUW1qVnJGQnNicXhzM2Jzakx5MHMxYTlaVTI3WnQxYVJKRTRmanc4TENaRGFiRlI0ZXJuWHIxbW45K3ZWS1RFeVVqNCtQbWpadHF0NjllOHZiMjl2aCtQWHIxOXUxYytMRUNYMzU1WmVLalkxVlNrcUt2TDI5VmI5K2ZZMGNPVktTVks5ZVBZZHJHNDEzWDcrZWZQTEpRazFycWxHalJvR09TMHhNMU9yVnExV25UaDExNnRTcHdPMEQrR1VRd0FBQUFBQndrSmFXcGhNblRxaG16WnEvZGxmeTlOVlhYMm5PbkRreUdBd0tEZzVXbzBhTmxKU1VwSmlZR0VWSFI2dExseTdxMDZlUDAzUG56cDJyclZ1M3FtSERocXBkdTdaaVltSzBmdjE2eGNYRmFmYnMyZkwwOU16enVwczNiOWIwNmRObHNWaFV2MzU5UGZ6d3c3cDI3WnErLy83N2ZQdjc0NDgveXN2THEwZzFaUXJDV2l6NDl4S2VBZjlyQ0dBQUFBQUFPQ2hYcnB5MmJkdW1NbVhLcUVLRkNyOTJkeHpFeDhkcnpwdzU4dmIyMXFSSmsreUNvc1RFUkEwZVBGZ3JWcXhRY0hDd0dqUm9ZSGR1UmthR1ltSml0R2pSSXR1VW5QVDBkQTBaTWtSeGNYRmF1M1p0bnZWdnpwdzVvNWt6Wjhwc05tdjgrUEY2L1BISGJmdXVYTG1TWjMvVDA5TjEvdng1WldkbkY2Zyt6S3BWcStUajQyUDdPU2NuNTRIbmxDNWRXdTd1N3NXNnREV0E0a01BQXdBQUFNREJvNDgrcWg5KytFRkxseTVWU0VpSUhuMzBVWlV2WHo3ZmtTRy9wRldyVnNsaXNhaHYzNzRPbzNRcVY2NnMzcjE3YS9Ma3lkcTRjYU5EQUdPeFdQVDIyMi9iMVVNeG04M3EyN2V2M25ubkhlM2N1VFBQQUdiVnFsWEt6czdXRzIrOFlSZStTSktmbjErZS9UMTkrclN5czdOVnZueDVkZWpRSWMvanZ2cnFLMTI1Y3NWdTZldlRwMC9yelRmZnpQTWNxNGlJQ0QzMDBFTktTa3A2NExFQWZua0VNQUFBQUFBY0dJMUd2Znp5eTRxTWpOUytmZnNVRlJWVjRITkRRME9kMWw4cFRrZVBIcFVrTld2V3pPbCthK2h5NHNRSmgzMXVibTU2NG9rbkhMYlhxbFZMQm9OQkZ5OWV6UE82MWlXalc3WnNXYWorL3Zqamo1S2ttalZycW5Qbnpua2V0MjNiTnBsTUpsdTlHRW55OWZYVjY2Ky9idnQ1OSs3ZGlvK1B0OXRtVmJGaVJWMitmTGxRZlFQd3l5Q0FBUUFBQU9DVW01dWJRa05ERlJRVXBMTm56eW9sSlVVV2krV0I1MVdwVXNYbGZVdE5UWldIaDRkZHdkeDdXYWZ2T0t1SDR1bnA2YlFPaTd1N3U5emQzWldWbFpYbmRaT1RrK1hoNFdFM1BhZ2dqaDA3SmttcVhyMTZ2c2Zkdm4xYnBVcVZzdHZtNCtOakY5b2tKaVlxUGo3ZWFaQlR0V3BWYmRteVJUazVPWEozZHk5VUh3RzRGZ0VNQUFBQWdIeDVlWG1wVHAwNnYzWTM3SGg1ZWVubXpadEtTMHVUbDVlWHcvN1UxRlJKY2hxVTVPYm1PbTB6SlNYRk5rMG9MNTZlbnJwejU1ZDBqSWdBQUJzQ1NVUkJWSTR5TWpKa01wa0sxRmVMeGFLOWUvZEtrb0tEZy9NOTl0YXRXeityNWs2TkdqVzBjZU5HblRselJvR0JnVVZ1QjBEeGMwMzViUUFBQUFCd29kcTFhMHVTTGRpNFgweE1qQ1E1MUdtUnBNek1US2ZUakNJakkrM2Fkc1phYjhaNmJFRkVSa2JxMnJWcjh2UHpVOTI2ZGZNOExpY25SN2R2MzFicDBxVUwzUGI5ck10Zlc2ZEtBZmp0SUlBQkFBQUE4THZUc1dOSFNkSzhlZk4wNXN3WnUzMlhMMS9Xd29VTFpUUWE5ZEpMTHprOWYvYnMyY3JJeUxEOWZPWEtGUzFhdEVpUzlKZS8vQ1hQNjFyM3paczN6eUhFT1hmdW5NUHhPVGs1dG5ZN2Rlb2tnOEdRWjl2NWpkb3BDSXZGb29DQUFQbjUrZW03Nzc2ejIzZm8wQ0VOSGp4WUowK2VMRkxiQUg0K3BpQUJBQUFBK04xcDBLQ0JldmJzcWNXTEY2dC8vLzRLRGc2V241K2ZrcE9URlIwZHJaeWNIQTBhTkVnQkFRRU81NXBNSnFXbHBhbFhyMTVxMEtDQjB0UFRGUlVWcGJTME5MVnYzejdmYVVMTm16ZFhURXlNTm0zYXBMNTkreW9rSkVUbHlwWFRwVXVYZFBqd1lXM2R1dFh1K004Ly8xeG56cHhSbFNwVjlNSUxMK1I3VDliVmkrNWRuZWwrV1ZsWlNrdExreVN0WGJ0V2x5NWQwc1dMRjNYeDRrWFZyVnRYUTRjTzFUUFBQS05seTVicDVNbVR0bWxJUC96d2c0NGNPYUxNek14OCt3REFkUWhnQUFBQUFQd3U5ZWpSUTNYcTFOR2FOV3NVSHgrdmd3Y1B5c2ZIUjAyYk5sWG56cDN6cklGaU1CZzBZY0lFTFZpd1FOOTk5NTNTMDlOVnRXcFZ0VzNiVnM4OTk5d0RyenR3NEVBOS92amoyckJoZ3c0ZE9xVHM3R3hWcWxSSnI3enlpdDF4MjdadDA3Smx5K1RwNmFtaFE0Zkt3OE1qMzNhdDA2bjgvZjN0dG4vMDBVYzZmdnk0ZnZ6eFIvMzAwMCsyUXNoejU4NlZ5V1JTcFVxVlZLTkdEVDMxMUZPU3BIYnQybW4xNnRXYU5XdVdwaytmTHFQUnFCTW5Uc2pOemUyQlJZQUJ1STdCVXBBeTVnQUFBQUQrWjB5Yk51MFhXVXI2MXhBV0ZpYXoyYXoxNjllNzlEcnIxcTNUM0xsejVlYm1wcEVqUjZwcDA2WjIrOGVORzZlTWpBdzk5TkJES2xteXBLNWZ2NjRkTzNiSXc4TkRuMzc2cVh4OWZXM0hmdkRCQjRxTGkxUFZxbFhsNysrdktsV3F5Ti9mWC83Ky9xcFFvWUxUYVUxcjE2N1YzTGx6RlJJU29xNWR1MnJjdUhHcVhMbXlacytlN2RMN0JwQTNSc0FBQUFBQVFERTZjK2FNNXMyYkp5OHZMdzBmUHR3Mk11VmVKcE5KZS9ic3NWdVJxVktsU25ycnJiZnN3aGRKR2pac1dMNjFZNXpwMEtHRGJ0NjhxU1ZMbHVqQWdRT1NwTjY5ZXhmaGJnQVVGMGJBQUFBQUFMRERDSmlmYi9mdTNRb01ERlRGaWhYelBTNGpJME5aV1ZseWMzTlRpUklsaXIwZjU4K2YxNEVEQjFTeFlrV0hVVGdBZmxtTWdBRUFBQUNBWXRhc1diTUNIV2N5bVdReW1WeldqMnJWcXFsYXRXb3VheDlBd2JFTU5RQUFBQUFBZ0lzeEFnWUFBQURBLzR5SWlJaGZ1d3NBL2tjeEFnWUFBQUFBQU1ERkNHQUFBQUFBQUFCY2pBQUdBQUFBQUFEQXhRaGdBQUFBQUFBQVhJd0FCZ0FBQUFBQXdNVUlZQUFBQUFBQUFGeU1BQVlBQUFBQUFNREZDR0FBQUFBQUFBQmNqQUFHQUFBQUFBREF4UWhnQUFBQUFBQUFYSXdBQmdBQUFBQUF3TVVJWUFBQUFBQUFBRnlNQUFZQUFBQUFBTURGQ0dBQUFBQUFBQUJjakFBR0FBQUFBQURBeFFoZ0FBQUFBQUFBWEl3QUJnQUFBQUFBd01VSVlBQUFBQUFBQUZ5TUFBWUFBQUFBQU1ERkNHQUFBQUFBQUFCY2pBQUdBQUFBQUFEQXhRaGdBQUFBQUFBQVhJd0FCZ0FBQUFBQXdNVUlZQUFBQUFBQUFGeU1BQVlBQUFBQUFNREZDR0FBQUFBQUFBQmNqQUFHQUFBQUFBREF4UWhnQUFBQUFBQUFYSXdBQmdBQUFBQUF3TVVJWUFBQUFBQUFBRnlNQUFZQUFBQUFBTURGQ0dBQUFBQUFBUGdmdDNIalJ2WHQyMWV4c2JFL3E1MURodzVwN3R5NXRwOHRGb3ZkL3NXTEYydlJva1UvNnhxL1Z3UXdBQUFBQUg0WFhuenhSWVdGaGYzYTNYQVFGaGFtRjE5ODBlWG5PSk9UazZQTGx5OHJLaXBLeTVZdDA1Z3hZL1R5eXkvcjY2Ky8vdGx0dzE1eC9jNStTUVg5enF4ZXZWb3paODVVbVRKbEZCQVFZTnUrWnMwYVhieDRNZDl6ejUwN3AzZmVlVWRYcmx5UkpKMDhlVkpyMTY2VmREZDhHVDU4dU9iTm0yYzdmdVBHalRwOStuUVI3dWIzei9ocmR3QUFBQUFBVURpYk5tM1NpaFVyZE9YS0ZlWGs1RWlTU3BZc3FVY2VlVVJObXpaVnBVcVZKRWxIang3TnR4MWZYMTlWckZqUjVmMjkxNTA3ZDFTaVJJbGlhZXYrY01Gb05Nckh4MGVCZ1lGcTJyU3BubjMyV1JtTnY4M1gzdUo4RGtXVm01dXJqejc2U0d2V3JGSGJ0bTNWdjM5L3VidTdTNUpTVWxLMFljTUdmZkxKSityWHI1OWVlT0VGcDIzNCt2cnEyclZyR2oxNnRHYk9uR20zYi9YcTFkcS9mNy8rOUtjL1NaSisvUEZISlNjbkt5Z295TFUzOWh2MTIvd2tBZ0FBQUFEeVZLTkdEVFZ1M0ZnUFAveXdQRDA5TlczYU5BMFlNRUF0VzdhME8yN2d3SUg1dHRPaFF3ZjE3OS9mbFYyMTgrNjc3K3JVcVZPMkVSTEZ3V2cwNnZubm41Y2taV2RuS3lrcFNYRnhjZHEzYjUrV0xGbWlvVU9IcW03ZHVzVjJ2ZUxnaXVkUVdKY3VYZEtISDM2b1U2ZE9hY1NJRVdyZXZMbHRuOFZpa2NsazBzU0pFelZ4NGtUTm1ERkRCdzhlMUtCQmd4eENJMjl2Yi8zclgvL1MrUEhqZGVIQ0JkdjJqSXdNZmZubGwrclVxWlBhdEdralNmcnV1KzhrU1UyYU5Qa0Y3dkMzaHdBR0FBQUFnSVA3NnpiZ3Q2Vm16WnFxV2JPbUpDa3hNVEhmWTF1MGFLR09IVHM2YlAvSFAvN2hrcjdsNTlDaFF6S2J6Y1hhcHRGbzFOdHZ2MjIzTFRzN1c1czNiOWFDQlF2MHozLytVK1BHalZQRGhnMkw5Ym8vaHl1ZVEyR3YvOTU3NzhsaXNjamIyMXNmZmZTUlpzK2VyYXlzTEdWbVppbzdPOXZobkowN2Qrck1tVE1hUDM2OEtsZXViTGZ2aVNlZTBPZWZmeTZUeWFTREJ3OUtra3dtazJiUG5xMEtGU3JZdFNGSmYvdmIzNXoyS3lJaW9yaHU4VGVKQUFZQUFBQ0FIUThQRDZXa3BQemEzZmhGNWVUazJLWmUvTkdVTFZ0V3RXdlgvclc3OFlzeUdvMzZ5MS8rb3NEQVFBMGVQRmdUSjA3VW9rV0w1T1BqODJ0MzdUZWhkdTNhYXRteXBTcFVxS0NTSlV1cVJJa1N5c25KMFpJbFM5U3paMC9WclZ0WFhsNWVNcHZOdHYvZnYzKy81cytmTHc4UEQ3dTI4cW94YysvMkprMmFxRXVYTGtwSVNOQnJyNzJtcGsyYjJ2WU5HVEpFRlNwVTBLQkJnMXh6czc4aEJEQUFBQUFBN0ZTdVhGbFhyMTc5MWE2L2JkczJyVnUzVHVmT25aT25wNmNhTm15b045OTgwK214WVdGaE1wdk5XcjkrdmNPK0YxOThVZW5wNlE1L1ZiZWVzM0xsU3MyZVBWdTdkKzlXV2xxYTNYR25UcDFTZUhpNERoOCtyS3RYcjhwb05LcDY5ZXJxMnJXckdqZHU3TFF2Rm90RjY5YXQwL3IxNjVXWW1DZ2ZIeDg5L2ZUVGV2WFZWK1h0N1YzZyswOUlTTkN5WmN0MDlPaFJwYWVucTJMRmltcmV2TG02ZHUwcWs4a2s2ZTRJZ3Z0SHZreVlNRUVUSmt5dy9WeVUwUVFGdmUvQ1B2ZDdYOGJUMDlOdFA5L2Z4NFNFQksxWnMwYXhzYkc2Y2VPR3ZMeThWTE5tVGJWdDI3WkkwMVllZSt3eHRXL2ZYaXRXckZCNGVMaDY5T2poY0wwSFBldUNLR2c3aFhrT2hlbFhZYjR6MHQzUktVT0hEclhiTm1IQ0JLV25weXNrSkVUVnFsVnpPS2RwMDZacTFLaVJRMDJkVHo3NXhQYnZpSWdJTFYrK1hKSTBhZElrMitnWEx5OHZUWjgrWFpKVXVuUnBWYWxTeFhaT1NrcUtnb0tDN0xiOVVSSEFBQUFBQUxCVHYzNTloWWVINjhTSkU3WnBMcitVK2ZQbmErWEtsVEtieldyVXFKRzh2THdVRXhPaklVT0dLRGMzdDFpdk5XdldMQjA1Y2tRdFdyU3dyZUJpTldUSUVLV25wNnRldlhvS0NncFNjbkt5b3FLaU5ITGtTRTJZTU1IcGRKYTVjK2RxNjlhdGF0aXdvV3JYcnEzbzZHaUZoNGNyTGk1T3MyYk5rcWVuNXdQNzlQWFhYMnZHakJueThQQlFvMGFOVkxKa1NjWEZ4V25Ka2lVNmVQQ2dwazZkS3FQUnFFbVRKdG1taVN4YXRFaTdkKy9XRzIrOG9VYU5HdjJzWjFLVSt5Nkl0bTNiU3BMQ3c4UHRhcmJjNjZ1dnZ0S2NPWE5rTUJnVUhCeXNSbzBhS1NrcFNURXhNWXFPamxhWExsM1VwMCtmUWwrN1pjdVdXckZpaGZidTNXc1h3QlQwV1Q5SVlkb3B5SE1vYkw4Szg1MDVjZUtFM25ycnJYenZwNkRQZU02Y09hcFpzNmFxVkttaWpJd016WjgvWHhzMmJGRGR1blVWRnhlbjhlUEhxMm5UcG5yNzdiY1ZIUjJ0cUtnb1NYY0w4VnFscEtRb0l5UERZVXJUSHhVQkRBQUFBQUE3Z1lHQmV1eXh4N1J0MnphVktWUEdyb2FES3gwNmRFZ3JWNjZVcjYrdnBrK2ZibHVkSnlNalE2TkdqZEtaTTJlSzdWb1pHUms2Zi82OFB2NzRZNmUxT05xM2I2OTI3ZHFwVktsU3RtMGJObXpRekprenRXclZLb2NnSWlNalF6RXhNVnEwYUpFZWV1Z2hTVkphV3ByZWUrODlKU1FrYU8zYXRlclNwVXUrZlRwMTZwUm16cHlwU3BVcWFmTGt5YmJuYnJGWU5IWHFWRzNkdWxYaDRlSHEyTEdqYlpXanJLd3NXODJOY3VYSy9leFJCSVc5NzRLeTFtaXhCZy8zMTJ5Smo0L1huRGx6NU8zdHJVbVRKdGtGZjRtSmlSbzhlTEJXckZpaDRPQmdOV2pRb0ZEWHRvN211SGM1NWNJODYvd1V0cDBIUFlmQ3RsZlk3MHhBUUlEZGlKV2NuQno5My8vOW4ySmpZelZ3NEVDSFlzWHo1czNUc1dQSE5IVG9VTnRuenNyUHowK1NkT0RBQWMyZVBWcy8vZlNUaGc4ZnJpdFhyaWd1TGs2alI0L1dtREZqZE9yVUtkV3FWVXNQUGZTUXlwVXJaN2NFOWRtelorMStSMzkwYnI5MkJ3QUFBQUQ4OWp6enpETXFYYnEwbGk1ZHF0MjdkK3ZTcFV2S3pNeDA2VFd0MDFuNjlPbGp0elN5eVdRcTlvS3hGb3RGcjc3NmFwNkZVTHQzNzI0WFFraXlyVEJrZldtOHY3MjMzMzdiRnI1SWQ2ZGR2UDc2NjVMK1czdzBQMTkrK2FWeWNuSTBhTkFndTlETFlEQ29aOCtla3FSZHUzYlpuZlB0dDkvcTFxMWJ0bXNzV2JMa2dkZkpUMkh2dTdpc1dyVktGb3RGZmZ2MmRSaDFWYmx5WmZYdTNWdVN0SEhqeGtLM2JUUWFaVFFhbFpHUllkdFdsR2Z0VEhHMVU5VDJDdnVkOGZUMFZKVXFWVlNsU2hXVkxsMWEvL25QZnhRWEY2Y2hRNGFvVFpzMnFsS2xpa3FVS0tFdnYveFNXN1pzMGNpUkkxVzFhbFZOblRwVlY2OWV0WjFicFVvVmVYcDY2cHR2dnJGTlpab3hZNFp0dVdsSkNnb0swdlRwMDJXeFdOUzVjMmRObmp4WmRldldWVUpDZ3EzSTk4bVRKeVhkRFgzL0Z6QUNCZ0FBQUlBREx5OHZ2Znp5eTRxTWpOUytmZnRzMHdjS0lqUTB0RWoxT3VMaTRpVEo2VFFhNjNMTHhSVUNHUXdHUGZIRUUva2VjL3IwYVIwN2Rrd1hMMTdVNWN1WGRmbnlaVWwzYTNmY3o4M056V2w3ZGVyVWtjRmdzQnQ5a1pmRGh3L0xZREJvNTg2ZGVRWTJseTVkc3YzYllySG95eSsvVkkwYU5YVHExQ2xkdlhwVmUvYnNVWHA2ZXBHbTZsZ1Y1cjZMeTlHalJ5Vkp6Wm8xYzdyZk91cmx4SWtUaFc0N1BUMWQyZG5aZGdWNEMvdXM4MUpjN1JTMXZhSitaNzcvL252Tm1qVkxtWm1abWpScGt1clhyNjlyMTY1cDVjcVYyclJwazh4bXMxNTk5VldaVENaTm5qeFpFeWRPMUpBaFE5UzZkV3YxN05uVE52cWxWYXRXdW5Ycmx0cTBhU09UeWFULy9PYy9Ta2xKMGRhdFd5Vkpqenp5aU9iTm15ZUR3U0JKcWx1M3J0YXRXNmVFaEFUVnJsMWIrL2Z2Vi9ueTVXM3QvZEVSd0FBQUFBQnd5czNOVGFHaG9Rb0tDdExaczJlVmtwSlNvT1dwaXpvTjVzYU5HL0wwOU15ellLMmJXL0VONFBmMDlNeXpKc3VOR3pjMGJ0dzR4Y2JHeW1ReXFXclZxcXBZc2FKQ1FrSjA3dHc1cDgvQTA5UFRhZi9jM2QzbDd1NnVyS3lzQi9iSituekR3OFB6UE9iZVVSd1JFUkg2NFljZk5IandZRTJiTmsyZE8zZlcwYU5IdFdMRkNybTV1ZGxHalJSVVVlNjd1S1NtcHNyRHd5UFAzNzAxUExsOSszYWgyN2FHTnRXclY3ZHRLK3l6emt0eHRWUFU5Z3I3blRsejVvdysrZVFUUlVaRzZ2SEhIOWZBZ1FOMTRjSUZqUm8xU2xGUlVmTHk4bExuenAzMTBrc3Z5ZHZiVzBlUEhsVkdSb1pHang2dGRldlc2Wk5QUHRHMzMzNnJ4bzBicTEyN2Rnb01ETlNUVHo2cHExZXZLaTB0VFJzM2JsUklTSWhENEdqOWIwS0RCZzNrN3U2dW5UdDN5dC9mWDdHeHNXclRwazJCbjgvdkhRRU1BQUFBZ0h4NWVYbXBUcDA2THIrT3A2ZW4wdFBUbFpXVjViRFViVTVPanRPLzVCc01CdVhrNURodHoxcWsxaG5yWCtTZG1UbHpwbUpqWTlXalJ3OTE2OWJOMXBmYzNGeXRXclhLNlRsNUZRaE9TVWxSZG5hMnlwY3ZuK2YxckVxVUtLSGJ0MjlyOCtiTitmWlB1bHRmNXROUFAxWGR1blh0UnQ3OC9lOS9WMUpTa2hJVEV3c2RtQlRtdm92NjNQUGk1ZVdsbXpkdktpMHRUVjVlWGc3N1UxTlRKYWxJeTBodjJiSkZrdjNvbXNJODYvd1VWenRGYmErdzM1bWpSNDhxTGk1T2I3MzFsb0tDZ3RTdlh6OWxaR1FvSUNCQS9mcjFVMWhZbUVxVUtLRzR1RGd0WGJwVSsvZnZWOTI2ZFJVVUZLUU9IVHFvU1pNbSt1eXp6N1I5KzNhMWJkdFdlL2JzMFpRcFUreXVzV2ZQSHUzWnM4ZHVtM1dWcDFLbFNxbGh3NGJhc21XTHpHYXpzck96YlZQYy9oZFFBd1lBQUFEQWIwS1ZLbFZrc1ZoMDVNZ1JoMzFIamh4eEduSjRlM3NyS3l0THljbkpkdHZQblR0WHBDQkFrdmJ2M3krajBhanUzYnZidmRUbVZ3UTRNelBUNlRTanlNaElTVkx0MnJVZmVOMGFOV29vTnpmWE5oMG5QeDkvL0xHdVhidW0xMTU3elc2N3dXRFEwS0ZETldUSWtFSUhBb1c1NzUvejNKMEZROWJuczNmdlhxZm54TVRFU0pJZWYvengvRy9pUGxGUlVZcUlpRkNsU3BYVXVuVnIyL2JDUE92OC9KeDJuRDJId3JaWDJPOU0yN1p0OWZubm42dDkrL1lLQ0FqUVcyKzlwZm56NTJ2QmdnVjY5dGxudFhQblR2WHIxMC92dlBPT3JseTVvaEVqUm1qNjlPa3lHQXc2ZVBDZy9Qejg5TjU3NyttTEw3NVFjSEN3V3JkdXJZaUlDSDN3d1FlU3BKRWpSeW9pSXNMMnYyZWVlVWExYXRXeTYwUDc5dTExNjlZdExWdTJUQUVCQVErY0N2aEhRZ0FEQUFBQTREZWhSWXNXa3U0dXEyc3RMQ3ZkSFVVeVo4NGNwK2RZQzdhdVc3Zk90aTA3TzFzTEZpd29jajg4UER5VW5aMXRWM1QyenAwN2VmYkJhdmJzMlhiVFE2NWN1YUpGaXhaSmt2N3lsNzg4OExyV0pZbG56WnFsYTlldTJlMnpXQ3lLakl6VVR6LzlKRWs2ZHV5WVdyWnM2VFNRTUpsTUJWbysrWDZGdWUraVBuY3ZMeTlsWkdRb0pTWEZicnQxVlo5NTgrWTVCRDZYTDEvV3dvVUxaVFFhOWRKTEx4WG9Yakl6TTdWcTFTcU5IajFhWGw1ZUdqbHlwTjJVczhJODYvd1V0WjI4bmtOaDJ5dktkK2JlNlVyMTY5ZFhRa0tDUm93WW9VNmRPbW42OU9rcVU2YU1QdmpnQTMzODhjZHEzcnk1WW1KaTFLOWZQLzNyWC8reTFZSzZkeVJTWm1hbVpzeVlJVzl2Yjd2dFVWRlIrdmJiYi9XM3YvM043dm9OR2pTUW41K2ZMQmFMMnJWcjU3U1BmMVJNUVFJQUFBRHdtOUMrZlh0dDM3NWRKMCtlVks5ZXZkU3dZVVBiUytkVFR6MmxLMWV1T0JTQzdkaXhvNktqbzdWOCtYTEZ4OGVyY3VYS09uTGtpUHo5L1dVMm00dFVPTFpWcTFZS0R3L1hnQUVERkJvYUtnOFBEeDA0Y0VBaElTRjVqa3d3bVV5NmMrZU9ldlhxcFFZTkdpZzlQVjFSVVZGS1MwdFRodzRkRkJ3Yy9NRHJ0bWpSd2paaW8xZXZYZ29PRGxiNTh1VjErL1p0SFR0MlRGZXVYTkdDQlF2azYrdXI3dDI3T3l3Wm5KZnIxNjhyUGo2K1dPKzdxTSs5VHAwNmlvNk8xcEFoUTFTaFFnV05IVHRXMHQyWDhwNDllMnJ4NHNYcTM3Ky9nb09ENWVmbnArVGtaRVZIUjl0V0Jnb0lDSEJvTXpzN1c3Tm56NVowZDFudXBLUWt4Y1hGNmZidDI2cFdyWnFHRFJ1bVJ4OTkxTzZjd2p6ci9CUzFuYnllUTJIYks4cDN4dnJNWG4vOWRWMjRjRUVHZzBFMWF0UlFyMTY5MUtKRkMvbjUrU2szTjFmZmYvKzlWcTVjcWJpNE9GV3ZYbDFUcDA1MU9sckYwOU5UNDhhTjA3Smx5L1R1dSs4cU1EQlF6enp6akJZdlhxdzJiZG9vSkNURTd2aWxTNWZxeXBVcmt1NnUrdlQwMDArclRKa3krVDduUHdxRHhaV1ZsQUFBQUFDZ0VHN2Z2cTNQUHZ0TXUzYnQwbzBiTjFTK2ZIbjkrYzkvVnJkdTNkUytmWHVscDZmYjZrbFk3ZGl4UTh1V0xkT0ZDeGRVdW5ScHRXalJRcjE3OTFhblRwMmNIaDhXRmlhejJXeGJ3dmQrMmRuWldyeDRzYlp0MjZicjE2K3JYTGx5YXRPbWpicDE2NlkyYmRvNG5HdHRiL255NVpvL2Y3NXRKYUpxMWFycHhSZGYxSFBQUGVkd2piejZZTEZZRkJFUm9VMmJOdW5zMmJQS3lNaFE2ZEtsRlJnWXFMQ3dNRFZ2M3R4aGFsRmlZcUwrOXJlL2FkaXdZUTcxTk1MQ3d2SjkzaDA2ZEZELy92MkxkTitGZmU2U2RQSGlSVTJZTUVGbno1NVY1Y3FWdFhEaFFydjkwZEhSV3JObWplTGo0M1huemgzNStQaW9mdjM2NnR5NXM5T2xpdSsvUDNkM2Q1VXRXMWFCZ1lGcTNyeTVXclJvSVhkM2Q2ZjNYdGhuWFp5L3MveWVRMkhiSzhwM1JycTdiTG5CWUZEOSt2WGw0K01qaThXaTQ4ZVBhOWV1WGZybW0yK1VuSnlzUng5OVZGMjdkbFdMRmkwS05LVXRJU0ZCdzRZTjA4MmJOMlV3R0RSbzBDQzFidDNhVmd4NCtmTGwrdVNUVHhRWUdLaldyVnRyenB3NXFscTFxaVpPbkdpMzdQWWZGUUVNQUFBQUFQeU9QU2lBYWRXcWxmNzYxNzg2blBmbW0yL2FCVEQ0MzVLYm02c2ZmdmhCOGZIeE9uTGtpR0ppWXBTY25DeXoyYXdtVFpybytlZWZWLzM2OVF2VTFwVXJWeFFSRWFIMTY5Y3JOVFZWN2R1MzE4bVRKM1g0OEdFMWJ0eFlJMGVPMUt4WnM3Umx5eFlGQkFSbzh1VEpLbHUyckpZdVhhcFBQLzFVUGo0K0dqaHdvSm8yYmVyaXUvNTFNUVVKQUFBQUFQN0FmSHg4N0paZ0JnNGNPS0F4WThiWWFoYjUrL3NyTkRSVURSczJWRWhJaUV3bVU0SGEyYlZybDVZc1dhS3paOC9LYURTcVJZc1dldVdWVitUdjd5OUoycjE3dDl6YzNOU3ZYei85OE1NUHFsKy92a2FQSHExU3BVcEprbDU1NVJXVktsVktjK2ZPMVpRcFV3aGdBQUFBQUFDL1hXYXpXU0VoSVNwWHJwekR2bFdyVnVYNU1wM2ZQdnl4TldqUVFHKzg4WVlxVjY2c0dqVnFGR2w1YitsdUxSdGZYMTg5Ly96emF0bXlwVU03MXFXL0V4TVRkZlBtVGZYczJkT2hRSFRidG0wVkdCam9zS0xXSHhGVGtBQUFBQUFBQUZ5TVphZ0JBQUFBQUFCY2pBQUdBQUFBQUFEQXhRaGdBQUFBQUFBQVhJd0FCZ0FBQUFBQXdNVUlZQUFBQUFBQUFGeU1BQVlBQUFBQUFNREZDR0FBQUFBQUFBQmNqQUFHQUFBQUFBREF4UWhnQUFBQUFBQUFYSXdBQmdBQUFBQUF3TVVJWUFBQUFBQUFBRnlNQUFZQUFBQUFBTURGQ0dBQUFBQUFBQUJjakFBR0FBQUFBQURBeFFoZ0FBQUFBQUFBWEl3QUJnQUFBQUFBd01VSVlBQUFBQUFBQUZ5TUFBWUFBQUFBQU1ERkNHQUFBQUFBQUFCY2pBQUdBQUFBQUFEQXhRaGdBQUFBQUFBQVhJd0FCZ0FBQUFBQXdNVUlZQUFBQUFBQUFGeU1BQVlBQUFBQUFNREZDR0FBQUFBQUFBQmNqQUFHQUFBQUFBREF4UWhnQUFBQUFBQUFYSXdBQmdBQUFBQUF3TVVJWUFBQUFBQUFBRnlNQUFZQUFBQUFBTURGQ0dBQUFBQUFBQUJjakFBR0FBQUFBQURBeFFoZ0FBQUFBQUFBWEl3QUJnQUFBQUFBd01VSVlBQUFBQUFBQUZ5TUFBWUFBQUFBQU1ERkNHQUFBQUFBQUFCY2pBQUdBQUFBQUFEQXhRaGdBQUFBQUFBQVhJd0FCZ0FBQUFBQXdNVUlZQUFBQUFBQUFGeU1BQVlBQUFBQUFNREZDR0FBQUFBQUFBQmNqQUFHQUFBQUFBREF4UWhnQUFBQUFBQUFYSXdBQmdBQUFBQUF3TVVJWUFBQUFBQUFBRnlNQUFZQUFBQUFBTURGQ0dBQUFBQUFBQUJjakFBR0FBQUFBQURBeFFoZ0FBQUFBQUFBWEl3QUJnQUFBQUFBd01VSVlBQUFBQUFBQUZ5TUFBWUFBQUFBQU1ERi9oK0F3TnZjQk9BSjNBQUFBQUJKUlU1RXJrSmdnZz09IiwKCSJUaGVtZSIgOiAiIiwKCSJUeXBlIiA6ICJtaW5kIiwKCSJWZXJzaW9uIiA6ICIiCn0K"/>
    </extobj>
    <extobj name="ECB019B1-382A-4266-B25C-5B523AA43C14-2">
      <extobjdata type="ECB019B1-382A-4266-B25C-5B523AA43C14" data="ewoJIkZpbGVJZCIgOiAiMjU0MDk3ODY0MjI0IiwKCSJHcm91cElkIiA6ICI2NzQ1MzM5NjgiLAoJIkltYWdlIiA6ICJpVkJPUncwS0dnb0FBQUFOU1VoRVVnQUFBMDRBQUFGR0NBWUFBQUJkYk0vRkFBQUFDWEJJV1hNQUFBc1RBQUFMRXdFQW1wd1lBQUFnQUVsRVFWUjRuT3pkZVh4VTVkMy8vOWQxWmpLVGpVQWdJV0VWTUc1bFRTS3lpSWhTMjJxcC9XbmxWa0d0M2QzdVd1OWFGV3lMVmZsV0xXNjFON1h1clVKeHZWdEZiR3VyTENvRVMyS0xvYktKUUVJSUNTR1FkYlp6L2Y0SWlZQklGaWFaTE8vbjQrRWprNWx6cnZuTXg0dWMrWnpyT3RjQ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aRXV3Y1E2QUpIdWJ1YWtTUW5lK1BBSVl6MERzRzRxbGhSakhNZGlqVEhVT3Ric0QrT1doejJlSFMrK3Rib0VjR01kczRpSWlJZ2NUb1dUU0pSOUxUYzNzVmVLOXp5RG1XNnMvWksxNW1Sald2aHZ6VkpyRGF1TnRTdXM0YzNnOHJ6M1g0UklPNGNzSWlJaUlzMVE0U1E5blhQcDVOemhUcHp6QlMrZTRhNWhLREM0WVZTSVJNQmFxQU1PR094TzE1cWR1TzVHNHpHRmk1Ym5GUjNhME94cEV3WmorWW5CZkF0RHI0Wm5QZGpFd1JBL0VPSXp3WmNHY2IzQjhZRnhJQklFdHhhQ2V5RlFEdlVsbU5vZEVEN1FzTHRsdHpYMjRXQWsrT1NMcXdyS09qUXpJaUlpSXRKRWhaUDBPTE1uVEVneDhmYXJHT2NDckoyQk1YM2EyTlJXYTNrNVlzTkx2TWI1SXNhNUMvQmo0ckI5c2lIdGJFak5CazlpSzV1MVVMTWRLbFpEK1R1WSttTEFWcnFZbXhZdlgvTk1HMk1WRVJFUmtlT2d3a2w2akZsVHhvOXd2TTR0V0hNbERhTkpXRjhhSkdkQndtQklIQWIrTlBDbGdoTVBUaHk0RVhEcklMUWY2bmREWFJIVWJNUFViRzBZSlRxTWcwMC9GNGJPQWwvZjZBUnRMZXhkaGZua0tRaFZZckgzTEZxZU55YzZqWXVJaUloSVM2bHdrbTd2YTdtNWlTbTl2SGVDdWRHQUYzOEdObTBLcEo4TENZUGEyS3FGbW0xUStuZk0zcFdBd1diZEJLazUwUXo5VThFSytQZk5tRkFGWU00UExGLzlwbmRhYnFvTnVUNDhYby9IY1d4VnFITC9xKzl1ckdxZkFFUkVSRVI2TmhWTzBxM05uSkk3MU9mMS90bGd4dUhyaHgweUM5TFBhYmkrS0ZyY0VGZ1hQUDdvdFhrMFpXOWp0anpjOE5oYUYvUFpEMkV0UVlQZEF2elRRcDVyd20vOWNmbTZqOW8zTUJFUkVaSHVUNFdUZEZ1WFQ4dE44MWp2dXhoek1xbmpzVmsvQW05U3JNTnF1N3BkbUE5dW9HRzFjZ2U4eVZqSDMxUUVta2dkaEd2NDdDSjhkcVByMmw5VjFVVCsrTnE2ZGJVZEhMV0lpSWhJdDZEQ1NicXRLNlpOZkFuNGhrMDlBMDY1TGJxalRMRVMzTmZ3TTY3MzBUK1B0UkRZRGRYYllQOEhtUDMvZ2tEcHdkZllZYTM5M3FLVmVYL3J1SUJGUkVSRXVnY1ZUdEl0elQ1Ny9IaGpQR3Z4cG1DemY5dTFSNXFPaTRWOStWRDBQS1o2RTlaaWpXSE9jOHZYM0J2cnlFUkVSRVM2a201d0NsN2thRHlYQU5pMHFUMjRhQUl3a0pvTG8rN0ZEdjBteGhnRDNETjcyb1FmeFRveUVSRVJrYTVFaFpOMFQ4YU9CYURQMkJnSDBra1lBNE11d3A1MFU4T3ZtSHN1bnpicDFCaEhKU0lpSXRKbHFIQ1NibWNtZUxDY0JMVGg1clBkWE5wVWJPWU1BTCtEdlNQRzBZaUlpSWgwR1NxY3BGdVpmZGJFTTMxblR5d3d4b3dBd0I2NXdwd3c2QnRndkJqc2pPL241c2JGT2h3UkVSR1Jyc0FiNndCRW9tSG10SkhKUHR0cnZqSDhFTUQ2KzhQZ1M2SDM2RmlIMXZuNFVyRzlSMk1xQzVLcWs1eEp3TXBZaHlRaUlpTFMyYWx3a2k1djF1VHNFNHoxdjJZTW96RSs3S0NMWVBCTU1PcmVueXRwQkZRV0FKNGhzUTVGUkVSNnJwbVRKaVY0NDhNampQVU13THFwV0ZLTWNSeUxOY1pRNjFpelA0eGJIdlo0ZHJ6NDF1b1NHbTVtS0JJVCttWXBYZHFzeWRrbkdKOXZsWUVoTm40Z25Eb1hFZ2JIT3F6T3ovRURZQXk2Q0V4RVJEck0xM0p6RTN1bGVNOHptT25HMmk5WmEwODIxdE53ZXh6ak5OMG94eHg4WUExNGNQQzRsaXZPbmxockRhdU50U3VzNGMzZzhyejNYL3pzWGQ5RjJvMEtKK215enMvSzhodWY3MldER1dKN25RYW4vclNITHozZUNzRnlBSXpqN29weEpDSWkwbms1bDA3T0hlN0VPVi93NGhudUdvWUNneHRHaFVpazRiYnJkY0FCZzkzcFdyTVQxOTFvUEtadzBmSzhva01ibWoxdHdtQXNQekdZYjJIcDFkQzZJV2xBUFBHWmZ1TFQvUGhTZmNTbGVIRzhEc1lEa2FCTHBONGx0QzlFb0NKSS9aNUFZdTJ1K3VuaDZ2QjBBM2Y2ejU2NGU3YXhEd2Nqd1NkZlhGVlExdkhwa1o1R044Q1ZMdXVLYVJPL0N6eU9QeE03OWtId0pNUTZwQzdEL091SFVMc0ROeHc1Y2ZFNzczOGM2M2hFUktSem1EMWhRb3FKdDEvRk9CZGc3UXlNNmRQR3ByWmF5OHNSRzE3aU5jNFhNYzVkZ045NERYMUc5aUp0UWwvNmpFekJtK0JwVmFQV1FsMXhIWHZ6S3lsL2Z4LzFwUUhBVnJxWW14WXZYL05NRzJNVmFaSHVXRGg1YzNKeXJyVFdmaGNZYTR6UkVFVGIxVnByQzRHbkNnb0tuZ1JDc1E3b1VGZE1tN0FLekJSNzB2OUEydFJZaDlOMTFKZGlDbjZBdFhibm9oVjVRMk1kam9pSXhONnNLZU5IT0Y3bkZxeTVrb1BUdUgycGNTUVBTeVJoUUR5Smd4THc5L1VSMThlTHgrOWdQQTdXdFVUcUlvU3J3OVNYQmFrcnFhZW1xSTZhN2JVRTl4M3hsY0dCOUVuOUdQcjFBZmo2UkdkQlYyc3RlOWZ1NDVNWGl3a2RDR094OXl4YW5qY25LbzJMSEVWM0s1eThPVGs1THdBWHhUcVE3c1phKzQrQ2dvTHo2VVRGMCt5ekorNDFocjcyak9mQjQ0OTFPRjNIenNXWW9oY0Fubmh1K1pydnhUb2NFUkdKbmEvbDVpYW05UExlQ2VaR0ExNS9tbyswOGFta1QrcExRbVo4MnhxMWxwcWRkWlMrczVlOWEvZUJnWk8rZlFKOVJ2ZU9idkFIQlN0RC9Qdi9iU1JVR1FMTStZSGxxOS8wVHN0TnRTSFhoOGZyOFRpT3JRcFY3bi8xM1kxVjdSS0E5QmpkcW5ES3ljbjVGdkRVOE9IRHVmMzIyOG5LeXFKWHIxNnhEcXZMcXE2dVp0dTJiZHgzMzMxczJMQUJhKzJjZ29LQ2UySWRWNlBaMHladU5wQmx4eS9TdFUwdEZhcUNnaDlBdU1aaXcyTVhyVnkzUHRZaGlZaEliTXlja2p2VTUvWCsyV0RHK2ZyRU1lVHJBMGlmM0Jkam92ZjEwQTI1V0JjOC92YTlkZWllMVJWc2ZYcDd3eS9XdWhqem1UZTBscURCYmdIK2FTSFBOZUczL3JoODNVZnRHcGgwSzYyYldOckpaV1ptL3E4eFpzaUNCUXZJenM3Rzc5Y294UEh3K1h4a1pHUXdjdVJJWG43NVpZd3gvVXRLU2g2TmRWeU54Z3diZElMQlRNYVhDcjFPaVhVNFhjUE94WmdESHdLOHVXamwrL2ZIT2h3UkVZbU55NmZscHNVWjczSmp6TWpVTWIzNXd2OWswV3RFVWxTTEpnRGpNVGplOWo5UDcvRTdsQzR2QXd0NGpQRW1lL0VtZS9BbWVmRW1lVEFPNE9MQmtvNHhZNDB4WDNYdzNEQm0yS0RMUncwZFZEY3NMWFBqcHBLU1RqT3JSanFuN3JhcTNsaUFyS3lzV01mUnJRd2UzTFM4OTBteGpPTklFY3h2dkhBOU81ZkVrM29HeEdmRU9xVE96WTFnU3BZQ1lGejc2eGhISXlJaU1lUWg3bEVNSjZlTzdjMHAxdzdIT0YxN0VsSjhmejg1OTQ0Q0lLNlg5NmlmeDFwTG9DeEk5YzVhOW0rb1l2OUhWUVRLZ3FjNGpubWlkN0x6ODlsVEozeHYwY3E4djNWMDdOSjF0Tys0YVFkclhBaEMwL09pS3ltcGFScGNwMXEyYnNueU5aKzRsbHROcEFaVGVEdlVhV1h0WTNJODJQU0dSVFNzNDN3N3h0R0lpRWlNekQ1Ny9IamdHOTVrTDFuZk9xSExGMDJOZkwzajhQV08rOXpQWTR3aHZyK2Z0TnhVVHJ4eUtObDNqK1RVL3o2UjVPR0pZQmlLTVgrNVl0ckVXenM0Yk9sQ3VsWGhKRDNQNGhWcmZvM2xRWUxsbVBVL2hyM3Z4anFrem0zb1ZlRDRNSWF2WHpaMS9KQlloeU1pSXJIZ3VRUWdiVUlxM3NSdWRkVkdxeGdEcWFOVEdIWGJ5UXo5eGtDTWd3SHVtVDF0d285aUhadDBUaXFjcE10N2JzV2EvN0hXemlWU0Z6R2JmZ1ViNzRQQW5saUgxVG41VXJIOXZ3VGc4UnJQTmJFT1IwUkVZc0RZc1FCOVR0TU1IV2dZaVJyMDVReE8rczRKRGI5ajdybDgycVJUWXh5V2RFSXFuS1JiV0xRaTc1ZXVheThFaWszRmUxQndQZXhjQXFFRHNRNnQ4MG1iMHZEVE1EbTJnWWlJU0VlYkNSNXN3elhMbnZpZU85cDBOR2xuOUNYejNIUUF2NE85SThiaFNDZWt3a202amNVcjg1YlpPdnNGYSsxVHhnMjZwbWdKSnYvN3NQT1BFTmF0RzVva25jakJPeEhvYkpxSVNBOHkrNnlKWi9yT25saGdqQmtCWUNNMjFpRjFPb011eU1CNERRWTc0L3U1dWRHNVU2OTBHeXFjcEZ0WmxKZDNZTkdLdk8vZ212Rlkvb0piYjAzUjg3RGw0VmlIMW5rNGNWaHZDa0NmV0ljaUlpTHRiK2Ewa2Nteno1NzRzUEh3ampHTTl2ZnpjZUkzaDVKeXFxYnFIY21YRWtmS0tjbUFTYXBPY2liRk9oN3BYTHJiY3VRaUFEeTNhazArY1A2c3N5ZGM2Ump6QityTFloMVNKMkl4YmoxZzYyTWRpWWlJdEs5Wms3TlBNTmIvbWpHTU5uRU4xL0lNL21vbXh0TTlWdEpyRDhsREU5bGZXQVY0dElpU0hFYUZrM1JybnBEbnI5Ym5Zb0psV0JzQm8vbmMxSmVCRzhCQ2NheERFUkdSOWpOcmN2WUp4dWRiWldCSWZJYWZVNjhmUVVKbWZLekQ2dlFjWDhPRUxHTklqSEVvMHNsb3FwNTBhOCsrOTk0ZXNCOFFxWVhLRDJJZFR1ZFFzUm9BWTlIYTdTSWkzZFQ1V1ZsKzQvTzliREJEZW1VbE1YcnVLU3FhV2lpd0x3aUFjVnpkSUZJT284Skp1ajFqemRNQUZMOEk5UEFMWVlQN29PaDVzTmExWVo2T2RUZ2lJdEkrK2cxT3U5SmdjdVBUZlp6Mnd4UHhKbWpHUlV0VmI2a0J3QTNaLzhRNEZPbGtWRGhKdDFjZk5JOWJhM2VhcW85ZzE2dXhEaWQyd3JXdzZWNU1wQmFMV2JybzNidzFzUTVKUkVUYWkvMG13SkN2RDlDeTQ2MFFLQTlRdTZzZWErM094ZSs4LzNHczQ1SE9SWVdUZEhzdnJsNWRaN0N6cmJWQnMvMFpLUDBiUFc3a3FXNFhwdkIyVE5WSFdOZ2VESnB2eFRva0VSRnBQOWFhTHdDa2p0TUNxcTFSK200RkFNYVl2OFk0Rk9tRVZEZ2R0SDc5ZW5KemM4bk56ZVgwMDAvbmkxLzhJbmZlZVNkVlZkRy8vMC9qZXdXRHdhaTNMVWYzM0lxMXF5ejJDckQxNXVPRkRjdVRCeXVpMDdnYkJyYzkvMTlhQ0ZlM2JkZTZYYkQ5OTVnUGJvRGFiVmpzeG5Bd05QM0YxYXVqOU9GRlJLUlRNbFFBMkhBUE8xRjRITUxWWVhhL3RRZHJyYlZ1Nk5leGprYzZINjJxZDRSVnExWVJIeC9QOXUzYitjVXZmc0c4ZWZONDRJRUhZaDJXUk1IaUZXdGZuSFhXcE8yT3h5NDJaY3RQWk84YWJPYjUwSDg2SkF6aTRFMWhXNjYrRlBhK2d5bDVGZHdRZHN5REVKOFIzYUN0Q3g4L2l0bnpOL0FrWTFPK0FNa25ncjgveFBXQnVONWc0c0E0RGR1RzlrT29FbW8raHYzL3d0UnNQZGlPRFZwcm42cUs3TC9sMWZjMjZtN0FJaUxkbnYwem1CK1hyZDdMZ09uOVl4MU1sMUQweG00aWRTN0FtNHRXcmxzZjYzaWs4MUhoZEJTTzR6QjgrSEIrOElNZmNPT05OK0s2TG82andibnVZUEdxMVd2UHo4b2EyWGRRdjdtNGRkZVpYZitYeHE3L2cvZ0IyTlR4a0hRaXhHZENYQ3A0RXhxV0wzZkQ0TlkzTEt3UTJBTTFXNkh5WDVqYWJZZTFiUXJuWWsvNk1hUjhJVHJCaHF0ZzIyT1k4bFVOdjBlcU1mdld3cjYxTFc3Q1FpbVdGNnpsa2NVcjEyNk9UbUFpSXRMWlJUQy84Y0wxTzEvYkhaODZwamZ4NmY1WWg5U3B1UkZMeVQ4YTd2bG9YS3ZSSmprcVZRUEhFQWdFU0VoSXdIR2NwdWwxcjc3Nkt1ZWVleTRMRml3QUlCUUtzWERoUW1iTW1NR0VDUk80NElJTGVQenh4M0ZkdDZtZEF3Y084Sk9mL0lUSmt5Y3pZOFlNOHZMeW1sNXJiTGUydHZZenp6Vk81WE5kbDJlZWVZWUxMN3l3NlQzKzg1K0doVjZDd1NEMzNYY2Y1NXh6RGxPbVRHSHUzTGxVVjFjZjFzNlJNZmQwYjJ6WkVsaTBJbTllSEtWRHNGeG40ZS9VbHdSTXlhdVlMUTlpUHJ3VlUvQjl6UHRYWXRiT3d2enpLa3orOXh1ZTMzdy9adGVmRGhaTnR0eGlueWZpenJDV3Z4UGNpeW1jQ3h2dmhRT0ZEU05BYlJFb2crS1hNZm5YWU1wWFliSGxMcEh6M0hEa1JOeklwZGJhWDFyNFBkWXVBL0t3NUZ2c09tdFpDL1oxRjU3QThtUHJtakdMbHEvSlhMUml6UThYcjh4VDBTUWkwb01zV2I3bUU5ZHlhNlEyUXVHQ3pkU1Y2cDdueCtKNERPa1QrZ0pnSGVmYk1RNUhPaW1OT0IyRjY3cDg5TkZITEZ5NGtFc3Z2ZlN3MS9MeThuanR0ZGV3dG1ITzhQejU4OW13WVFNUFBQQUFJMGFNWU1PR0RkeDIyMjJFdzJHdXZmWmFBT2JObTBkTlRRMnZ2dHF3b3R1dHQ5N2FxbmdlZlBCQlZxeFl3VjEzM2NYSWtTUFpzV01IQ1FrSkFOeDk5OTBVRlJXeFpNa1MvSDQvYytiTTRmNzc3MmZldkhtZkcvUHh5TW5KaVFEV1doc3h4a1FPL25RUC9SMW9mT3dhWXlKQUJIQmJzOC9SdGpuYVBrRFRleHl5VFgwd0dGeFlXRmk0NDFpZjVabmxuOVRESjc4RmZqdHowdUNFT04rZ2lSNWp6clRXanJBd0NPaGxESWxZNHdKMUZpb01kcGVMS2NTeDd5NStPNjhBYUt5T2xzMmVOdUZHWTduVlZLek9wR0kxeFBYRzlqa2RlcDBLQ1FQQjF4ZThLZUQ0R3FiV3VTR0kxRFpNcmF2ZkRUV2ZRR1UrcG1ZTDBIQmxrN0c4WXR6d2p4YXRXbGR5OEgwK0JsNDQ3ditSSWlMUzdTMWVzZWJYVjV3OWNWaHdYK2ltOWZNM2N1SlZRK2wzZW1xc3crcTBobDQ4a0wzcjl1RUc3ZGN2bXpwK3lKS1Y3KytNZFV6U3VhaHdPc0paWjUyRjR6Z01HVEtFbVRObmN0bGxseDMyK2xWWFhVVlNVaElBbFpXVkxGMjZsQ2VmZkpLVFR6NFpnREZqeG5ETk5kZnd5Q09QY08yMTExSlJVY0hLbFN0NTl0bG5TVXRMQStDNzMvMHVOOXh3UTR2aXFhcXE0dm5ubjJmaHdvV01IVHNXZ0JFalJnQ3diOTgrbGkxYnh1TEZpOG5JYUxpMjVvb3JybURPbkRtSEZVNkh4aHdGRG9BeHhuUHdKMGY3ZWVUalkyMTd0SDFhK3ZQejJ2ZjcvUjdnSnkzOVVDK3VMcXFEb3JlQnQxdTZ6eEhzb3VWNUQ4MmNOUGgzZnUvQTJUam1jb0w3SjVxeWZ5UlM5bytXTjJLdHhiQUplTTI2UExaSUkwVWlJbkljbmx1eDVuOW1uejJoTEZMdjNyWHBzVTg4ZmRkVk11eVNRZmo3K1dJZFdxZmo2eDFIL3lscDdINnJ6T00xbm11QTI5dllsRGNuSitkS2ErMTNnYkhHbUtoOUNldUJhcTIxaGNCVEJRVUZUd0toV0Fhand1a0lxMWF0SWpFeDhYTmZIeng0Y05QamtwSVNyTFZOaFV5am9VT0hVbEZSZ2V1NmxKYVdOajNYS0RrNXVjWHhGQmNYRTRsRU9PV1VVejd6MnU3ZHU3SFdjdm5sbDMvbXRWRG8wMzUxYU16SEt6OC8zd0dja1NOSGV2YnYzKy9wM2J1M3A2NnV6cE9VbE9RRUFnR1B6K2Z6eE1YRmVTS1JpT1B4ZUR6aGNOamo4WGc4cnVzNkhvL0g0emlPSnhLSmVGelhkUnpIOGJpdTYzRWN4Mk9NOFZockhXTk0wM05IL080YzNNYlQrRnpqUG8zdEdHTTh4cGh6Z0l1SVVkOCtXSUE5QVR4eGZsYVd2OS9ndEVsZ1R3ZHpxb1VNWStsckRYNndIZ01CaTZuRzJqM0dtQjBSTjVKdkkrRjNscnhib0R1Vmk0aEkxQ3hha2ZmTFdWTW4vTXR4ekdNVjZ5b0g3ZnYzZmdaOUpZUE1jOUtKUzlaWHdVT2xuZDZIM1crVmdXRnlHNXZ3NXVUa3ZBQmNkTFNUdk5KcWljYVk4Y0Q0N096c1N3b0tDczRuaHNXVC9yVzAwcUgvQ05MVDB3SFl2bjA3bzBhTmFucStxS2lJakl3TUhNZHBLcEwyN05uVDlMaXhtQUx3K1JyTytOVFgxemNWYkkzWEtBR2twallNcWUvWXNZT1JJMGNlRmt2ZnZnMXpjVjkvL1hVeU16TmJGSE1VV0NCU1dGZ1lnWWJQMnBtTUd6Zk9jUnpub2xqSEFRM1hVckZseTNKZ2VZeERFUkdSSG03eHlyeGxzeWRNK0FMeFBFalFYbDMwMm01bjE5LzJNUEM4L2d5WW5vNDNTVjhKQVpLR0pUWXNzbXM1dFMzNzUrVGtYQWxjTkh6NGNHNi8vWGF5c3JMbzFhdFhkSVBzUWFxcnE5bTJiUnYzM1hjZkd6WnNtSjZkbmYzamdvS0NlMklWanhhSE9BNXBhV2xNbno2ZCtmUG5zM256WmlLUkNCOSsrQ0dQUHZvb1YxMTFGUUJEaGd4aHhJZ1JQUExJSXh3NGNJRGk0bUwrOEljL05MVXhiTmd3RWhNVFdicDBLZEN3SU1Xenp6N2I5SHBHUmdaVHAwNWwvdno1Yk5xMGlVZ2t3c2FOR3lrdUxpWWpJNE9jbkJ3V0xGaEFhV2twa1VpRVRaczJzWFp0eTFkZEV4RVJrWjVoVVY3ZWdVVXI4cjZEYThaaitZc2JjRzNSMHQxc2VYcDdyRVByTkJ5dmc3ZGhGSzVOZHc0K09EMlAyMisvbmV6c2JCVk54eWs1T1puUm8wZnowNS8rRkFCanpHZW5XWFVnRlU3SDZjNDc3eVEzTjVmcnI3K2VTWk1tOGZPZi81eXJyNzc2c0d1ajdybm5Ic3JMeXpudnZQTzQ5ZFpidWZqaWk1dGU4L3Y5eko4L241ZGVlb2tMTDd5UTY2Njdqc21URHg4ZG5qOS9QcU5IaithNjY2NWp5cFFwM0hISEhRUUNBUUR1dmZkZUhNZmhra3N1NGN3enorU09PKzZJeWlJUUlpSWkwajA5dDJwTi9uTXIxcHp2V3Z0TmdFQjVlOTdFdld1eEZ0eEFCTEJ0WFlad0xFQldWbGIwZ3BKREx6czVLWlp4ZEt2Smx6azVPUlpnM2JwMXNRNmwyOG5OelFVZ1B6Ky9VL2VaY2VQRzNlZzR6a1BBUS9uNStUZkZPaDRSRVpITzZzckprL3RibjF2cVNYQVkvOEFZaktkVEgrSTdSSDE1Z0lLNUc3RFl3a1hMODBZMXY4Zmg5RjIwL1hTRzc2SWFjUklSRVJIcGdaNTk3NzA5WUQrSTFMbFViamdRNjNBNmhZcUNTZ0NNNWQwWWh5S2RrQW9uRVJFUmtSN0tXUE0wUVBHeTBvWjVhajFZY0grSW9xVzd3VnJYaG5rNjF2Rkk1NlBDU1VSRVJLU0hxZytheDYyMU82dTIxckRyNzJXeERpZG1JblVSTmoyNmpVaWRpOFVzWGZSdTNwcFl4eVNkandvbkVSRVJrUjdxeGRXcjZ3eDJ0clUydVAybFlrcFhsdmU0Z2FmNjBub0tGMnltYW1zTkZyWUhnK1pic1k1Sk9pY1ZUaUlpSWlJOTJITXIxcTZ5MkN1dzFILzgzRTYyUEwyZFlHVjA3akhxaGwzY2tCdVZ0bzdHV2dqWGhOdTBiMTFwUGR0ZkxxWmczbitvMlZtSHhXNE1CMFBUWDF5OXVpTEtZVW8zb2J1ZGlZaUlpUFJ3aTFlc2ZYSFdXWk8yT3g2N3VIeE54WWtWQlpWa1RFdWovK1IrSkdUR1kxcTVqbGw5ZVlDOTcxZFM4dmM5dUdHWE1UODlsZmgwZjFSanRxN2w0MFU3MmJOcUw1NUVEeWtuSlpOOFFnTCtOQjl4dmVLSTYrWEZ4RGtZMDdCdHVEcE1jSCtZbWgyMTdQOVBGVFU3Nmc0MlpJUFcycWVxSXZ0dmVmVzlqVlZSRFZLNkZSVk9JaUlpSXNMaVZhdlhucCtWTmJMdm9INXpJNEhJZFNWLzNaTlc4dGM5eFBmM2t6b21oYVNoaWNUMzl4T1g0c1diNE1GNERHN1k0Z1lpQlBlSENld05Vck85bHNyL1ZGRzdzKzZ3dGd0L3RabVR2amVNbEpPU294SnJxQ2JNSjR1TEtIOS9Id0NSMmdqNy9yV2ZmZi9hMytJMkxKUmllY0ZhSGxtOGN1M21xQVFtM1pvS0p4RVJFUkVCNEkwdFd3SnMyVEx2Nm1uRGZobTJtZCt5aG92cjl3VE9Ldmw3V1N1SGkyeTVoWCtZaUgzV09zNlBncFdoTHhiK2FqTjljL3FRZVc0NktWbEpHS2YxdCtNSlZBUXB6OXRIOFY5S2lkUkZzTmh5aTNzNVlUNTJIRTYzeGhtSE1RT050ZWtZMHc5TG5EWFdZazNFR0Z2bVlrb2N5MytzTlc4dVdybDZmYXNEa0I1TmhaT0lpSWlJSE9hWjVaL1V3eWUvQlg0N2M5TGdoRGpmb0lrZVk4NjAxbzZ3TUFqb1pReUpXT01DZFJZcURIYVhpeW5Fc2U4dWZqdXZBR2k4dUduWjdHa1RialNXV3l2eUt6TXI4aXVKNitXbHorZ1VVazVNSWo0ekhsK2ZPTHhKWGh5ZndUZ0dOK1FTcVhNSkhRaFJYeGFrcHFpV3lzSXFhajZwQmNCQzJGaGVNVzc0UjR0V3JTczUrRDRmQXk5MGRLNms1MURoSkNJaUlpS2Y2OFhWUlhWUTlEYndkaHVic0l1VzV6MDBjOUxnMy9tOUEyZmptTXREQjhJVHk5NnJTQ3g3citYck1GaHJyVEZzQWw2ekxvOHRXcG1uNlhYU29WUTRpWWlJaUVpN08xaUFQUUU4Y1g1V2xyL2Y0TFJKWUU4SGM2cUZER1BwYXcxK3NCNERBWXVweHRvOXhwZ2RFVGVTYnlQaGQ1YThXN0FyMXA5RGVxN3VWampWQW9uVjFkVWtKMGZuNGtPQjJ0cmF4b2Yxc1l4RFJFUkV1b2VEMTFJdEI1YkhPSlNqeXM3T25nNkVDd29LM2dYYXR0NTVLNFJDSVpZc1djS3laY3ZZdm4wN3J1c3lZTUFBZnZuTFgzTHFxYWUyOTl0TEMzV3J3c2xhVzJpTUdiOXQyelpHang0ZDYzQzZqWktTaHFuRDF0cVBZeHlLaUlpSVNFYzQzeGp6NCt6czdBcmdlZUNWcXFxcVZWdTJiQWxFKzQzcTYrdTU3cnJyc05aeTg4MDNNM3IwYU1MaE1PdlhyeWNoSVNIYWJ5ZkhvYnZkQVBjcGdQdnV1NCtOR3pkU1UxTVQ2M2k2dE5yYVdyWnUzY3FDQlFzYW4zb3BsdkdJaUlpSWRDUmpURjlqekxYR21EZFRVbEwyWkdkblB6bHUzTGdMQmc0Y21CaXQ5L2pOYjM1RElCRGdkNy83SGJtNXVmaDhQaElURTVrd1lRSW5uSEJDdE41R29xQmJqVGdWRkJROG1aMmRmY21HRFJ1bXo1bzFLOWJoZERkNXdXQndmcXlERUJFUkVZbVJGR1BNdDQweDM4N016S3pKek16OGsrdTZMOVhWMWYxajQ4YTIzVGczSEE3ejV6Ly9tYnZ1dWd1ZnovZTUyNFZDSVI1Ly9IR1dMVnRHV1ZrWi9mcjE0NktMTHVJNzMva09qdU93ZnYxNnJyNzZhaFl1WE1qRER6L014eDkvek5DaFEvbkZMMzdCYWFlZEJzQ1NKVXQ0NnFtbnFLcXE0aHZmK0FZMzMzeHowMzZyVnEwaU1iR2hGbXg4YnZYcTFXemN1Skdycjc2YU8rNjRnMGNlZVFSakRIZmRkUmViTjIvbWlTZWV3T3YxOHJPZi9ZeXBVNmNDRUF3R2VlaWhoM2pqalRjSWhVSk1uVHFWdVhQbmtweWMzTlR1dkhuemVPaWhoN2pnZ2d1NCtlYWIyNUsybU9sV2hSTVFLaWdvT0Q4N08vdkh4cGpMZ1pNQWpYRzJYZjNCNlhrdkJZUEIrWVdGaGNGWUJ5UWlJaUxkeTZoUm96SjhQdDhQcmJXdHZGZFV1enE3bWRlVGdObU80OHhPU2txcXo4N09YbXF0YmZWUzZEdDI3S0MydHJiWlMwem16NS9QaGcwYmVPQ0JCeGd4WWdRYk5temd0dHR1SXh3T2MrMjExelp0OThvcnIvRHJYLzhhbjgvSFQzLzZVKzY2Nnk0V0wxNU1VVkVSdi9yVnIvanRiMy9McUZHajJMWnRXNnZpM0xKbEMzLzYwNSs0OTk1N3VmMzIyem5ubkhONC9mWFhlZkRCQjNuZ2dRZWFDcWU3Nzc2Ym9xSWlsaXhaZ3Qvdlo4NmNPZHgvLy8zTW16ZXZxYTI4dkR4ZWUrMDFyTFd0aXFFejZHNkZFelFVVC9jQTk4UTZFQkVSRVJFNU5wL1BOeE9ZYTB6cmI0amJHVmhySFdOTVh5Q3p0ZnVHUWlFQXZON1AvMHBlV1ZuSjBxVkxlZkxKSnpuNTVKTUJHRE5tRE5kY2N3MlBQUExJWVlYVERUZmNRRnBhR2dDWFhYWVpQL3poRDNGZGw3aTRPSXd4N042OW16UE9PSU9SSTBlMktzNUxMNzJVeE1SRUxyamdBcFl1WGNyVlYxOU5ZbUlpWC83eWwzbmxsVmVJUkNJY09IQ0FaY3VXc1hqeFlqSXlNZ0M0NG9vcm1ETm56bUdGMDFWWFhVVlNVbEtyM3IrejZJNkZrNGlJaUloMEVhN3JlaHpId1ZxN0V2aHpyT001NkVKanpMRkduZXFBRmRiYUQ0Qlg4L1B6VndQazVPVDh1alZ2TW1EQUFJd3hiTm15aGR6YzNLTnVVMUpTZ3JXV0VTTkdIUGI4MEtGRHFhaW93SFhkcHVmNjlldlg5STJ0KzkwQUFDQUFTVVJCVkxoWHIxNVlhd21IdzJSa1pIRFhYWGZ4OE1NUDg5eHp6ekZuemh5eXM3TmJIR2VmUG4wQW1xYnpOUlpuZm4vRElHRWtFbUgzN3QxWWE3bjg4c3MvczM5amdRZ3dlUERnRnI5dlo2UENTVVJFUkVSaXpoaVRuNStmLzBDczR3REl6czRleUJIVDlheTFOY2FZdDF6WGZUa1VDcjFjV0ZoWWZienZrNUtTd29RSkUvajk3My8vdVlWVGVubzZBTnUzYjJmVXFGRk56eGNWRlpHUmtZSGp0R3l0dC9QUFA1OHZmdkdML1ByWHYrYVdXMjdoelRmZmJMcXVxcjYrdnFrb3FxNXUyOGZxMjdjdkFLKy8vanFabVo4LytOWlZSeGFoKzYycUp5SWlJaUlTTFFlQVY2eTFsNWVWbGFYbjUrZGYrTUVISC93K0drVlRvMXR2dlpYQ3drSnV1ZVVXdG16WjBqVHQ3ZTIzMzJicjFxMmtwYVV4ZmZwMDVzK2Z6K2JObTRsRUluejQ0WWM4K3VpalhIWFZWUzE2ajVLU0VqNzQ0QU9NTVF3Wk1vUmdNSWkxbG1IRGhwR1ltTWpTcFVzQkNBUUNQUHZzczIzNkhCa1pHZVRrNUxCZ3dRSktTMHVKUkNKczJyU0p0V3ZYdHFtOXprZ2pUaUlpSWlJaWgxdnR1dTVGb1ZCb1dYc3ZqalYwNkZBV0xWckVZNDg5eGcwMzNNRGV2WHRKU0VqZzVKTlA1bWMvK3hrQWQ5NTVKNy81elcrNC92cnJxYXlzWlBEZ3dWeDk5ZFZjY3NrbExYcVBTQ1RDblhmZVNYRnhNWU1HRGVMdXUrL0dHSVBmNzJmKy9Qa3NXTENBbDE1NmlmVDBkTTQ1NXh6eTh2TGE5Rm51dmZkZTdybm5IaTY1NUJKQ29SQWpSb3pneGh0dmJGTmJuVkhYSFNzVE9ZcHg0OGJkNkRqT1E4QkQrZm41TjhVNkhoRVJFVG0yN25Uc3pzbkpzUURyMXEyTGRTamRUdU5VeHZ6OC9KalZMNXFxSnlJaUlpSWkwZ3dWVGlJaUlpSWlJczFRNFNRaUlpSWlJdElNRlU0aUlpSWlJaUxOVU9Fa0lpSWlJaUxTREJWT0lpSWlJaUlpelZEaEpDSWlJaUlpMGd3VlRpSWlJaUlpSXMxUTRTUWlJaUlpSXRJTUZVNGlJaUlpSWlMTlVPRWtJaUlpSWlMU0RCVk9JaUlpSWlMUlVRdFFYVjBkNnppNmxkcmEyc2FIOWJHTVE0V1RpSWlJaUVnVVdHc0xBYlp0MnhiclVMcVZrcElTQUt5MUg4Y3lEaFZPSWlJaUlpTFI4UlRBZmZmZHg4YU5HNm1wcVlsMVBGMWFiVzB0VzdkdVpjR0NCWTFQdlJUTGVMeXhmSE1SRVJFUmtlNmlvS0RneWV6czdFczJiTmd3ZmRhc1diRU9wN3ZKQ3dhRDgyTVpnRWFjUkVSRVJFU2lJMVJRVUhDK3RYWU84RytnTHRZQmRYSDExdG9OMXRvN0E0SEExTUxDd21Bc2c5R0lrNGlJaUloSTlJUUtDZ3J1QWU2SmRTQVNYUnB4RWhFUkVSRVJhWVlLSnhFUkVSRVJrV2FvY0JJUkVSRVJFV21HQ2ljUkVSRVJFWkZtcUhBU0VSRVJFUkZwaGdvbkVSRVJFUkdSWnFod0VoRVJFUkVSYVlZS0p4RVJFUkVSa1dhb2NCSVJFUkVSRVdtR0NpY1JFUkVSRVpGbXFIQVNFUkVSRVJGcGhnb25FUkVSRVJHUlpxaHdFaEVSRVJFUmFZWUtKeEVSRVJFUmtXYW9jQklSRVJFUkVXbUdDaWNSRVJFUkVaRm1xSEFTRVJFUkVSRnBoZ29uRVJFUkVSR1JacWh3RWhFUkVSRVJhWVkzMWdHSTlGUTVPVG4vQU02TmRSd2lJdEoxV1d2WEZoUVVUSWgxSENJOWdVYWNSR0pIUlpPSWlCd1hZOHdac1k1QnBLZlFpSk5JaksxYnR5N1dJWWlJU0JlVW01c2I2eEJFZWhTTk9JbUlpSWlJaURTak80NDRlWE55Y3E2MDFuNFhHR3VNU1lwMVFGMVlyYlcyRUhpcW9LRGdTU0FVNjRCRVJFUkVSR0todXhWTzNweWNuQmVBaTR3eHNZNmxPMGcweG93SHhtZG5aMTlTVUZCd1BpcWVwSXNLQmdMc0tTbW1jdTllYXFvT1VGZFRnN1VXYXkzKytIZ1NrNUpKN3QyYmZobVo5T25iRDhmUmdIeHJLTC90Uy9sdFg4cXZpTFJFdHlxY2NuSnlyZ1F1R2o1OE9MZmZmanRaV1ZuMDZ0VXIxbUYxV2RYVjFXemJ0bzM3N3J1UERSczJUTS9PenY1eFFVSEJQYkdPUzZRbEF2WDFmTGh1TFlYNS8rVEQ5L01vMmJrVHNDM2ExK2VQSjJ2a0tFNGJtODJvMDg5Z3hDbW40WGc4N1J0d0Y2UDh0aS9sdDMwcHZ5TFNGdDFxV0NZN08vdGRZOHprSjU1NGd1enM3RmlIMDIxczNMaVJXYk5tQWZ3N1B6OS9iS3pqT1paeDQ4YmQ2RGpPUThCRCtmbjVOOFU2bm1QSnljbXhvTVVoQUZ6WHBheGtGOFhidDFGZVVrTDVubElxeXZaUVYxTkRNRkNQTVlZNHY1K0V4Q1Q2OWU5UDMvUU1CZ3daeXVEaEkraWIzdit3dGlySzl2RDZrdWRZK2NicjFOZlZOanpwT0NRT0hFejhnQUhFcDJmZzY5dVB1SlFVak5lSDhUaTR3U0NSdWpxQyt5b0lWcFJUdjNzM3RidDJFcTZxQXFCM2FqKytmTWwvY2ZZRlh5T2xUMnBIcCtlNHRYOStJWEZBUFBHWmZ1TFQvUGhTZmNTbGVIRzhEc1lEa2FCTHBONGx0QzlFb0NKSS9aNEF0YnZxQ1ZlSEFlWDNVT3EvbjlYdStjV0RUUndNOFFNaFBoTjhhUkRYR3h3ZkdBY2lRWEJySWJnWEF1VlFYNEtwM1FIaEEwQnM4OXU0T0VSK2ZuNlgvajdYbFk3ZDByTjFxeEVuWUN4QVZsWldyT1BvVmdZUEh0ejQ4S1JZeGlIZFMxMU5EUitzZVpkLzVhMm00TDEzcUsycGJsTTcvUWNPWXZ6VWM1aDQ3aGNwWFBjK0x6MzFHT0ZRQ09PTkl6WDdkTkltblVYdjBXUHdKaVMycWwxckxYVkZPNmo0Wng3bGVhdDU0Zkhmc3ZTUHp6TDcraDh4OVN0ZmJWT3NIYW45ODJ0SUhadEMyb1MrOUJtWmdqZWhkV2ZjcllXNjRqcjI1bGRTL3Y0KzVWZjk5ekR0blY5TUhEYjFERWc3RzFLendkUEsvR0toWmp0VXJLYXkvSjB1bDE4UmFac3VmWWJpU0RxRDMzNjZ5bG10cm5UV3FxZjIxejI3aW5sOXlYTzg4N2UvRUF6VUErQkw3VWZ5aUJOSkdEaUl4TUZEOGZWTHc5ZW5ENDQvSHVQMVlpTXVrZnBhd2djT1VGOVdTdjJ1WW1wMmJLZm1rNDhKN3FzNC9BMGNoL1F6ejJiSU55N0ZGNld6djlaYTlxNTVsKzFMbmlXMHY1SVpzNjdrMHU5ZEY1VzJvKzNvK1kwamVWZ2lDUVBpU1J5VWdMK3ZqN2crWGp4K0IrTnhzSzRsVWhjaFhCMm12aXhJWFVrOU5VVjExR3l2SmJqdmlNc2FIVWlmMUkraFh4K0FyMDljVkdLMjFySjM3VDQrZWJHWTBJRndGOHl2K20rMEhDMi8xcGNHeVZtUU1CZ1NoNEUvRFh5cDRNU0RFd2R1Qk53NkNPMkgrdDFRVndRMTJ6QTFXeHRHaVE3allOUFBoYUd6d05jM09rRmJDM3RYWVQ1NUNrSWRtOSt1Y214dVRsYzZka3ZQMXQxR25FU2trd3JVMS9QeTA0L3gxNWRmd0kxRThLZjNaOUFaWHlGdHl0a2tEQmpZN1A1eHljbVExcC9rRVllTUtGdEx6WTVQMkxQeWJjclh2SU14RGxuZnY0RStZOFpGTlhaakRHbVRwcEJ5MmtqVzN6R0hwWXVmNWJTeE9ZektIVTlOZFJYaFVBalhkVEhHa0pDVVJFSml4eS9tK1puOHB2a1lkRzRHNlpQNmtwQVozK3orY1VsZVNQT1RQT3lRMksybFptY2RwZS9zWmUvYWZXRGdwRytmUUovUnZhTWF1ekdHdEFsOVNUbWxGLy8rZnh1N1JuN1ZmNlBxeVB6aXo4QU8raXFrbndzSmc0Njlzd2VnRi9qN1EvS25FeU1hUm9XMlFlbmZNWHRYQWdhYmRST2s1a1EzZUdNZ2JTbzJaUlQ4KytaT21WOFJpWTR1ZlliaVNEMzFESDVINkNwbnRiclNXYXVlMUYvTFMzZno0RTl2WWNlV3pmaFMrekw0NHY4aWZjclpHQk85bGFuY1VBanJ1bmo4L3FpMWVUUmw3NjVrNitQL0N6UjhJYlgyc3hlVWU3eHhaQTRheFBCVFR1UEUwMGJ5aFp4Y0JnNGQxbTR4SFpiZlBuRU0rZm9BMGlmM0pacXJpN29oRit1Q3g5KytxNG50V1YzQjFxZTNBNTAwditxL1VYZG9mdkgxd3c2WkJlbm5ORnhmRkMxdWlJTWRPSHB0SGszWjI1Z3REd01kazkrdWNteHVUbGM2ZGt2UHBoRW5FV2xYVmZzcnVmZm1IN0s3YUNlcDJibWMrUDBiV24yOVJrczRjZEdaTnRhY1hsa25nZU9BNjJLTndadmNDOGZud3h4Y25qaFNWMGVrcnBiaTdaOVF2UDBUM3ZuYkd3QU1HREtVQ3k2ZHphVHBYOElmMy93SVVFc2RsdDh4dmNuNnpnbXR2dDZvSlp5NGpsbCtPZVhFSkl6VDhCM1hHb3MzMllzVFp6Q09BUU9SdWdpUnVuQnM4cXYrMjY3NUpYVThOdXRINEcySEVSbW5ZL0pMOGltQUE3aFlhOERiQyt2NG00cEFFNmtqRXE3cHNQeUtTSFIxNlRNVVIrcEpaL0E3V2xjNXE5V1Z6bHIxbFA3NjYzbHplWC9sMjZSbW44N0ovLzNqcGk5b1hWbXdzaEtNSmE1WDc2TitIbXN0Z1QybDFPejRoUDJGLzJaLzRYb0NaWHNBNk5jL2crL2NQSWZSNHlkRUpaYW0vSTd0elNuWERtOG9NTHE0NFA2RzY2cmllbm1QK25tc3RRVEtnbFR2ckdYL2hpcjJmMVJGb0N3SXRHTisxWCtCOXN1dlRUMERUcmt0dXFOTXNSTGMxL0F6cnZmUlA0KzFFTmdOMWR0Zy93ZVkvZitDUUNuUSt2eDJsV056YzdyU3NWdDZObzA0aVVpNytmaWpEYnkvOG0yOHlTbWMrTDNydThXWFRnQmZuejdIZk4wWVEzeEdKdkVabWZRYlB4RnJMWlgvL29EaVA3L0UzbyszY044dE4zSHA5NjlseHVWWEhsY2NuK2JYUzlhM1R1Z1dSUk9Bci9leFJ3ZU1NY1QzOXhQZjMwOWFiaXJXUXVXSEJ5aGFXc0xlYmFYdGtGLzEzL2JzdjNoVElPdkc3bEUwUWNQQ0ZjZGlETVFQYVBndmJYTER0Vmo3OHFIb2VmYnUyUlMxL0lwSTlIV1R2MUlpMGhtdFhmRTJBR21UenNTYkdQM3BUVjJGTVliVXNkbU0vTm5kREwxME5oaDQvckdGL09XbEpjZlZibE4rSjZUaVRleTVOK0EwQmxKSHB6RHF0cE1aK28yQllHeDA4NnYrMjY3OTE2Wk5iWi9wZVYyR2dkUmNHSFV2ZHVnM2dlamtWMFNpVDRXVGlMU2JIVnMzQTlCNzVPZ1lSOUk1R0dNWWVQNkZaUDNndjRHR0wwZTdkbXh2YzN1TitlMXpXcStveE5mVkdXTVk5T1VNVHZyT0NVRDA4cXYrMjZDOStpOTlPdlY5MVR1T01URG9JdXhKRFRQVmpqZS9JaEo5S3B4RXBGMjRrVWpEQmQrQXB4MHVwdS9LMGlhZVNlWjU1eE1PaFhqbG1TZmExTVpoK1kzdnVhTk5SNU4yUmw4eXowMlBYbjdWZnc4VDdmN2IycHZQZG50cFU3R1pNNDRydnlMU1BsUTRpVWpVYlZyL2IyNy8zamNwSzlrRmdJMkVZeHhSNXpOd3h2K0g4WHI1WVBVN1JNS3R5ODluOC92WkpZOTd1a0VYWkdDOEprcjVWZjg5VWpUN0x6YlNEaEYyY1lPK0FhWnQrUldSOXFQRklVUWthdXJyYW5ueGlkL3h0MWRlQU1DZmxzNmdyMTlDeW1talloeFo1K1ByM1llVVUwZXkvOE4vc2Jsd1BhZU96VzUybjgva3Q1K1B3VE15U1RsVlUvV081RXVKSStXVVpQWVhWclU5ditxL255c2EvZGY2KzhQZ1M2RzNwa0oraGk4VjIzczBnY3FDRnVkWFJOcWZDaWNSaVlyeTNTWGNQL2NuRkczYmlvbUxZK0FGWDJmd2hSZGpQSnBHOW5tU2hnMW4vNGYvWXUrZVBjMXVlM2grRzY3bEdmelZUSXluZTZ5azF4NlNoeWF5djdDcURmbFYvMjJKdHZaZmpBODc2Q0lZUEJPTXZvWjhycVFSVUZuUW92eUtTTWZRWDZ5RDFxOWZ6OVZYWHcwMFhBRGJwMDhmcGs2ZHlrMDMzVVN2WHRFOW05djRYcXRYcjhibjgwVzFiZWw0T1RrNXY3UFdCZ29LQ3VZQzFiR09KeGJLZDVkdzE0M1hVTEZuRC9HWkF6amx4cCtRTUdCUXJNUHE5QnlmSDRCZ29QNlkyeDJXM3d3L3AxNC9nb1JNM1NTek9ZNnZZVFo2cS9Lci90dGliZW0vTm40Z25Eb1hFZ1ozUkloZG05T3kvSXBJeDFIaGRJUlZxMVlSSHgvUDl1M2IrY1V2ZnNHOGVmTjQ0SUVIWWgyV2RHTFcycThiWXpLeXM3UC9HNmdBWHFtcXFwcTdaY3VXc2xqSDFoRkN3U0FQejV0RHhaNDk5RHJwRkU2NTZiWWV2WFJ6YXdRcjlnS1FtcGIydWRzY2x0K3NKRTc5N3hQeEptZ1VwQ1VDK3hwdWl0dmkvS3IvdGtwcis2L3RkUnFjK3RNZXZ2UjRLd1RMZ1dQblYwUTZsaGFIT0FySGNSZytmRGcvK01FUGVPZWRkM0JkTjlZaFNSZGdqTUVZMDljWTg5MlVsSlE5MmRuWmxlUEdqWHR1NE1DQlEySWRXM3Q2OTgyLzhNbW1qY1QzeitEVUg4L1ZsODVXcU5yOEVRQURodzc3M0cyYThwdnU0N1FmcW1ocWplb3ROVUFMODZ2KzIycXQ2Yi80TStHMG42dG9hZ1ZUMVh4K1JhUmpxWEE2aGtBZ1FFSkNBbzdqc0g3OWVuSnpjM24xMVZjNTk5eHpXYkJnQVFDaFVJaUZDeGN5WThZTUpreVl3QVVYWE1Eamp6OStXTEYxNE1BQmZ2S1RuekI1OG1SbXpKaEJYbDVlMDJ1TjdkYlcxbjdtdVdDdzRXeXA2N284ODh3elhIamhoVTN2OFovLy9BZUFZRERJZmZmZHh6bm5uTU9VS1ZPWU8zY3UxZFhWaDdWelpNelNNWXd4dlIzSG1aMlptYmtqT3p1N2V1ellzUytmZHRwcEo4VTZybWhiOWRmWEFSaDg4YVY0NGpWOXJLVUNaWHVvS3k2aWIzcC8rZy84L0dsaGpma2Q4dlVCV25hOEZRTGxBV3AzMWJjNHYrcS9yZFBhL211SHpnSlBRa2VGMS9YVmwwTHRqbWJ6S3lJZFMxUDFqc0oxWFQ3NjZDTVdMbHpJcFpkZWV0aHJlWGw1dlBiYWExamJzUHp2L1BuejJiQmhBdzg4OEFBalJveGd3NFlOM0hiYmJZVERZYTY5OWxvQTVzMmJSMDFORGErKytpb0F0OTU2YTZ2aWVmREJCMW14WWdWMzNYVVhJMGVPWk1lT0hTUWtOQnlBN3I3N2JvcUtpbGl5WkFsK3Y1ODVjK1p3Ly8zM00yL2V2TStOK1hqazVPUzRnQXRZYTYwTFdHTk00KzlOandIWE5yemhvYSs3eGhoNzhQbW1mUnQvTjhZY2M3OUQyejMwUFErMjVUWEdaRmhya3crR2VuMU9UczUzRGduZEh1WHoyeU4rSHZuNHNQMk1NVWZieGdKOW04dWJNU2JKNC9GY25KQ1FjSEYyZG5hZHRmYXQ1dmJwS29vLytRU0ExSnpUWXh0SUY3Tm4xWElBeHB3eDhaamJOZVYzWEo5MmpxaDdLWDIzQW1oRmZ0Vi9XNlcxL1pmVUNlMGJVSGRUOWcrZytmdzJ5c25Kc1FEVzJxWmoxY0ZqNWFISC9xWmozc0Z0bW40L1pGdHJqTEVIajlVY1BNN1RlSHcrWk52RGZnS3U0emhOM3dzT09kNDMvWDd3OWNqQjQzZlRzZnpnTnYwT3hxa2xRcVZUVStGMGhMUE9PZ3ZIY1JneVpBZ3paODdrc3NzdU8rejFxNjY2aXFTa2hxa0dsWldWTEYyNmxDZWZmSktUVHo0WmdERmp4bkROTmRmd3lDT1BjTzIxMTFKUlVjSEtsU3Q1OXRsblNUczRUL203My8wdU45eHdRNHZpcWFxcTR2bm5uMmZod29XTUhkdHdkL1VSSTBZQXNHL2ZQcFl0VzhiaXhZdkp5TWdBNElvcnJtRE9uRG1IRlU2SHhueThEdjZoY3dCelNDRUJIRlpZSFBQM3R1NTN0TitQOFZyY3dmOCtkOXVXYXV0K1IzUHdvQllIZEp0VGlFa3BLZFJVSGNDR3czRHdZbkU1dG5CMUZidmZmQU9BTDEwODg1amJmcHBmQzFwTHBrWEMxV0YydjlXd0Vsbkw4NnYrMjFKdDZiL1lNS0Q4dGtpb0NrcVdBczNuOTBoSEhCL05FYzk5N3NIc3lPUHpVVTRZZnU2MlIrNXpyRzJPZHZ3KzRqMjA5cjkwYWlxY2pyQnExU29TanpISGZmRGdUMWNDS2lrcHdWcmJWTWcwR2pwMEtCVVZGYml1UzJscGFkTnpqWktUazJtcDR1SmlJcEVJcDV4eXltZGUyNzE3TjlaYUxyLzg4cys4RmdxRmpocno4U29vS0dpY0syUWEvOHZOelhYcTYrdE5UVTJORXc2SFRkKytmWjFJSkdJQ2dZRGp1cTVKU2tweVhOYzFrVWpFSkNRa09KRkl4RVFpRVNjK1B0NkV3MkhIV21zaWtZamo4L2xNNDJOcnJmRjZ2WTYxMXJpdTY4VEZ4VFc5RmhjWFoxelhiWHJONi9VYWErMHNZOHovV0d2L0RleXoxbnJnMHdQSHdUL29oeHhIRHZ0TGJWelhQYklTTklmOC9QU29jNVJ0ckxXampXbDJUZDJndGJiY2Nady9yRnUzYmc1OGVvYXdxOHM5OHl6ZWVPR1BsTCt6Z3N3dlhSRHJjTHFFNHFWL0lsSlh5NmpUejJESWlLeGpidHVZMzdMVmV4a3d2WDhIUmRpMUZiMnhtMGlkMjZyOHF2KzJYRnY2TDJWdndZQ3ZkVkNFWFZ6eFM1aEl5L0xiS0Q4LzN3TjRjM056dmZ2MzcvZlcxdGI2K3ZidDZ3a0dnOTc0K0hoZktCVHlKaVltZWdLQmdNL2o4WGpDNGJEWDcvZDdRcUdRejNWZGo5ZnJqWE5kMXhzWEYrZHhYZGNEeExtdTYvVjZ2UjdYZFQwZWp5Y3VIQTU3UEI2UDExcnJPYmlQSnhRS3hYazhIbysxMW1PTWFYek42L0Y0bklQUGVSekg4YnF1Nnh6eHZHT3Q5Ujc4NlJoalRnYkdBT3ZhTWJNaXgwMkZVeXNkK3IwNVBUMGRnTzNidHpOcTFLY25TWXFLaXNqSXlNQnhuS1lpYWMrZVBVMlBHNHNwb0drNTh2cjYrcWFDcmZFYUpZRFUxRlFBZHV6WXdjaVJJdytMcFcvZmhobGlyNy8rT3BtWm1TMktPWW9hcDg2eGJ0MjZ3Mjc3WGxSVTFCN3ZkMHpqeG8yYmNuQnhocmZ5OC9OdjZzajN6czdPM2cxa0hQcmN3WkdsZ091NmF5S1J5TGZYcjEvL2NVZkcxSkhPdTJnbWYvL1R5K3o4MDB2MHlUNmQrSFI5dVQ4V054S2g1RzhOWit1L2ZQRi9OYnQ5VTM1ZjIwM3FtTjdFcCt1cy9iRzRFVXZKUHhvV3RHeFZmdFYvVzZTdC9UZTRjd21rbmdIeEdjM3UwNk81RWN6QjBhYVc1UGZRUFlIZ3VuWHJnbzFQN05xMUs3cXh0YU54NDhiZDZEak9RMEN3MlkxRllraUxReHlIdExRMHBrK2Z6dno1ODltOGVUT1JTSVFQUC95UVJ4OTlsS3V1dWdxQUlVT0dNR0xFQ0I1NTVCRU9IRGhBY1hFeGYvakRINXJhR0Rac0dJbUppU3hkMnZDSE1oQUk4T3l6enphOW5wR1J3ZFNwVTVrL2Z6NmJObTBpRW9td2NlTkdpb3VMeWNqSUlDY25od1VMRmxCYVdrb2tFbUhUcGsyc1hidTJZeE1oaDZxMzF2NjF2THg4VUg1K2Z2d0hIM3d3clRzWFRRRHBtUU80OVB2WEU2bXRZY012NzZCdWQwbXNRK3JVSEkrSDlFbG5BckRpamFYTmJ2OXBmaU1VTHRoTVhhbnU2WElzanNlUVBxSGhwRkxyOHF2KzJ4SnQ3YjhtVW9NcHZCM3F1czZYK1pod1BOajBxVURMOGlzaUhVdUYwM0c2ODg0N3ljM041ZnJycjJmU3BFbjgvT2MvNStxcnJ6N3MycWg3N3JtSDh2Snl6anZ2UEc2OTlWWXV2dmppcHRmOGZqL3o1OC9ucFpkZTRzSUxMK1M2NjY1ajh1VEpoNzNIL1BuekdUMTZOTmRkZHgxVHBremhqanZ1SUJBSUFIRHZ2ZmZpT0E2WFhISUpaNTU1Sm5mY2NVZFVGb0dRVnNtTFJDS3ZCQUtCZnZuNStRa0ZCUVZmMmJselo0LzZkdkRsYi93WFg3bmtNb0lWZS9ud2pqbnNmWDlOckVQcTFJYk1uSVhqODVILzdrcjI3aWx0ZHZ1bS9PNExzWDcrUnZiK2MxOEhSTmwxRGIxNElJN1B0RDYvNnI4dDB0YitTN0Fjcy83SHNQZmREb2l5Q3h0NkZUZ3R6NitJZEp4Mm1jTVZLNDNYakt4YnB5bXkwWmFibXd0QWZuNStwK3d6aHd6elA5VFJVL1hhcWp2MjExY1gvWjZYbjNvTTEzWHBPMzRpSjF4NkJmNjA5RmlIMVNsOXN1aHBkci81Rnk2Yy9VMW1mdmVhRnUxeldINXorekRza2tINCsybkZpS1BadHFTSTNXK1Z0VDIvNnIvSGRMejkxL2FkRE1PdUJyK21SaDdWdGljd3U1YzJtOS9PZm14dXFhNTRESmVlU1NOT0loSTFGODcrSmpmTi94V3BhZWxVdkwrR0QrYmN4TTQvdlVTb3FpcldvWFU2L2M1b0dGbmVYTGkreGZzY2x0OTFsUlQ4ZkFNN1h5c2hWQjF1cnpDN3JMVFRHNVp2YjNOKzFYK1A2WGo3cjZsNER3cXVoNTFMSUhTZ3ZjTHN1dEttQUszTHI0aTBQeFZPSWhKVjR5Wk81dDVuL3NqVTgyZEFPRXp4bjE2azRPWWIyUGwvTHhDdXFXNitnUjRpYWZnSU1JWmRPN2EzYXIvRDh3dEZyKzBtZjA0aE8xOHRJVnlqQXFwUjByQkVNQnhuZnRWL1AwODArcTlER0ZPMEJKUC9mZGo1UndpclFHMlNkQ0xRK3Z5S1NQdFM0U1FpVVplUWxNVDNicm1kT3g5OW1qSGpKMktEQVlyLy9ESmJIL3ZmV0lmV2FUamVPTHpKdmFpdGJ2Mlh4Yy9tMTFLMGREZGJudGFYckVhTzE4R2I3STFTZnRWL2p4VE4vbXRzQUZQMFBHeDV1QjBpN2FLY09LdzNwVTM1RlpIMm84SkpSTnJOc0pOUDRTZjNQY2ozYi9zWkFQVjd5MkljVWVkaHJjVU4xQlBuYS9zMVNrZm1OMUN1bFh3YldRdHVJQkxWL0tyL2ZxbzkraS8xeXUrbkxNWTl2dnlLU1BTcGNCS1JkamRtL0VRQWdudjNZaU9SWnJidUdZSjd5M0dEUVZLanNQaEFZMzREKzRMWWlGYlZCQWpzRGVBR2JWVHpxLzc3cWZib3Z5WllCbGI1QlJxS1NEY1FsZnlLU1BTb2NCS1JkcGVTbXNvSldTY1JxYXRsZitHL1l4MU9wN0QzbjNrQW5EeHF6SEczOVdsK1hTbzM2RUo3Z0lxQ1NpRGErVlgvYmRRZS9aZElMVlIrY056dGRRc1ZxNEhvNUZkRW9rZUZrNGgwaUtsZm1RRkE4V3YvMXpDUHFnY0w3cStrK004dlk0eHB5c3Z4YXNydnNsTGxkMytJb3FXNzJ5ZS82ci90Mm44cGZoSG8yZmtsdUErS25vOXFma1VrT2xRNGlVaUhtRGJqNi9STjcwL1Y1bzJVL0hWWnJNT0ptVWhkSFp0Lzh3Q1J1bHJHVFpwQzFzaFJVV20zS2I5YmE5ajE5NTU3clVpa0xzS21SN2NScVhQYko3L3F2KzNhZjAzVlI3RHIxYWkwMlNXRmEySFR2WmhJZFBNckl0R2h3a2xFT29UUDcrZTZuLzRDajlmTDl1ZWZwWFQ1MzdFOTdNeDkvZTRTTnZ6eURxbzJiNlJmUmliZnYvV25VV3Y3c1B5K1ZFenB5dkllTnpCU1gxcFA0WUxOVkcydGFkLzhxdisyYTM3TjltZWc5Ry8wdUpHbnVsMll3dHN4VlI5RlBiOGlFaDBxbkVTa3c1d3laaHpYM240SGNYRnhiSHZtY2JZK3ZwQmc1YjZvdE8yR3c3aWg5bHRWemxyYjV2djQxTzB1WWZ2emkvaGc3djlRcytNVE1vY01aYzc5ajVDY2toTFZHRC9OcjQrUG45dkpscWUzRTZ3TVJhVnROK3ppaHR5b3RIVTAxdExtKzFEVmxkYXovZVZpQ3ViOWg1cWRkUjJRWC9YZmRzMnZMdzd6OGNLRzVjbURGZEZwM0EyRDI1NnJUbG9JdC9FK1gzVzdZUHZ2TVIvY0FMWGIyaTIvSW5MOHZMRU9RRVI2bGduVHBwT1dNWUNGZC8rY1BlK3RwR0pkSGhuVHYwei9LZE9JSHpBUVkweXIycXN2MjhQZXRlK3grNi9MY0VQL2YzdjNIaDFWZWJoNy9QdnVtY3prRG9GQWdnU0VHUEdDSUROUnVWUVJpcGVEUDJ0cmYxcmxJcVhYbjZpcnRrZVBpdGhpd2F3aVJid3VkV25WVm9SaXE2eUtpRzN0YWJsb01YaElySmhZRUl3Z0VPNEdrZ3pKWFBaNy9naEpRZEVZU05pNVBKKzFzbWFZeTd1ZmVWY1M1c203OTU0WVEyYmRUM0t2M3EyYTJib3VGYzgvdys0VmY4T1hsa2Jtb0xOSUd6Q1FZSFp2a3JwMUl5bWpHMDVTRWhpRGRWM2kxUWVKSGFpaWRrc0ZWZVhyaVh4Y0FZRGY3MmYwZjEzRjlUZmVRa3BxV3F0bWJIVFUvTDY5bmYybFZlU015YWIzcUo2azVDYlR3dW1sYm04OSs5NnBvdkp2dTNIakxrUHZPWlBrWHNGV3pXeGR5MGNMUDJIMzZuMzRVbjFrbnA1Tytxa3BCTE1ESkdVa2taVGh4eVE1R05QdzJIaE5uT2lCT0xWYkl4ejRvSnJhclllQXh2bTk4dVROcjc1L1c5MVI4N3RqQmV4N0c1czdIbnFQZzVTK1FFdS9nWGZCdmpjeGxVdkJqV0dIUGdqSk9hMGIycnJ3MFpPWTNYOEZYem8yODJ4SVB3MkN2U0dwT3lSMUE1TUV4bWw0Yk93QXhLcWc5aU00OEM5TTdXYmc4UHlPYjl2NUZaRVQwOExmUU8xYk9CeXVCVkpYcmx4SmVucTYxM0U2alVna3drVVhYUVJRVjFKU2t1SjFubU1aTm16WXJZN2pQQVE4VkZKUzhqT3Y4M3dWNFhEWUFxeGJ0ODdyS0o2SVJhTXNYZmc3L3ZiS3k5UWNPQUJBY2s0dTNZY1ZrbjdxUUlLOWN3aDA2NDR2SlFYajh6ZjhSYjYram1qVnA5VHYyMHZ0eHg5eG9HdzlrYTBmSHpWdUlLc0hCZE4rUXVhZ3Mxb25aMDBOVzE1NGxyMXZ2M1hjWTJSbTlXRDRtSEZjOXUxcnljM3IxeXE1bW5QTStlMGRKR3RvSm1uOVUwbnVIU1FwMDQ4L3hZZnhHZHk0eGExUEVEMFFwMzVmbE5vdEVhbytxQ2J5eWFHanhnMTBUK0wwSHcwZzgvVFcrUjBicTQzejhhSnQ3SDNuK0ZkdTJzMzg2dnUzMVJ4cmZrbnVnODA2SDlKT2crUmNTTW9DZndvWTMrRVZwYnFHRXl2VTc0YmF6VkQxTDB5azR1aUJBejJ4cDk4R21XZTNUdEI0TlZROGhkbTcrcmlIT0pINUxTd3NCS0NrcEtSRHY1L3JpUCtIUzlmVW9YL1FQaXNVQ3EwMXhwei8yOS8rbGlGRGhuZ2RwOVBZdkhrelV6Zml2QUFBSEFCSlJFRlUzL25PZDdEV2xwZVdsZzcyT3MreGRNUmZ1bDI5T0RXS1JldFo5ZnBydkxONkJSdmVlNWQ0ckdXN2xtVjA2OGJaNGZPNDhOTHgvUG1sRnlrcmVRZUFyUE9HMCtlUy8wWEdvRE14VHN2M1NxN2Z0NWU5YTk1a3gvSlhTRVFpcEhmcnhzMC9uMFh2UG4ycDJQQUJXelo5eUtmNzlsSmQ5U2sxQncrU2lNZkJnT1A0eU96ZW5XNDlzK25iZndEbm5IY0IvZkpQYS9IMlcwdGJ6VytQY0hkeXY5Nkx6SUkwak5QeS8wcnE5MGZaVy93cDIvKzhpOFNoaE9aWDM3L0gxRmJ6YTN1TWhENVhRc1paRFN0QkxWVy9CL2F1d214ZkFvbGF6K1pYeFVuazVPclFQMmlmRlFxRmJqVEdQSEgyMldkenp6MzNrSmVYUjFxYWxydVBWeVFTb2JLeWtubno1ckYyN1Zxc3RiTktTMHRuZXAzcldEcmlMMTBWcDgrTDF0ZXhxYnlNRDk5L2o5MDd0ck4vN3g3cUloR2k5WFVZNHhBSUJrbkx5Q1FyTzV1K0EvSVpOR1FvcHhZTXdqbjh4dEpheTE5ZWZwRmxpeFp3NE5PR1l5T1NNcnZSZldpSWpOUFBJRG0zRDRHc0xQenBHVGlCQU1aeGNHTXhFcEVJc1lNSHFOdTlpOGduVzZsYS95NjFGUTI3enpnK0grZGZOSWJKdC95VTdqMnpQWnViMXRBbTg1dmhwL3VRVERKUFN5TTVONWxBOXlUOGFYNmNnTUU0QmpmbWtqamtFanNZbzI1UGxOcHRFYXJLcXFuOU9BSm9mdlg5KzlXMXhmeVMxQTNiL1R6SU9CTlNUb0ZBRC9CbmdoTm9LRlJ1ck9IenBXSlZVTGNUYWorR3FoSk03U2JBKy9sVmNSSTV1VHIwRDlveEpJVkNvZGVOTWVPOER0SUpGZGZYMTQ4dUt5dHJ5Nk5yajF0SC9LV3I0dFIyb3ZWMS9QT052N0RtNzIrd3FieU1hSDFkaThmbzA2OC9vVkVYTXZiS2I1MjAzWk02Q3MxdjI5TDh0cTNPTkw4cVRpSW5WMmM3T1VTc3RMUjBmQ2dVdXMwWU13RTRIV2lYeCtSMEVIWFcybytBbDZMUmFGRjdMVTBpbnhVSUpqUG15bTh5NXNwdkVvdEcyVlQrUGhVYlBtREgxaTBjK0hRL3RRY1BFb3ZGY04wRVNVbEpCRk5TeWV5ZVJYWk9McWVlUG9nemhweExWbll2cjE5R3U2WDViVnVhMzdhbCtSV1I0OVhaaWhNMGxLYzV3Qnl2ZzRpSTk1SUNBYzRhRnVhc1lXR3ZvM1JLbXQrMnBmbHRXNXBmRVdrSmZZNlRpSWlJaUloSU16cmppcE5JaDlLNGo3cUlpSWlJdEY5YWNSTHhpTFYycmRjWlJFU2t3M3ZmNndBaVhZVlduRVE4VWxwYU90enJEQ0lpSWlMeTFXakZTVVJFUkVSRXBCa3FUaUlpSWlJaUlzMVFjUklSRVJFUkVXbUdpcE9JaUlpSWlFZ3pWSnhFUkVSRVJFU2FvZUlrSWlJaUlpTFNEQlVuRVJFUkVSR1JacWc0aVlpSWlJaUlORVBGU1VSRVJFUkVwQmtxVGlJaUlpSWlJczFRY1JJUkVSRVJFV21HaXBPSWlJaUlpRWd6Vkp4RVJFUkVSRVNhb2VJa0lpSWlJaUxTREJVbkVSRVJFUkdSWnFnNGlZaUlpSWlJTkVQRlNVUkVSRVJFcEJsK3J3T0lpSWlJaUhRaS9uQTRmSU8xOW9mQXVjYVlOSzhEZFdBUmEyMFo4R3hwYWVrelFNekxNRnB4RWhFUkVSRnBIZjV3T1B3SDRGbGp6Q2lWcGhPV2FvdzUzeGp6UkNnVWVoMUk4aktNVnB4RVJFUkVSRnBCT0J5K0FiaDY0TUNCekpneGc0S0NBakl5TXJ5TzFXSFYxTlJRVVZIQjNMbHpLUzh2SHhjS2hXNHJMUzJkNDFVZXJUaUppSWlJaUxTQ3c3dm5NV1BHREVLaGtFclRDVXBQVDJmSWtDSGNjODg5QUJoakpuaVpSOFZKUkVSRVJLUjFuQXRRVUZEZ2RZNU9KUzh2ci9IcTZWN21VSEVTRVJFUkVXa0ZqY2MwYWFXcGRhV2xOUjBxbHVKbERoVW5FUkVSRVJHUlpxZzRpWWlJaUlpSU5FUEZTVVJFUkVSRXBCa3FUaUlpSWlJaUlzMVFjUklSRVJFUkVXbUdpcE9JaUlpSWlFZ3pWSnhFUkVSRVJFU2FvZUlrSWlJaUlpTFNEQlVuRVJFUkVSR1JacWc0aVlpSWlJaUlORVBGU1VSRVJFUkVwQmwrcndPSWlJaUlpTFFub1ZCb0hCQXZMUzE5QzRpMzlmWmlzUmlMRnk5bStmTGxiTm15QmRkMTZkT25ENy82MWE4NDg4d3oyM3J6OGhXcE9JbUlpSWlJSEcyOE1lYTJVQ2kwSDNnUldGSmRYYjE2MDZaTjlhMjlvYnE2T202NjZTYXN0ZHgrKyswTUdUS0VlRHpPK3ZYclNVbEphZTNOeVFsUWNSSVJFUkVST1FaalRBOWdHakF0TXpQellDZ1Vlc2xhKy9MdTNidFg3Tml4STlJYTIzanNzY2VvcjYvbnVlZWVJeEFJQUJBSUJCZytmSGhyREMrdFNNYzRpWWlJaUlnMEw5TVk4MzNIY1Y3THpjM2RIUTZIWHhnMmJOaTN6ampqakl6akhUQWVqL1BLSzYvd294LzlxS2swSFVzc0Z1UHh4eC9ueWl1dlpQanc0Vnh4eFJVOC9mVFR1SzRMd1ByMTZ5a3NMS1M0dUppSkV5Y3lZc1FJdnZPZDcvREJCeDgwamJGNDhXSXV1K3d5Um80Y3lieDU4NDU2WGlUeW53N1llRnMwR20yNi91cXJyM0xaWlpkeCtlV1hzM2J0V2hZdVhNallzV081OU5KTFdiVnFWZE56bzlFb2MrZk9aZXpZc1Z4NDRZWGNmZmZkMU5UVUhEWHUwcVZMK2ZyWHY5NlVvU1BSaXBPSWlJaUl0QWVqUTZGUWUzazNmWEV6OTZjQmt4ekhtWlNXbGxZWENvV1dXV3YvME5LTmJOMjZsVWdrd3BBaFE3NzBjVVZGUlpTWGx6Ti8vbnp5OC9NcEx5L25ycnZ1SWg2UE0yM2F0S2JITFZteWhFY2VlWVJBSU1BOTk5ekQ3Tm16V2JSb0VkdTJiZVBYdi80MVR6enhCT2VjY3c0VkZSVXR5cmxwMHliKzlLYy9jZi85OXpOanhnekdqaDNMYTYrOXhvTVBQc2o4K2ZNWlBYbzBBUGZkZHgvYnRtMWo4ZUxGQklOQnBrK2Z6Z01QUE1ETW1UT2J4aW91THViVlYxL0ZXdHVpRE8yQmlwT0lpSWlJZU1ZWTAzamNVTmdZRS9ZMHpIR3cxanFIZCtuTGJlbHpZN0VZQUg3L0Y3OGxyNnFxWXRteVpUenp6RE1NR2pRSWdLRkRoM0xqalRmeTZLT1BIbFdjYnJubEZyS3pzd0c0L3ZycitjbFBmb0xydWlRbEpXR01ZZWZPblZ4d3dRVU1Iank0UlRtdnUrNDZVbE5UdWVLS0sxaTJiQmxUcDA0bE5UV1Z5eSsvbkNWTGxwQklKRGg0OENETGx5OW4wYUpGNU9Ua0FEQjU4bVNtVDU5K1ZIR2FNbVVLYVdscExkcCtlNkhpSkNJaUlpS2VTU1FTQy94K3Y5OWErOFg3cXAxOFZ4bGp2bXpWNlJDdzBscjdMckMwcEtSa0RVQTRISDZrSlJ2cDA2Y1B4aGcyYmRwRVlXSGhNUjlUV1ZtSnRaYjgvUHlqYnUvZnZ6Lzc5Kzl2MmwwUG9HZlBuazNYTXpJeXNOWVNqOGZKeWNsaDl1elpQUHp3dzd6d3dndE1uejZkVUNqMGxYTjI3OTRkZ05UVVZJQ21jaFlNQmdGSUpCTHMzTGtUYXkwVEprejQzUE1iQ3lKQVhsN2VWOTV1ZTlNWmlwTS9IQTdmWUszOUlYQ3VNYVpqVnRqMklXS3RMUU9lTFMwdGZRYUlOZmNFRVJFUmtSUHgzbnZ2MVFLUGVaM2pTS0ZRNkJRK3M3dWV0YmJXR1BOMzEzVmZqc1ZpTDVlVmxkV2M2SFl5TXpNWlBudzR2L3ZkNzc2d09QWHExUXVBTFZ1MmNNNDU1elRkdm0zYk5uSnljbkNjcjNiS2d2SGp4M1BKSlpmd3lDT1BjTWNkZC9ER0cyODBIVmRWVjFmWFZJb2FqMGxxcVI0OWVnRHcybXV2a1p2N3hZdHZ4cGpqR3I4OTZPZ25oL0NIdytFL0FNOGFZMGFwTkoyd1ZHUE0rY2FZSjBLaDBPdEFrdGVCUkVSRVJEeDBFRmhpcloyd1o4K2VYaVVsSlZlOSsrNjd2MnVOMHRUb3pqdnZwS3lzakR2dXVJTk5telkxN2ZiMmozLzhnODJiTjVPZG5jMjRjZU1vS2lyaXd3OC9KSkZJOFA3NzcvUGtrMDh5WmNxVXI3U055c3BLM24zM1hZd3g5T3ZYajJnMGlyV1dBUU1Ha0pxYXlySmx5d0NvcjY5bndZSUZ4L1U2Y25KeUNJZkR6SnMzajEyN2RwRklKTmk0Y1NOcjE2NDlydkhhb3c2OTRoUU9oMjhBcmg0NGNDQXpac3lnb0tDQWpJempQckZKbDFkVFUwTkZSUVZ6NTg2bHZMeDhYQ2dVdXEyMHRIU08xN2xFUkVSRVRySTFydXRlSFl2RmxwZVZsVVhiY2tQOSsvZG40Y0tGUFBYVVU5eHl5eTNzMjdlUGxKUVVCZzBheE05Ly9uTUFaczJheFdPUFBjYk5OOTlNVlZVVmVYbDVUSjA2bFd1dXVlWXJiU09SU0RCcjFpeTJiOTlPMzc1OXVlKysrekRHRUF3R0tTb3FZdDY4ZWJ6MDBrdjA2dFdMc1dQSFVseGNmRnl2NWY3NzcyZk9uRGxjYzgwMXhHSXg4dlB6dWZYV1c0OXJyUGFvNDY2VkFhRlE2QzFqektqZi9PWTNMZHBQVTc3Y2hnMGJtRGh4SXNCN0pTVWw1M3FkNTZzWU5tellyWTdqUEFROFZGSlM4ak92ODRpSWlFalhFdzZITGNDNmRldThqdExwTk83S1dGSlM0bGwvNmVpNzZwMExVRkJRNEhXT1R1V0lnL1pPOXpLSGlJaUlpRWg3MGFHTFUrTXhUZG85cjNVZGNZcklGQzl6aUlpSWlJaTBGeDI2T0ltSWlJaUlpSndNSGZya0VDSWlJaUxTY1YwN2NtU0tQem1lYjZ5dkQ5Yk53cEpwak9OWXJER0dpR1BOZ1RqdTNyalB0L1dQZjE5VENiak5EaXJTUmxTY1JFUkVST1NrK0VaaFlXcEdwdjlTZ3hsbnJMM01XanZJV0YvRHdmN0dhVHB0bVRsOHhScnc0ZUJ6TFpNdkhoR3hoalhHMnBYVzhFWjBSZkU3ZjRTRVY2OUZ1aDRWSnhFUkVSRTVGdWU2VVlVRG5TVG5iRCsrZ2E2aFA1RFhzQ3BFS21BdEhBSU9HdXducmpXZjRMb2JqTStVTFZ4UnZPM0lnU2FOR1o2SDVmOFl6UGV3SEQ0NDNROXBlZGprVXlBNUZ3TFprTlFObkVCRGlVcEV3WTFBZEIvVTc0VzZ5bFFUMlRxTytNRnhCbVlGTHg2eGM1S3hEMGNUMFdmK3VMcDB6MG1mSGVseVZKeEVSRVJFQklCSnc0ZG5tbVQ3WHhqbkNxeTlFbU82QTFpTytBeWJJMDRHYlk2NDVoakExM0Q0L09ReEl6WmJ5OHNKRzEvc044NGxZR1pqQ0dLU3NOMURrSDB4WklYQWw5cWlmQllMdFZ0Zy94clkrMmF1cWR2K3E2QXZjT2ZFTVNOK3RtakYyNzg5L2xjdTBqd1ZKeEVSRVpFdWJ1S0Y1K2M3ZnVjT3JMa0JZMUlCYkxBWHBCZEFTaDZrRG9CZ05nU3l3RWtHSnduY0JMaUhJSFlBNm5iQ29XMVFXNEdwM1F6UmZhY1p3eDErNDcrallRc090dGZYb2Y5RUNQUTRnYVFHMGdZMGZPVmRqOTIzR3ZQeHM5MmRXTlZ6azhZTVAyUGhpdUxwSnpvWElsOUV4VWxFUkVTa2kvcEdZV0ZxWm9aL0ZwaGJBVC9KT2Rqc0M2SFgxeUdsNzVjLzJRZVFBY0hla1A2ZmozNXNXQldxZ0YxL3creGJCUmhzd2M4Z0s5eTY0WTJCN05IWXpIUGd2ZHN4c2YxM1RSNHpjbVg5aWpWditNY1VadG1ZRzhEbjkva2N4MWJIcWc0c2ZXdERkZXNHa0s1R3hVbEVSRVNrQzdyMndzTCtBYi8vRllNWlJxQW50dDlFNkRXMjRmaWlFMklnTFIveWY0d2Q4RDJ3THZpQ3JaTDVtQUk5NE5RYllOUERnSDA5ZVBGd0Y0eEQwbjhla3BtVXhhU0xSMFFOZGhQdy95d1V1eWIrOTkrdldQZnZ0Z3NtblkyS2s0aUlpRWdYTTJGTVliYlArdDhBTTRpczg3RUZQd1YvV3V0dnlFbHEvakd0SWYwTUdqNmUxQVhqYy9Dblk1MWdVd2swaVVPWWVHMEFFbWNEWnh1WTRpT0p5V09HYjNCZCsrdnEyc1R2WDEyM0xuSnl3a3BIcGVJa0lpSWkwc1g0U0hvU3d5Q2JkUUdjY1ZjcnJESjVMT1VVYk9FekRkZVR1bjN1OVZob09BZGcvVTZvcVlBRDcySU8vQXZxZDUzaE9PWTMzZEtkWDB3YVBmeEhDMWNWLy9VRWswU0ExSnFhR3RMVDAwOXdLR2tVaVRSMTJqb3ZjM1R3bnhJUkVSRVJhWWxKRjU5L1B2RGYrRE9oNE5hT1g1b2FCYklhdnI3bzlSZ0R5WDBnZXhTY2RoTTIvQ1Qyeko5ajB3ZUJvVC9HL0hueW1CRjNua2dFYTIwWlFFVkZ4WWtNSTU5UldWa0pnTFgySXk5emRKS2ZsSlpidjM0OWhZV0ZGQllXY3Q1NTUzSEpKWmN3YTlZc3FxdGIvN2pCeG0xRm85RldIMXRFUkVTa1pYelhBTmpzMFcyemUxNkhZU0NyRU02NUg5di91eGhqRERCbjBwamhQejJCUVo4Rm1EdDNMaHMyYktDMnRyWjFvblpSa1VpRXpaczNNMi9ldk1hYlh2SXlUNWZmVlcvMTZ0VWtKeWV6WmNzV2Z2bkxYekp6NWt6bXo1L3ZkU3dSRVJHUnRtSHN1V0NnKzdsZUoya2ZqSUcrVjJPRFBURWZ6c2RnNWt3WU0vTFB2MSt4cHNVbmppZ3RMWDBtRkFwZFUxNWVQbTdpeElsdGtiWXJLNDVHbzBWZUJ1aXlLMDVIY2h5SGdRTUg4ai8vOHorOCtlYWJ1SzdyZFNRUkVSR1JWbmN0K0xBMG5EdThoUjgrMitsbGo4Ym1YZ2tRZExEM0h1Y29zZExTMHZIVzJ1bkFlOENoMW9yWFJkVlphOHV0dGJQcTYrdEhsNVdWZWJyN1ZwZGZjVHBTZlgwOUtTa3BPSTdEK3ZYcm1UcDFLak5uenVTaGh4N2lpaXV1NFBiYmJ5Y1dpL0gwMDAremZQbHk5dXpaUTgrZVBibjY2cXY1d1E5K2dPTTA5TkNEQnc4eWUvWnMzbnJyTFhyMDZNRzN2dld0cG0wMGpydDY5V3BTVTFPUHVtM05talVFQWdGYzErWDU1NTlueVpJbDdOcTFpNTQ5ZS9MQUF3OXcxbGxuRVkxR2VlaWhoM2o5OWRlSnhXS01IajJhdSsrK20vVDA5Qy9NTENJaUlqTHBvaEZmdytFSlk4Z0h3Q1k4VHRRTzlmMXYyUFZuakkxZCtlUEN3cVNuMXEyTEhjY29zZExTMGpuQW5OYU9KOTVTY1FKYzErWGYvLzQzanovK09OZGRkOTFSOXhVWEYvUHFxNjlpclFXZ3FLaUk4dkp5NXMrZlQzNStQdVhsNWR4MTExM0U0M0dtVFpzR3dNeVpNNm10cldYcDBxVUEzSGxueTQ0emZQREJCMW01Y2lXelo4OW04T0RCYk4yNmxaU1VGQUR1dSs4K3RtM2J4dUxGaXdrR2cweWZQcDBISG5pQW1UTm5mbUhtRXhFT2h4T0F0ZFltakRFSmE2MTcrREpoakhHUGNYdHo5emZkRHJoQTAvMk4xeHR2UC94MXpNY2VZNnloSi94aVJVUkVPcUZyeHd4T0Q5aU1JbVA0Q1lBTjlvYTg2NkRiRUsranRUK0JMR3kzSVppcTByU2FOR2Nrc01yclNOSitkUG5pZE5GRkYrRTREdjM2OWVQYWE2L2wrdXV2UCtyK0tWT21rSmJXY09Ca1ZWVVZ5NVl0NDVsbm5tSFFvRUVBREIwNmxCdHZ2SkZISDMyVWFkT21zWC8vZmxhdFdzV0NCUXZJenM0RzRJYy8vQ0czM0hMTFY4cFRYVjNOaXkrK3lPT1BQODY1NXpic2U1eWYzL0NIb1U4Ly9aVGx5NWV6YU5FaWNuSnlBSmc4ZVRMVHAwOC9xamdkbWJrVk9BREdHTi9oUzFyenN0Rm4vLzFsOTMzWldOWmFMWW1MaUlnY05uRlU2RlJqZzY4YXd4Qk1BTnYzYXNpN0ZreVhmd3Y0eGRMeW9hb1U4UFh6T29xMEwxMytwK2JJWGVhT0pTOHZyK2w2WldVbDF0cW1JdE9vZi8vKzdOKy9IOWQxMmJWclY5TnRqVnB5SHYvdDI3ZVRTQ1E0NDR3elBuZmZ6cDA3c2RZeVljS0V6OTBYaS8xbkpmbkl6Q2VxcEtURUFaekJnd2Y3YW10cm5jek1URjhrRXZHbHA2YzdkWFYxdmtBZzRFc2tFbzdmNzIrNmpNZmpQcC9QNS9QNy9VN2pkZGQxSGNkeGZLN3JPcTdyK3B3R3ZzYnJoeStQZkZ6VDdjWVluN1hXT1h6cE04WTQxdHBqM2U5V1YxZi9ydFZldklpSVNBYzJjVlRvVkJNSXJEYlF6eWFmQW1mZURTbXQ5eDZoMDNLQ0FCaUREZ0tUbzNUNTR0U2NJMWN6ZXZYcUJjQ1dMVnM0NTV4em1tN2Z0bTBiT1RrNU9JN1RWSkoyNzk3ZGRMMnhUQUVFQWdFQTZ1cnFtZ3BiVFUxTjAvMVpXVmtBYk4yNmxjR0RCeCtWcFVlUEhnQzg5dHByNU9ibWZxWE1yY0FDaWJLeU11MElMU0lpMGtHTUx5Z0lta0RnWllQcFp6UE9nalB2NmVLbkhtK0I2RjRBak9QdThEaUp0RE02cTE0TFpHZG5NMjdjT0lxS2l2and3dzlKSkJLOC8vNzdQUG5razB5Wk1nV0FmdjM2a1orZno2T1BQc3JCZ3dmWnZuMDd6ei8vZk5NWUF3WU1JRFUxbFdYTGxnRU5KNlJZc0dCQjAvMDVPVG1NSGoyYW9xSWlObTdjU0NLUllNT0dEV3pmdnAyY25CekM0VER6NXMxajE2NWRKQklKTm03Y3lOcTFhMC91UklpSWlFaTcxak12K3dhREtTU1lDMmY5UXFXcEJVeDF3MW5JM1pqOXdPTW8wczZvT0xYUXJGbXpLQ3dzNU9hYmIyYmt5Skg4NGhlL1lPclVxVWNkR3pWbnpoejI3dDNMcFpkZXlwMTMzc20zdi8zdHB2dUN3U0JGUlVXODlOSkxYSFhWVmR4MDAwMk1HalhxcUcwVUZSVXhaTWdRYnJycEppNjg4RUx1dmZkZTZ1dnJBYmovL3Z0eEhJZHJycm1HcjMzdGE5eDc3NzJ0Y2hJSUVSRVI2VXpzZHdGcy80bmdTL0U2VE1kUnR3c2lXN0hXZnJMb3pYYys4anFPdEMrdHVrL1h5UllPaHkzQXVuWHJ2STdTNlJRV0ZnSlFVbExTb2I5SFJFUkV1cUpKRjQvWVp3dzk3QVV2Z2kvb2RaeU80NU5GbUcxL0FQak5DeXZlL3BIWGNhUjkwWXFUaUlpSVNHZGoyQStBalhzY3BBT0pWVVBsTXF5MTFycXhSN3lPSSsyUGlwT0lpSWhJcDJOZkFXRFAzejNPMFlGc2Z3bVRpQUM4c1hEVnV2VmV4NUgyUjhWSlJFUkVwSk5KWUI0RDZ2aGtjY054Ty9MbDNBU21zdUhFWGNhMVdtMlNZMUp4RWhFUkVlbGtGcTk0KzJQWGNxZEoxR0xLWnNBaG5WbjdTemsrYksvUkFGakgrYjdIYWFTZFVuRVNFUkVSNllRV3JYejdFU3dQRXQyTFdYOGI3SHZMNjBqdFcvOHA0QVF3aG05ZVAvcjhmbDdIa2ZaSHhVbEVSRVNrazNwaDVkdi8yMXA3TjRsRENiUHgxN0JoTHRUdjlqcFcreFRJd3ZhK0RNRG5ONzRidlk0ajdZK0trNGlJaUVnbnRuQmw4YTljMTE0RmJEZjcvd21sTjhNbml5RjIwT3RvN1UvMmhRMlhobEZmL2tEcGlsU2NSRVJFUkRxNVJhdUtsOXREOW14cjdiUEdqYnBtMjJKTXlZL2hrOTlEdk5ycmVPMUgybWtjL3BqVE16MU9JdTJRaXBPSWlJaElGN0N3dVBqZ3dwWEZQOEExNTJQNU0yNmROZHRlaEUwUGV4MnQvWENTc1A1TWdPNWVSNUgyUjhWSlJFUkVwQXQ1WWZYYkpTK3NmSHU4YSsxM0FhamI0M0dpOXNSaTNEckExbm1kUk5vZkZTY1JFUkdSTHNnWDgvMEZ3RVQzZ0UxNEhhZDlxTnNEYmowV3Ruc2RSZHFmamw2Y0lnQTFOVFZlNStoVUlwRkk0MVg5dFVWRVJLU1RXdkRQZis0Ryt5NkpDRlM5NjNXYzltSC9HZ0NNUmVkdWw4L3AwTVhKV2xzR1VGRlI0WFdVVHFXeXNoSUFhKzFISGtjUkVSR1JObVNzZVE2QTdYOEVyTGRodkJiOUZMYTlDTmE2TnM1elhzZVI5cWRERnlmZ1dZQzVjK2V5WWNNR2FtdHJ2YzdUb1VVaUVUWnYzc3k4ZWZNYWIzckp5endpSWlMU3R1cWk1bWxyN1NlbSt0K3dZNm5YY2J3VGo4REcrekdKQ0JhemJPRmJ4Vzk3SFVuYUgrTjFnQk9VRkFxRlhqZkdqUE02U0NkVVhGOWZQN3FzckN6cWRSQVJFUkZwTzVNdnZ1QWlpL21iTVU3QTVrK0RuRXZwK0c4UlcrRFFEc3pHWDBPa0FndGJvdlVtL01jMWEvWjdIVXZhSDUvWEFVNlF1M1BuenQvbjV1WkdqREc5Z1V3Z3lldFFIVmlkdFhZajhFUTBHdjIrU3BPSWlFam45OTZXN1Z1SERPaTd3Ump6RGZQcE8zN3FkMEg2SVBDbG5QamdiaHhzSEV4YnZlVzBFSzhGSjlEeXB4N2FBVHVXWUQ1OEVHS2ZZckViNHRINDVYOVlzM1pINitlVXpxQUwvVGxCUkVSRVJMN0l4SXRHWHVENDdDTGdOSnhrYk81NDZEME9VdnJTNHJlTWRidGczNXVZeXFYZ3hyQkRINFRrbk5ZTmJGMzQ2RW5NN3IrQ0x4MmJlVGFrbndiQjNwRFVIWks2Z1VrQzR6UThObllBWWxWUSt4RWMrQmVtZHZQaGNXelVXdnRzZGVMQUhVdmYycUJQQTVZdnBPSWtJaUlpSWdDTUx5Z0k5dWpiODI0TU54bE1OZ0RKZmJCWjUwUGFhWkNjQzBsWjRFOXBXRVZ5NCtEV05aeFlvWDQzMUc2R3FuOWhJcDg1Y1ZlZ0ovYjAyeUR6N05ZSkdxK0dpcWN3ZTFjZjl4QVdkbUg1ZzdYMjBVV3JpajlzbldEU21hazRpWWlJaU1oUnBvNFprQnkzdWQremhtOGJ1QWdJdG13RXU5ZkMvelVKdThBNnprK040UklBMjJNazlMa1NNczVxV0FscXFmbzlzSGNWWnZzU1NOUmlzWHN0N2dUaWZPUTRuR2VOTXd4alRqSFc5c0tZbmxpU3JMRVdheExHMkQwdXB0S3hmR0N0ZVdQaHFqWHJXeDVBdWpJVkp4RVJFUkg1UXRlT3pFdEpDdlFkNFRQbWE5YmFmQXQ5Z1F4alNNVWFGemhrWWIvQjduQXhaVGoyclVYL0tDNEYzTU5EbUVsamh0OXFMSGRpVEM0QVNkMnczYytEakRNaDVSUUk5QUIvWnNPeFNzWUJOd2FKU01PdWRYVTdvZlpqcUNyQjFHNENHbzVzTXBZbHVMR2Z2ckI2WGFVSDB5SmRrSXFUaUlpSWlMUzVhMGZtcFFUOXAwekNNUlBBak1DUTJwTG5XMnV0TVd3RVhuVmRudEx1ZFhLeXFUaUppSWlJeUVrMXZxQWcyRE12ZXlUWTg4Q2NhU0hIV0hwWVF4Q3N6MEM5eGRSZzdXNWp6TmFFbXlpeGlmaWJpOThxMVJudl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Ua0dQNC8wU21lUmJlNkZiVUFBQUFBU1VWT1JLNUNZSUk9IiwKCSJUaGVtZSIgOiAiIiwKCSJUeXBlIiA6ICJmbG93IiwKCSJWZXJzaW9uIiA6ICIiCn0K"/>
    </extobj>
    <extobj name="ECB019B1-382A-4266-B25C-5B523AA43C14-3">
      <extobjdata type="ECB019B1-382A-4266-B25C-5B523AA43C14" data="ewoJIkZpbGVJZCIgOiAiMjU0MDk3ODY0MjI0IiwKCSJHcm91cElkIiA6ICI2NzQ1MzM5NjgiLAoJIkltYWdlIiA6ICJpVkJPUncwS0dnb0FBQUFOU1VoRVVnQUFBMDRBQUFGR0NBWUFBQUJkYk0vRkFBQUFDWEJJV1hNQUFBc1RBQUFMRXdFQW1wd1lBQUFnQUVsRVFWUjRuT3pkZVh4VTVkMy8vOWQxWmpLVGpVQWdJV0VWTUc1bFRTS3lpSWhTMjJxcC9XbmxWa0d0M2QzdVd1OWFGV3lMVmZsV0xXNjFON1h1clVKeHZWdEZiR3VyTENvRVMyS0xvYktKUUVJSUNTR1FkYlp6L2Y0SWlZQklGaWFaTE8vbjQrRWprNWx6cnZuTXg0dWMrWnpyT3RjQ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aRXV3Y1E2QUpIdWJ1YWtTUW5lK1BBSVl6MERzRzRxbGhSakhNZGlqVEhVT3Ric0QrT1doejJlSFMrK3Rib0VjR01kczRpSWlJZ2NUb1dUU0pSOUxUYzNzVmVLOXp5RG1XNnMvWksxNW1Sald2aHZ6VkpyRGF1TnRTdXM0YzNnOHJ6M1g0UklPNGNzSWlJaUlzMVE0U1E5blhQcDVOemhUcHp6QlMrZTRhNWhLREM0WVZTSVJNQmFxQU1PR094TzE1cWR1TzVHNHpHRmk1Ym5GUjNhME94cEV3WmorWW5CZkF0RHI0Wm5QZGpFd1JBL0VPSXp3WmNHY2IzQjhZRnhJQklFdHhhQ2V5RlFEdlVsbU5vZEVEN1FzTHRsdHpYMjRXQWsrT1NMcXdyS09qUXpJaUlpSXRKRWhaUDBPTE1uVEVneDhmYXJHT2NDckoyQk1YM2EyTlJXYTNrNVlzTkx2TWI1SXNhNUMvQmo0ckI5c2lIdGJFak5CazlpSzV1MVVMTWRLbFpEK1R1WSttTEFWcnFZbXhZdlgvTk1HMk1WRVJFUmtlT2d3a2w2akZsVHhvOXd2TTR0V0hNbERhTkpXRjhhSkdkQndtQklIQWIrTlBDbGdoTVBUaHk0RVhEcklMUWY2bmREWFJIVWJNUFViRzBZSlRxTWcwMC9GNGJPQWwvZjZBUnRMZXhkaGZua0tRaFZZckgzTEZxZU55YzZqWXVJaUloSVM2bHdrbTd2YTdtNWlTbTl2SGVDdWRHQUYzOEdObTBLcEo4TENZUGEyS3FGbW0xUStuZk0zcFdBd1diZEJLazUwUXo5VThFSytQZk5tRkFGWU00UExGLzlwbmRhYnFvTnVUNDhYby9IY1d4VnFITC9xKzl1ckdxZkFFUkVSRVI2TmhWTzBxM05uSkk3MU9mMS90bGd4dUhyaHgweUM5TFBhYmkrS0ZyY0VGZ1hQUDdvdFhrMFpXOWp0anpjOE5oYUYvUFpEMkV0UVlQZEF2elRRcDVyd20vOWNmbTZqOW8zTUJFUkVaSHVUNFdUZEZ1WFQ4dE44MWp2dXhoek1xbmpzVmsvQW05U3JNTnF1N3BkbUE5dW9HRzFjZ2U4eVZqSDMxUUVta2dkaEd2NDdDSjhkcVByMmw5VjFVVCsrTnE2ZGJVZEhMV0lpSWhJdDZEQ1NicXRLNlpOZkFuNGhrMDlBMDY1TGJxalRMRVMzTmZ3TTY3MzBUK1B0UkRZRGRYYllQOEhtUDMvZ2tEcHdkZllZYTM5M3FLVmVYL3J1SUJGUkVSRXVnY1ZUdEl0elQ1Ny9IaGpQR3Z4cG1DemY5dTFSNXFPaTRWOStWRDBQS1o2RTlaaWpXSE9jOHZYM0J2cnlFUkVSRVM2a201d0NsN2thRHlYQU5pMHFUMjRhQUl3a0pvTG8rN0ZEdjBteGhnRDNETjcyb1FmeFRveUVSRVJrYTVFaFpOMFQ4YU9CYURQMkJnSDBra1lBNE11d3A1MFU4T3ZtSHN1bnpicDFCaEhKU0lpSXRKbHFIQ1NibWNtZUxDY0JMVGg1clBkWE5wVWJPWU1BTCtEdlNQRzBZaUlpSWgwR1NxY3BGdVpmZGJFTTMxblR5d3d4b3dBd0I2NXdwd3c2QnRndkJqc2pPL241c2JGT2h3UkVSR1Jyc0FiNndCRW9tSG10SkhKUHR0cnZqSDhFTUQ2KzhQZ1M2SDM2RmlIMXZuNFVyRzlSMk1xQzVLcWs1eEp3TXBZaHlRaUlpTFMyYWx3a2k1djF1VHNFNHoxdjJZTW96RSs3S0NMWVBCTU1PcmVueXRwQkZRV0FKNGhzUTVGUkVSNnJwbVRKaVY0NDhNampQVU13THFwV0ZLTWNSeUxOY1pRNjFpelA0eGJIdlo0ZHJ6NDF1b1NHbTVtS0JJVCttWXBYZHFzeWRrbkdKOXZsWUVoTm40Z25Eb1hFZ2JIT3F6T3ovRURZQXk2Q0V4RVJEck0xM0p6RTN1bGVNOHptT25HMmk5WmEwODIxdE53ZXh6ak5OMG94eHg4WUExNGNQQzRsaXZPbmxockRhdU50U3VzNGMzZzhyejNYL3pzWGQ5RjJvMEtKK215enMvSzhodWY3MldER1dKN25RYW4vclNITHozZUNzRnlBSXpqN29weEpDSWkwbms1bDA3T0hlN0VPVi93NGhudUdvWUNneHRHaFVpazRiYnJkY0FCZzkzcFdyTVQxOTFvUEtadzBmSzhva01ibWoxdHdtQXNQekdZYjJIcDFkQzZJV2xBUFBHWmZ1TFQvUGhTZmNTbGVIRzhEc1lEa2FCTHBONGx0QzlFb0NKSS9aNUFZdTJ1K3VuaDZ2QjBBM2Y2ejU2NGU3YXhEd2Nqd1NkZlhGVlExdkhwa1o1R044Q1ZMdXVLYVJPL0N6eU9QeE03OWtId0pNUTZwQzdEL091SFVMc0ROeHc1Y2ZFNzczOGM2M2hFUktSem1EMWhRb3FKdDEvRk9CZGc3UXlNNmRQR3ByWmF5OHNSRzE3aU5jNFhNYzVkZ045NERYMUc5aUp0UWwvNmpFekJtK0JwVmFQV1FsMXhIWHZ6S3lsL2Z4LzFwUUhBVnJxWW14WXZYL05NRzJNVmFaSHVXRGg1YzNKeXJyVFdmaGNZYTR6UkVFVGIxVnByQzRHbkNnb0tuZ1JDc1E3b1VGZE1tN0FLekJSNzB2OUEydFJZaDlOMTFKZGlDbjZBdFhibm9oVjVRMk1kam9pSXhONnNLZU5IT0Y3bkZxeTVrb1BUdUgycGNTUVBTeVJoUUR5Smd4THc5L1VSMThlTHgrOWdQQTdXdFVUcUlvU3J3OVNYQmFrcnFhZW1xSTZhN2JVRTl4M3hsY0dCOUVuOUdQcjFBZmo2UkdkQlYyc3RlOWZ1NDVNWGl3a2RDR094OXl4YW5qY25LbzJMSEVWM0s1eThPVGs1THdBWHhUcVE3c1phKzQrQ2dvTHo2VVRGMCt5ekorNDFocjcyak9mQjQ0OTFPRjNIenNXWW9oY0Fubmh1K1pydnhUb2NFUkdKbmEvbDVpYW05UExlQ2VaR0ExNS9tbyswOGFta1QrcExRbVo4MnhxMWxwcWRkWlMrczVlOWEvZUJnWk8rZlFKOVJ2ZU9idkFIQlN0RC9Qdi9iU1JVR1FMTStZSGxxOS8wVHN0TnRTSFhoOGZyOFRpT3JRcFY3bi8xM1kxVjdSS0E5QmpkcW5ES3ljbjVGdkRVOE9IRHVmMzIyOG5LeXFKWHIxNnhEcXZMcXE2dVp0dTJiZHgzMzMxczJMQUJhKzJjZ29LQ2UySWRWNlBaMHladU5wQmx4eS9TdFUwdEZhcUNnaDlBdU1aaXcyTVhyVnkzUHRZaGlZaEliTXlja2p2VTUvWCsyV0RHK2ZyRU1lVHJBMGlmM0Jkam92ZjEwQTI1V0JjOC92YTlkZWllMVJWc2ZYcDd3eS9XdWhqem1UZTBscURCYmdIK2FTSFBOZUczL3JoODNVZnRHcGgwSzYyYldOckpaV1ptL3E4eFpzaUNCUXZJenM3Rzc5Y294UEh3K1h4a1pHUXdjdVJJWG43NVpZd3gvVXRLU2g2TmRWeU54Z3diZElMQlRNYVhDcjFPaVhVNFhjUE94WmdESHdLOHVXamwrL2ZIT2h3UkVZbU55NmZscHNVWjczSmp6TWpVTWIzNXd2OWswV3RFVWxTTEpnRGpNVGplOWo5UDcvRTdsQzR2QXd0NGpQRW1lL0VtZS9BbWVmRW1lVEFPNE9MQmtvNHhZNDB4WDNYdzNEQm0yS0RMUncwZFZEY3NMWFBqcHBLU1RqT3JSanFuN3JhcTNsaUFyS3lzV01mUnJRd2UzTFM4OTBteGpPTklFY3h2dkhBOU81ZkVrM29HeEdmRU9xVE96WTFnU3BZQ1lGejc2eGhISXlJaU1lUWg3bEVNSjZlTzdjMHAxdzdIT0YxN0VsSjhmejg1OTQ0Q0lLNlg5NmlmeDFwTG9DeEk5YzVhOW0rb1l2OUhWUVRLZ3FjNGpubWlkN0x6ODlsVEozeHYwY3E4djNWMDdOSjF0Tys0YVFkclhBaEMwL09pS3ltcGFScGNwMXEyYnNueU5aKzRsbHROcEFaVGVEdlVhV1h0WTNJODJQU0dSVFNzNDN3N3h0R0lpRWlNekQ1Ny9IamdHOTVrTDFuZk9xSExGMDJOZkwzajhQV08rOXpQWTR3aHZyK2Z0TnhVVHJ4eUtObDNqK1RVL3o2UjVPR0pZQmlLTVgrNVl0ckVXenM0Yk9sQ3VsWGhKRDNQNGhWcmZvM2xRWUxsbVBVL2hyM3Z4anFrem0zb1ZlRDRNSWF2WHpaMS9KQlloeU1pSXJIZ3VRUWdiVUlxM3NSdWRkVkdxeGdEcWFOVEdIWGJ5UXo5eGtDTWd3SHVtVDF0d285aUhadDBUaXFjcE10N2JzV2EvN0hXemlWU0Z6R2JmZ1ViNzRQQW5saUgxVG41VXJIOXZ3VGc4UnJQTmJFT1IwUkVZc0RZc1FCOVR0TU1IV2dZaVJyMDVReE8rczRKRGI5ajdybDgycVJUWXh5V2RFSXFuS1JiV0xRaTc1ZXVheThFaWszRmUxQndQZXhjQXFFRHNRNnQ4MG1iMHZEVE1EbTJnWWlJU0VlYkNSNXN3elhMbnZpZU85cDBOR2xuOUNYejNIUUF2NE85SThiaFNDZWt3a202amNVcjg1YlpPdnNGYSsxVHhnMjZwbWdKSnYvN3NQT1BFTmF0RzVva25jakJPeEhvYkpxSVNBOHkrNnlKWi9yT25saGdqQmtCWUNNMjFpRjFPb011eU1CNERRWTc0L3U1dWRHNVU2OTBHeXFjcEZ0WmxKZDNZTkdLdk8vZ212Rlkvb0piYjAzUjg3RGw0VmlIMW5rNGNWaHZDa0NmV0ljaUlpTHRiK2Ewa2Nteno1NzRzUEh3ampHTTl2ZnpjZUkzaDVKeXFxYnFIY21YRWtmS0tjbUFTYXBPY2liRk9oN3BYTHJiY3VRaUFEeTNhazArY1A2c3N5ZGM2Ump6QityTFloMVNKMkl4YmoxZzYyTWRpWWlJdEs5Wms3TlBNTmIvbWpHTU5uRU4xL0lNL21vbXh0TTlWdEpyRDhsREU5bGZXQVY0dElpU0hFYUZrM1JybnBEbnI5Ym5Zb0psV0JzQm8vbmMxSmVCRzhCQ2NheERFUkdSOWpOcmN2WUp4dWRiWldCSWZJYWZVNjhmUVVKbWZLekQ2dlFjWDhPRUxHTklqSEVvMHNsb3FwNTBhOCsrOTk0ZXNCOFFxWVhLRDJJZFR1ZFFzUm9BWTlIYTdTSWkzZFQ1V1ZsKzQvTzliREJEZW1VbE1YcnVLU3FhV2lpd0x3aUFjVnpkSUZJT284Skp1ajFqemRNQUZMOEk5UEFMWVlQN29PaDVzTmExWVo2T2RUZ2lJdEkrK2cxT3U5SmdjdVBUZlp6Mnd4UHhKbWpHUlV0VmI2a0J3QTNaLzhRNEZPbGtWRGhKdDFjZk5JOWJhM2VhcW85ZzE2dXhEaWQyd3JXdzZWNU1wQmFMV2JybzNidzFzUTVKUkVUYWkvMG13SkN2RDlDeTQ2MFFLQTlRdTZzZWErM094ZSs4LzNHczQ1SE9SWVdUZEhzdnJsNWRaN0N6cmJWQnMvMFpLUDBiUFc3a3FXNFhwdkIyVE5WSFdOZ2VESnB2eFRva0VSRnBQOWFhTHdDa2p0TUNxcTFSK200RkFNYVl2OFk0Rk9tRVZEZ2R0SDc5ZW5KemM4bk56ZVgwMDAvbmkxLzhJbmZlZVNkVlZkRy8vMC9qZXdXRHdhaTNMVWYzM0lxMXF5ejJDckQxNXVPRkRjdVRCeXVpMDdnYkJyYzkvMTlhQ0ZlM2JkZTZYYkQ5OTVnUGJvRGFiVmpzeG5Bd05QM0YxYXVqOU9GRlJLUlRNbFFBMkhBUE8xRjRITUxWWVhhL3RRZHJyYlZ1Nk5leGprYzZINjJxZDRSVnExWVJIeC9QOXUzYitjVXZmc0c4ZWZONDRJRUhZaDJXUk1IaUZXdGZuSFhXcE8yT3h5NDJaY3RQWk84YWJPYjUwSDg2SkF6aTRFMWhXNjYrRlBhK2d5bDVGZHdRZHN5REVKOFIzYUN0Q3g4L2l0bnpOL0FrWTFPK0FNa25ncjgveFBXQnVONWc0c0E0RGR1RzlrT29FbW8raHYzL3d0UnNQZGlPRFZwcm42cUs3TC9sMWZjMjZtN0FJaUxkbnYwem1CK1hyZDdMZ09uOVl4MU1sMUQweG00aWRTN0FtNHRXcmxzZjYzaWs4MUhoZEJTTzR6QjgrSEIrOElNZmNPT05OK0s2TG82andibnVZUEdxMVd2UHo4b2EyWGRRdjdtNGRkZVpYZitYeHE3L2cvZ0IyTlR4a0hRaXhHZENYQ3A0RXhxV0wzZkQ0TlkzTEt3UTJBTTFXNkh5WDVqYWJZZTFiUXJuWWsvNk1hUjhJVHJCaHF0ZzIyT1k4bFVOdjBlcU1mdld3cjYxTFc3Q1FpbVdGNnpsa2NVcjEyNk9UbUFpSXRMWlJUQy84Y0wxTzEvYkhaODZwamZ4NmY1WWg5U3B1UkZMeVQ4YTd2bG9YS3ZSSmprcVZRUEhFQWdFU0VoSXdIR2NwdWwxcjc3Nkt1ZWVleTRMRml3QUlCUUtzWERoUW1iTW1NR0VDUk80NElJTGVQenh4M0ZkdDZtZEF3Y084Sk9mL0lUSmt5Y3pZOFlNOHZMeW1sNXJiTGUydHZZenp6Vk81WE5kbDJlZWVZWUxMN3l3NlQzKzg1K0doVjZDd1NEMzNYY2Y1NXh6RGxPbVRHSHUzTGxVVjFjZjFzNlJNZmQwYjJ6WkVsaTBJbTllSEtWRHNGeG40ZS9VbHdSTXlhdVlMUTlpUHJ3VlUvQjl6UHRYWXRiT3d2enpLa3orOXh1ZTMzdy9adGVmRGhaTnR0eGlueWZpenJDV3Z4UGNpeW1jQ3h2dmhRT0ZEU05BYlJFb2crS1hNZm5YWU1wWFliSGxMcEh6M0hEa1JOeklwZGJhWDFyNFBkWXVBL0t3NUZ2c09tdFpDL1oxRjU3QThtUHJtakdMbHEvSlhMUml6UThYcjh4VDBTUWkwb01zV2I3bUU5ZHlhNlEyUXVHQ3pkU1Y2cDdueCtKNERPa1QrZ0pnSGVmYk1RNUhPaW1OT0IyRjY3cDg5TkZITEZ5NGtFc3Z2ZlN3MS9MeThuanR0ZGV3dG1ITzhQejU4OW13WVFNUFBQQUFJMGFNWU1PR0RkeDIyMjJFdzJHdXZmWmFBT2JObTBkTlRRMnZ2dHF3b3R1dHQ5N2FxbmdlZlBCQlZxeFl3VjEzM2NYSWtTUFpzV01IQ1FrSkFOeDk5OTBVRlJXeFpNa1MvSDQvYytiTTRmNzc3MmZldkhtZkcvUHh5TW5KaVFEV1doc3h4a1FPL25RUC9SMW9mT3dhWXlKQUJIQmJzOC9SdGpuYVBrRFRleHl5VFgwd0dGeFlXRmk0NDFpZjVabmxuOVRESjc4RmZqdHowdUNFT04rZ2lSNWp6clRXanJBd0NPaGxESWxZNHdKMUZpb01kcGVMS2NTeDd5NStPNjhBYUt5T2xzMmVOdUZHWTduVlZLek9wR0kxeFBYRzlqa2RlcDBLQ1FQQjF4ZThLZUQ0R3FiV3VTR0kxRFpNcmF2ZkRUV2ZRR1UrcG1ZTDBIQmxrN0c4WXR6d2p4YXRXbGR5OEgwK0JsNDQ3ditSSWlMUzdTMWVzZWJYVjV3OWNWaHdYK2ltOWZNM2N1SlZRK2wzZW1xc3crcTBobDQ4a0wzcjl1RUc3ZGN2bXpwK3lKS1Y3KytNZFV6U3VhaHdPc0paWjUyRjR6Z01HVEtFbVRObmN0bGxseDMyK2xWWFhVVlNVaElBbFpXVkxGMjZsQ2VmZkpLVFR6NFpnREZqeG5ETk5kZnd5Q09QY08yMTExSlJVY0hLbFN0NTl0bG5TVXRMQStDNzMvMHVOOXh3UTR2aXFhcXE0dm5ubjJmaHdvV01IVHNXZ0JFalJnQ3diOTgrbGkxYnh1TEZpOG5JYUxpMjVvb3JybURPbkRtSEZVNkh4aHdGRG9BeHhuUHdKMGY3ZWVUalkyMTd0SDFhK3ZQejJ2ZjcvUjdnSnkzOVVDK3VMcXFEb3JlQnQxdTZ6eEhzb3VWNUQ4MmNOUGgzZnUvQTJUam1jb0w3SjVxeWZ5UlM5bytXTjJLdHhiQUplTTI2UExaSUkwVWlJbkljbmx1eDVuOW1uejJoTEZMdjNyWHBzVTg4ZmRkVk11eVNRZmo3K1dJZFdxZmo2eDFIL3lscDdINnJ6T00xbm11QTI5dllsRGNuSitkS2ErMTNnYkhHbUtoOUNldUJhcTIxaGNCVEJRVUZUd0toV0Fhand1a0lxMWF0SWpFeDhYTmZIeng0Y05QamtwSVNyTFZOaFV5am9VT0hVbEZSZ2V1NmxKYVdOajNYS0RrNXVjWHhGQmNYRTRsRU9PV1VVejd6MnU3ZHU3SFdjdm5sbDMvbXRWRG8wMzUxYU16SEt6OC8zd0dja1NOSGV2YnYzKy9wM2J1M3A2NnV6cE9VbE9RRUFnR1B6K2Z6eE1YRmVTS1JpT1B4ZUR6aGNOamo4WGc4cnVzNkhvL0g0emlPSnhLSmVGelhkUnpIOGJpdTYzRWN4Mk9NOFZockhXTk0wM05IL080YzNNYlQrRnpqUG8zdEdHTTh4cGh6Z0l1SVVkOCtXSUE5QVR4eGZsYVd2OS9ndEVsZ1R3ZHpxb1VNWStsckRYNndIZ01CaTZuRzJqM0dtQjBSTjVKdkkrRjNscnhib0R1Vmk0aEkxQ3hha2ZmTFdWTW4vTXR4ekdNVjZ5b0g3ZnYzZmdaOUpZUE1jOUtKUzlaWHdVT2xuZDZIM1crVmdXRnlHNXZ3NXVUa3ZBQmNkTFNUdk5KcWljYVk4Y0Q0N096c1N3b0tDczRuaHNXVC9yVzAwcUgvQ05MVDB3SFl2bjA3bzBhTmFucStxS2lJakl3TUhNZHBLcEwyN05uVDlMaXhtQUx3K1JyTytOVFgxemNWYkkzWEtBR2twallNcWUvWXNZT1JJMGNlRmt2ZnZnMXpjVjkvL1hVeU16TmJGSE1VV0NCU1dGZ1lnWWJQMnBtTUd6Zk9jUnpub2xqSEFRM1hVckZseTNKZ2VZeERFUkdSSG03eHlyeGxzeWRNK0FMeFBFalFYbDMwMm01bjE5LzJNUEM4L2d5WW5vNDNTVjhKQVpLR0pUWXNzbXM1dFMzNzUrVGtYQWxjTkh6NGNHNi8vWGF5c3JMbzFhdFhkSVBzUWFxcnE5bTJiUnYzM1hjZkd6WnNtSjZkbmYzamdvS0NlMklWanhhSE9BNXBhV2xNbno2ZCtmUG5zM256WmlLUkNCOSsrQ0dQUHZvb1YxMTFGUUJEaGd4aHhJZ1JQUExJSXh3NGNJRGk0bUwrOEljL05MVXhiTmd3RWhNVFdicDBLZEN3SU1Xenp6N2I5SHBHUmdaVHAwNWwvdno1Yk5xMGlVZ2t3c2FOR3lrdUxpWWpJNE9jbkJ3V0xGaEFhV2twa1VpRVRaczJzWFp0eTFkZEV4RVJrWjVoVVY3ZWdVVXI4cjZEYThaaitZc2JjRzNSMHQxc2VYcDdyRVByTkJ5dmc3ZGhGSzVOZHc0K09EMlAyMisvbmV6c2JCVk54eWs1T1puUm8wZnowNS8rRkFCanpHZW5XWFVnRlU3SDZjNDc3eVEzTjVmcnI3K2VTWk1tOGZPZi81eXJyNzc2c0d1ajdybm5Ic3JMeXpudnZQTzQ5ZFpidWZqaWk1dGU4L3Y5eko4L241ZGVlb2tMTDd5UTY2Njdqc21URHg4ZG5qOS9QcU5IaithNjY2NWp5cFFwM0hISEhRUUNBUUR1dmZkZUhNZmhra3N1NGN3enorU09PKzZJeWlJUUlpSWkwajA5dDJwTi9uTXIxcHp2V3Z0TmdFQjVlOTdFdld1eEZ0eEFCTEJ0WFlad0xFQldWbGIwZ3BKREx6czVLWlp4ZEt2Smx6azVPUlpnM2JwMXNRNmwyOG5OelFVZ1B6Ky9VL2VaY2VQRzNlZzR6a1BBUS9uNStUZkZPaDRSRVpITzZzckprL3RibjF2cVNYQVkvOEFZaktkVEgrSTdSSDE1Z0lLNUc3RFl3a1hMODBZMXY4Zmg5RjIwL1hTRzc2SWFjUklSRVJIcGdaNTk3NzA5WUQrSTFMbFViamdRNjNBNmhZcUNTZ0NNNWQwWWh5S2RrQW9uRVJFUmtSN0tXUE0wUVBHeTBvWjVhajFZY0grSW9xVzd3VnJYaG5rNjF2Rkk1NlBDU1VSRVJLU0hxZytheDYyMU82dTIxckRyNzJXeERpZG1JblVSTmoyNmpVaWRpOFVzWGZSdTNwcFl4eVNkandvbkVSRVJrUjdxeGRXcjZ3eDJ0clUydVAybFlrcFhsdmU0Z2FmNjBub0tGMnltYW1zTkZyWUhnK1pic1k1Sk9pY1ZUaUlpSWlJOTJITXIxcTZ5MkN1dzFILzgzRTYyUEwyZFlHVjA3akhxaGwzY2tCdVZ0bzdHV2dqWGhOdTBiMTFwUGR0ZkxxWmczbitvMlZtSHhXNE1CMFBUWDF5OXVpTEtZVW8zb2J1ZGlZaUlpUFJ3aTFlc2ZYSFdXWk8yT3g2N3VIeE54WWtWQlpWa1RFdWovK1IrSkdUR1kxcTVqbGw5ZVlDOTcxZFM4dmM5dUdHWE1UODlsZmgwZjFSanRxN2w0MFU3MmJOcUw1NUVEeWtuSlpOOFFnTCtOQjl4dmVLSTYrWEZ4RGtZMDdCdHVEcE1jSCtZbWgyMTdQOVBGVFU3Nmc0MlpJUFcycWVxSXZ0dmVmVzlqVlZSRFZLNkZSVk9JaUlpSXNMaVZhdlhucCtWTmJMdm9INXpJNEhJZFNWLzNaTlc4dGM5eFBmM2t6b21oYVNoaWNUMzl4T1g0c1diNE1GNERHN1k0Z1lpQlBlSENld05Vck85bHNyL1ZGRzdzKzZ3dGd0L3RabVR2amVNbEpPU294SnJxQ2JNSjR1TEtIOS9Id0NSMmdqNy9yV2ZmZi9hMytJMkxKUmllY0ZhSGxtOGN1M21xQVFtM1pvS0p4RVJFUkVCNEkwdFd3SnMyVEx2Nm1uRGZobTJtZCt5aG92cjl3VE9Ldmw3V1N1SGkyeTVoWCtZaUgzV09zNlBncFdoTHhiK2FqTjljL3FRZVc0NktWbEpHS2YxdCtNSlZBUXB6OXRIOFY5S2lkUkZzTmh5aTNzNVlUNTJIRTYzeGhtSE1RT050ZWtZMHc5TG5EWFdZazNFR0Z2bVlrb2N5MytzTlc4dVdybDZmYXNEa0I1TmhaT0lpSWlJSE9hWjVaL1V3eWUvQlg0N2M5TGdoRGpmb0lrZVk4NjAxbzZ3TUFqb1pReUpXT01DZFJZcURIYVhpeW5Fc2U4dWZqdXZBR2k4dUduWjdHa1RialNXV3l2eUt6TXI4aXVKNitXbHorZ1VVazVNSWo0ekhsK2ZPTHhKWGh5ZndUZ0dOK1FTcVhNSkhRaFJYeGFrcHFpV3lzSXFhajZwQmNCQzJGaGVNVzc0UjR0V3JTczUrRDRmQXk5MGRLNms1MURoSkNJaUlpS2Y2OFhWUlhWUTlEYndkaHVic0l1VzV6MDBjOUxnMy9tOUEyZmptTXREQjhJVHk5NnJTQ3g3citYck1GaHJyVEZzQWw2ekxvOHRXcG1uNlhYU29WUTRpWWlJaUVpN08xaUFQUUU4Y1g1V2xyL2Y0TFJKWUU4SGM2cUZER1BwYXcxK3NCNERBWXVweHRvOXhwZ2RFVGVTYnlQaGQ1YThXN0FyMXA5RGVxN3VWampWQW9uVjFkVWtKMGZuNGtPQjJ0cmF4b2Yxc1l4RFJFUkV1b2VEMTFJdEI1YkhPSlNqeXM3T25nNkVDd29LM2dYYXR0NTVLNFJDSVpZc1djS3laY3ZZdm4wN3J1c3lZTUFBZnZuTFgzTHFxYWUyOTl0TEMzV3J3c2xhVzJpTUdiOXQyelpHang0ZDYzQzZqWktTaHFuRDF0cVBZeHlLaUlpSVNFYzQzeGp6NCt6czdBcmdlZUNWcXFxcVZWdTJiQWxFKzQzcTYrdTU3cnJyc05aeTg4MDNNM3IwYU1MaE1PdlhyeWNoSVNIYWJ5ZkhvYnZkQVBjcGdQdnV1NCtOR3pkU1UxTVQ2M2k2dE5yYVdyWnUzY3FDQlFzYW4zb3BsdkdJaUlpSWRDUmpURjlqekxYR21EZFRVbEwyWkdkblB6bHUzTGdMQmc0Y21CaXQ5L2pOYjM1RElCRGdkNy83SGJtNXVmaDhQaElURTVrd1lRSW5uSEJDdE41R29xQmJqVGdWRkJROG1aMmRmY21HRFJ1bXo1bzFLOWJoZERkNXdXQndmcXlERUJFUkVZbVJGR1BNdDQweDM4N016S3pKek16OGsrdTZMOVhWMWYxajQ4YTIzVGczSEE3ejV6Ly9tYnZ1dWd1ZnovZTUyNFZDSVI1Ly9IR1dMVnRHV1ZrWi9mcjE0NktMTHVJNzMva09qdU93ZnYxNnJyNzZhaFl1WE1qRER6L014eDkvek5DaFEvbkZMMzdCYWFlZEJzQ1NKVXQ0NnFtbnFLcXE0aHZmK0FZMzMzeHowMzZyVnEwaU1iR2hGbXg4YnZYcTFXemN1Skdycjc2YU8rNjRnMGNlZVFSakRIZmRkUmViTjIvbWlTZWV3T3YxOHJPZi9ZeXBVNmNDRUF3R2VlaWhoM2pqalRjSWhVSk1uVHFWdVhQbmtweWMzTlR1dkhuemVPaWhoN2pnZ2d1NCtlYWIyNUsybU9sV2hSTVFLaWdvT0Q4N08vdkh4cGpMZ1pNQWpYRzJYZjNCNlhrdkJZUEIrWVdGaGNGWUJ5UWlJaUxkeTZoUm96SjhQdDhQcmJXdHZGZFV1enE3bWRlVGdObU80OHhPU2txcXo4N09YbXF0YmZWUzZEdDI3S0MydHJiWlMwem16NS9QaGcwYmVPQ0JCeGd4WWdRYk5temd0dHR1SXh3T2MrMjExelp0OThvcnIvRHJYLzhhbjgvSFQzLzZVKzY2Nnk0V0wxNU1VVkVSdi9yVnIvanRiMy9McUZHajJMWnRXNnZpM0xKbEMzLzYwNSs0OTk1N3VmMzIyem5ubkhONC9mWFhlZkRCQjNuZ2dRZWFDcWU3Nzc2Ym9xSWlsaXhaZ3Qvdlo4NmNPZHgvLy8zTW16ZXZxYTI4dkR4ZWUrMDFyTFd0aXFFejZHNkZFelFVVC9jQTk4UTZFQkVSRVJFNU5wL1BOeE9ZYTB6cmI0amJHVmhySFdOTVh5Q3p0ZnVHUWlFQXZON1AvMHBlV1ZuSjBxVkxlZkxKSnpuNTVKTUJHRE5tRE5kY2N3MlBQUExJWVlYVERUZmNRRnBhR2dDWFhYWVpQL3poRDNGZGw3aTRPSXd4N042OW16UE9PSU9SSTBlMktzNUxMNzJVeE1SRUxyamdBcFl1WGNyVlYxOU5ZbUlpWC83eWwzbmxsVmVJUkNJY09IQ0FaY3VXc1hqeFlqSXlNZ0M0NG9vcm1ETm56bUdGMDFWWFhVVlNVbEtyM3IrejZJNkZrNGlJaUloMEVhN3JlaHpId1ZxN0V2aHpyT001NkVKanpMRkduZXFBRmRiYUQ0Qlg4L1B6VndQazVPVDh1alZ2TW1EQUFJd3hiTm15aGR6YzNLTnVVMUpTZ3JXV0VTTkdIUGI4MEtGRHFhaW93SFhkcHVmNjlldlg5STJ0KzkwQUFDQUFTVVJCVkxoWHIxNVlhd21IdzJSa1pIRFhYWGZ4OE1NUDg5eHp6ekZuemh5eXM3TmJIR2VmUG4wQW1xYnpOUlpuZm4vRElHRWtFbUgzN3QxWWE3bjg4c3MvczM5amdRZ3dlUERnRnI5dlo2UENTVVJFUkVSaXpoaVRuNStmLzBDczR3REl6czRleUJIVDlheTFOY2FZdDF6WGZUa1VDcjFjV0ZoWWZienZrNUtTd29RSkUvajk3My8vdVlWVGVubzZBTnUzYjJmVXFGRk56eGNWRlpHUmtZSGp0R3l0dC9QUFA1OHZmdkdML1ByWHYrYVdXMjdoelRmZmJMcXVxcjYrdnFrb3FxNXUyOGZxMjdjdkFLKy8vanFabVo4LytOWlZSeGFoKzYycUp5SWlJaUlTTFFlQVY2eTFsNWVWbGFYbjUrZGYrTUVISC93K0drVlRvMXR2dlpYQ3drSnV1ZVVXdG16WjBqVHQ3ZTIzMzJicjFxMmtwYVV4ZmZwMDVzK2Z6K2JObTRsRUluejQ0WWM4K3VpalhIWFZWUzE2ajVLU0VqNzQ0QU9NTVF3Wk1vUmdNSWkxbG1IRGhwR1ltTWpTcFVzQkNBUUNQUHZzczIzNkhCa1pHZVRrNUxCZ3dRSktTMHVKUkNKczJyU0p0V3ZYdHFtOXprZ2pUaUlpSWlJaWgxdnR1dTVGb1ZCb1dYc3ZqalYwNkZBV0xWckVZNDg5eGcwMzNNRGV2WHRKU0VqZzVKTlA1bWMvK3hrQWQ5NTVKNy81elcrNC92cnJxYXlzWlBEZ3dWeDk5ZFZjY3NrbExYcVBTQ1RDblhmZVNYRnhNWU1HRGVMdXUrL0dHSVBmNzJmKy9Qa3NXTENBbDE1NmlmVDBkTTQ1NXh6eTh2TGE5Rm51dmZkZTdybm5IaTY1NUJKQ29SQWpSb3pneGh0dmJGTmJuVkhYSFNzVE9ZcHg0OGJkNkRqT1E4QkQrZm41TjhVNkhoRVJFVG0yN25Uc3pzbkpzUURyMXEyTGRTamRUdU5VeHZ6OC9KalZMNXFxSnlJaUlpSWkwZ3dWVGlJaUlpSWlJczFRNFNRaUlpSWlJdElNRlU0aUlpSWlJaUxOVU9Fa0lpSWlJaUxTREJWT0lpSWlJaUlpelZEaEpDSWlJaUlpMGd3VlRpSWlJaUlpSXMxUTRTUWlJaUlpSXRJTUZVNGlJaUlpSWlMTlVPRWtJaUlpSWlMU0RCVk9JaUlpSWlMUlVRdFFYVjBkNnppNmxkcmEyc2FIOWJHTVE0V1RpSWlJaUVnVVdHc0xBYlp0MnhiclVMcVZrcElTQUt5MUg4Y3lEaFZPSWlJaUlpTFI4UlRBZmZmZHg4YU5HNm1wcVlsMVBGMWFiVzB0VzdkdVpjR0NCWTFQdlJUTGVMeXhmSE1SRVJFUmtlNmlvS0RneWV6czdFczJiTmd3ZmRhc1diRU9wN3ZKQ3dhRDgyTVpnRWFjUkVSRVJFU2lJMVJRVUhDK3RYWU84RytnTHRZQmRYSDExdG9OMXRvN0E0SEExTUxDd21Bc2c5R0lrNGlJaUloSTlJUUtDZ3J1QWU2SmRTQVNYUnB4RWhFUkVSRVJhWVlLSnhFUkVSRVJrV2FvY0JJUkVSRVJFV21HQ2ljUkVSRVJFWkZtcUhBU0VSRVJFUkZwaGdvbkVSRVJFUkdSWnFod0VoRVJFUkVSYVlZS0p4RVJFUkVSa1dhb2NCSVJFUkVSRVdtR0NpY1JFUkVSRVpGbXFIQVNFUkVSRVJGcGhnb25FUkVSRVJHUlpxaHdFaEVSRVJFUmFZWUtKeEVSRVJFUmtXYW9jQklSRVJFUkVXbUdDaWNSRVJFUkVaRm1xSEFTRVJFUkVSRnBoZ29uRVJFUkVSR1JacWh3RWhFUkVSRVJhWVkzMWdHSTlGUTVPVG4vQU02TmRSd2lJdEoxV1d2WEZoUVVUSWgxSENJOWdVYWNSR0pIUlpPSWlCd1hZOHdac1k1QnBLZlFpSk5JaksxYnR5N1dJWWlJU0JlVW01c2I2eEJFZWhTTk9JbUlpSWlJaURTak80NDRlWE55Y3E2MDFuNFhHR3VNU1lwMVFGMVlyYlcyRUhpcW9LRGdTU0FVNjRCRVJFUkVSR0todXhWTzNweWNuQmVBaTR3eHNZNmxPMGcweG93SHhtZG5aMTlTVUZCd1BpcWVwSXNLQmdMc0tTbW1jdTllYXFvT1VGZFRnN1VXYXkzKytIZ1NrNUpKN3QyYmZobVo5T25iRDhmUmdIeHJLTC90Uy9sdFg4cXZpTFJFdHlxY2NuSnlyZ1F1R2o1OE9MZmZmanRaV1ZuMDZ0VXIxbUYxV2RYVjFXemJ0bzM3N3J1UERSczJUTS9PenY1eFFVSEJQYkdPUzZRbEF2WDFmTGh1TFlYNS8rVEQ5L01vMmJrVHNDM2ExK2VQSjJ2a0tFNGJtODJvMDg5Z3hDbW40WGc4N1J0d0Y2UDh0aS9sdDMwcHZ5TFNGdDFxV0NZN08vdGRZOHprSjU1NGd1enM3RmlIMDIxczNMaVJXYk5tQWZ3N1B6OS9iS3pqT1paeDQ4YmQ2RGpPUThCRCtmbjVOOFU2bm1QSnljbXhvTVVoQUZ6WHBheGtGOFhidDFGZVVrTDVubElxeXZaUVYxTkRNRkNQTVlZNHY1K0V4Q1Q2OWU5UDMvUU1CZ3daeXVEaEkraWIzdit3dGlySzl2RDZrdWRZK2NicjFOZlZOanpwT0NRT0hFejhnQUhFcDJmZzY5dVB1SlFVak5lSDhUaTR3U0NSdWpxQyt5b0lWcFJUdjNzM3RidDJFcTZxQXFCM2FqKytmTWwvY2ZZRlh5T2xUMnBIcCtlNHRYOStJWEZBUFBHWmZ1TFQvUGhTZmNTbGVIRzhEc1lEa2FCTHBONGx0QzlFb0NKSS9aNEF0YnZxQ1ZlSEFlWDNVT3EvbjlYdStjV0RUUndNOFFNaFBoTjhhUkRYR3h3ZkdBY2lRWEJySWJnWEF1VlFYNEtwM1FIaEEwQnM4OXU0T0VSK2ZuNlgvajdYbFk3ZDByTjFxeEVuWUN4QVZsWldyT1BvVmdZUEh0ejQ4S1JZeGlIZFMxMU5EUitzZVpkLzVhMm00TDEzcUsycGJsTTcvUWNPWXZ6VWM1aDQ3aGNwWFBjK0x6MzFHT0ZRQ09PTkl6WDdkTkltblVYdjBXUHdKaVMycWwxckxYVkZPNmo0Wng3bGVhdDU0Zkhmc3ZTUHp6TDcraDh4OVN0ZmJWT3NIYW45ODJ0SUhadEMyb1MrOUJtWmdqZWhkV2ZjcllXNjRqcjI1bGRTL3Y0KzVWZjk5ekR0blY5TUhEYjFERWc3RzFLendkUEsvR0toWmp0VXJLYXkvSjB1bDE4UmFac3VmWWJpU0RxRDMzNjZ5bG10cm5UV3FxZjIxejI3aW5sOXlYTzg4N2UvRUF6VUErQkw3VWZ5aUJOSkdEaUl4TUZEOGZWTHc5ZW5ENDQvSHVQMVlpTXVrZnBhd2djT1VGOVdTdjJ1WW1wMmJLZm1rNDhKN3FzNC9BMGNoL1F6ejJiSU55N0ZGNld6djlaYTlxNTVsKzFMbmlXMHY1SVpzNjdrMHU5ZEY1VzJvKzNvK1kwamVWZ2lDUVBpU1J5VWdMK3ZqN2crWGp4K0IrTnhzSzRsVWhjaFhCMm12aXhJWFVrOU5VVjExR3l2SmJqdmlNc2FIVWlmMUkraFh4K0FyMDljVkdLMjFySjM3VDQrZWJHWTBJRndGOHl2K20rMEhDMi8xcGNHeVZtUU1CZ1NoNEUvRFh5cDRNU0RFd2R1Qk53NkNPMkgrdDFRVndRMTJ6QTFXeHRHaVE3allOUFBoYUd6d05jM09rRmJDM3RYWVQ1NUNrSWRtOSt1Y214dVRsYzZka3ZQMXQxR25FU2trd3JVMS9QeTA0L3gxNWRmd0kxRThLZjNaOUFaWHlGdHl0a2tEQmpZN1A1eHljbVExcC9rRVllTUtGdEx6WTVQMkxQeWJjclh2SU14RGxuZnY0RStZOFpGTlhaakRHbVRwcEJ5MmtqVzN6R0hwWXVmNWJTeE9ZektIVTlOZFJYaFVBalhkVEhHa0pDVVJFSml4eS9tK1puOHB2a1lkRzRHNlpQNmtwQVozK3orY1VsZVNQT1RQT3lRMksybFptY2RwZS9zWmUvYWZXRGdwRytmUUovUnZhTWF1ekdHdEFsOVNUbWxGLy8rZnh1N1JuN1ZmNlBxeVB6aXo4QU8raXFrbndzSmc0Njlzd2VnRi9qN1EvS25FeU1hUm9XMlFlbmZNWHRYQWdhYmRST2s1a1EzZUdNZ2JTbzJaUlQ4KytaT21WOFJpWTR1ZlliaVNEMzFESDVINkNwbnRiclNXYXVlMUYvTFMzZno0RTl2WWNlV3pmaFMrekw0NHY4aWZjclpHQk85bGFuY1VBanJ1bmo4L3FpMWVUUmw3NjVrNitQL0N6UjhJYlgyc3hlVWU3eHhaQTRheFBCVFR1UEUwMGJ5aFp4Y0JnNGQxbTR4SFpiZlBuRU0rZm9BMGlmM0pacXJpN29oRit1Q3g5KytxNG50V1YzQjFxZTNBNTAwditxL1VYZG9mdkgxd3c2WkJlbm5ORnhmRkMxdWlJTWRPSHB0SGszWjI1Z3REd01kazkrdWNteHVUbGM2ZGt2UHBoRW5FV2xYVmZzcnVmZm1IN0s3YUNlcDJibWMrUDBiV24yOVJrczRjZEdaTnRhY1hsa25nZU9BNjJLTndadmNDOGZud3h4Y25qaFNWMGVrcnBiaTdaOVF2UDBUM3ZuYkd3QU1HREtVQ3k2ZHphVHBYOElmMy93SVVFc2RsdDh4dmNuNnpnbXR2dDZvSlp5NGpsbCtPZVhFSkl6VDhCM1hHb3MzMllzVFp6Q09BUU9SdWdpUnVuQnM4cXYrMjY3NUpYVThOdXRINEcySEVSbW5ZL0pMOGltQUE3aFlhOERiQyt2NG00cEFFNmtqRXE3cHNQeUtTSFIxNlRNVVIrcEpaL0E3V2xjNXE5V1Z6bHIxbFA3NjYzbHplWC9sMjZSbW44N0ovLzNqcGk5b1hWbXdzaEtNSmE1WDc2TitIbXN0Z1QybDFPejRoUDJGLzJaLzRYb0NaWHNBNk5jL2crL2NQSWZSNHlkRUpaYW0vSTd0elNuWERtOG9NTHE0NFA2RzY2cmllbm1QK25tc3RRVEtnbFR2ckdYL2hpcjJmMVJGb0N3SXRHTisxWCtCOXN1dlRUMERUcmt0dXFOTXNSTGMxL0F6cnZmUlA0KzFFTmdOMWR0Zy93ZVkvZitDUUNuUSt2eDJsV056YzdyU3NWdDZObzA0aVVpNytmaWpEYnkvOG0yOHlTbWMrTDNydThXWFRnQmZuejdIZk4wWVEzeEdKdkVabWZRYlB4RnJMWlgvL29EaVA3L0UzbyszY044dE4zSHA5NjlseHVWWEhsY2NuK2JYUzlhM1R1Z1dSUk9Bci9leFJ3ZU1NY1QzOXhQZjMwOWFiaXJXUXVXSEJ5aGFXc0xlYmFYdGtGLzEzL2JzdjNoVElPdkc3bEUwUWNQQ0ZjZGlETVFQYVBndmJYTER0Vmo3OHFIb2VmYnUyUlMxL0lwSTlIV1R2MUlpMGhtdFhmRTJBR21UenNTYkdQM3BUVjJGTVliVXNkbU0vTm5kREwxME5oaDQvckdGL09XbEpjZlZibE4rSjZUaVRleTVOK0EwQmxKSHB6RHF0cE1aK28yQllHeDA4NnYrMjY3OTE2Wk5iWi9wZVYyR2dkUmNHSFV2ZHVnM2dlamtWMFNpVDRXVGlMU2JIVnMzQTlCNzVPZ1lSOUk1R0dNWWVQNkZaUDNndjRHR0wwZTdkbXh2YzN1TitlMXpXcStveE5mVkdXTVk5T1VNVHZyT0NVRDA4cXYrMjZDOStpOTlPdlY5MVR1T01URG9JdXhKRFRQVmpqZS9JaEo5S3B4RXBGMjRrVWpEQmQrQXB4MHVwdS9LMGlhZVNlWjU1eE1PaFhqbG1TZmExTVpoK1kzdnVhTk5SNU4yUmw4eXowMlBYbjdWZnc4VDdmN2IycHZQZG50cFU3R1pNNDRydnlMU1BsUTRpVWpVYlZyL2IyNy8zamNwSzlrRmdJMkVZeHhSNXpOd3h2K0g4WHI1WVBVN1JNS3R5ODluOC92WkpZOTd1a0VYWkdDOEprcjVWZjg5VWpUN0x6YlNEaEYyY1lPK0FhWnQrUldSOXFQRklVUWthdXJyYW5ueGlkL3h0MWRlQU1DZmxzNmdyMTlDeW1talloeFo1K1ByM1llVVUwZXkvOE4vc2Jsd1BhZU96VzUybjgva3Q1K1B3VE15U1RsVlUvV081RXVKSStXVVpQWVhWclU5ditxL255c2EvZGY2KzhQZ1M2RzNwa0oraGk4VjIzczBnY3FDRnVkWFJOcWZDaWNSaVlyeTNTWGNQL2NuRkczYmlvbUxZK0FGWDJmd2hSZGpQSnBHOW5tU2hnMW4vNGYvWXUrZVBjMXVlM2grRzY3bEdmelZUSXluZTZ5azF4NlNoeWF5djdDcURmbFYvMjJKdHZaZmpBODc2Q0lZUEJPTXZvWjhycVFSVUZuUW92eUtTTWZRWDZ5RDFxOWZ6OVZYWHcwMFhBRGJwMDhmcGs2ZHlrMDMzVVN2WHRFOW05djRYcXRYcjhibjgwVzFiZWw0T1RrNXY3UFdCZ29LQ3VZQzFiR09KeGJLZDVkdzE0M1hVTEZuRC9HWkF6amx4cCtRTUdCUXJNUHE5QnlmSDRCZ29QNlkyeDJXM3d3L3AxNC9nb1JNM1NTek9ZNnZZVFo2cS9Lci90dGliZW0vTm40Z25Eb1hFZ1ozUkloZG05T3kvSXBJeDFIaGRJUlZxMVlSSHgvUDl1M2IrY1V2ZnNHOGVmTjQ0SUVIWWgyV2RHTFcycThiWXpLeXM3UC9HNmdBWHFtcXFwcTdaY3VXc2xqSDFoRkN3U0FQejV0RHhaNDk5RHJwRkU2NTZiWWV2WFJ6YXdRcjlnS1FtcGIydWRzY2x0K3NKRTc5N3hQeEptZ1VwQ1VDK3hwdWl0dmkvS3IvdGtwcis2L3RkUnFjK3RNZXZ2UjRLd1RMZ1dQblYwUTZsaGFIT0FySGNSZytmRGcvK01FUGVPZWRkM0JkTjlZaFNSZGdqTUVZMDljWTg5MlVsSlE5MmRuWmxlUEdqWHR1NE1DQlEySWRXM3Q2OTgyLzhNbW1qY1QzeitEVUg4L1ZsODVXcU5yOEVRQURodzc3M0cyYThwdnU0N1FmcW1ocWplb3ROVUFMODZ2KzIycXQ2Yi80TStHMG42dG9hZ1ZUMVh4K1JhUmpxWEE2aGtBZ1FFSkNBbzdqc0g3OWVuSnpjM24xMVZjNTk5eHpXYkJnQVFDaFVJaUZDeGN5WThZTUpreVl3QVVYWE1Eamp6OStXTEYxNE1BQmZ2S1RuekI1OG1SbXpKaEJYbDVlMDJ1TjdkYlcxbjdtdVdDdzRXeXA2N284ODh3elhIamhoVTN2OFovLy9BZUFZRERJZmZmZHh6bm5uTU9VS1ZPWU8zY3UxZFhWaDdWelpNelNNWXd4dlIzSG1aMlptYmtqT3p1N2V1ellzUytmZHRwcEo4VTZybWhiOWRmWEFSaDg4YVY0NGpWOXJLVUNaWHVvS3k2aWIzcC8rZy84L0dsaGpma2Q4dlVCV25hOEZRTGxBV3AzMWJjNHYrcS9yZFBhL211SHpnSlBRa2VGMS9YVmwwTHRqbWJ6S3lJZFMxUDFqc0oxWFQ3NjZDTVdMbHpJcFpkZWV0aHJlWGw1dlBiYWExamJzUHp2L1BuejJiQmhBdzg4OEFBalJveGd3NFlOM0hiYmJZVERZYTY5OWxvQTVzMmJSMDFORGErKytpb0F0OTU2YTZ2aWVmREJCMW14WWdWMzNYVVhJMGVPWk1lT0hTUWtOQnlBN3I3N2JvcUtpbGl5WkFsK3Y1ODVjK1p3Ly8zM00yL2V2TStOK1hqazVPUzRnQXRZYTYwTFdHTk00KzlOandIWE5yemhvYSs3eGhoNzhQbW1mUnQvTjhZY2M3OUQyejMwUFErMjVUWEdaRmhya3crR2VuMU9UczUzRGduZEh1WHoyeU4rSHZuNHNQMk1NVWZieGdKOW04dWJNU2JKNC9GY25KQ1FjSEYyZG5hZHRmYXQ1dmJwS29vLytRU0ExSnpUWXh0SUY3Tm4xWElBeHB3eDhaamJOZVYzWEo5MmpxaDdLWDIzQW1oRmZ0Vi9XNlcxL1pmVUNlMGJVSGRUOWcrZytmdzJ5c25Kc1FEVzJxWmoxY0ZqNWFISC9xWmozc0Z0bW40L1pGdHJqTEVIajlVY1BNN1RlSHcrWk52RGZnS3U0emhOM3dzT09kNDMvWDd3OWNqQjQzZlRzZnpnTnYwT3hxa2xRcVZUVStGMGhMUE9PZ3ZIY1JneVpBZ3paODdrc3NzdU8rejFxNjY2aXFTa2hxa0dsWldWTEYyNmxDZWZmSktUVHo0WmdERmp4bkROTmRmd3lDT1BjTzIxMTFKUlVjSEtsU3Q1OXRsblNUczRUL203My8wdU45eHdRNHZpcWFxcTR2bm5uMmZod29XTUhkdHdkL1VSSTBZQXNHL2ZQcFl0VzhiaXhZdkp5TWdBNElvcnJtRE9uRG1IRlU2SHhueThEdjZoY3dCelNDRUJIRlpZSFBQM3R1NTN0TitQOFZyY3dmOCtkOXVXYXV0K1IzUHdvQllIZEp0VGlFa3BLZFJVSGNDR3czRHdZbkU1dG5CMUZidmZmQU9BTDEwODg1amJmcHBmQzFwTHBrWEMxV0YydjlXd0Vsbkw4NnYrMjFKdDZiL1lNS0Q4dGtpb0NrcVdBczNuOTBoSEhCL05FYzk5N3NIc3lPUHpVVTRZZnU2MlIrNXpyRzJPZHZ3KzRqMjA5cjkwYWlxY2pyQnExU29TanpISGZmRGdUMWNDS2lrcHdWcmJWTWcwR2pwMEtCVVZGYml1UzJscGFkTnpqWktUazJtcDR1SmlJcEVJcDV4eXltZGUyNzE3TjlaYUxyLzg4cys4RmdxRmpocno4U29vS0dpY0syUWEvOHZOelhYcTYrdE5UVTJORXc2SFRkKytmWjFJSkdJQ2dZRGp1cTVKU2tweVhOYzFrVWpFSkNRa09KRkl4RVFpRVNjK1B0NkV3MkhIV21zaWtZamo4L2xNNDJOcnJmRjZ2WTYxMXJpdTY4VEZ4VFc5RmhjWFoxelhiWHJONi9VYWErMHNZOHovV0d2L0RleXoxbnJnMHdQSHdUL29oeHhIRHZ0TGJWelhQYklTTklmOC9QU29jNVJ0ckxXampXbDJUZDJndGJiY2Nady9yRnUzYmc1OGVvYXdxOHM5OHl6ZWVPR1BsTCt6Z3N3dlhSRHJjTHFFNHFWL0lsSlh5NmpUejJESWlLeGpidHVZMzdMVmV4a3d2WDhIUmRpMUZiMnhtMGlkMjZyOHF2KzJYRnY2TDJWdndZQ3ZkVkNFWFZ6eFM1aEl5L0xiS0Q4LzN3TjRjM056dmZ2MzcvZlcxdGI2K3ZidDZ3a0dnOTc0K0hoZktCVHlKaVltZWdLQmdNL2o4WGpDNGJEWDcvZDdRcUdRejNWZGo5ZnJqWE5kMXhzWEYrZHhYZGNEeExtdTYvVjZ2UjdYZFQwZWp5Y3VIQTU3UEI2UDExcnJPYmlQSnhRS3hYazhIbysxMW1PTWFYek42L0Y0bklQUGVSekg4YnF1Nnh6eHZHT3Q5Ujc4NlJoalRnYkdBT3ZhTWJNaXgwMkZVeXNkK3IwNVBUMGRnTzNidHpOcTFLY25TWXFLaXNqSXlNQnhuS1lpYWMrZVBVMlBHNHNwb0drNTh2cjYrcWFDcmZFYUpZRFUxRlFBZHV6WXdjaVJJdytMcFcvZmhobGlyNy8rT3BtWm1TMktPWW9hcDg2eGJ0MjZ3Mjc3WGxSVTFCN3ZkMHpqeG8yYmNuQnhocmZ5OC9OdjZzajN6czdPM2cxa0hQcmN3WkdsZ091NmF5S1J5TGZYcjEvL2NVZkcxSkhPdTJnbWYvL1R5K3o4MDB2MHlUNmQrSFI5dVQ4V054S2g1RzhOWit1L2ZQRi9OYnQ5VTM1ZjIwM3FtTjdFcCt1cy9iRzRFVXZKUHhvV3RHeFZmdFYvVzZTdC9UZTRjd21rbmdIeEdjM3UwNk81RWN6QjBhYVc1UGZRUFlIZ3VuWHJnbzFQN05xMUs3cXh0YU54NDhiZDZEak9RMEN3MlkxRllraUxReHlIdExRMHBrK2Z6dno1ODltOGVUT1JTSVFQUC95UVJ4OTlsS3V1dWdxQUlVT0dNR0xFQ0I1NTVCRU9IRGhBY1hFeGYvakRINXJhR0Rac0dJbUppU3hkMnZDSE1oQUk4T3l6enphOW5wR1J3ZFNwVTVrL2Z6NmJObTBpRW9td2NlTkdpb3VMeWNqSUlDY25od1VMRmxCYVdrb2tFbUhUcGsyc1hidTJZeE1oaDZxMzF2NjF2THg4VUg1K2Z2d0hIM3d3clRzWFRRRHBtUU80OVB2WEU2bXRZY012NzZCdWQwbXNRK3JVSEkrSDlFbG5BckRpamFYTmJ2OXBmaU1VTHRoTVhhbnU2WElzanNlUVBxSGhwRkxyOHF2KzJ4SnQ3YjhtVW9NcHZCM3F1czZYK1pod1BOajBxVURMOGlzaUhVdUYwM0c2ODg0N3ljM041ZnJycjJmU3BFbjgvT2MvNStxcnJ6N3MycWg3N3JtSDh2Snl6anZ2UEc2OTlWWXV2dmppcHRmOGZqL3o1OC9ucFpkZTRzSUxMK1M2NjY1ajh1VEpoNzNIL1BuekdUMTZOTmRkZHgxVHBremhqanZ1SUJBSUFIRHZ2ZmZpT0E2WFhISUpaNTU1Sm5mY2NVZFVGb0dRVnNtTFJDS3ZCQUtCZnZuNStRa0ZCUVZmMmJselo0LzZkdkRsYi93WFg3bmtNb0lWZS9ud2pqbnNmWDlOckVQcTFJYk1uSVhqODVILzdrcjI3aWx0ZHZ1bS9PNExzWDcrUnZiK2MxOEhSTmwxRGIxNElJN1B0RDYvNnI4dDB0YitTN0Fjcy83SHNQZmREb2l5Q3h0NkZUZ3R6NitJZEp4Mm1jTVZLNDNYakt4YnB5bXkwWmFibXd0QWZuNStwK3d6aHd6elA5VFJVL1hhcWp2MjExY1gvWjZYbjNvTTEzWHBPMzRpSjF4NkJmNjA5RmlIMVNsOXN1aHBkci81Rnk2Yy9VMW1mdmVhRnUxeldINXorekRza2tINCsybkZpS1BadHFTSTNXK1Z0VDIvNnIvSGRMejkxL2FkRE1PdUJyK21SaDdWdGljd3U1YzJtOS9PZm14dXFhNTRESmVlU1NOT0loSTFGODcrSmpmTi94V3BhZWxVdkwrR0QrYmN4TTQvdlVTb3FpcldvWFU2L2M1b0dGbmVYTGkreGZzY2x0OTFsUlQ4ZkFNN1h5c2hWQjF1cnpDN3JMVFRHNVp2YjNOKzFYK1A2WGo3cjZsNER3cXVoNTFMSUhTZ3ZjTHN1dEttQUszTHI0aTBQeFZPSWhKVjR5Wk81dDVuL3NqVTgyZEFPRXp4bjE2azRPWWIyUGwvTHhDdXFXNitnUjRpYWZnSU1JWmRPN2EzYXIvRDh3dEZyKzBtZjA0aE8xOHRJVnlqQXFwUjByQkVNQnhuZnRWL1AwODArcTlER0ZPMEJKUC9mZGo1UndpclFHMlNkQ0xRK3Z5S1NQdFM0U1FpVVplUWxNVDNicm1kT3g5OW1qSGpKMktEQVlyLy9ESmJIL3ZmV0lmV2FUamVPTHpKdmFpdGJ2Mlh4Yy9tMTFLMGREZGJudGFYckVhTzE4R2I3STFTZnRWL2p4VE4vbXRzQUZQMFBHeDV1QjBpN2FLY09LdzNwVTM1RlpIMm84SkpSTnJOc0pOUDRTZjNQY2ozYi9zWkFQVjd5MkljVWVkaHJjVU4xQlBuYS9zMVNrZm1OMUN1bFh3YldRdHVJQkxWL0tyL2ZxbzkraS8xeXUrbkxNWTl2dnlLU1BTcGNCS1JkamRtL0VRQWdudjNZaU9SWnJidUdZSjd5M0dEUVZLanNQaEFZMzREKzRMWWlGYlZCQWpzRGVBR2JWVHpxLzc3cWZib3Z5WllCbGI1QlJxS1NEY1FsZnlLU1BTb2NCS1JkcGVTbXNvSldTY1JxYXRsZitHL1l4MU9wN0QzbjNrQW5EeHF6SEczOVdsK1hTbzM2RUo3Z0lxQ1NpRGErVlgvYmRRZS9aZElMVlIrY056dGRRc1ZxNEhvNUZkRW9rZUZrNGgwaUtsZm1RRkE4V3YvMXpDUHFnY0w3cStrK004dlk0eHB5c3Z4YXNydnNsTGxkMytJb3FXNzJ5ZS82ci90Mm44cGZoSG8yZmtsdUErS25vOXFma1VrT2xRNGlVaUhtRGJqNi9STjcwL1Y1bzJVL0hWWnJNT0ptVWhkSFp0Lzh3Q1J1bHJHVFpwQzFzaFJVV20zS2I5YmE5ajE5NTU3clVpa0xzS21SN2NScVhQYko3L3F2KzNhZjAzVlI3RHIxYWkwMlNXRmEySFR2WmhJZFBNckl0R2h3a2xFT29UUDcrZTZuLzRDajlmTDl1ZWZwWFQ1MzdFOTdNeDkvZTRTTnZ6eURxbzJiNlJmUmliZnYvV25VV3Y3c1B5K1ZFenB5dkllTnpCU1gxcFA0WUxOVkcydGFkLzhxdisyYTM3TjltZWc5Ry8wdUpHbnVsMll3dHN4VlI5RlBiOGlFaDBxbkVTa3c1d3laaHpYM240SGNYRnhiSHZtY2JZK3ZwQmc1YjZvdE8yR3c3aWg5bHRWemxyYjV2djQxTzB1WWZ2emkvaGc3djlRcytNVE1vY01aYzc5ajVDY2toTFZHRC9OcjQrUG45dkpscWUzRTZ3TVJhVnROK3ppaHR5b3RIVTAxdExtKzFEVmxkYXovZVZpQ3ViOWg1cWRkUjJRWC9YZmRzMnZMdzd6OGNLRzVjbURGZEZwM0EyRDI1NnJUbG9JdC9FK1gzVzdZUHZ2TVIvY0FMWGIyaTIvSW5MOHZMRU9RRVI2bGduVHBwT1dNWUNGZC8rY1BlK3RwR0pkSGhuVHYwei9LZE9JSHpBUVkweXIycXN2MjhQZXRlK3grNi9MY0VQL2YzdjNIaDFWZWJoNy9QdnVtY3prRG9GQWdnU0VHUEdDSUROUnVWUVJpcGVEUDJ0cmYxcmxJcVhYbjZpcnRrZVBpdGhpd2F3aVJid3VkV25WVm9SaXE2eUtpRzN0YWJsb01YaElySmhZRUl3Z0VPNEdrZ3pKWFBaNy9naEpRZEVZU05pNVBKKzFzbWFZeTd1ZmVWY1M1c203OTU0WVEyYmRUM0t2M3EyYTJib3VGYzgvdys0VmY4T1hsa2Jtb0xOSUd6Q1FZSFp2a3JwMUl5bWpHMDVTRWhpRGRWM2kxUWVKSGFpaWRrc0ZWZVhyaVh4Y0FZRGY3MmYwZjEzRjlUZmVRa3BxV3F0bWJIVFUvTDY5bmYybFZlU015YWIzcUo2azVDYlR3dW1sYm04OSs5NnBvdkp2dTNIakxrUHZPWlBrWHNGV3pXeGR5MGNMUDJIMzZuMzRVbjFrbnA1Tytxa3BCTE1ESkdVa2taVGh4eVE1R05QdzJIaE5uT2lCT0xWYkl4ejRvSnJhclllQXh2bTk4dVROcjc1L1c5MVI4N3RqQmV4N0c1czdIbnFQZzVTK1FFdS9nWGZCdmpjeGxVdkJqV0dIUGdqSk9hMGIycnJ3MFpPWTNYOEZYem8yODJ4SVB3MkN2U0dwT3lSMUE1TUV4bWw0Yk93QXhLcWc5aU00OEM5TTdXYmc4UHlPYjl2NUZaRVQwOExmUU8xYk9CeXVCVkpYcmx4SmVucTYxM0U2alVna3drVVhYUVJRVjFKU2t1SjFubU1aTm16WXJZN2pQQVE4VkZKUzhqT3Y4M3dWNFhEWUFxeGJ0ODdyS0o2SVJhTXNYZmc3L3ZiS3k5UWNPQUJBY2s0dTNZY1ZrbjdxUUlLOWN3aDA2NDR2SlFYajh6ZjhSYjYram1qVnA5VHYyMHZ0eHg5eG9HdzlrYTBmSHpWdUlLc0hCZE4rUXVhZ3Mxb25aMDBOVzE1NGxyMXZ2M1hjWTJSbTlXRDRtSEZjOXUxcnljM3IxeXE1bW5QTStlMGRKR3RvSm1uOVUwbnVIU1FwMDQ4L3hZZnhHZHk0eGExUEVEMFFwMzVmbE5vdEVhbytxQ2J5eWFHanhnMTBUK0wwSHcwZzgvVFcrUjBicTQzejhhSnQ3SDNuK0ZkdTJzMzg2dnUzMVJ4cmZrbnVnODA2SDlKT2crUmNTTW9DZndvWTMrRVZwYnFHRXl2VTc0YmF6VkQxTDB5azR1aUJBejJ4cDk4R21XZTNUdEI0TlZROGhkbTcrcmlIT0pINUxTd3NCS0NrcEtSRHY1L3JpUCtIUzlmVW9YL1FQaXNVQ3EwMXhwei8yOS8rbGlGRGhuZ2RwOVBZdkhrelV6Zml2QUFBSEFCSlJFRlUzL25PZDdEV2xwZVdsZzcyT3MreGRNUmZ1bDI5T0RXS1JldFo5ZnBydkxONkJSdmVlNWQ0ckdXN2xtVjA2OGJaNGZPNDhOTHgvUG1sRnlrcmVRZUFyUE9HMCtlUy8wWEdvRE14VHN2M1NxN2Z0NWU5YTk1a3gvSlhTRVFpcEhmcnhzMC9uMFh2UG4ycDJQQUJXelo5eUtmNzlsSmQ5U2sxQncrU2lNZkJnT1A0eU96ZW5XNDlzK25iZndEbm5IY0IvZkpQYS9IMlcwdGJ6VytQY0hkeXY5Nkx6SUkwak5QeS8wcnE5MGZaVy93cDIvKzhpOFNoaE9aWDM3L0gxRmJ6YTN1TWhENVhRc1paRFN0QkxWVy9CL2F1d214ZkFvbGF6K1pYeFVuazVPclFQMmlmRlFxRmJqVEdQSEgyMldkenp6MzNrSmVYUjFxYWxydVBWeVFTb2JLeWtubno1ckYyN1Zxc3RiTktTMHRuZXAzcldEcmlMMTBWcDgrTDF0ZXhxYnlNRDk5L2o5MDd0ck4vN3g3cUloR2k5WFVZNHhBSUJrbkx5Q1FyTzV1K0EvSVpOR1FvcHhZTXdqbjh4dEpheTE5ZWZwRmxpeFp3NE5PR1l5T1NNcnZSZldpSWpOUFBJRG0zRDRHc0xQenBHVGlCQU1aeGNHTXhFcEVJc1lNSHFOdTlpOGduVzZsYS95NjFGUTI3enpnK0grZGZOSWJKdC95VTdqMnpQWnViMXRBbTg1dmhwL3VRVERKUFN5TTVONWxBOXlUOGFYNmNnTUU0QmpmbWtqamtFanNZbzI1UGxOcHRFYXJLcXFuOU9BSm9mdlg5KzlXMXhmeVMxQTNiL1R6SU9CTlNUb0ZBRC9CbmdoTm9LRlJ1ck9IenBXSlZVTGNUYWorR3FoSk03U2JBKy9sVmNSSTV1VHIwRDlveEpJVkNvZGVOTWVPOER0SUpGZGZYMTQ4dUt5dHJ5Nk5yajF0SC9LV3I0dFIyb3ZWMS9QT052N0RtNzIrd3FieU1hSDFkaThmbzA2OC9vVkVYTXZiS2I1MjAzWk02Q3MxdjI5TDh0cTNPTkw4cVRpSW5WMmM3T1VTc3RMUjBmQ2dVdXMwWU13RTRIV2lYeCtSMEVIWFcybytBbDZMUmFGRjdMVTBpbnhVSUpqUG15bTh5NXNwdkVvdEcyVlQrUGhVYlBtREgxaTBjK0hRL3RRY1BFb3ZGY04wRVNVbEpCRk5TeWV5ZVJYWk9McWVlUG9nemhweExWbll2cjE5R3U2WDViVnVhMzdhbCtSV1I0OVhaaWhNMGxLYzV3Qnl2ZzRpSTk1SUNBYzRhRnVhc1lXR3ZvM1JLbXQrMnBmbHRXNXBmRVdrSmZZNlRpSWlJaUloSU16cmppcE5JaDlLNGo3cUlpSWlJdEY5YWNSTHhpTFYycmRjWlJFU2t3M3ZmNndBaVhZVlduRVE4VWxwYU90enJEQ0lpSWlMeTFXakZTVVJFUkVSRXBCa3FUaUlpSWlJaUlzMVFjUklSRVJFUkVXbUdpcE9JaUlpSWlFZ3pWSnhFUkVSRVJFU2FvZUlrSWlJaUlpTFNEQlVuRVJFUkVSR1JacWc0aVlpSWlJaUlORVBGU1VSRVJFUkVwQmtxVGlJaUlpSWlJczFRY1JJUkVSRVJFV21HaXBPSWlJaUlpRWd6Vkp4RVJFUkVSRVNhb2VJa0lpSWlJaUxTREJVbkVSRVJFUkdSWnFnNGlZaUlpSWlJTkVQRlNVUkVSRVJFcEJsK3J3T0lpSWlJaUhRaS9uQTRmSU8xOW9mQXVjYVlOSzhEZFdBUmEyMFo4R3hwYWVrelFNekxNRnB4RWhFUkVSRnBIZjV3T1B3SDRGbGp6Q2lWcGhPV2FvdzUzeGp6UkNnVWVoMUk4aktNVnB4RVJFUkVSRnBCT0J5K0FiaDY0TUNCekpneGc0S0NBakl5TXJ5TzFXSFYxTlJRVVZIQjNMbHpLUzh2SHhjS2hXNHJMUzJkNDFVZXJUaUppSWlJaUxTQ3c3dm5NV1BHREVLaGtFclRDVXBQVDJmSWtDSGNjODg5QUJoakpuaVpSOFZKUkVSRVJLUjFuQXRRVUZEZ2RZNU9KUzh2ci9IcTZWN21VSEVTRVJFUkVXa0ZqY2MwYWFXcGRhV2xOUjBxbHVKbERoVW5FUkVSRVJHUlpxZzRpWWlJaUlpSU5FUEZTVVJFUkVSRXBCa3FUaUlpSWlJaUlzMVFjUklSRVJFUkVXbUdpcE9JaUlpSWlFZ3pWSnhFUkVSRVJFU2FvZUlrSWlJaUlpTFNEQlVuRVJFUkVSR1JacWc0aVlpSWlJaUlORVBGU1VSRVJFUkVwQmwrcndPSWlJaUlpTFFub1ZCb0hCQXZMUzE5QzRpMzlmWmlzUmlMRnk5bStmTGxiTm15QmRkMTZkT25ENy82MWE4NDg4d3oyM3J6OGhXcE9JbUlpSWlJSEcyOE1lYTJVQ2kwSDNnUldGSmRYYjE2MDZaTjlhMjlvYnE2T202NjZTYXN0ZHgrKyswTUdUS0VlRHpPK3ZYclNVbEphZTNOeVFsUWNSSVJFUkVST1FaalRBOWdHakF0TXpQellDZ1Vlc2xhKy9MdTNidFg3Tml4STlJYTIzanNzY2VvcjYvbnVlZWVJeEFJQUJBSUJCZytmSGhyREMrdFNNYzRpWWlJaUlnMEw5TVk4MzNIY1Y3THpjM2RIUTZIWHhnMmJOaTN6ampqakl6akhUQWVqL1BLSzYvd294LzlxS2swSFVzc0Z1UHh4eC9ueWl1dlpQanc0Vnh4eFJVOC9mVFR1SzRMd1ByMTZ5a3NMS1M0dUppSkV5Y3lZc1FJdnZPZDcvREJCeDgwamJGNDhXSXV1K3d5Um80Y3lieDU4NDU2WGlUeW53N1llRnMwR20yNi91cXJyM0xaWlpkeCtlV1hzM2J0V2hZdVhNallzV081OU5KTFdiVnFWZE56bzlFb2MrZk9aZXpZc1Z4NDRZWGNmZmZkMU5UVUhEWHUwcVZMK2ZyWHY5NlVvU1BSaXBPSWlJaUl0QWVqUTZGUWUzazNmWEV6OTZjQmt4ekhtWlNXbGxZWENvV1dXV3YvME5LTmJOMjZsVWdrd3BBaFE3NzBjVVZGUlpTWGx6Ti8vbnp5OC9NcEx5L25ycnZ1SWg2UE0yM2F0S2JITFZteWhFY2VlWVJBSU1BOTk5ekQ3Tm16V2JSb0VkdTJiZVBYdi80MVR6enhCT2VjY3c0VkZSVXR5cmxwMHliKzlLYy9jZi85OXpOanhnekdqaDNMYTYrOXhvTVBQc2o4K2ZNWlBYbzBBUGZkZHgvYnRtMWo4ZUxGQklOQnBrK2Z6Z01QUE1ETW1UT2J4aW91THViVlYxL0ZXdHVpRE8yQmlwT0lpSWlJZU1ZWTAzamNVTmdZRS9ZMHpIR3cxanFIZCtuTGJlbHpZN0VZQUg3L0Y3OGxyNnFxWXRteVpUenp6RE1NR2pRSWdLRkRoM0xqalRmeTZLT1BIbFdjYnJubEZyS3pzd0c0L3ZycitjbFBmb0xydWlRbEpXR01ZZWZPblZ4d3dRVU1Iank0UlRtdnUrNDZVbE5UdWVLS0sxaTJiQmxUcDA0bE5UV1Z5eSsvbkNWTGxwQklKRGg0OENETGx5OW4wYUpGNU9Ua0FEQjU4bVNtVDU5K1ZIR2FNbVVLYVdscExkcCtlNkhpSkNJaUlpS2VTU1FTQy94K3Y5OWErOFg3cXAxOFZ4bGp2bXpWNlJDdzBscjdMckMwcEtSa0RVQTRISDZrSlJ2cDA2Y1B4aGcyYmRwRVlXSGhNUjlUV1ZtSnRaYjgvUHlqYnUvZnZ6Lzc5Kzl2MmwwUG9HZlBuazNYTXpJeXNOWVNqOGZKeWNsaDl1elpQUHp3dzd6d3dndE1uejZkVUNqMGxYTjI3OTRkZ05UVVZJQ21jaFlNQmdGSUpCTHMzTGtUYXkwVEprejQzUE1iQ3lKQVhsN2VWOTV1ZTlNWmlwTS9IQTdmWUszOUlYQ3VNYVpqVnRqMklXS3RMUU9lTFMwdGZRYUlOZmNFRVJFUmtSUHgzbnZ2MVFLUGVaM2pTS0ZRNkJRK3M3dWV0YmJXR1BOMzEzVmZqc1ZpTDVlVmxkV2M2SFl5TXpNWlBudzR2L3ZkNzc2d09QWHExUXVBTFZ1MmNNNDU1elRkdm0zYk5uSnljbkNjcjNiS2d2SGp4M1BKSlpmd3lDT1BjTWNkZC9ER0cyODBIVmRWVjFmWFZJb2FqMGxxcVI0OWVnRHcybXV2a1p2N3hZdHZ4cGpqR3I4OTZPZ25oL0NIdytFL0FNOGFZMGFwTkoyd1ZHUE0rY2FZSjBLaDBPdEFrdGVCUkVSRVJEeDBFRmhpcloyd1o4K2VYaVVsSlZlOSsrNjd2MnVOMHRUb3pqdnZwS3lzakR2dXVJTk5telkxN2ZiMmozLzhnODJiTjVPZG5jMjRjZU1vS2lyaXd3OC9KSkZJOFA3NzcvUGtrMDh5WmNxVXI3U055c3BLM24zM1hZd3g5T3ZYajJnMGlyV1dBUU1Ha0pxYXlySmx5d0NvcjY5bndZSUZ4L1U2Y25KeUNJZkR6SnMzajEyN2RwRklKTmk0Y1NOcjE2NDlydkhhb3c2OTRoUU9oMjhBcmg0NGNDQXpac3lnb0tDQWpJempQckZKbDFkVFUwTkZSUVZ6NTg2bHZMeDhYQ2dVdXEyMHRIU08xN2xFUkVSRVRySTFydXRlSFl2RmxwZVZsVVhiY2tQOSsvZG40Y0tGUFBYVVU5eHl5eTNzMjdlUGxKUVVCZzBheE05Ly9uTUFaczJheFdPUFBjYk5OOTlNVlZVVmVYbDVUSjA2bFd1dXVlWXJiU09SU0RCcjFpeTJiOTlPMzc1OXVlKysrekRHRUF3R0tTb3FZdDY4ZWJ6MDBrdjA2dFdMc1dQSFVseGNmRnl2NWY3NzcyZk9uRGxjYzgwMXhHSXg4dlB6dWZYV1c0OXJyUGFvNDY2VkFhRlE2QzFqektqZi9PWTNMZHBQVTc3Y2hnMGJtRGh4SXNCN0pTVWw1M3FkNTZzWU5tellyWTdqUEFROFZGSlM4ak92ODRpSWlFalhFdzZITGNDNmRldThqdExwTk83S1dGSlM0bGwvNmVpNzZwMExVRkJRNEhXT1R1V0lnL1pPOXpLSGlJaUlpRWg3MGFHTFUrTXhUZG85cjNVZGNZcklGQzl6aUlpSWlJaTBGeDI2T0ltSWlJaUlpSndNSGZya0VDSWlJaUxTY1YwN2NtU0tQem1lYjZ5dkQ5Yk53cEpwak9OWXJER0dpR1BOZ1RqdTNyalB0L1dQZjE5VENiak5EaXJTUmxTY1JFUkVST1NrK0VaaFlXcEdwdjlTZ3hsbnJMM01XanZJV0YvRHdmN0dhVHB0bVRsOHhScnc0ZUJ6TFpNdkhoR3hoalhHMnBYVzhFWjBSZkU3ZjRTRVY2OUZ1aDRWSnhFUkVSRTVGdWU2VVlVRG5TVG5iRCsrZ2E2aFA1RFhzQ3BFS21BdEhBSU9HdXducmpXZjRMb2JqTStVTFZ4UnZPM0lnU2FOR1o2SDVmOFl6UGV3SEQ0NDNROXBlZGprVXlBNUZ3TFprTlFObkVCRGlVcEV3WTFBZEIvVTc0VzZ5bFFUMlRxTytNRnhCbVlGTHg2eGM1S3hEMGNUMFdmK3VMcDB6MG1mSGVseVZKeEVSRVJFQklCSnc0ZG5tbVQ3WHhqbkNxeTlFbU82QTFpTytBeWJJMDRHYlk2NDVoakExM0Q0L09ReEl6WmJ5OHNKRzEvc044NGxZR1pqQ0dLU3NOMURrSDB4WklYQWw5cWlmQllMdFZ0Zy94clkrMmF1cWR2K3E2QXZjT2ZFTVNOK3RtakYyNzg5L2xjdTBqd1ZKeEVSRVpFdWJ1S0Y1K2M3ZnVjT3JMa0JZMUlCYkxBWHBCZEFTaDZrRG9CZ05nU3l3RWtHSnduY0JMaUhJSFlBNm5iQ29XMVFXNEdwM1F6UmZhY1p3eDErNDcrallRc090dGZYb2Y5RUNQUTRnYVFHMGdZMGZPVmRqOTIzR3ZQeHM5MmRXTlZ6azhZTVAyUGhpdUxwSnpvWElsOUV4VWxFUkVTa2kvcEdZV0ZxWm9aL0ZwaGJBVC9KT2Rqc0M2SFgxeUdsNzVjLzJRZVFBY0hla1A2ZmozNXNXQldxZ0YxL3creGJCUmhzd2M4Z0s5eTY0WTJCN05IWXpIUGd2ZHN4c2YxM1RSNHpjbVg5aWpWditNY1VadG1ZRzhEbjkva2N4MWJIcWc0c2ZXdERkZXNHa0s1R3hVbEVSRVNrQzdyMndzTCtBYi8vRllNWlJxQW50dDlFNkRXMjRmaWlFMklnTFIveWY0d2Q4RDJ3THZpQ3JaTDVtQUk5NE5RYllOUERnSDA5ZVBGd0Y0eEQwbjhla3BtVXhhU0xSMFFOZGhQdy95d1V1eWIrOTkrdldQZnZ0Z3NtblkyS2s0aUlpRWdYTTJGTVliYlArdDhBTTRpczg3RUZQd1YvV3V0dnlFbHEvakd0SWYwTUdqNmUxQVhqYy9Dblk1MWdVd2swaVVPWWVHMEFFbWNEWnh1WTRpT0p5V09HYjNCZCsrdnEyc1R2WDEyM0xuSnl3a3BIcGVJa0lpSWkwc1g0U0hvU3d5Q2JkUUdjY1ZjcnJESjVMT1VVYk9FekRkZVR1bjN1OVZob09BZGcvVTZvcVlBRDcySU8vQXZxZDUzaE9PWTMzZEtkWDB3YVBmeEhDMWNWLy9VRWswU0ExSnFhR3RMVDAwOXdLR2tVaVRSMTJqb3ZjM1R3bnhJUkVSRVJhWWxKRjU5L1B2RGYrRE9oNE5hT1g1b2FCYklhdnI3bzlSZ0R5WDBnZXhTY2RoTTIvQ1Qyeko5ajB3ZUJvVC9HL0hueW1CRjNua2dFYTIwWlFFVkZ4WWtNSTU5UldWa0pnTFgySXk5emRKS2ZsSlpidjM0OWhZV0ZGQllXY3Q1NTUzSEpKWmN3YTlZc3FxdGIvN2pCeG0xRm85RldIMXRFUkVTa1pYelhBTmpzMFcyemUxNkhZU0NyRU02NUg5di91eGhqRERCbjBwamhQejJCUVo4Rm1EdDNMaHMyYktDMnRyWjFvblpSa1VpRXpaczNNMi9ldk1hYlh2SXlUNWZmVlcvMTZ0VWtKeWV6WmNzV2Z2bkxYekp6NWt6bXo1L3ZkU3dSRVJHUnRtSHN1V0NnKzdsZUoya2ZqSUcrVjJPRFBURWZ6c2RnNWt3WU0vTFB2MSt4cHNVbmppZ3RMWDBtRkFwZFUxNWVQbTdpeElsdGtiWXJLNDVHbzBWZUJ1aXlLMDVIY2h5SGdRTUg4ai8vOHorOCtlYWJ1SzdyZFNRUkVSR1JWbmN0K0xBMG5EdThoUjgrMitsbGo4Ym1YZ2tRZExEM0h1Y29zZExTMHZIVzJ1bkFlOENoMW9yWFJkVlphOHV0dGJQcTYrdEhsNVdWZWJyN1ZwZGZjVHBTZlgwOUtTa3BPSTdEK3ZYcm1UcDFLak5uenVTaGh4N2lpaXV1NFBiYmJ5Y1dpL0gwMDAremZQbHk5dXpaUTgrZVBibjY2cXY1d1E5K2dPTTA5TkNEQnc4eWUvWnMzbnJyTFhyMDZNRzN2dld0cG0wMGpydDY5V3BTVTFPUHVtM05talVFQWdGYzErWDU1NTlueVpJbDdOcTFpNTQ5ZS9MQUF3OXcxbGxuRVkxR2VlaWhoM2o5OWRlSnhXS01IajJhdSsrK20vVDA5Qy9NTENJaUlqTHBvaEZmdytFSlk4Z0h3Q1k4VHRRTzlmMXYyUFZuakkxZCtlUEN3cVNuMXEyTEhjY29zZExTMGpuQW5OYU9KOTVTY1FKYzErWGYvLzQzanovK09OZGRkOTFSOXhVWEYvUHFxNjlpclFXZ3FLaUk4dkp5NXMrZlQzNStQdVhsNWR4MTExM0U0M0dtVFpzR3dNeVpNNm10cldYcDBxVUEzSGxueTQ0emZQREJCMW01Y2lXelo4OW04T0RCYk4yNmxaU1VGQUR1dSs4K3RtM2J4dUxGaXdrR2cweWZQcDBISG5pQW1UTm5mbUhtRXhFT2h4T0F0ZFltakRFSmE2MTcrREpoakhHUGNYdHo5emZkRHJoQTAvMk4xeHR2UC94MXpNY2VZNnloSi94aVJVUkVPcUZyeHd4T0Q5aU1JbVA0Q1lBTjlvYTg2NkRiRUsranRUK0JMR3kzSVppcTByU2FOR2Nrc01yclNOSitkUG5pZE5GRkYrRTREdjM2OWVQYWE2L2wrdXV2UCtyK0tWT21rSmJXY09Ca1ZWVVZ5NVl0NDVsbm5tSFFvRUVBREIwNmxCdHZ2SkZISDMyVWFkT21zWC8vZmxhdFdzV0NCUXZJenM0RzRJYy8vQ0czM0hMTFY4cFRYVjNOaXkrK3lPT1BQODY1NXpic2U1eWYzL0NIb1U4Ly9aVGx5NWV6YU5FaWNuSnlBSmc4ZVRMVHAwOC9xamdkbWJrVk9BREdHTi9oUzFyenN0Rm4vLzFsOTMzWldOWmFMWW1MaUlnY05uRlU2RlJqZzY4YXd4Qk1BTnYzYXNpN0ZreVhmd3Y0eGRMeW9hb1U4UFh6T29xMEwxMytwK2JJWGVhT0pTOHZyK2w2WldVbDF0cW1JdE9vZi8vKzdOKy9IOWQxMmJWclY5TnRqVnB5SHYvdDI3ZVRTQ1E0NDR3elBuZmZ6cDA3c2RZeVljS0V6OTBYaS8xbkpmbkl6Q2VxcEtURUFaekJnd2Y3YW10cm5jek1URjhrRXZHbHA2YzdkWFYxdmtBZzRFc2tFbzdmNzIrNmpNZmpQcC9QNS9QNy9VN2pkZGQxSGNkeGZLN3JPcTdyK3B3R3ZzYnJoeStQZkZ6VDdjWVluN1hXT1h6cE04WTQxdHBqM2U5V1YxZi9ydFZldklpSVNBYzJjVlRvVkJNSXJEYlF6eWFmQW1mZURTbXQ5eDZoMDNLQ0FCaUREZ0tUbzNUNTR0U2NJMWN6ZXZYcUJjQ1dMVnM0NTV4em1tN2Z0bTBiT1RrNU9JN1RWSkoyNzk3ZGRMMnhUQUVFQWdFQTZ1cnFtZ3BiVFUxTjAvMVpXVmtBYk4yNmxjR0RCeCtWcFVlUEhnQzg5dHByNU9ibWZxWE1yY0FDaWJLeU11MElMU0lpMGtHTUx5Z0lta0RnWllQcFp6UE9nalB2NmVLbkhtK0I2RjRBak9QdThEaUp0RE02cTE0TFpHZG5NMjdjT0lxS2l2and3dzlKSkJLOC8vNzdQUG5razB5Wk1nV0FmdjM2a1orZno2T1BQc3JCZ3dmWnZuMDd6ei8vZk5NWUF3WU1JRFUxbFdYTGxnRU5KNlJZc0dCQjAvMDVPVG1NSGoyYW9xSWlObTdjU0NLUllNT0dEV3pmdnAyY25CekM0VER6NXMxajE2NWRKQklKTm03Y3lOcTFhMC91UklpSWlFaTcxak12K3dhREtTU1lDMmY5UXFXcEJVeDF3MW5JM1pqOXdPTW8wczZvT0xYUXJGbXpLQ3dzNU9hYmIyYmt5Skg4NGhlL1lPclVxVWNkR3pWbnpoejI3dDNMcFpkZXlwMTMzc20zdi8zdHB2dUN3U0JGUlVXODlOSkxYSFhWVmR4MDAwMk1HalhxcUcwVUZSVXhaTWdRYnJycEppNjg4RUx1dmZkZTZ1dnJBYmovL3Z0eEhJZHJycm1HcjMzdGE5eDc3NzJ0Y2hJSUVSRVI2VXpzZHdGcy80bmdTL0U2VE1kUnR3c2lXN0hXZnJMb3pYYys4anFPdEMrdHVrL1h5UllPaHkzQXVuWHJ2STdTNlJRV0ZnSlFVbExTb2I5SFJFUkV1cUpKRjQvWVp3dzk3QVV2Z2kvb2RaeU80NU5GbUcxL0FQak5DeXZlL3BIWGNhUjkwWXFUaUlpSVNHZGoyQStBalhzY3BBT0pWVVBsTXF5MTFycXhSN3lPSSsyUGlwT0lpSWhJcDJOZkFXRFAzejNPMFlGc2Z3bVRpQUM4c1hEVnV2VmV4NUgyUjhWSlJFUkVwSk5KWUI0RDZ2aGtjY054Ty9MbDNBU21zdUhFWGNhMVdtMlNZMUp4RWhFUkVlbGtGcTk0KzJQWGNxZEoxR0xLWnNBaG5WbjdTemsrYksvUkFGakgrYjdIYWFTZFVuRVNFUkVSNllRV3JYejdFU3dQRXQyTFdYOGI3SHZMNjBqdFcvOHA0QVF3aG05ZVAvcjhmbDdIa2ZaSHhVbEVSRVNrazNwaDVkdi8yMXA3TjRsRENiUHgxN0JoTHRUdjlqcFcreFRJd3ZhK0RNRG5ONzRidlk0ajdZK0trNGlJaUVnbnRuQmw4YTljMTE0RmJEZjcvd21sTjhNbml5RjIwT3RvN1UvMmhRMlhobEZmL2tEcGlsU2NSRVJFUkRxNVJhdUtsOXREOW14cjdiUEdqYnBtMjJKTXlZL2hrOTlEdk5ycmVPMUgybWtjL3BqVE16MU9JdTJRaXBPSWlJaElGN0N3dVBqZ3dwWEZQOEExNTJQNU0yNmROZHRlaEUwUGV4MnQvWENTc1A1TWdPNWVSNUgyUjhWSlJFUkVwQXQ1WWZYYkpTK3NmSHU4YSsxM0FhamI0M0dpOXNSaTNEckExbm1kUk5vZkZTY1JFUkdSTHNnWDgvMEZ3RVQzZ0UxNEhhZDlxTnNEYmowV3Ruc2RSZHFmamw2Y0lnQTFOVFZlNStoVUlwRkk0MVg5dFVWRVJLU1RXdkRQZis0Ryt5NkpDRlM5NjNXYzltSC9HZ0NNUmVkdWw4L3AwTVhKV2xzR1VGRlI0WFdVVHFXeXNoSUFhKzFISGtjUkVSR1JObVNzZVE2QTdYOEVyTGRodkJiOUZMYTlDTmE2TnM1elhzZVI5cWRERnlmZ1dZQzVjK2V5WWNNR2FtdHJ2YzdUb1VVaUVUWnYzc3k4ZWZNYWIzckp5endpSWlMU3R1cWk1bWxyN1NlbSt0K3dZNm5YY2J3VGo4REcrekdKQ0JhemJPRmJ4Vzk3SFVuYUgrTjFnQk9VRkFxRlhqZkdqUE02U0NkVVhGOWZQN3FzckN6cWRSQVJFUkZwTzVNdnZ1QWlpL21iTVU3QTVrK0RuRXZwK0c4UlcrRFFEc3pHWDBPa0FndGJvdlVtL01jMWEvWjdIVXZhSDUvWEFVNlF1M1BuenQvbjV1WkdqREc5Z1V3Z3lldFFIVmlkdFhZajhFUTBHdjIrU3BPSWlFam45OTZXN1Z1SERPaTd3Ump6RGZQcE8zN3FkMEg2SVBDbG5QamdiaHhzSEV4YnZlVzBFSzhGSjlEeXB4N2FBVHVXWUQ1OEVHS2ZZckViNHRINDVYOVlzM1pINitlVXpxQUwvVGxCUkVSRVJMN0l4SXRHWHVENDdDTGdOSnhrYk81NDZEME9VdnJTNHJlTWRidGczNXVZeXFYZ3hyQkRINFRrbk5ZTmJGMzQ2RW5NN3IrQ0x4MmJlVGFrbndiQjNwRFVIWks2Z1VrQzR6UThObllBWWxWUSt4RWMrQmVtZHZQaGNXelVXdnRzZGVMQUhVdmYycUJQQTVZdnBPSWtJaUlpSWdDTUx5Z0k5dWpiODI0TU54bE1OZ0RKZmJCWjUwUGFhWkNjQzBsWjRFOXBXRVZ5NCtEV05aeFlvWDQzMUc2R3FuOWhJcDg1Y1ZlZ0ovYjAyeUR6N05ZSkdxK0dpcWN3ZTFjZjl4QVdkbUg1ZzdYMjBVV3JpajlzbldEU21hazRpWWlJaU1oUnBvNFprQnkzdWQremhtOGJ1QWdJdG13RXU5ZkMvelVKdThBNnprK040UklBMjJNazlMa1NNczVxV0FscXFmbzlzSGNWWnZzU1NOUmlzWHN0N2dUaWZPUTRuR2VOTXd4alRqSFc5c0tZbmxpU3JMRVdheExHMkQwdXB0S3hmR0N0ZVdQaHFqWHJXeDVBdWpJVkp4RVJFUkg1UXRlT3pFdEpDdlFkNFRQbWE5YmFmQXQ5Z1F4alNNVWFGemhrWWIvQjduQXhaVGoyclVYL0tDNEYzTU5EbUVsamh0OXFMSGRpVEM0QVNkMnczYytEakRNaDVSUUk5QUIvWnNPeFNzWUJOd2FKU01PdWRYVTdvZlpqcUNyQjFHNENHbzVzTXBZbHVMR2Z2ckI2WGFVSDB5SmRrSXFUaUlpSWlMUzVhMGZtcFFUOXAwekNNUlBBak1DUTJwTG5XMnV0TVd3RVhuVmRudEx1ZFhLeXFUaUppSWlJeUVrMXZxQWcyRE12ZXlUWTg4Q2NhU0hIV0hwWVF4Q3N6MEM5eGRSZzdXNWp6TmFFbXlpeGlmaWJpOThxMVJudl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Ua0dQNC8wU21lUmJlNkZiVUFBQUFBU1VWT1JLNUNZSUk9IiwKCSJUaGVtZSIgOiAiIiwKCSJUeXBlIiA6ICJmbG93IiwKCSJWZXJzaW9uIiA6ICIxNCIKfQo="/>
    </extobj>
    <extobj name="ECB019B1-382A-4266-B25C-5B523AA43C14-4">
      <extobjdata type="ECB019B1-382A-4266-B25C-5B523AA43C14" data="ewoJIkZpbGVJZCIgOiAiMjU0MzQ3OTc2NzExIiwKCSJHcm91cElkIiA6ICI2NzQ1MzM5NjgiLAoJIkltYWdlIiA6ICJpVkJPUncwS0dnb0FBQUFOU1VoRVVnQUFBeTBBQUFHYUNBWUFBQUFDUUt6aUFBQUFDWEJJV1hNQUFBc1RBQUFMRXdFQW1wd1lBQUFnQUVsRVFWUjRuTzNkZTNoVTFiMy84YzhlY3AwQmhOeUprSVFCUVJwdVNYcUtxRmlSYW84VVVCUVZLQUphcWR5OC9SUXZMWW9JVVVHRVB1S0RGaXJlK3FCNHdSWVFqcDZqQmRGRDRTa0pSNUJMQWtKaUF1UUNoTndtbVdSbS8vNGdNMDNJaFFRQ000SDM2M255c0xQV1htdDlaMDlZeVhmMlhudEx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WZzdndkUUFBQUFEd2Y4bkp5VjlKdXNuWGNjQTNUTlBjbnA2ZVBzaFg0MXQ4TlRBQUFBRGFGQktXeTVoaEdML3c1ZmdCdmh3Y0FBQUFiY3VPSFR0OEhRSXVzcFNVRkYrSHdKa1dBQUFBQVA2TnBBVUFBQUNBWHlOcEFRQUFBT0RYU0ZvQUFBQUErRFdTRmdBQUFBQitqYVFGQUFBQWdGOGphUUVBQUFEZzEwaGFBQUFBQVBnMWtoWUFBQUFBZm8ya0JRQUFBSUJmSTJrQkFBQUE0TmRJV2dBQUFJQ0xvS0tpUWw5OTlaVmNMbGV6OWpkTlUzbDVlU292TDlmaHc0ZjE2cXV2WHVBSS9SZEpDd0FBQVB6SzhlUEg5ZEpMTDJuNDhPRzY1cHByTkh6NGNDMWV2RmlscGFYZWZYYnQycVdVbEJTVmw1ZlhhZXNwZHpxZDN1M2FYM2ZmZlhlcnRLOXR5NVl0U2tsSjBhcFZxeHA5VFc2M1c3Tm56OWE2ZGV0a3NUVCtKL2dYWDN5aDZkT242ODQ3NzlUdzRjUDF5Q09QYU5ldVhWcXpabzJpbzZPYmRmd3VSUUcrRGdBQUFBRHdLQ2dvMEtSSmt6Umd3QUM5OGNZYmlvMk4xVTgvL2FUWFgzOWRVNlpNMGNxVkt4VWFHdHFpUHJkczJTS3IxWHJPTVoydC9icDE2OVMxYTFldFc3ZE80OGVQcjFmdmRyczFkKzVjN2RpeFF6YWJUU05IanF4VFgxWldwcEtTRXYzclgvL1NnQUVEMUwxN2Q4MmNPVk5mZnZtbEpLbWtwRVN6WnMxU1FFQ0EzbjMzM1RwdGx5NWRxcXV2dnZxY1gxdGJRZElDQUFBQXYvSHFxNitxZS9mdWV2SEZGMlVZaGlUSmJyZHIwYUpGbWpCaGdsYXVYS2taTTJiNE9NcC9LeTR1MWpmZmZLTWxTNWJvNFljZjF2NzkrOVc3ZDI5dmZYbDV1V2JQbnEzeThuSjk5dGxuNnRTcFU1MzIvL3JYdi9Uc3M4L3FpU2Vla0NURnhNUW9KaVpHN2RxMTgrN3ovdnZ2YTl5NGNabzJiWnEzcktDZ1FIZmRkWmU2ZHUxNmdWK2hmK0R5TUFBQUFQaUZpb29LL2VNZi85REVpUk85Q1l1SHhXTFI2TkdqdldjZi9NWEdqUnZWdlh0M0RSNDhXUC94SC8raGRldldlZXNPSHo2czMvNzJ0NHFJaU5EQ2hRdDEvLzMzYSszYXRaS2swdEpTdmZMS0s1bzdkNjVlZlBGRi9lWTN2NUVrTFZ5NFVDTkdqRkJoWWFGR2pCaWhFU05HYVBQbXpab3dZWUlrNmVhYmI1WWsvYy8vL0k5Kzg1dmZxSDM3OWhmNUZmc0daMW9BQUFEZ0YzSnljbFJkWGExZXZYbzFXTis5ZTNjZE9YSkVicmY3SWtmV3VIWHIxbmtUanQvODVqZGFzbVNKSG4zMFVRVUVCQ2dtSmtaUFBQR0VycnZ1T2tuU2tpVkw5TkJERDJuejVzM2F2WHUzYnJubEZuM3d3UWQxRW84bm4zeFNVNlpNMGMwMzM2eTFhOWZLWXJISTRYREk0WEJJa25kZHp5MjMzS0lPSFRwYzVGZnJPNXhwQVFBQWdGL3czRlhyekxNc0hwN3l4dW9iTTJUSUVPOUMra1dMRnJVNHJzYmFIeng0VVB2Mzc5ZC8vdWQvU3BKdXV1a21WVlJVNk50dnY1VWtoWVNFZUJPVy9mdjNhL1hxMWFxb3FGQmtaS1RlZXVzdFBmNzQ0dzJlS2RtOGViTk0wOVQ0OGVPMVk4Y09CUVVGNlo1Nzd0R3BVNmNrU1ptWm1ab3laWW9DQWk2Zjh3K1h6eXNGQUFDQVgrdmF0YXNzRm9zT0hEaWduLy84NS9YcUR4MDZwSVNFQkJtR29hQ2dJRWxTWldWbG5VWHlUcWRUN2RxMTg5WkxEUytrUDkvMmtyUjI3VnFacHFrNzc3elRXMVpaV2FsMTY5YnB4aHR2VkdabXB2N3J2LzVMbXpadDB1SERoeFVXRmlaSit1cXJyL1RWVjEvVjZhdTB0RlJidDI2VmRQb09ZdTNidC9ldWRaa3hZNFppWTJOMXhSVlhTSkt1dXVvcVhYSEZGZnI2NjYvMXExLzlxcWxEZXNrZ2FRRUFBSUJmc05scyt1VXZmNmxWcTFiVlMxcGNMcGMrL2ZSVC9mclh2NVlrZGV2V1RSYUxSYnQyN2RJTk45emczVy9QbmozcTBhUEhXY2M2My9ZdWwwc2JOMjdVNDQ4L3JsLys4cGZlOHUrLy8xNXo1c3pSeVpNblZWVlZKY013OU9LTEwycjgrUEg2Ny8vKzd3YjdLaTh2MTdCaHd5UkorL2J0azlWcWxkVnFWV0ppb2o3NjZDTXRXTENnWG5KeXp6MzM2SzkvL2V0bGs3UndlUmdBQUFEOHhxeFpzN1Jueng3Tm5UdFh1Ym01cXE2dVZtWm1waDU3N0RFWmh1RmRrRzYxV25YTExiZm9sVmRlMGJadDI1U1hsNmV2di81YUsxZXUxRjEzM1hYV2NjNjMvZi8rNy8vcTFLbFRHakZpaEdKalk3MWZOOTk4c3pwMDZLQ05HemZxWnovN21XYk9uS21lUFhzMisvVi8rdW1uZGNZM1RWT2JObTN5Sm1zZU45MTBrN0t6czdWMzc5NW05OTJXY2FZRkFBQUFmaU02T2xydnZ2dXVsaTFicG9rVEo2cW9xRWlob2FHNjU1NTc5TkpMTHlra0pNUzc3K3paczdWa3lSTDk4WTkvVkVsSmlXSmpZL1hnZ3cvcWpqdnVxTlBua0NGRDZueS9hZE1tZGVqUTRiemFyMXUzVG9NR0RhcTNHTDVkdTNiNjFhOSsxZWd6Vzg1bXpKZ3hkVzZabkphV3BtdXV1VVpSVVZGMTlnc0tDdExvMGFPVmxaV2xQbjM2dEhpY3RxWmxxNWdBQUFCd1dVcE9UallsYWNlT0hSZDEzSjA3ZCtxSko1N1FzR0hETkduU0pFVkZSY2swVFFVR0JsN1VPTTZIeStYU0wzN3hpM3FKaDRkcG1qcDE2cFIzVFlzazNYcnJyZHE0Y2FPMzNuUDNzR0hEaHRYWjcySklTVW1SSktXbHBma3NkK0JNQ3dBQUFQeld3SUVEdFdyVktyMysrdXVhTUdHQ3lzckt0R3paTXU4ZjBtMkJZUmpxMjdkdnZhZlplMVJXVm1ybXpKbE50bi9vb1llMGYvOSszWHJyclJjcVRML0dtUllBQUFDY2xhL090Rnl1c3JLeUZCOGY3K3N3SlBuSG1SWVc0Z01BQUFCK3hsOFNGbjlCMGdJQUFBREFyNUcwQUFBQUFQQnJMTVFIQUFEQVJkZlVRdnJXV0RlVGw1ZW5CeDk4VUd2V3JKSEYwckxQNlk4ZlA2N2x5NWRyeTVZdE9uSGloTUxDd3ZTclgvMUt2Ly85NzlXK2ZmdnpqZzBBQUFEQUJaQ2NuR3dtSnllYnJlMzc3NzgzazVPVHpjckt5bGJ2KzF6azUrZWJ0OTU2cS9uMDAwK2JodzhmTnAxT3Azbnc0RUh6c2NjZU04ZU9IV3VXbDVmN09zU0x6dlBlKy9Mbmo4dkRBQUFBZ0JxdnZ2cXF1bmZ2cmhkZmZGSHg4ZkVLREF5VTNXN1hva1dMWkJpR1ZxNWM2ZXNRTDBza0xRQUFBUEE3VlZWVldyWnNtVWFNR0tGQmd3WnArUERoV3JGaWhkeHV0eVJwMTY1ZFNrbEowWGZmZmFjeFk4Wm84T0RCZXZqaGgxVlVWRlNudnJ5OFhKTGtkcnYxemp2dmFOU29VZDcrOXU3ZFcyZk1pb29LL2VNZi85REVpUk5sR0hYdjdtdXhXRFI2OUdoOStlV1hEZlpmdTh6cGRFcVNuRTZuRmk1Y3FLRkRoK3I2NjYvWEgvN3dCNVdXbHJaSyt6TnQzNzVkNDhlUDE2QkJnelJ5NU1pTC9nREtDNDJrQlFBQUFING5OVFZWbXpadDB1TEZpL1hkZDkvcDVaZGYxbWVmZmFZLy8vblBkZlpidTNhdGxpOWZyci8vL2U4cUxDelVLNis4MG1CL1M1WXMwWm8xYXpSdjNqeDk5OTEzZXYzMTE5V3BVNmM2KytUazVLaTZ1bHE5ZXZWcXNJL3UzYnZyeUpFajNzVHBiT2JQbjY5OSsvYnB3dzgvMVByMTYzWHk1RW05K3VxcnpXcmIwdlpsWldXYVBYdTJ0bXpab2h0dnZGRXZ2ZlJTczhkcEMwaGFBQUFBNEZlS2lvcTBmdjE2L2ZHUGYxU3ZYcjBVRUJDZy92MzdhK3JVcVZxelprMmRmYWRObTZhd3NEQkZSVVZwOHVUSit1YWJiK3IxVjFKU290V3JWK3U1NTU3VGdBRURGQkFRSUx2ZHJpNWR1dFRaeitWeVNWSzlzeXdlbnZMRzZtczdlZktrTm16WW9LZWZmbHJSMGRIcTFLbVRKa3lZb0srKytxcFp4NkNsN1ljT0hTcTczYTZEQncrcWZmdjJ5czNOVlhWMWRiUEdhZ3U0ZXhnQUFBRDh5dEdqUjJXYXB1eDJlNTN5dUxnNG5UaHhvczZaanFpb0tPOTJaR1NreXN2TDY1MEp5YzNObGN2bFV1L2V2WnNjdDJ2WHJySllMRHB3NElCKy92T2YxNnMvZE9pUUVoSVNtcFcwSER0MlRLWnBhdHk0Y2ZYcXFxcXF6cnQ5WUdCZ25iS2xTNWRxN2RxMTZ0Ky92NEtEZ3lXcDJXZUUyZ0tTRmdBQUFQaVZ5TWhJU1ZKV1ZwYjY5dTNyTGMvSnlWRjBkSFNkV3hpWGxwYkthclY2OTQrS2lxcDNpK1BPblR0TGtyS3pzNVdZbU5qb3VEYWJUYi84NVMrMWF0V3Fla21MeStYU3A1OStxbC8vK3RlU3BLQ2dJRW1uMThGNHhxKzkzaVFzTEV5UzlQbm5ueXNtSnFiZVdPZmJ2cmFjbkJ5OTg4NDcrdmpqajJXMzI3VjE2MVo5OGNVWFRiWnBhN2c4REFBQUFINGxJaUpDdzRZTlUycHFxakl6TStWeXViUjc5MjY5K2VhYm1qaHhZcDE5WDMvOWRaV1ZsU2tySzBzclY2N1V5SkVqNi9VWEhSMnRHMjY0UWFtcHFjckl5SkRMNWRMKy9mdVZtNXRiYjk5WnMyWnB6NTQ5bWp0M3J2Y1NxOHpNVEQzMjJHTXlERU1USmt5UUpDVWtKTWhxdFdyOSt2V1NwTXJLU3IzLy92dDF4a3hPVHRhaVJZdVVsNWNubDh1bGpJd01iZCsrdlZYYTErYTVET3pvMGFNcUxpN1dCeDk4MEtMajNSYVF0QUFBQU1EdnZQRENDMHBKU2RHTUdUTTBlUEJnUGZmY2M1bzhlYkxHamgxYlo3LysvZnZyOXR0djE3MzMzcXZCZ3dkcnlwUXBEZmFYbXBxcWZ2MzZhZnIwNmJyKyt1djEvUFBQcTdLeVVubDVlUm85ZXJUM1Vxcm82R2k5Kys2N2NydmRtamh4b2dZTkdxVDc3cnRQVjExMWxWYXNXS0dRa0JCSlVuQndzRkpUVS9YSko1OW8xS2hSbWo1OXVxNjk5dG82WXk1WXNFQVdpMFZqeG96UmRkZGRwK2VmZjE2bWFiWksrOXB4SnlRa2FPellzWm8xYTVZbVRweFlyeDhBQUFEZ3NuQ2hIaTU1cmp3UHBTd3JLN3VnNDZTbnA1dkRoZzB6WDN6eFJUTTNOOWVzcXFveW5VN25CUjNUMy9Cd1NRQUFBTUNQRFJ3NFVLdFdyWkxENGRDRUNSTjAzWFhYNmZ2dnYvZDFXSmNkRnVJREFBQUFUWWlLaXRJTEw3emc2ekF1YXlRdEFBQUFhSFA2OWV1bkhUdDIrRG9NWENSY0hnWUFBQURBcjVHMEFBQUFBUEJySkMwQUFBQUEvQnBKQ3dBQUFBQy9SdElDQUFBQXdLK1J0QUFBQUFEd2F5UXRBQUFBQVB3YVNRc0FBQUFBdjBiU0FnQUFBTUN2QmZnNkFBQUFBTFFkS1NrcHZnNEJseUhPdEFBQUFPQ3NUTlBjN3VzWTRGTzdmUjB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J0aXVIckFNNUhjbkx5VjVKdThuVWNhRG5UTkxlbnA2Y1A4blVja2hRYUducE5uejU5dG5xK2Q3bGN4U1VsSlYvKytPT1BNeVhsWGVDeHU5cnQ5bi84OE1NUHZTVzV6N092YS9yMDZiTTFMUzJ0ZzZSU1NZcU5qWjBiRVJFeE5TTWpZMUJGUmNYaFZnZ1pBQURnb3JQNE9vRHpSTUxTUmhtRzhRdGZ4M0NtdExTMERtbHBhY2IrL2ZzSEJBUUV4RngxMVZWL2JjMytnNE9EcjBwTVRNeVFGT0lwY3pnY09ULzg4TU5WT3MrRXBTRmhZV0YzUlVWRlBaR1ptVG1LaEFVQUFMUmxBYjRPb0RYczJMSEQxeUdnQlZKU1Vud2RRcE1xS2lvTzUrWGx6ZXZSbzhkR25VN3NXeVdoc0ZnczRjSEJ3VmUxUmw5blk3VmFrK0xpNGxZZU9uUm9rc1BoMkhZeHhnUUFBTGhRMnZxWkZ1QkM2ZUJ5dVVyMTc0UWxxRXVYTHZQNzl1MTdPQ2tweWRtM2I5L3NtSmlZNXlTMWswNWZtcFdjbkd4S2F1L3BvRlpaaUNSNUxrRkxUazUyMUpUWGFlZlp2dUtLSzI3dTA2ZFBlbEpTVW1XZlBuMTJXYTNXMmxsZVNMZHUzWmIyNzkvLytNQ0JBMHZ0ZHZzSGtxNm9IWGh3Y0hDMDNXNy8rN0ZqeCthZk9uWHFrek5lVjJQdG81S1NraW83ZHV3NHZOYSsxZ0VEQnB6cTJMSGpyMXR5NEd3MjI3Q2ErSjJKaVltSFd0b2VBQURnVENRdFFGMkd6V2JyZCtXVlY4N1B6ODkvelZNWUZ4ZjM1MDZkT3QxMjZOQ2gyOUxUMDIwSER4NjhKeUlpNG9IWTJOZzV6ZTE0Nzk2OWd5VXBMUzB0TkMwdHJkSDFaT0hoNGIvZnUzZnY4UFQwOUJpbjA1a2RGeGUzd2xNWEh4Ky9QRFEwTkNrek0zUEF6cDA3RTlxMWF4Y1pIeCsvcEhiNzd0MjdyeTRwS2RsODdOaXhCV2YyM1VUNy9LS2lvcy9Dd3NJbTFJcmp6dXJxNnNMaTR1SXZKU2tpSW1KcWNuS3kyZENYcEU2ZWRvR0JnUjJ6c3JLbXBLZW5keXd1THY1YlhGemNHODA5UmdBQUFBMjVKQzRQQTFwRGNuSnlpU1NacHVuS3pjMTlLRDgvMy9QSGRrUkVSTVNrek16TUlXVmxaZjhuU1E2SFkrdVJJMGZtZE8zYTllVWpSNDQ4MTVweDVPYm1QaVBwcUNRVkZCUXM3ZG16NXdhZFBxTVRGaDRlUG1ILy92MUpEb2NqUjVMeTh2SVdkKy9lL1lPc3JLejdQZTJkVHVlaDl1M2JENUlVSnVsRXJhNGptMnBmVUZEd1JzMVlIU1NWZE83Y2VmTHg0OGVYU3pJbHFiQ3c4TTNDd3NJM3p4Wi9VVkhSWjVLc1ZxczEwZVZ5blFvS0N1b3VLVkJTMWZrZkhRQUFjRGtpYVFGcXBLV2xkYkJhclIxalkyTlhob2VIL3o0L1AvOXRTUlZXcXpWZWtsRlNVdkpEN2YycnFxb3lBd0lDb3RUS1p5d3JLeXVQMVJxalNLZnY4aGRvdFZyakpCbTllL2ZlMlVDeklNL0dqei8rT08zcXE2L2UwS3RYcjg4eU1qSnVsdVNVcExPMUx5MHQzZXgwT3JQQ3c4UHZLQ3NyMjJTejJhNDljT0RBMkpiR0h4c2IrMUpFUk1UOVpXVmxXMDNUZE5RVXR4TkpDd0FBT0Vja0xVQXQ1ZVhsUnc0Y09EQzJYNzkrUDNUdDJ2V0ZuSnljSjh2THk0OUlVbWhvYU8vYWk5cURnb0o2VkZWVjVVaHlHNFpSV1ZOc1ZjM3RoZ01EQTYrb044QjVNRTB6WDVMMjd0MGI3M0E0c3B2WXRTSTdPL3YySGoxNi9Dc2hJV0hGNGNPSEp6VzNmVUZCd1p0aFlXSDNCZ1lHeHA4NmRlb3pTUVdldW9pSWlLbU5YZXFWbHBiV1dWSlJjSEJ3ajVpWW1LZDM3OTZkNkhRNjkzVHMyUEhYblRwMWFuSGlBd0FBVUJ0SkMxQmZVVTVPenRTRWhJVFBUcHc0c2JxOHZIeEhVVkhScC9IeDhYLys2YWVmSnBhVmxlMEpEUTFONmRLbHk5eGp4NDY5SWtubDVlWDdYQzVYU1V4TXpLU2FzdENvcUtqSGEzZnFkcnRQU3BMTlpydXVyS3dzWFhVdjNUb3JoOFB4VTJscDZUZGR1blQ1MDlHalJ4OXhPQnhIYlRaYm9xU0lzckt5cjJydlc1TjgzWEgxMVZkdnFxeXN6RHg2OU9qODVyUXZLQ2g0NzhvcnIwd05EZzd1ZWZqdzRZbTErMnpPNVdHbWFRWktVa2hJU0x6VDZUd2FHUm41Y0V0ZVkxdkJNNktBeHZuVGM3Z0FYRHBZaUE4MDRPVEprK3VLaW9vK2pJdUxlMHRTd0k4Ly9qaXh0TFIwazkxdS95SXBLY2xodDl2Znk4L1BYMUJRVU9CWnJPL0l6czcrYlhoNCtOUytmZnYrMkt0WHJ5K0xpNHUvcU4xblpXWGwvc0xDd3VVOWUvWmMzNzkvLzczbkVsZEdSc2Jka3R5OWUvZmVrNVNVVk5hdFc3ZTMxY2hEWWgwT3h6K3pzN09uZHVuUzVZV3dzTEI3bXRtKzZPVEprNSs1M2U2eTB0TFNiMW9hbjlQcDNKZWZuLythM1c3L05ERXhjWHZ0WXhBYUd0cTE1amsxbDhLOFE4SUNOTUlmbjhNRm9PMXI5QTVHYllIbnRyRThwNlZ0OFR5bnBhazdhTUYzK3ZUcDgzK0ZoWVYvS1Nnb1dPcnJXUHdWY3cvUU1PWjNBQmNLbDRjQjhBaVBqSXdjR3hBUUVGMVFVUEMycjRNQkFBRHdJR2tCSUVsS1NrcktkVHFkMlFjT0hMaGROVGNUQUFBQThBY2tMUUFrU2VucDZTRytqZ0VBQUtBaGw4S0NXQUFBQUFDWE1KSVdBQUFBQUg2TnBBVm9RMEpEUTYrcHVYTlZlMS9IQWdBQWNMR1F0QUFBQUFEd2F5UXRBQUFBQVB3YVNRdlFCblhzMkhISXozNzJzejFKU1VrVlBYcjArRnhTaEs5akFnQUF1RkJJV29BMktDSWk0djQ5ZS9ZTTNiZHZYNC9Bd01BdUNRa0pyL2s2SmdBQWdBdUZwQVZvZzNKeWNwNlZsT2R3T0hMejh2SVdkdXJVYWFTdll3SUFBTGhRZUxoa00rM2F0VXVUSjArV0pCbUdvVTZkT3VtR0cyN1FZNDg5cGc0ZE9seVFzYlp1M2FxZ29LQlc3UnVYQnFmVG1lUFpycTZ1enJWWUxPMGx0WlBrOGwxVWJVOVNVdEl3U2RYcDZlbmZTYXIyZFR5K2twS1MwbWpkamgwN3pydi92THc4UGZqZ2cxcXpabzBzbHVaL1ZsWjczdlhvMGFPSFB2cm9vM09PeGRQbmxpMWJaTFZhejdrZkFNREZSZExTUWx1MmJGRklTSWl5c3JJMGQrNWN6Wmt6UjRzWEwvWjFXTGpNaElhR1h1RndPRW9sS1RnNHVIZFZWVldPU0ZqT3hhMkdZVHllbEpSMFF0SnFTV3RLU2txMkhEaHdvTkxYZ1YxTW5zVGtRbjFnRWgwZHJiLzk3Vy9uM0o0RUF3REE1V0hud0dLeHFIdjM3bnJ3d1FmMTdiZmZ5dTEyK3pva1hHYWlvcUpla3RReE9EaTRkM1IwOURQSGp4OWY2ZXVZMmpMRE1NSU13NWhtR01aL2QrellNVDhwS2VtdGdRTUhEbytOamVVdlpRQUEvQUJKeTNtb3JLeFVhR2lvTEJhTGR1M2FwWlNVRksxZHUxWTMzWFNURmkxYUpFbXFxcXJTc21YTE5HTEVDQTBhTkVqRGh3L1hpaFVyNmlRNnhjWEZtalZybHE2OTlscU5HREZDMjdadDg5WjUraTB2TDY5WDVuUTZKVWx1dDF2dnZQT09SbzBhNVIxajc5NjlraVNuMDZtRkN4ZHE2TkNodXY3NjYvV0hQL3hCcGFXbGRmbzVNMmI0UDRmRDhjLysvZnNmdVBycXE3Y1hGeGR2UEhMa3lIeGZ4M1FKNldnWXh2MFdpK1h6bUppWS9PVGs1TDhPSERqdzl0NjllN2Z1ZGFCdHlObm1NYzljOHQxMzMybk1tREVhUEhpd0huNzRZUlVWRmRXcDk4eGpUYzFaemZYeHh4OXI2TkNoS2k0dWxpVHQzTGxUUTRZTVVXNXViclBHK1A3Nzd6VisvSGhkYzgwMXV1dXV1N1JyMXk1djNmYnQyelYrL0hnTkdqUklJMGVPMU5hdFcrdThqbTNidG5uYjNuMzMzWFg2TFNvcTB1T1BQNjdCZ3dkcjVNaVJXcmx5WlozNXVxazVHUURRT0M0UE93ZHV0MXY3OXUzVHNtWExkTTg5OTlTcDI3WnRtOWF0V3lmVE5DVkpxYW1wMnJObmp4WXZYaXk3M2E0OWUvYm82YWVmVm5WMXRhWk5teVpKbWpObmpzckt5clIyN1ZwSjBsTlBQZFdpZUpZc1dhTE5temRyM3J4NVNreE1WSFoydGtKRFF5Vko4K2ZQVjA1T2pqNzg4RU1GQndmcm1XZWUwYXV2dnFvNWMrWTBHdlBGa3B5YzdEWnJCalVNdzVSa1NsSk5tU2NZczZaT05XWDE5cW5kdGlYNzFBeGRwMzlQV1dQam0vOCtTSTMyWFh1ZkJzWnRkdXhudm01UGJLWnAvdXZLSzYrY0xPbVFZUmhtWkdUa3p5TWpJNzg1eDlqT2RzenF2UjhOOWQwYTc5bVp4NzQ1c2J2ZDdnYjNiZUE5cS9NZWVQWTNUZk02TmMwbTZiY1dpK1czTnB1dElpa3BhYjFwbXVlK29LS05hczQ4SmtscjE2N1Y4dVhMVlYxZHJVY2ZmVlN2dlBLS1VsTlQ2L1hYMUp6VlhHUEdqTkhHalJ2MWw3LzhSWTgrK3FnV0xseW9HVE5tNk1vcnIyeHlqTUxDUWtuU1J4OTlwRC85NlU4S0NRblJzODgrcS9uejUydjE2dFdTcExLeU1zMmVQVnM5ZS9iVTBxVkw5ZEpMTDNublowbGFzMmFOWG52dE5RVUZCV24yN05tYU4yK2VWcTFhSmVuMGZPNXdPTHh6NnBOUFBsa243dWJNeVFDQStraGFXbWpJa0NHeVdDenExcTJiN3JyckxvMGRPN1pPL2NTSkUyV3oyU1NkL3NSdC9mcjFldXV0dDlTclZ5OUpVdi8rL1RWMTZsUXRYYnBVMDZaTjA0a1RKL1ROTjkvby9mZmZWMFRFNlVkdFBQREFBNW81YzJhejRpa3BLZEhxMWF1MWJOa3lEUmd3UUpKa3Q5c2xTU2RQbnRTR0RSdTBhdFVxUlVkSFM1SW1USmlnWjU1NXBzNHZ5Tm94WDB5MUVoWkRrdWRMcDc5dFdtdnMwMUQ5dWJTNVdIMzRLalpmdmg5bnEyL09vdTZtK20xTzNCNm1hVm9Nd3dpVEZOUHNScGVBNXN4akh0T21UVk5ZV0pna2FmTGt5Wm8zYjE2OS9wcWFzeG96Wk1nUTcvYTRjZVAweEJOUHlEQU16WjQ5VzVNbVRWSkFRSUJzTnB2M1E2U214dkFrTFk4ODhvaWlvcUs4ZmM2Y09WTnV0MXNXaTBWRGh3NVZSVVdGRGg0OHFQYnQyeXMzTjFmVjFmKytUOFBNbVRPOTgvWFlzV1AxOE1NUHkrMTI2OVNwVS9yMjIyLzEzbnZ2ZWV1blRKbWloeDU2U0ZMejUyUUFRSDBrTFMxMHRnV2hYYnQyOVc0ZlBYcFVwbW5XKzRVY0Z4ZW5FeWRPeU8xMkt5OHZ6MXZtMGI1OSsyYkhrNXViSzVmTHBkNjllOWVyTzNic21FelQxTGh4NCtyVlZWVlZOUmp6eFpTZW50NnVnV0tqMXIrR0pOMTQ0NDFHU1VtSklVa1ZGUlZHWldXbElVblYxZFZHZFhXMUlVblIwZEZHVlZXVjRYSzV2SFdlYmJmYmJYVHUzRmt1bDh0d3VWeUcyKzAySktsMnZkdnROcXhXcS9kNzB6UU5xOVhxcmF0ZFhuczdKQ1Nrd1hKSk1rM1RDQW9LcWxOZXU2Nm1YbWUyRFF3TTlPNVRlOS9hM3djRUJOU3BPM003SUNDZ1Rybm5XSHJLMnJWclo1eFpYbnYvZHUzYWVkK0hwdHFjMmIvRlltbW96M3I5TmpiMm1mVTFiUnA2RGQ3dG1qRnJ4MW9uUGtrTjdlUDVHYnZUTUl4aGFweEQwbWJUTkhjYWh2SDN0TFMwZjBwU2NuTHlaZk5jbk9iTVl4NmVKRUNTSWlNalZWNWVYbS9OWDFOelZtTWFtM2Z0ZHJ1R0RSdW1kOTk5Vnl0V3JQQW1vYzBaSXpJeTBydHRzOWxrbXFhcXE2c1ZGQlNrcFV1WGF1M2F0ZXJmdjcrQ2c0TWxxYzdyQ0E4UDkyNTM2TkRCMi9iWXNXT1NwUGo0K0RyMUhtZWJrd01EQTg5NkxBRGdja1hTMHNwcWYzTHIrYVdZbFpXbHZuMzdlc3R6Y25JVUhSMHRpOFhpVFZEeTgvTzkyNTVFUnBMM0RqNFZGUlhlWDlxMXIzL3UzTG16SkNrN08xdUppWWwxWXZGODR2bjU1NThySnFieEQ0ZGI4bW56UldDZThhODJiZHAwMWtZNU9UbG4zUWM0VTFKU1VnOUpkWklXMHpUTERNUDQydTEyZjFwVlZmWHBEei84Y0Zrdk9Hak9QT1pSV2xycW5hZXlzcklVRlJWVjcyeFlVM05XUytYazVHano1czBhTm15WVZxNWNxZVRrNVBNZUl5Y25SKys4ODQ0Ky92aGoyZTEyYmQyNlZWOTg4VVd6MnA1dFBtL3VuQXdBcUkrRitCZFFSRVNFaGcwYnB0VFVWR1ZtWnNybGNtbjM3dDE2ODgwM05YSGlSRWxTdDI3ZFpMZmJ0WFRwVWhVWEZ5czNOMWZ2dmZlZXQ0K0VoQVJaclZhdFg3OWUwdW5GLysrLy83NjNQam82V2pmY2NJTlNVMU9Wa1pFaGw4dWwvZnYzS3pjM1Y5SFIwVXBPVHRhaVJZdVVsNWNubDh1bGpJd01iZCsrL2VJZUNNRC9GVXRhWTVybXVJS0Nnc2kwdExSUk8zZnVmUGR5VDFpazVzMWpIcSsvL3JyS3lzcVVsWldsbFN0WGF1VEkrczg4YldyT2FnbTMyNjFubjMxV2Q5OTl0K2JNbWFPTWpBenZiWlhQWnd6UFpXQkhqeDVWY1hHeFB2amdnMmJIMUsxYk4vWG8wYVBSK1p3NUdRRE9IVW5MQmZiQ0N5OG9KU1ZGTTJiTTBPREJneHRWbERVQUFCZkpTVVJCVlBYY2M4OXA4dVRKZGRiQ3ZQenl5eW9zTE5UTk45K3NwNTU2U25mY2NZZTNMamc0V0ttcHFmcmtrMDgwYXRRb1RaOCtYZGRlZTIyZE1WSlRVOVd2WHo5Tm56NWQxMTkvdlo1Ly9ubFZWcDUrek1TQ0JRdGtzVmcwWnN3WVhYZmRkWHIrK2VjditvSjd3STl0ZGJ2ZG95c3JLeVBUMHRMdVRFOVAvekFuSjhmaDY2RDhUWFBtTWVuMFdwZmJiNzlkOTk1N3J3WVBIcXdwVTZZMDJGOVRjMVpEaGd3Wm9wU1VGTzlYU1VtSjNuNzdiUjAvZmx5Lys5M3ZaTFBaOU1namoyang0c1hlTXhzdEhjTWpJU0ZCWThlTzFheFpzelJ4NHNSNjgrM1pMRml3UU1lUEg5Y3R0OXlpcDU5K1dxTkhqNVlrQlFRRWVPdVprd0dnNWZ6cXVxQ1dTazVPTnFYV2VXSXpMaDdQMDdmVDB0TGE5TThmTGwvTVBYWHhsUG5HclZ1M1RtKzg4WVkyYk5qZzYxQXVDdVozQUJjS1oxb0FBR2dsWDMvOXRmZEdBTHQzNzlieTVjdDEyMjIzK1Rvc0FHanpXSWdQQUVBcnljckswc0tGQzNYeTVFbEZSRVJveElnUmV1Q0JCM3dkRmdDMGVTUXRBSUR6MHE5ZlB5NlZxM0hmZmZmcHZ2dnU4M1VZQUhESjRmSXdBQUFBQUg2TnBBVUFBQUNBWHlOcEFRQUFBT0RYU0ZvQUFBQUErRFdTRmdBQUFBQitqYVFGQUFBQWdGOGphUUVBQUFEZzEwaGFBQUFBQVBnMUhpNEpBT2NvSlNYRjF5RUFBSEJaNEV3TEFMU1FhWnJiZlIwRDRNZDIrem9BQUpjZXpyUUFRQXVscDZjUDhuVU1BQUJjVGpqVEFnQUFBTUN2a2JRQUFBQUE4R3NrTFFBQUFBRDhHa2tMQUFBQUFMOUcwZ0lBQUFEQXIxMFNkdy9qV1FrQUFBREFwYXRObjJuaFdRbHRHdmZ4Qnd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hSHNNWHdkd1BwS1RrNytTZEpPdjQwRExtYWE1UFQwOWZaQ3Y0d0FBQUlEL3MvZzZnUE5Fd3RKR0dZYnhDMS9IQUFBQWdMWWh3TmNCdElZZE8zYjRPZ1MwUUVwS2lxOURBQUFBUUJ2UzFzKzBBQUFBQUxqRWtiUUFBQUFBOEdza0xXaVRRa05EcjBsT1RqWTlYd01HRERobHQ5cy9saFI5RWNidW1waVltS2xXK1AvamVSMlMybnZLWW1OajUvYnYzejh2SkNRazRYejdiMGtNNTNJc0c0cS9oZld0ZGl4Yk1pNEFBR2hiU0ZyUXBxV2xwWFZJUzBzejl1L2ZQeUFnSUNEbXFxdXUrbXRyOWg4Y0hIeFZZbUppaHFRUVQ1bkQ0Y2o1NFljZnJwTGticzJ4SkNrc0xPeXVxS2lvSnpJek0wZFZWRlFjYnUzK20zS2hqMlZEemp5V0RSMXZBQUFBa2haY0Vpb3FLZzduNWVYTjY5Q2h3MDFxeFo5cmk4VVNIaHdjZkZWcjlkY1VxOVdhRkJjWHQvTFFvVU9USEE3SHRvc3haa011MUxGc2pvdDV2QUVBUU50eFNkdzlES2pSd2VWeWxlcmZaMENDdW5UcDhseDRlUGlFd01EQTJLcXFxbU9GaFlWL09YYnNXS29rVjJobzZEVjkrdlRabXBhVzFrRlNxWFQ2c3FLYXNsQkpGWDM2OU5rcVNjbkp5UTVKU2t0TE0ycTNDdzBON2R1blQ1K3RCdzhldkNVMk5uWmhTRWpJenlvcUtqS3lzckltbDVlWGUyNXJGOUt0VzdkWE9uZnVQTjVpc1FRWEZ4ZXYrL0hISDZkS091VUpQRGc0T05wdXQvLzkyTEZqODArZE92WEpHYStyc2ZiQlNVbEpQeDA4ZUhCMGNYSHhocHA5clFNR0REaDY2TkNodTR1TGk3OW9yV05wczltR3hjWEZMUW9KQ1VsME9wMjVQLzMwMDlUYS9YZnMySEZJMTY1ZFh3ME9EcllYRnhkL2RmRGd3VW1TQ3M5V2YrWjcwTkR4UGpPd3M4VlMyOW5pT2xjOEl3cG9ITS9oQW5BaGNLWUZsd0xEWnJQMXUvTEtLK2ZuNStlLzVpbU1pNHY3YzZkT25XNDdkT2pRYmVucDZiYURCdy9lRXhFUjhVQnNiT3ljNW5hOGQrL2V3WktVbHBZVzJ0QWYwQjdoNGVHLzM3dDM3L0QwOVBRWXA5T1pIUmNYdDhKVEZ4OGZ2encwTkRRcE16Tnp3TTZkT3hQYXRXc1hHUjhmdjZSMisrN2R1Njh1S1NuWmZPellzUVZuOXQxRSsveWlvcUxQd3NMQ0p0U0s0ODdxNnVyQzR1TGlMeVVwSWlKaWF1MzFLclcvSkhWcTdyRU1EQXpzbUpXVk5TVTlQYjFqY1hIeDMrTGk0dDZvM1NnaUl1TCtQWHYyRE4yM2IxK1B3TURBTGdrSkNhKzFwTDRseC90c3Naekx1T2VBaEFWb0JNL2hBbkFoY0tZRmJWcHljbktKSkptbTZjck56WDBvUHovZjh3ZHNSRVJFeEtUTXpNd2haV1ZsL3lkSkRvZGo2NUVqUitaMDdkcjE1U05Iamp6WG1uSGs1dVkrSSttb0pCVVVGQ3p0MmJQbkJrbnRKSVdGaDRkUDJMOS9mNUxENGNpUnBMeTh2TVhkdTNmL0lDc3I2MzVQZTZmVGVhaDkrL2FESklWSk9sR3I2OGltMmhjVUZMeFJNMVlIU1NXZE8zZWVmUHo0OGVXU1RFa3FMQ3g4czdDdzhNM212SVltanFXS2lvbytrMlMxV3EySkxwZnJWRkJRVUhkSmdaNzZuSnljWnlYbE9Sd081ZVhsTFl5UGoxOVJ1Kyt6MWJkRUU3RlVuYmx2YTQ3YkVKNFJCZFRGYzdnQVhDZ2tMV2pUMHRMU09saXQxbzZ4c2JFcnc4UERmNStmbi8rMnBBcXIxUm92eVNncEtmbWg5djVWVlZXWkFRRUJVV3JsczR5VmxaWEhhbzFSSk1tUUZHaTFXdU1rR2IxNzk5N1pRTE1nejhhUFAvNDQ3ZXFycjk3UXExZXZ6ekl5TW02VzVKU2tzN1V2TFMzZDdIUTZzOExEdys4b0t5dmJaTFBacmoxdzRNRFljM2tOalIxTFNZcU5qWDBwSWlMaS9yS3lzcTJtYVRwcW1yVHp0SFU2blRtZTdlcnE2bHlMeGRLK0pmVXQwVVFzOVpLV0pzWjFuY3ZZQUFEQU4waGEwT2FWbDVjZk9YRGd3TmgrL2ZyOTBMVnIxeGR5Y25LZUxDOHZQeUpKb2FHaHZXc3ZhZzhLQ3VwUlZWV1ZJOGx0R0VabFRiRlZOV3RhQWdNRHIyak4yRXpUekpla3ZYdjN4anNjanV3bWRxM0l6czYrdlVlUEh2OUtTRWhZY2ZqdzRVbk5iVjlRVVBCbVdGall2WUdCZ2ZHblRwMzZURktCcHk0aUltSnFZNWRQcGFXbGRaWlVWTHVzb1dNWkhCemNJeVltNXVuZHUzY25PcDNPUFIwN2R2eDFwMDZkNmlSR29hR2hWemdjamxKSkNnNE83bDF6akYzTnJXK3U1c1RTa3JnQUFFRGJ3Sm9XWENxS2NuSnlwa1pHUnY0L3E5V2FJdWxvVVZIUnAvSHg4WCsyMld6OUpRV0Vob1lPNnRLbHk5eGp4NDY5SWtubDVlWDdYQzVYU1V4TXpLU2FQa0tqb3FJZXI5MnAyKzArS1VrMm0rMDZuYjUwcTBVY0RzZFBwYVdsMzNUcDB1VlBvYUdoM1NRRjJHeTJBVGFiYmRpWis5WWtESGQwN3R6NW5pNWR1c3h1YnZ1Q2dvTDNiRGJib0lpSWlQdlB2QlNzc0xEd3piUzBOS09oTDUyUnNEUjJMRTNUREpTa2tKQ1FlRW1kSXlNakh6NnpRVlJVMUV1U09nWUhCL2VPam81KzV2ang0eXRiVXU5eHR1UGRuRmpPWlZ3QUFPRGZTRnB3eVRoNTh1UzZvcUtpRCtQaTR0NlNGUERqano5T0xDMHQzV1MzMjc5SVNrcHkyTzMyOS9Mejh4Y1VGQlI0Rm1NN3NyT3pmeHNlSGo2MWI5KytQL2JxMWV2TE0rOUNWVmxadWIrd3NIQjV6NTQ5MS9mdjMzL3Z1Y1NWa1pGeHR5UjM3OTY5OXlRbEpaVjE2OWJ0YloyK2ZLd2VoOFB4eit6czdLbGR1blI1SVN3czdKNW10aTg2ZWZMa1oyNjN1NnkwdFBTYmM0bnhUTFdQcGRQcFBKQ2ZuLythM1c3L05ERXhjWHREZCtweU9Cei83TisvLzRHcnI3NTZlM0Z4OGNZalI0N01iMG05UjBQSHUrWUJsQm1TTEU2bmMxOWpzZFRlcjZYakFnQUEvOWJvM1pEYWdwbzdJTEVZdG8zeExOUnM2bTVjYUprK2ZmcjhYMkZoNFY4S0NncVcranFXeXdGekQ5QXc1bmNBRndwcldvQzJMVHd5TW5Kc1FFQkFkRUZCd2R1K0RnWUFBT0JDSUdrQjJyQ2twS1JjcDlPWmZlREFnZHRWY3pNQkFBQ0FTdzFKQzlDR3BhZW5oL2c2QmdBQWdBdU5oZmdBQUFBQS9CcEpDd0FBQUFDL1J0SUNBQUFBd0sreHBxV1pkdTNhcGNtVEowdVNETU5RcDA2ZGRNTU5OK2l4eHg1VGh3NGRMc2hZVzdkdVZWQlFVS3YyRGVEZmtwS1Noa21xVGs5UC8wNVN0YS9qOFJYUGJXb2IwaHEzZGM3THk5T0REejZvTld2V3lHSnAvbWRsdGVkZGp4NDlldWlqano0NjUxZzhmVzdac2tWV3EvV2Mrd0VBWEZ3a0xTMjBaY3NXaFlTRUtDc3JTM1BuenRXY09YTzBlUEZpWDRjRjROemNhaGpHNDBsSlNTY2tyWmEwcHFTa1pNdUJBd2NxZlIzWXhlUkpUQzdVQnliUjBkSDYyOS8rZHM3dFNUQUFBRndlZGc0c0ZvdTZkKyt1Qng5OFVOOSsrNjNjYnJldlF3SndIZ3pEQ0RNTVk1cGhHUC9kc1dQSC9LU2twTGNHRGh3NFBEWTJscitVQVFEd0F5UXQ1Nkd5c2xLaG9hR3lXQ3phdFd1WFVsSlN0SGJ0V3QxMDAwMWF0R2lSSkttcXFrckxsaTNUaUJFak5HalFJQTBmUGx3clZxeW9rK2dVRnhkcjFxeFp1dmJhYXpWaXhBaHQyN2JOVytmcHQ3eTh2RjZaMCttVUpMbmRicjN6empzYU5XcVVkNHk5ZS9kS2tweE9weFl1WEtpaFE0ZnErdXV2MXgvKzhBZVZscGJXNmVmTW1JSExYRWZETU82M1dDeWZ4OFRFNUNjbkovOTE0TUNCdC9mdTNidDFyd050UTg0Mmozbm1rdSsrKzA1anhvelI0TUdEOWZEREQ2dW9xS2hPdldjZWEyck9hcTZQUC81WVE0Y09WWEZ4c1NScDU4NmRHakpraUhKemM1czF4dmZmZjYveDQ4ZnJtbXV1MFYxMzNhVmR1M1o1NjdadjM2N3g0OGRyMEtCQkdqbHlwTFp1M1ZybmRXemJ0czNiOXU2Nzc2N1RiMUZSa1I1Ly9IRU5IanhZSTBlTzFNcVZLK3ZNMTAzTnlRQ0F4bkY1MkRsd3U5M2F0MitmbGkxYnBudnV1YWRPM2JadDI3UnUzVHFacGlsSlNrMU4xWjQ5ZTdSNDhXTFo3WGJ0MmJOSFR6Lzl0S3FycXpWdDJqUkowcHc1YzFSV1ZxYTFhOWRLa3A1NjZxa1d4Yk5reVJKdDNyeFo4K2JOVTJKaW9yS3pzeFVhR2lwSm1qOS92bkp5Y3ZUaGh4OHFPRGhZenp6empGNTk5VlhObVRPbjBaZ3ZsdVRrWkxkWk02aGhHS1lrVTVKcXlqekJtRFYxcWltcnQwL3R0aTNacDJib092MTd5aG9iMy96M1FXcTA3OXI3TkRCdXMyTS84M1hYaXMxYjFncXhuZTJZMVhzL0d1cTdOZDZ6TTQ5OWMySjN1OTBON3R2QWNhbnpIbmoyTjAzek9qWE5KdW0zRm92bHR6YWJyU0lwS1dtOWFacm52cUNpaldyT1BDWkphOWV1MWZMbHkxVmRYYTFISDMxVXI3enlpbEpUVSt2MTE5U2MxVnhqeG96UnhvMGI5WmUvL0VXUFB2cW9GaTVjcUJrelp1aktLNjlzY296Q3drSkowa2NmZmFRLy9lbFBDZ2tKMGJQUFBxdjU4K2RyOWVyVmtxU3lzakxObmoxYlBYdjIxTktsUy9YU1N5OTU1MmRKV3JObWpWNTc3VFVGQlFWcDl1elptamR2bmxhdFdpWHA5SHp1Y0RpOGMrcVRUejVaSis3bXpNa0FnUHBJV2xwb3lKQWhzbGdzNnRhdG0rNjY2eTZOSFR1MlR2M0VpUk5sczlra25mN0ViZjM2OVhycnJiZlVxMWN2U1ZMLy92MDFkZXBVTFYyNlZOT21UZE9KRXlmMHpUZmY2UDMzMzFkRVJJUWs2WUVISHRETW1UT2JGVTlKU1lsV3IxNnRaY3VXYWNDQUFaSWt1OTB1U1RwNThxUTJiTmlnVmF0V0tUbzZXcEkwWWNJRVBmUE1NM1YrUWRhTytXS3FsYkFZa2p4Zk92MXQwMXBqbjRicXo2WE54ZXJEVjdINTh2MDRXMzF6Rm5VMzFXOXo0dll3VGROaUdFYVlwSmhtTjdvRU5HY2U4NWcyYlpyQ3dzSWtTWk1uVDlhOGVmUHE5ZGZVbk5XWUlVT0dlTGZIalJ1bko1NTRRb1poYVBiczJabzBhWklDQWdKa3M5bThIeUkxTllZbmFYbmtrVWNVRlJYbDdYUG16Smx5dTkyeVdDd2FPblNvS2lvcWRQRGdRYlZ2MzE2NXVibXFydjczZlJwbXpwenBuYS9Iamgycmh4OStXRzYzVzZkT25kSzMzMzZyOTk1N3oxcy9aY29VUGZUUVE1S2FQeWNEQU9vamFXbWhzeTBJN2RxMXEzZjc2TkdqTWsyejNpL2t1TGc0blRoeFFtNjNXM2w1ZWQ0eWovYnQyemM3bnR6Y1hMbGNMdlh1M2J0ZTNiRmp4MlNhcHNhTkcxZXZycXFxcXNHWUw2YjA5UFIyRFJRYnRmNDFKT25HRzI4MFNrcEtERW1xcUtnd0tpc3JEVW1xcnE0MnFxdXJEVW1Lam80MnFxcXFESmZMNWEzemJMdmRicU56NTg1eXVWeUd5K1V5M0c2M0lVbTE2OTF1dDJHMVdyM2ZtNlpwV0sxV2IxM3Q4dHJiSVNFaERaWkxrbW1hUmxCUVVKM3kyblUxOVRxemJXQmdvSGVmMnZ2Vy9qNGdJS0JPM1puYkFRRUJkY285eDlKVDFxNWRPK1BNOHRyN3Qydlh6dnMrTk5YbXpQNHRGa3REZmRicnQ3R3h6Nnl2YWRQUWEvQnUxNHhaTzlZNjhVbHFhQi9QejlpZGhtRU1VK01ja2phYnByblRNSXkvcDZXbC9WT1NrcE9UWDJ1aXpTV2xPZk9ZaHljSmtLVEl5RWlWbDVmWFcvUFgxSnpWbU1ibVhidmRybUhEaHVuZGQ5L1ZpaFVydkVsb2M4YUlqSXowYnR0c05wbW1xZXJxYWdVRkJXbnAwcVZhdTNhdCt2ZnZyK0RnWUVtcTh6ckN3OE85MngwNmRQQzJQWGJzbUNRcFBqNitUcjNIMmVia3dNREFzeDRMQUxoY2tiUzBzdHFmM0hwK0tXWmxaYWx2Mzc3ZThweWNIRVZIUjh0aXNYZ1RsUHo4Zk8rMko1R1I1TDJEVDBWRmhmZVhkdTNybnp0MzdpeEp5czdPVm1KaVlwMVlQSjk0ZnY3NTU0cUphZnpENFpaODJud1JtR2Y4cTAyYk5wMjFVVTVPemdVS0I1ZXlwS1NrSHBMcUpDMm1hWllaaHZHMTIrMyt0S3FxNnRNZmZ2amhzbDV3MEp4NXpLTzB0TlE3VDJWbFpTa3FLcXJlMmJDbTVxeVd5c25KMGViTm16VnMyREN0WExsU3ljbko1ejFHVGs2TzNubm5IWDM4OGNleTIrM2F1bldydnZqaWkyYTFQZHQ4M3R3NUdRQlFId3Z4TDZDSWlBZ05HelpNcWFtcHlzek1sTXZsMHU3ZHUvWG1tMjlxNHNTSmtxUnUzYnJKYnJkcjZkS2xLaTR1Vm01dXJ0NTc3ejF2SHdrSkNiSmFyVnEvZnIyazA0di8zMy8vZlc5OWRIUzBicmpoQnFXbXBpb2pJME11bDB2NzkrOVhibTZ1b3FPamxaeWNyRVdMRmlrdkwwOHVsMHNaR1JuYXZuMzd4VDBRZ1A4cmxyVEdOTTF4QlFVRmtXbHBhYU4yN3R6NTd1V2VzRWpObThjOFhuLzlkWldWbFNrckswc3JWNjdVeUpFajYvWFgxSnpWRW02M1c4OCsrNnp1dnZ0dXpaa3pSeGtaR2Q3YktwL1BHSjdMd0k0ZVBhcmk0bUo5OE1FSHpZNnBXN2R1NnRHalI2UHpPWE15QUp3N2twWUw3SVVYWGxCS1NvcG16Smlod1lNSDY3bm5udFBreVpQcnJJVjUrZVdYVlZoWXFKdHZ2bGxQUGZXVTdyampEbTlkY0hDd1VsTlQ5Y2tubjJqVXFGR2FQbjI2cnIzMjJqcGpwS2FtcWwrL2ZwbytmYnF1di81NlBmLzg4NnFzUFAyWWlRVUxGc2hpc1dqTW1ERzY3cnJyOVB6enoxLzBCZmVBSDl2cWRydEhWMVpXUnFhbHBkMlpucDcrWVU1T2pzUFhRZm1iNXN4ajB1bTFMcmZmZnJ2dXZmZGVEUjQ4V0ZPbVRHbXd2NmJtcklZTUdUSkVLU2twM3ErU2toSzkvZmJiT243OHVINzN1OS9KWnJQcGtVY2UwZUxGaTcxbk5sbzZoa2RDUW9MR2poMnJXYk5tYWVMRWlmWG0yN05ac0dDQmpoOC9ybHR1dVVWUFAvMjBSbzhlTFVrS0NBancxak1uQTBETCtkVjFRUzJWbkp4c1NxM3p4R1pjUEo2bmI2ZWxwYlhwbno5Y3ZwaDc2dUlwODQxYnQyNmQzbmpqRFczWXNNSFhvVndVek84QUxoVE90QUFBMEVxKy92cHI3NDBBZHUvZXJlWExsK3UyMjI3emRWZ0EwT2F4RUI4QWdGYVNsWldsaFFzWDZ1VEprNHFJaU5DSUVTUDB3QU1QK0Rvc0FHanpTRm9BQU9lbFg3OStYQ3BYNDc3Nzd0Tjk5OTNuNnpBQTRKTEQ1V0VBQUFBQS9CcEpDd0FBQUFDL1J0SUNBQUFBd0srUnRBQUFBQUR3YXlRdEFBQUFBUHdhU1FzQUFBQUF2MGJTQWdBQUFNQ3ZrYlFBQUFBQThHczhYQklBemxGS1NvcXZRd0FBNExMQW1SWUFhQ0hUTkxmN09nYkFqKzMyZFFBQUxqMmNhUUdBRmtwUFR4L2s2eGdBQUxpY2NLWUZBQUFBZ0Y4amFRRUFBQURnMTBoYUFBQUFBUGcxa2hZQUFBQUFmbzJrQlFBQUFJQmZ1eVR1SHNhekVnQUFBSUJMVjVzKzA4S3pFdG8wN3VNUEFBQUFBQUFBQUFBQUFBQUFBQUFBQUFBQUFBQUFBQUFBQUFBQUFBQUFBQUFBQUFBQUFBQUFBQUFBQUFBQUFBQUFBQUFBQUFBQUFBQUFBQUFBQUFBQUFBQUFBQUFBQUFBQUFBQUFBQUFBQUFBQUFBQUFBQUFBQUFBQUFBQUFBQUFBQUFBQUFBQUFBQUFBQUFBQUFBQUFBQUFBQUFBQUFBQUFBQUFBQUFBQUFBQUFBQUFBQUFBQUFBQUFBQUFBQUFBQUFBQUFBQUFnL1grdi96bU5EdmdlNXdBQUFBQkpSVTVFcmtKZ2dnPT0iLAoJIlRoZW1lIiA6ICIiLAoJIlR5cGUiIDogImZsb3ciLAoJIlZlcnNpb24iIDogIiIKfQo="/>
    </extobj>
    <extobj name="ECB019B1-382A-4266-B25C-5B523AA43C14-5">
      <extobjdata type="ECB019B1-382A-4266-B25C-5B523AA43C14" data="ewoJIkZpbGVJZCIgOiAiMjU0MzQ3OTc2NzExIiwKCSJHcm91cElkIiA6ICI2NzQ1MzM5NjgiLAoJIkltYWdlIiA6ICJpVkJPUncwS0dnb0FBQUFOU1VoRVVnQUFBeTBBQUFHYUNBWUFBQUFDUUt6aUFBQUFDWEJJV1hNQUFBc1RBQUFMRXdFQW1wd1lBQUFnQUVsRVFWUjRuTzNkZTNoVTFiMy84YzhlY3AwQmhOeUprSVFCUVJwdVNYcUtxRmlSYW84VVVCUVZLQUphcWR5OC9SUXZMWW9JVVVHRVB1S0RGaXJlK3FCNHdSWVFqcDZqQmRGRDRTa0pSNUJMQWtKaUF1UUNoTndtbVdSbS8vNGdNMDNJaFFRQ000SDM2M255c0xQV1htdDlaMDlZeVhmMlhudEx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WZzdndkUUFBQUFEd2Y4bkp5VjlKdXNuWGNjQTNUTlBjbnA2ZVBzaFg0MXQ4TlRBQUFBRGFGQktXeTVoaEdML3c1ZmdCdmh3Y0FBQUFiY3VPSFR0OEhRSXVzcFNVRkYrSHdKa1dBQUFBQVA2TnBBVUFBQUNBWHlOcEFRQUFBT0RYU0ZvQUFBQUErRFdTRmdBQUFBQitqYVFGQUFBQWdGOGphUUVBQUFEZzEwaGFBQUFBQVBnMWtoWUFBQUFBZm8ya0JRQUFBSUJmSTJrQkFBQUE0TmRJV2dBQUFJQ0xvS0tpUWw5OTlaVmNMbGV6OWpkTlUzbDVlU292TDlmaHc0ZjE2cXV2WHVBSS9SZEpDd0FBQVB6SzhlUEg5ZEpMTDJuNDhPRzY1cHByTkh6NGNDMWV2RmlscGFYZWZYYnQycVdVbEJTVmw1ZlhhZXNwZHpxZDN1M2FYM2ZmZlhlcnRLOXR5NVl0U2tsSjBhcFZxeHA5VFc2M1c3Tm56OWE2ZGV0a3NUVCtKL2dYWDN5aDZkT242ODQ3NzlUdzRjUDF5Q09QYU5ldVhWcXpabzJpbzZPYmRmd3VSUUcrRGdBQUFBRHdLQ2dvMEtSSmt6Umd3QUM5OGNZYmlvMk4xVTgvL2FUWFgzOWRVNlpNMGNxVkt4VWFHdHFpUHJkczJTS3IxWHJPTVoydC9icDE2OVMxYTFldFc3ZE80OGVQcjFmdmRyczFkKzVjN2RpeFF6YWJUU05IanF4VFgxWldwcEtTRXYzclgvL1NnQUVEMUwxN2Q4MmNPVk5mZnZtbEpLbWtwRVN6WnMxU1FFQ0EzbjMzM1RwdGx5NWRxcXV2dnZxY1gxdGJRZElDQUFBQXYvSHFxNitxZS9mdWV2SEZGMlVZaGlUSmJyZHIwYUpGbWpCaGdsYXVYS2taTTJiNE9NcC9LeTR1MWpmZmZLTWxTNWJvNFljZjF2NzkrOVc3ZDI5dmZYbDV1V2JQbnEzeThuSjk5dGxuNnRTcFU1MzIvL3JYdi9Uc3M4L3FpU2Vla0NURnhNUW9KaVpHN2RxMTgrN3ovdnZ2YTl5NGNabzJiWnEzcktDZ1FIZmRkWmU2ZHUxNmdWK2hmK0R5TUFBQUFQaUZpb29LL2VNZi85REVpUk85Q1l1SHhXTFI2TkdqdldjZi9NWEdqUnZWdlh0M0RSNDhXUC94SC8raGRldldlZXNPSHo2czMvNzJ0NHFJaU5EQ2hRdDEvLzMzYSszYXRaS2swdEpTdmZMS0s1bzdkNjVlZlBGRi9lWTN2NUVrTFZ5NFVDTkdqRkJoWWFGR2pCaWhFU05HYVBQbXpab3dZWUlrNmVhYmI1WWsvYy8vL0k5Kzg1dmZxSDM3OWhmNUZmc0daMW9BQUFEZ0YzSnljbFJkWGExZXZYbzFXTis5ZTNjZE9YSkVicmY3SWtmV3VIWHIxbmtUanQvODVqZGFzbVNKSG4zMFVRVUVCQ2dtSmtaUFBQR0VycnZ1T2tuU2tpVkw5TkJERDJuejVzM2F2WHUzYnJubEZuM3d3UWQxRW84bm4zeFNVNlpNMGMwMzM2eTFhOWZLWXJISTRYREk0WEJJa25kZHp5MjMzS0lPSFRwYzVGZnJPNXhwQVFBQWdGL3czRlhyekxNc0hwN3l4dW9iTTJUSUVPOUMra1dMRnJVNHJzYmFIeng0VVB2Mzc5ZC8vdWQvU3BKdXV1a21WVlJVNk50dnY1VWtoWVNFZUJPVy9mdjNhL1hxMWFxb3FGQmtaS1RlZXVzdFBmNzQ0dzJlS2RtOGViTk0wOVQ0OGVPMVk4Y09CUVVGNlo1Nzd0R3BVNmNrU1ptWm1ab3laWW9DQWk2Zjh3K1h6eXNGQUFDQVgrdmF0YXNzRm9zT0hEaWduLy84NS9YcUR4MDZwSVNFQkJtR29hQ2dJRWxTWldWbG5VWHlUcWRUN2RxMTg5WkxEUytrUDkvMmtyUjI3VnFacHFrNzc3elRXMVpaV2FsMTY5YnB4aHR2VkdabXB2N3J2LzVMbXpadDB1SERoeFVXRmlaSit1cXJyL1RWVjEvVjZhdTB0RlJidDI2VmRQb09ZdTNidC9ldWRaa3hZNFppWTJOMXhSVlhTSkt1dXVvcVhYSEZGZnI2NjYvMXExLzlxcWxEZXNrZ2FRRUFBSUJmc05scyt1VXZmNmxWcTFiVlMxcGNMcGMrL2ZSVC9mclh2NVlrZGV2V1RSYUxSYnQyN2RJTk45emczVy9QbmozcTBhUEhXY2M2My9ZdWwwc2JOMjdVNDQ4L3JsLys4cGZlOHUrLy8xNXo1c3pSeVpNblZWVlZKY013OU9LTEwycjgrUEg2Ny8vKzd3YjdLaTh2MTdCaHd5UkorL2J0azlWcWxkVnFWV0ppb2o3NjZDTXRXTENnWG5KeXp6MzM2SzkvL2V0bGs3UndlUmdBQUFEOHhxeFpzN1Jueng3Tm5UdFh1Ym01cXE2dVZtWm1waDU3N0RFWmh1RmRrRzYxV25YTExiZm9sVmRlMGJadDI1U1hsNmV2di81YUsxZXUxRjEzM1hYV2NjNjMvZi8rNy8vcTFLbFRHakZpaEdKalk3MWZOOTk4c3pwMDZLQ05HemZxWnovN21XYk9uS21lUFhzMisvVi8rdW1uZGNZM1RWT2JObTN5Sm1zZU45MTBrN0t6czdWMzc5NW05OTJXY2FZRkFBQUFmaU02T2xydnZ2dXVsaTFicG9rVEo2cW9xRWlob2FHNjU1NTc5TkpMTHlra0pNUzc3K3paczdWa3lSTDk4WTkvVkVsSmlXSmpZL1hnZ3cvcWpqdnVxTlBua0NGRDZueS9hZE1tZGVqUTRiemFyMXUzVG9NR0RhcTNHTDVkdTNiNjFhOSsxZWd6Vzg1bXpKZ3hkVzZabkphV3BtdXV1VVpSVVZGMTlnc0tDdExvMGFPVmxaV2xQbjM2dEhpY3RxWmxxNWdBQUFCd1dVcE9UallsYWNlT0hSZDEzSjA3ZCtxSko1N1FzR0hETkduU0pFVkZSY2swVFFVR0JsN1VPTTZIeStYU0wzN3hpM3FKaDRkcG1qcDE2cFIzVFlzazNYcnJyZHE0Y2FPMzNuUDNzR0hEaHRYWjcySklTVW1SSktXbHBma3NkK0JNQ3dBQUFQeld3SUVEdFdyVktyMysrdXVhTUdHQ3lzckt0R3paTXU4ZjBtMkJZUmpxMjdkdnZhZlplMVJXVm1ybXpKbE50bi9vb1llMGYvOSszWHJyclJjcVRML0dtUllBQUFDY2xhL090Rnl1c3JLeUZCOGY3K3N3SlBuSG1SWVc0Z01BQUFCK3hsOFNGbjlCMGdJQUFBREFyNUcwQUFBQUFQQnJMTVFIQUFEQVJkZlVRdnJXV0RlVGw1ZW5CeDk4VUd2V3JKSEYwckxQNlk4ZlA2N2x5NWRyeTVZdE9uSGloTUxDd3ZTclgvMUt2Ly85NzlXK2ZmdnpqZzBBQUFEQUJaQ2NuR3dtSnllYnJlMzc3NzgzazVPVHpjckt5bGJ2KzF6azUrZWJ0OTU2cS9uMDAwK2JodzhmTnAxT3Azbnc0RUh6c2NjZU04ZU9IV3VXbDVmN09zU0x6dlBlKy9Mbmo4dkRBQUFBZ0JxdnZ2cXF1bmZ2cmhkZmZGSHg4ZkVLREF5VTNXN1hva1dMWkJpR1ZxNWM2ZXNRTDBza0xRQUFBUEE3VlZWVldyWnNtVWFNR0tGQmd3WnArUERoV3JGaWhkeHV0eVJwMTY1ZFNrbEowWGZmZmFjeFk4Wm84T0RCZXZqaGgxVlVWRlNudnJ5OFhKTGtkcnYxemp2dmFOU29VZDcrOXU3ZFcyZk1pb29LL2VNZi85REVpUk5sR0hYdjdtdXhXRFI2OUdoOStlV1hEZlpmdTh6cGRFcVNuRTZuRmk1Y3FLRkRoK3I2NjYvWEgvN3dCNVdXbHJaSyt6TnQzNzVkNDhlUDE2QkJnelJ5NU1pTC9nREtDNDJrQlFBQUFING5OVFZWbXpadDB1TEZpL1hkZDkvcDVaZGYxbWVmZmFZLy8vblBkZlpidTNhdGxpOWZyci8vL2U4cUxDelVLNis4MG1CL1M1WXMwWm8xYXpSdjNqeDk5OTEzZXYzMTE5V3BVNmM2KytUazVLaTZ1bHE5ZXZWcXNJL3UzYnZyeUpFajNzVHBiT2JQbjY5OSsvYnB3dzgvMVByMTYzWHk1RW05K3VxcnpXcmIwdlpsWldXYVBYdTJ0bXpab2h0dnZGRXZ2ZlJTczhkcEMwaGFBQUFBNEZlS2lvcTBmdjE2L2ZHUGYxU3ZYcjBVRUJDZy92MzdhK3JVcVZxelprMmRmYWRObTZhd3NEQkZSVVZwOHVUSit1YWJiK3IxVjFKU290V3JWK3U1NTU3VGdBRURGQkFRSUx2ZHJpNWR1dFRaeitWeVNWSzlzeXdlbnZMRzZtczdlZktrTm16WW9LZWZmbHJSMGRIcTFLbVRKa3lZb0srKytxcFp4NkNsN1ljT0hTcTczYTZEQncrcWZmdjJ5czNOVlhWMWRiUEdhZ3U0ZXhnQUFBRDh5dEdqUjJXYXB1eDJlNTN5dUxnNG5UaHhvczZaanFpb0tPOTJaR1NreXN2TDY1MEp5YzNObGN2bFV1L2V2WnNjdDJ2WHJySllMRHB3NElCKy92T2YxNnMvZE9pUUVoSVNtcFcwSER0MlRLWnBhdHk0Y2ZYcXFxcXF6cnQ5WUdCZ25iS2xTNWRxN2RxMTZ0Ky92NEtEZ3lXcDJXZUUyZ0tTRmdBQUFQaVZ5TWhJU1ZKV1ZwYjY5dTNyTGMvSnlWRjBkSFNkV3hpWGxwYkthclY2OTQrS2lxcDNpK1BPblR0TGtyS3pzNVdZbU5qb3VEYWJUYi84NVMrMWF0V3Fla21MeStYU3A1OStxbC8vK3RlU3BLQ2dJRW1uMThGNHhxKzkzaVFzTEV5UzlQbm5ueXNtSnFiZVdPZmJ2cmFjbkJ5OTg4NDcrdmpqajJXMzI3VjE2MVo5OGNVWFRiWnBhN2c4REFBQUFINGxJaUpDdzRZTlUycHFxakl6TStWeXViUjc5MjY5K2VhYm1qaHhZcDE5WDMvOWRaV1ZsU2tySzBzclY2N1V5SkVqNi9VWEhSMnRHMjY0UWFtcHFjckl5SkRMNWRMKy9mdVZtNXRiYjk5WnMyWnB6NTQ5bWp0M3J2Y1NxOHpNVEQzMjJHTXlERU1USmt5UUpDVWtKTWhxdFdyOSt2V1NwTXJLU3IzLy92dDF4a3hPVHRhaVJZdVVsNWNubDh1bGpJd01iZCsrdlZYYTErYTVET3pvMGFNcUxpN1dCeDk4MEtMajNSYVF0QUFBQU1EdnZQRENDMHBKU2RHTUdUTTBlUEJnUGZmY2M1bzhlYkxHamgxYlo3LysvZnZyOXR0djE3MzMzcXZCZ3dkcnlwUXBEZmFYbXBxcWZ2MzZhZnIwNmJyKyt1djEvUFBQcTdLeVVubDVlUm85ZXJUM1Vxcm82R2k5Kys2N2NydmRtamh4b2dZTkdxVDc3cnRQVjExMWxWYXNXS0dRa0JCSlVuQndzRkpUVS9YSko1OW8xS2hSbWo1OXVxNjk5dG82WXk1WXNFQVdpMFZqeG96UmRkZGRwK2VmZjE2bWFiWksrOXB4SnlRa2FPellzWm8xYTVZbVRweFlyeDhBQUFEZ3NuQ2hIaTU1cmp3UHBTd3JLN3VnNDZTbnA1dkRoZzB6WDN6eFJUTTNOOWVzcXFveW5VN25CUjNUMy9Cd1NRQUFBTUNQRFJ3NFVLdFdyWkxENGRDRUNSTjAzWFhYNmZ2dnYvZDFXSmNkRnVJREFBQUFUWWlLaXRJTEw3emc2ekF1YXlRdEFBQUFhSFA2OWV1bkhUdDIrRG9NWENSY0hnWUFBQURBcjVHMEFBQUFBUEJySkMwQUFBQUEvQnBKQ3dBQUFBQy9SdElDQUFBQXdLK1J0QUFBQUFEd2F5UXRBQUFBQVB3YVNRc0FBQUFBdjBiU0FnQUFBTUN2QmZnNkFBQUFBTFFkS1NrcHZnNEJseUhPdEFBQUFPQ3NUTlBjN3VzWTRGTzdmUjB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J0aXVIckFNNUhjbkx5VjVKdThuVWNhRG5UTkxlbnA2Y1A4blVja2hRYUducE5uejU5dG5xK2Q3bGN4U1VsSlYvKytPT1BNeVhsWGVDeHU5cnQ5bi84OE1NUHZTVzV6N092YS9yMDZiTTFMUzJ0ZzZSU1NZcU5qWjBiRVJFeE5TTWpZMUJGUmNYaFZnZ1pBQURnb3JQNE9vRHpSTUxTUmhtRzhRdGZ4M0NtdExTMERtbHBhY2IrL2ZzSEJBUUV4RngxMVZWL2JjMytnNE9EcjBwTVRNeVFGT0lwY3pnY09ULzg4TU5WT3MrRXBTRmhZV0YzUlVWRlBaR1ptVG1LaEFVQUFMUmxBYjRPb0RYczJMSEQxeUdnQlZKU1Vud2RRcE1xS2lvTzUrWGx6ZXZSbzhkR25VN3NXeVdoc0ZnczRjSEJ3VmUxUmw5blk3VmFrK0xpNGxZZU9uUm9rc1BoMkhZeHhnUUFBTGhRMnZxWkZ1QkM2ZUJ5dVVyMTc0UWxxRXVYTHZQNzl1MTdPQ2tweWRtM2I5L3NtSmlZNXlTMWswNWZtcFdjbkd4S2F1L3BvRlpaaUNSNUxrRkxUazUyMUpUWGFlZlp2dUtLSzI3dTA2ZFBlbEpTVW1XZlBuMTJXYTNXMmxsZVNMZHUzWmIyNzkvLytNQ0JBMHZ0ZHZzSGtxNm9IWGh3Y0hDMDNXNy8rN0ZqeCthZk9uWHFrek5lVjJQdG81S1NraW83ZHV3NHZOYSsxZ0VEQnB6cTJMSGpyMXR5NEd3MjI3Q2ErSjJKaVltSFd0b2VBQURnVENRdFFGMkd6V2JyZCtXVlY4N1B6ODkvelZNWUZ4ZjM1MDZkT3QxMjZOQ2gyOUxUMDIwSER4NjhKeUlpNG9IWTJOZzV6ZTE0Nzk2OWd5VXBMUzB0TkMwdHJkSDFaT0hoNGIvZnUzZnY4UFQwOUJpbjA1a2RGeGUzd2xNWEh4Ky9QRFEwTkNrek0zUEF6cDA3RTlxMWF4Y1pIeCsvcEhiNzd0MjdyeTRwS2RsODdOaXhCV2YyM1VUNy9LS2lvcy9Dd3NJbTFJcmp6dXJxNnNMaTR1SXZKU2tpSW1KcWNuS3kyZENYcEU2ZWRvR0JnUjJ6c3JLbXBLZW5keXd1THY1YlhGemNHODA5UmdBQUFBMjVKQzRQQTFwRGNuSnlpU1NacHVuS3pjMTlLRDgvMy9QSGRrUkVSTVNrek16TUlXVmxaZjhuU1E2SFkrdVJJMGZtZE8zYTllVWpSNDQ4MTVweDVPYm1QaVBwcUNRVkZCUXM3ZG16NXdhZFBxTVRGaDRlUG1ILy92MUpEb2NqUjVMeTh2SVdkKy9lL1lPc3JLejdQZTJkVHVlaDl1M2JENUlVSnVsRXJhNGptMnBmVUZEd1JzMVlIU1NWZE83Y2VmTHg0OGVYU3pJbHFiQ3c4TTNDd3NJM3p4Wi9VVkhSWjVLc1ZxczEwZVZ5blFvS0N1b3VLVkJTMWZrZkhRQUFjRGtpYVFGcXBLV2xkYkJhclIxalkyTlhob2VIL3o0L1AvOXRTUlZXcXpWZWtsRlNVdkpEN2YycnFxb3lBd0lDb3RUS1p5d3JLeXVQMVJxalNLZnY4aGRvdFZyakpCbTllL2ZlMlVDeklNL0dqei8rT08zcXE2L2UwS3RYcjg4eU1qSnVsdVNVcExPMUx5MHQzZXgwT3JQQ3c4UHZLQ3NyMjJTejJhNDljT0RBMkpiR0h4c2IrMUpFUk1UOVpXVmxXMDNUZE5RVXR4TkpDd0FBT0Vja0xVQXQ1ZVhsUnc0Y09EQzJYNzkrUDNUdDJ2V0ZuSnljSjh2THk0OUlVbWhvYU8vYWk5cURnb0o2VkZWVjVVaHlHNFpSV1ZOc1ZjM3RoZ01EQTYrb044QjVNRTB6WDVMMjd0MGI3M0E0c3B2WXRTSTdPL3YySGoxNi9Dc2hJV0hGNGNPSEp6VzNmVUZCd1p0aFlXSDNCZ1lHeHA4NmRlb3pTUVdldW9pSWlLbU5YZXFWbHBiV1dWSlJjSEJ3ajVpWW1LZDM3OTZkNkhRNjkzVHMyUEhYblRwMWFuSGlBd0FBVUJ0SkMxQmZVVTVPenRTRWhJVFBUcHc0c2JxOHZIeEhVVkhScC9IeDhYLys2YWVmSnBhVmxlMEpEUTFONmRLbHk5eGp4NDY5SWtubDVlWDdYQzVYU1V4TXpLU2FzdENvcUtqSGEzZnFkcnRQU3BMTlpydXVyS3dzWFhVdjNUb3JoOFB4VTJscDZUZGR1blQ1MDlHalJ4OXhPQnhIYlRaYm9xU0lzckt5cjJydlc1TjgzWEgxMVZkdnFxeXN6RHg2OU9qODVyUXZLQ2g0NzhvcnIwd05EZzd1ZWZqdzRZbTErMnpPNVdHbWFRWktVa2hJU0x6VDZUd2FHUm41Y0V0ZVkxdkJNNktBeHZuVGM3Z0FYRHBZaUE4MDRPVEprK3VLaW9vK2pJdUxlMHRTd0k4Ly9qaXh0TFIwazkxdS95SXBLY2xodDl2Znk4L1BYMUJRVU9CWnJPL0l6czcrYlhoNCtOUytmZnYrMkt0WHJ5K0xpNHUvcU4xblpXWGwvc0xDd3VVOWUvWmMzNzkvLzczbkVsZEdSc2Jka3R5OWUvZmVrNVNVVk5hdFc3ZTMxY2hEWWgwT3h6K3pzN09uZHVuUzVZV3dzTEI3bXRtKzZPVEprNSs1M2U2eTB0TFNiMW9hbjlQcDNKZWZuLythM1c3L05ERXhjWHZ0WXhBYUd0cTE1amsxbDhLOFE4SUNOTUlmbjhNRm9PMXI5QTVHYllIbnRyRThwNlZ0OFR5bnBhazdhTUYzK3ZUcDgzK0ZoWVYvS1Nnb1dPcnJXUHdWY3cvUU1PWjNBQmNLbDRjQjhBaVBqSXdjR3hBUUVGMVFVUEMycjRNQkFBRHdJR2tCSUVsS1NrcktkVHFkMlFjT0hMaGROVGNUQUFBQThBY2tMUUFrU2VucDZTRytqZ0VBQUtBaGw4S0NXQUFBQUFDWE1KSVdBQUFBQUg2TnBBVm9RMEpEUTYrcHVYTlZlMS9IQWdBQWNMR1F0QUFBQUFEd2F5UXRBQUFBQVB3YVNRdlFCblhzMkhISXozNzJzejFKU1VrVlBYcjArRnhTaEs5akFnQUF1RkJJV29BMktDSWk0djQ5ZS9ZTTNiZHZYNC9Bd01BdUNRa0pyL2s2SmdBQWdBdUZwQVZvZzNKeWNwNlZsT2R3T0hMejh2SVdkdXJVYWFTdll3SUFBTGhRZUxoa00rM2F0VXVUSjArV0pCbUdvVTZkT3VtR0cyN1FZNDg5cGc0ZE9seVFzYlp1M2FxZ29LQlc3UnVYQnFmVG1lUFpycTZ1enJWWUxPMGx0WlBrOGwxVWJVOVNVdEl3U2RYcDZlbmZTYXIyZFR5K2twS1MwbWpkamgwN3pydi92THc4UGZqZ2cxcXpabzBzbHVaL1ZsWjczdlhvMGFPSFB2cm9vM09PeGRQbmxpMWJaTFZhejdrZkFNREZSZExTUWx1MmJGRklTSWl5c3JJMGQrNWN6Wmt6UjRzWEwvWjFXTGpNaElhR1h1RndPRW9sS1RnNHVIZFZWVldPU0ZqT3hhMkdZVHllbEpSMFF0SnFTV3RLU2txMkhEaHdvTkxYZ1YxTW5zVGtRbjFnRWgwZHJiLzk3Vy9uM0o0RUF3REE1V0hud0dLeHFIdjM3bnJ3d1FmMTdiZmZ5dTEyK3pva1hHYWlvcUpla3RReE9EaTRkM1IwOURQSGp4OWY2ZXVZMmpMRE1NSU13NWhtR01aL2QrellNVDhwS2VtdGdRTUhEbytOamVVdlpRQUEvQUJKeTNtb3JLeFVhR2lvTEJhTGR1M2FwWlNVRksxZHUxWTMzWFNURmkxYUpFbXFxcXJTc21YTE5HTEVDQTBhTkVqRGh3L1hpaFVyNmlRNnhjWEZtalZybHE2OTlscU5HREZDMjdadDg5WjUraTB2TDY5WDVuUTZKVWx1dDF2dnZQT09SbzBhNVIxajc5NjlraVNuMDZtRkN4ZHE2TkNodXY3NjYvV0hQL3hCcGFXbGRmbzVNMmI0UDRmRDhjLysvZnNmdVBycXE3Y1hGeGR2UEhMa3lIeGZ4M1FKNldnWXh2MFdpK1h6bUppWS9PVGs1TDhPSERqdzl0NjllN2Z1ZGFCdHlObm1NYzljOHQxMzMybk1tREVhUEhpd0huNzRZUlVWRmRXcDk4eGpUYzFaemZYeHh4OXI2TkNoS2k0dWxpVHQzTGxUUTRZTVVXNXViclBHK1A3Nzd6VisvSGhkYzgwMXV1dXV1N1JyMXk1djNmYnQyelYrL0hnTkdqUklJMGVPMU5hdFcrdThqbTNidG5uYjNuMzMzWFg2TFNvcTB1T1BQNjdCZ3dkcjVNaVJXcmx5WlozNXVxazVHUURRT0M0UE93ZHV0MXY3OXUzVHNtWExkTTg5OTlTcDI3WnRtOWF0V3lmVE5DVkpxYW1wMnJObmp4WXZYaXk3M2E0OWUvYm82YWVmVm5WMXRhWk5teVpKbWpObmpzckt5clIyN1ZwSjBsTlBQZFdpZUpZc1dhTE5temRyM3J4NVNreE1WSFoydGtKRFF5Vko4K2ZQVjA1T2pqNzg4RU1GQndmcm1XZWUwYXV2dnFvNWMrWTBHdlBGa3B5YzdEWnJCalVNdzVSa1NsSk5tU2NZczZaT05XWDE5cW5kdGlYNzFBeGRwMzlQV1dQam0vOCtTSTMyWFh1ZkJzWnRkdXhudm01UGJLWnAvdXZLSzYrY0xPbVFZUmhtWkdUa3p5TWpJNzg1eDlqT2RzenF2UjhOOWQwYTc5bVp4NzQ1c2J2ZDdnYjNiZUE5cS9NZWVQWTNUZk02TmMwbTZiY1dpK1czTnB1dElpa3BhYjFwbXVlK29LS05hczQ4SmtscjE2N1Y4dVhMVlYxZHJVY2ZmVlN2dlBLS1VsTlQ2L1hYMUp6VlhHUEdqTkhHalJ2MWw3LzhSWTgrK3FnV0xseW9HVE5tNk1vcnIyeHlqTUxDUWtuU1J4OTlwRC85NlU4S0NRblJzODgrcS9uejUydjE2dFdTcExLeU1zMmVQVnM5ZS9iVTBxVkw5ZEpMTDNublowbGFzMmFOWG52dE5RVUZCV24yN05tYU4yK2VWcTFhSmVuMGZPNXdPTHh6NnBOUFBsa243dWJNeVFDQStraGFXbWpJa0NHeVdDenExcTJiN3JyckxvMGRPN1pPL2NTSkUyV3oyU1NkL3NSdC9mcjFldXV0dDlTclZ5OUpVdi8rL1RWMTZsUXRYYnBVMDZaTjA0a1RKL1ROTjkvby9mZmZWMFRFNlVkdFBQREFBNW81YzJhejRpa3BLZEhxMWF1MWJOa3lEUmd3UUpKa3Q5c2xTU2RQbnRTR0RSdTBhdFVxUlVkSFM1SW1USmlnWjU1NXBzNHZ5Tm94WDB5MUVoWkRrdWRMcDc5dFdtdnMwMUQ5dWJTNVdIMzRLalpmdmg5bnEyL09vdTZtK20xTzNCNm1hVm9Nd3dpVEZOUHNScGVBNXN4akh0T21UVk5ZV0pna2FmTGt5Wm8zYjE2OS9wcWFzeG96Wk1nUTcvYTRjZVAweEJOUHlEQU16WjQ5VzVNbVRWSkFRSUJzTnB2M1E2U214dkFrTFk4ODhvaWlvcUs4ZmM2Y09WTnV0MXNXaTBWRGh3NVZSVVdGRGg0OHFQYnQyeXMzTjFmVjFmKytUOFBNbVRPOTgvWFlzV1AxOE1NUHkrMTI2OVNwVS9yMjIyLzEzbnZ2ZWV1blRKbWloeDU2U0ZMejUyUUFRSDBrTFMxMHRnV2hYYnQyOVc0ZlBYcFVwbW5XKzRVY0Z4ZW5FeWRPeU8xMkt5OHZ6MXZtMGI1OSsyYkhrNXViSzVmTHBkNjllOWVyTzNic21FelQxTGh4NCtyVlZWVlZOUmp6eFpTZW50NnVnV0tqMXIrR0pOMTQ0NDFHU1VtSklVa1ZGUlZHWldXbElVblYxZFZHZFhXMUlVblIwZEZHVlZXVjRYSzV2SFdlYmJmYmJYVHUzRmt1bDh0d3VWeUcyKzAySktsMnZkdnROcXhXcS9kNzB6UU5xOVhxcmF0ZFhuczdKQ1Nrd1hKSk1rM1RDQW9LcWxOZXU2Nm1YbWUyRFF3TTlPNVRlOS9hM3djRUJOU3BPM003SUNDZ1Rybm5XSHJLMnJWclo1eFpYbnYvZHUzYWVkK0hwdHFjMmIvRlltbW96M3I5TmpiMm1mVTFiUnA2RGQ3dG1qRnJ4MW9uUGtrTjdlUDVHYnZUTUl4aGFweEQwbWJUTkhjYWh2SDN0TFMwZjBwU2NuTHlaZk5jbk9iTVl4NmVKRUNTSWlNalZWNWVYbS9OWDFOelZtTWFtM2Z0ZHJ1R0RSdW1kOTk5Vnl0V3JQQW1vYzBaSXpJeTBydHRzOWxrbXFhcXE2c1ZGQlNrcFV1WGF1M2F0ZXJmdjcrQ2c0TWxxYzdyQ0E4UDkyNTM2TkRCMi9iWXNXT1NwUGo0K0RyMUhtZWJrd01EQTg5NkxBRGdja1hTMHNwcWYzTHIrYVdZbFpXbHZuMzdlc3R6Y25JVUhSMHRpOFhpVFZEeTgvTzkyNTVFUnBMM0RqNFZGUlhlWDlxMXIzL3UzTG16SkNrN08xdUppWWwxWXZGODR2bjU1NThySnFieEQ0ZGI4bW56UldDZThhODJiZHAwMWtZNU9UbG4zUWM0VTFKU1VnOUpkWklXMHpUTERNUDQydTEyZjFwVlZmWHBEei84Y0Zrdk9Hak9QT1pSV2xycW5hZXlzcklVRlJWVjcyeFlVM05XUytYazVHano1czBhTm15WVZxNWNxZVRrNVBNZUl5Y25SKys4ODQ0Ky92aGoyZTEyYmQyNlZWOTg4VVd6MnA1dFBtL3VuQXdBcUkrRitCZFFSRVNFaGcwYnB0VFVWR1ZtWnNybGNtbjM3dDE2ODgwM05YSGlSRWxTdDI3ZFpMZmJ0WFRwVWhVWEZ5czNOMWZ2dmZlZXQ0K0VoQVJaclZhdFg3OWUwdW5GLysrLy83NjNQam82V2pmY2NJTlNVMU9Wa1pFaGw4dWwvZnYzS3pjM1Y5SFIwVXBPVHRhaVJZdVVsNWNubDh1bGpJd01iZCsrL2VJZUNNRC9GVXRhWTVybXVJS0Nnc2kwdExSUk8zZnVmUGR5VDFpazVzMWpIcSsvL3JyS3lzcVVsWldsbFN0WGF1VEkrczg4YldyT2FnbTMyNjFubjMxV2Q5OTl0K2JNbWFPTWpBenZiWlhQWnd6UFpXQkhqeDVWY1hHeFB2amdnMmJIMUsxYk4vWG8wYVBSK1p3NUdRRE9IVW5MQmZiQ0N5OG9KU1ZGTTJiTTBPREJneHRWbERVQUFCZkpTVVJCVlBYY2M4OXA4dVRKZGRiQ3ZQenl5eW9zTE5UTk45K3NwNTU2U25mY2NZZTNMamc0V0ttcHFmcmtrMDgwYXRRb1RaOCtYZGRlZTIyZE1WSlRVOVd2WHo5Tm56NWQxMTkvdlo1Ly9ubFZWcDUrek1TQ0JRdGtzVmcwWnN3WVhYZmRkWHIrK2VjditvSjd3STl0ZGJ2ZG95c3JLeVBUMHRMdVRFOVAvekFuSjhmaDY2RDhUWFBtTWVuMFdwZmJiNzlkOTk1N3J3WVBIcXdwVTZZMDJGOVRjMVpEaGd3Wm9wU1VGTzlYU1VtSjNuNzdiUjAvZmx5Lys5M3ZaTFBaOU1namoyang0c1hlTXhzdEhjTWpJU0ZCWThlTzFheFpzelJ4NHNSNjgrM1pMRml3UU1lUEg5Y3R0OXlpcDU5K1dxTkhqNVlrQlFRRWVPdVprd0dnNWZ6cXVxQ1dTazVPTnFYV2VXSXpMaDdQMDdmVDB0TGE5TThmTGwvTVBYWHhsUG5HclZ1M1RtKzg4WVkyYk5qZzYxQXVDdVozQUJjS1oxb0FBR2dsWDMvOXRmZEdBTHQzNzlieTVjdDEyMjIzK1Rvc0FHanpXSWdQQUVBcnljckswc0tGQzNYeTVFbEZSRVJveElnUmV1Q0JCM3dkRmdDMGVTUXRBSUR6MHE5ZlB5NlZxM0hmZmZmcHZ2dnU4M1VZQUhESjRmSXdBQUFBQUg2TnBBVUFBQUNBWHlOcEFRQUFBT0RYU0ZvQUFBQUErRFdTRmdBQUFBQitqYVFGQUFBQWdGOGphUUVBQUFEZzEwaGFBQUFBQVBnMUhpNEpBT2NvSlNYRjF5RUFBSEJaNEV3TEFMU1FhWnJiZlIwRDRNZDIrem9BQUpjZXpyUUFRQXVscDZjUDhuVU1BQUJjVGpqVEFnQUFBTUN2a2JRQUFBQUE4R3NrTFFBQUFBRDhHa2tMQUFBQUFMOUcwZ0lBQUFEQXIxMFNkdy9qV1FrQUFBREFwYXRObjJuaFdRbHRHdmZ4Qnd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hSHNNWHdkd1BwS1RrNytTZEpPdjQwRExtYWE1UFQwOWZaQ3Y0d0FBQUlEL3MvZzZnUE5Fd3RKR0dZYnhDMS9IQUFBQWdMWWh3TmNCdElZZE8zYjRPZ1MwUUVwS2lxOURBQUFBUUJ2UzFzKzBBQUFBQUxqRWtiUUFBQUFBOEdza0xXaVRRa05EcjBsT1RqWTlYd01HRERobHQ5cy9saFI5RWNidW1waVltS2xXK1AvamVSMlMybnZLWW1OajUvYnYzejh2SkNRazRYejdiMGtNNTNJc0c0cS9oZld0ZGl4Yk1pNEFBR2hiU0ZyUXBxV2xwWFZJUzBzejl1L2ZQeUFnSUNEbXFxdXUrbXRyOWg4Y0hIeFZZbUppaHFRUVQ1bkQ0Y2o1NFljZnJwTGticzJ4SkNrc0xPeXVxS2lvSnpJek0wZFZWRlFjYnUzK20zS2hqMlZEemp5V0RSMXZBQUFBa2haY0Vpb3FLZzduNWVYTjY5Q2h3MDFxeFo5cmk4VVNIaHdjZkZWcjlkY1VxOVdhRkJjWHQvTFFvVU9USEE3SHRvc3haa011MUxGc2pvdDV2QUVBUU50eFNkdzlES2pSd2VWeWxlcmZaMENDdW5UcDhseDRlUGlFd01EQTJLcXFxbU9GaFlWL09YYnNXS29rVjJobzZEVjkrdlRabXBhVzFrRlNxWFQ2c3FLYXNsQkpGWDM2OU5rcVNjbkp5UTVKU2t0TE0ycTNDdzBON2R1blQ1K3RCdzhldkNVMk5uWmhTRWpJenlvcUtqS3lzckltbDVlWGUyNXJGOUt0VzdkWE9uZnVQTjVpc1FRWEZ4ZXYrL0hISDZkS091VUpQRGc0T05wdXQvLzkyTEZqODArZE92WEpHYStyc2ZiQlNVbEpQeDA4ZUhCMGNYSHhocHA5clFNR0REaDY2TkNodTR1TGk3OW9yV05wczltR3hjWEZMUW9KQ1VsME9wMjVQLzMwMDlUYS9YZnMySEZJMTY1ZFh3ME9EcllYRnhkL2RmRGd3VW1TQ3M5V2YrWjcwTkR4UGpPd3M4VlMyOW5pT2xjOEl3cG9ITS9oQW5BaGNLWUZsd0xEWnJQMXUvTEtLK2ZuNStlLzVpbU1pNHY3YzZkT25XNDdkT2pRYmVucDZiYURCdy9lRXhFUjhVQnNiT3ljNW5hOGQrL2V3WktVbHBZVzJ0QWYwQjdoNGVHLzM3dDM3L0QwOVBRWXA5T1pIUmNYdDhKVEZ4OGZ2encwTkRRcE16Tnp3TTZkT3hQYXRXc1hHUjhmdjZSMisrN2R1Njh1S1NuWmZPellzUVZuOXQxRSsveWlvcUxQd3NMQ0p0U0s0ODdxNnVyQzR1TGlMeVVwSWlKaWF1MzFLclcvSkhWcTdyRU1EQXpzbUpXVk5TVTlQYjFqY1hIeDMrTGk0dDZvM1NnaUl1TCtQWHYyRE4yM2IxK1B3TURBTGdrSkNhKzFwTDRseC90c3Naekx1T2VBaEFWb0JNL2hBbkFoY0tZRmJWcHljbktKSkptbTZjck56WDBvUHovZjh3ZHNSRVJFeEtUTXpNd2haV1ZsL3lkSkRvZGo2NUVqUitaMDdkcjE1U05Iamp6WG1uSGs1dVkrSSttb0pCVVVGQ3p0MmJQbkJrbnRKSVdGaDRkUDJMOS9mNUxENGNpUnBMeTh2TVhkdTNmL0lDc3I2MzVQZTZmVGVhaDkrL2FESklWSk9sR3I2OGltMmhjVUZMeFJNMVlIU1NXZE8zZWVmUHo0OGVXU1RFa3FMQ3g4czdDdzhNM212SVltanFXS2lvbytrMlMxV3EySkxwZnJWRkJRVUhkSmdaNzZuSnljWnlYbE9Sd081ZVhsTFl5UGoxOVJ1Kyt6MWJkRUU3RlVuYmx2YTQ3YkVKNFJCZFRGYzdnQVhDZ2tMV2pUMHRMU09saXQxbzZ4c2JFcnc4UERmNStmbi8rMnBBcXIxUm92eVNncEtmbWg5djVWVlZXWkFRRUJVV3JsczR5VmxaWEhhbzFSSk1tUUZHaTFXdU1rR2IxNzk5N1pRTE1nejhhUFAvNDQ3ZXFycjk3UXExZXZ6ekl5TW02VzVKU2tzN1V2TFMzZDdIUTZzOExEdys4b0t5dmJaTFBacmoxdzRNRFljM2tOalIxTFNZcU5qWDBwSWlMaS9yS3lzcTJtYVRwcW1yVHp0SFU2blRtZTdlcnE2bHlMeGRLK0pmVXQwVVFzOVpLV0pzWjFuY3ZZQUFEQU4waGEwT2FWbDVjZk9YRGd3TmgrL2ZyOTBMVnIxeGR5Y25LZUxDOHZQeUpKb2FHaHZXc3ZhZzhLQ3VwUlZWV1ZJOGx0R0VabFRiRlZOV3RhQWdNRHIyak4yRXpUekpla3ZYdjN4anNjanV3bWRxM0l6czYrdlVlUEh2OUtTRWhZY2ZqdzRVbk5iVjlRVVBCbVdGall2WUdCZ2ZHblRwMzZURktCcHk0aUltSnFZNWRQcGFXbGRaWlVWTHVzb1dNWkhCemNJeVltNXVuZHUzY25PcDNPUFIwN2R2eDFwMDZkNmlSR29hR2hWemdjamxKSkNnNE83bDF6akYzTnJXK3U1c1RTa3JnQUFFRGJ3Sm9XWENxS2NuSnlwa1pHUnY0L3E5V2FJdWxvVVZIUnAvSHg4WCsyMld6OUpRV0Vob1lPNnRLbHk5eGp4NDY5SWtubDVlWDdYQzVYU1V4TXpLU2FQa0tqb3FJZXI5MnAyKzArS1VrMm0rMDZuYjUwcTBVY0RzZFBwYVdsMzNUcDB1VlBvYUdoM1NRRjJHeTJBVGFiYmRpWis5WWtESGQwN3R6NW5pNWR1c3h1YnZ1Q2dvTDNiRGJib0lpSWlQdlB2QlNzc0xEd3piUzBOS09oTDUyUnNEUjJMRTNUREpTa2tKQ1FlRW1kSXlNakh6NnpRVlJVMUV1U09nWUhCL2VPam81KzV2ang0eXRiVXU5eHR1UGRuRmpPWlZ3QUFPRGZTRnB3eVRoNTh1UzZvcUtpRCtQaTR0NlNGUERqano5T0xDMHQzV1MzMjc5SVNrcHkyTzMyOS9Mejh4Y1VGQlI0Rm1NN3NyT3pmeHNlSGo2MWI5KytQL2JxMWV2TE0rOUNWVmxadWIrd3NIQjV6NTQ5MS9mdjMzL3Z1Y1NWa1pGeHR5UjM3OTY5OXlRbEpaVjE2OWJ0YloyK2ZLd2VoOFB4eit6czdLbGR1blI1SVN3czdKNW10aTg2ZWZMa1oyNjN1NnkwdFBTYmM0bnhUTFdQcGRQcFBKQ2ZuLythM1c3L05ERXhjWHREZCtweU9Cei83TisvLzRHcnI3NTZlM0Z4OGNZalI0N01iMG05UjBQSHUrWUJsQm1TTEU2bmMxOWpzZFRlcjZYakFnQUEvOWJvM1pEYWdwbzdJTEVZdG8zeExOUnM2bTVjYUprK2ZmcjhYMkZoNFY4S0NncVcranFXeXdGekQ5QXc1bmNBRndwcldvQzJMVHd5TW5Kc1FFQkFkRUZCd2R1K0RnWUFBT0JDSUdrQjJyQ2twS1JjcDlPWmZlREFnZHRWY3pNQkFBQ0FTdzFKQzlDR3BhZW5oL2c2QmdBQWdBdU5oZmdBQUFBQS9CcEpDd0FBQUFDL1J0SUNBQUFBd0sreHBxV1pkdTNhcGNtVEowdVNETU5RcDA2ZGRNTU5OK2l4eHg1VGh3NGRMc2hZVzdkdVZWQlFVS3YyRGVEZmtwS1Noa21xVGs5UC8wNVN0YS9qOFJYUGJXb2IwaHEzZGM3THk5T0REejZvTld2V3lHSnAvbWRsdGVkZGp4NDlldWlqano0NjUxZzhmVzdac2tWV3EvV2Mrd0VBWEZ3a0xTMjBaY3NXaFlTRUtDc3JTM1BuenRXY09YTzBlUEZpWDRjRjROemNhaGpHNDBsSlNTY2tyWmEwcHFTa1pNdUJBd2NxZlIzWXhlUkpUQzdVQnliUjBkSDYyOS8rZHM3dFNUQUFBRndlZGc0c0ZvdTZkKyt1Qng5OFVOOSsrNjNjYnJldlF3SndIZ3pEQ0RNTVk1cGhHUC9kc1dQSC9LU2twTGNHRGh3NFBEWTJscitVQVFEd0F5UXQ1Nkd5c2xLaG9hR3lXQ3phdFd1WFVsSlN0SGJ0V3QxMDAwMWF0R2lSSkttcXFrckxsaTNUaUJFak5HalFJQTBmUGx3clZxeW9rK2dVRnhkcjFxeFp1dmJhYXpWaXhBaHQyN2JOVytmcHQ3eTh2RjZaMCttVUpMbmRicjN6empzYU5XcVVkNHk5ZS9kS2tweE9weFl1WEtpaFE0ZnErdXV2MXgvKzhBZVZscGJXNmVmTW1JSExYRWZETU82M1dDeWZ4OFRFNUNjbkovOTE0TUNCdC9mdTNidDFyd050UTg0Mmozbm1rdSsrKzA1anhvelI0TUdEOWZEREQ2dW9xS2hPdldjZWEyck9hcTZQUC81WVE0Y09WWEZ4c1NScDU4NmRHakpraUhKemM1czF4dmZmZjYveDQ4ZnJtbXV1MFYxMzNhVmR1M1o1NjdadjM2N3g0OGRyMEtCQkdqbHlwTFp1M1ZybmRXemJ0czNiOXU2Nzc2N1RiMUZSa1I1Ly9IRU5IanhZSTBlTzFNcVZLK3ZNMTAzTnlRQ0F4bkY1MkRsd3U5M2F0MitmbGkxYnBudnV1YWRPM2JadDI3UnUzVHFacGlsSlNrMU4xWjQ5ZTdSNDhXTFo3WGJ0MmJOSFR6Lzl0S3FycXpWdDJqUkowcHc1YzFSV1ZxYTFhOWRLa3A1NjZxa1d4Yk5reVJKdDNyeFo4K2JOVTJKaW9yS3pzeFVhR2lwSm1qOS92bkp5Y3ZUaGh4OHFPRGhZenp6empGNTk5VlhObVRPbjBaZ3ZsdVRrWkxkWk02aGhHS1lrVTVKcXlqekJtRFYxcWltcnQwL3R0aTNacDJib092MTd5aG9iMy96M1FXcTA3OXI3TkRCdXMyTS84M1hYaXMxYjFncXhuZTJZMVhzL0d1cTdOZDZ6TTQ5OWMySjN1OTBON3R2QWNhbnpIbmoyTjAzek9qWE5KdW0zRm92bHR6YWJyU0lwS1dtOWFacm52cUNpaldyT1BDWkphOWV1MWZMbHkxVmRYYTFISDMxVXI3enlpbEpUVSt2MTE5U2MxVnhqeG96UnhvMGI5WmUvL0VXUFB2cW9GaTVjcUJrelp1aktLNjlzY296Q3drSkowa2NmZmFRLy9lbFBDZ2tKMGJQUFBxdjU4K2RyOWVyVmtxU3lzakxObmoxYlBYdjIxTktsUy9YU1N5OTU1MmRKV3JObWpWNTc3VFVGQlFWcDl1elptamR2bmxhdFdpWHA5SHp1Y0RpOGMrcVRUejVaSis3bXpNa0FnUHBJV2xwb3lKQWhzbGdzNnRhdG0rNjY2eTZOSFR1MlR2M0VpUk5sczlra25mN0ViZjM2OVhycnJiZlVxMWN2U1ZMLy92MDFkZXBVTFYyNlZOT21UZE9KRXlmMHpUZmY2UDMzMzFkRVJJUWs2WUVISHRETW1UT2JGVTlKU1lsV3IxNnRaY3VXYWNDQUFaSWt1OTB1U1RwNThxUTJiTmlnVmF0V0tUbzZXcEkwWWNJRVBmUE1NM1YrUWRhTytXS3FsYkFZa2p4Zk92MXQwMXBqbjRicXo2WE54ZXJEVjdINTh2MDRXMzF6Rm5VMzFXOXo0dll3VGROaUdFYVlwSmhtTjdvRU5HY2U4NWcyYlpyQ3dzSWtTWk1uVDlhOGVmUHE5ZGZVbk5XWUlVT0dlTGZIalJ1bko1NTRRb1poYVBiczJabzBhWklDQWdKa3M5bThIeUkxTllZbmFYbmtrVWNVRlJYbDdYUG16Smx5dTkyeVdDd2FPblNvS2lvcWRQRGdRYlZ2MzE2NXVibXFydjczZlJwbXpwenBuYS9Iamgycmh4OStXRzYzVzZkT25kSzMzMzZyOTk1N3oxcy9aY29VUGZUUVE1S2FQeWNEQU9vamFXbWhzeTBJN2RxMXEzZjc2TkdqTWsyejNpL2t1TGc0blRoeFFtNjNXM2w1ZWQ0eWovYnQyemM3bnR6Y1hMbGNMdlh1M2J0ZTNiRmp4MlNhcHNhTkcxZXZycXFxcXNHWUw2YjA5UFIyRFJRYnRmNDFKT25HRzI4MFNrcEtERW1xcUtnd0tpc3JEVW1xcnE0MnFxdXJEVW1Lam80MnFxcXFESmZMNWEzemJMdmRicU56NTg1eXVWeUd5K1V5M0c2M0lVbTE2OTF1dDJHMVdyM2ZtNlpwV0sxV2IxM3Q4dHJiSVNFaERaWkxrbW1hUmxCUVVKM3kyblUxOVRxemJXQmdvSGVmMnZ2Vy9qNGdJS0JPM1puYkFRRUJkY285eDlKVDFxNWRPK1BNOHRyN3Qydlh6dnMrTk5YbXpQNHRGa3REZmRicnQ3R3h6Nnl2YWRQUWEvQnUxNHhaTzlZNjhVbHFhQi9QejlpZGhtRU1VK01ja2phYnByblRNSXkvcDZXbC9WT1NrcE9UWDJ1aXpTV2xPZk9ZaHljSmtLVEl5RWlWbDVmWFcvUFgxSnpWbU1ibVhidmRybUhEaHVuZGQ5L1ZpaFVydkVsb2M4YUlqSXowYnR0c05wbW1xZXJxYWdVRkJXbnAwcVZhdTNhdCt2ZnZyK0RnWUVtcTh6ckN3OE85MngwNmRQQzJQWGJzbUNRcFBqNitUcjNIMmVia3dNREFzeDRMQUxoY2tiUzBzdHFmM0hwK0tXWmxaYWx2Mzc3ZThweWNIRVZIUjh0aXNYZ1RsUHo4Zk8rMko1R1I1TDJEVDBWRmhmZVhkdTNybnp0MzdpeEp5czdPVm1KaVlwMVlQSjk0ZnY3NTU0cUphZnpENFpaODJud1JtR2Y4cTAyYk5wMjFVVTVPemdVS0I1ZXlwS1NrSHBMcUpDMm1hWllaaHZHMTIrMyt0S3FxNnRNZmZ2amhzbDV3MEp4NXpLTzB0TlE3VDJWbFpTa3FLcXJlMmJDbTVxeVd5c25KMGViTm16VnMyREN0WExsU3ljbko1ejFHVGs2TzNubm5IWDM4OGNleTIrM2F1bldydnZqaWkyYTFQZHQ4M3R3NUdRQlFId3Z4TDZDSWlBZ05HelpNcWFtcHlzek1sTXZsMHU3ZHUvWG1tMjlxNHNTSmtxUnUzYnJKYnJkcjZkS2xLaTR1Vm01dXJ0NTc3ejF2SHdrSkNiSmFyVnEvZnIyazA0di8zMy8vZlc5OWRIUzBicmpoQnFXbXBpb2pJME11bDB2NzkrOVhibTZ1b3FPamxaeWNyRVdMRmlrdkwwOHVsMHNaR1JuYXZuMzd4VDBRZ1A4cmxyVEdOTTF4QlFVRmtXbHBhYU4yN3R6NTd1V2VzRWpObThjOFhuLzlkWldWbFNrckswc3JWNjdVeUpFajYvWFgxSnpWRW02M1c4OCsrNnp1dnZ0dXpaa3pSeGtaR2Q3YktwL1BHSjdMd0k0ZVBhcmk0bUo5OE1FSHpZNnBXN2R1NnRHalI2UHpPWE15QUp3N2twWUw3SVVYWGxCS1NvcG16Smlod1lNSDY3bm5udFBreVpQcnJJVjUrZVdYVlZoWXFKdHZ2bGxQUGZXVTdyampEbTlkY0hDd1VsTlQ5Y2tubjJqVXFGR2FQbjI2cnIzMjJqcGpwS2FtcWwrL2ZwbytmYnF1di81NlBmLzg4NnFzUFAyWWlRVUxGc2hpc1dqTW1ERzY3cnJyOVB6enoxLzBCZmVBSDl2cWRydEhWMVpXUnFhbHBkMlpucDcrWVU1T2pzUFhRZm1iNXN4ajB1bTFMcmZmZnJ2dXZmZGVEUjQ4V0ZPbVRHbXd2NmJtcklZTUdUSkVLU2twM3ErU2toSzkvZmJiT243OHVINzN1OS9KWnJQcGtVY2UwZUxGaTcxbk5sbzZoa2RDUW9MR2poMnJXYk5tYWVMRWlmWG0yN05ac0dDQmpoOC9ybHR1dVVWUFAvMjBSbzhlTFVrS0NBancxak1uQTBETCtkVjFRUzJWbkp4c1NxM3p4R1pjUEo2bmI2ZWxwYlhwbno5Y3ZwaDc2dUlwODQxYnQyNmQzbmpqRFczWXNNSFhvVndVek84QUxoVE90QUFBMEVxKy92cHI3NDBBZHUvZXJlWExsK3UyMjI3emRWZ0EwT2F4RUI4QWdGYVNsWldsaFFzWDZ1VEprNHFJaU5DSUVTUDB3QU1QK0Rvc0FHanpTRm9BQU9lbFg3OStYQ3BYNDc3Nzd0Tjk5OTNuNnpBQTRKTEQ1V0VBQUFBQS9CcEpDd0FBQUFDL1J0SUNBQUFBd0srUnRBQUFBQUR3YXlRdEFBQUFBUHdhU1FzQUFBQUF2MGJTQWdBQUFNQ3ZrYlFBQUFBQThHczhYQklBemxGS1NvcXZRd0FBNExMQW1SWUFhQ0hUTkxmN09nYkFqKzMyZFFBQUxqMmNhUUdBRmtwUFR4L2s2eGdBQUxpY2NLWUZBQUFBZ0Y4amFRRUFBQURnMTBoYUFBQUFBUGcxa2hZQUFBQUFmbzJrQlFBQUFJQmZ1eVR1SHNhekVnQUFBSUJMVjVzKzA4S3pFdG8wN3VNUEFBQUFBQUFBQUFBQUFBQUFBQUFBQUFBQUFBQUFBQUFBQUFBQUFBQUFBQUFBQUFBQUFBQUFBQUFBQUFBQUFBQUFBQUFBQUFBQUFBQUFBQUFBQUFBQUFBQUFBQUFBQUFBQUFBQUFBQUFBQUFBQUFBQUFBQUFBQUFBQUFBQUFBQUFBQUFBQUFBQUFBQUFBQUFBQUFBQUFBQUFBQUFBQUFBQUFBQUFBQUFBQUFBQUFBQUFBQUFBQUFBQUFBQUFBQUFBQUFBQUFBQUFnL1grdi96bU5EdmdlNXdBQUFBQkpSVTVFcmtKZ2dnPT0iLAoJIlRoZW1lIiA6ICIiLAoJIlR5cGUiIDogImZsb3ciLAoJIlZlcnNpb24iIDogIiIKfQo="/>
    </extobj>
    <extobj name="ECB019B1-382A-4266-B25C-5B523AA43C14-6">
      <extobjdata type="ECB019B1-382A-4266-B25C-5B523AA43C14" data="ewoJIkZpbGVJZCIgOiAiMjU0MzkwMjYwOTQxIiwKCSJHcm91cElkIiA6ICI2NzQ1MzM5NjgiLAoJIkltYWdlIiA6ICJpVkJPUncwS0dnb0FBQUFOU1VoRVVnQUFBZmdBQUFHNkNBWUFBQURrdUZRWUFBQUFDWEJJV1hNQUFBc1RBQUFMRXdFQW1wd1lBQUFnQUVsRVFWUjRuTzNkZDNoVWRkci84YytrTnlGQTZJUW1vSUFDU2FndVlpQUVFTEVBZ3FDMFhWM0w4a05GVjhWVjlORUhLMGhSY0VIc29pSWlJQjJrcllBVUphRkpEU1dRR0pDV1FBcWt6ZThQbnN3U0V5VEpUT2FjT1htL3JpdVhNRE9aYzgvdDkvNStab2JrakFRQUFBQUFBQUFBQUFBQUFBQUFBQUFBQUFBQUFBQUFBQUFBQUFBQUFBQUFBQUFBQUFBQUFBQUFBQUFBQUFBQUFBQUFBQUFBQUFBQUFBQUFBQUFBQUFBQUFBQUFBQUFBQUFBQUFBQUFBQUFBQUFBQUFBQUFBQUFBQUFBQUFBQUFBQUFBQUFBQUFBQUFBQUFBQUFBQUFBQUFBQUFBQUFBQUFBQUFBQUFBQUFBQUFBQUFBQUFBQUFBQUFOek1ablFCem9pTWpGd3RxWnZSZFFDdVlyZmJ0OGJIeDNjd3VnNGpNTSt3R3FQbjJjdW9BN3NJbXdFc3hXYXp0VGU2QmdNeHo3QVVvK2ZaeDhpRHU4cTJiZHVNTGdGd1dsUlVsTkVsbUFMekRDc3d3eng3K2l0NEFBQlFEQUllQUFBTEl1QUJBTEFnQWg0QUFBc2k0QUVBc0NBQ0hnQUFDeUxnQVFDd0lBSWVBQUFMSXVBQkFMQWdBaDRBQUFzaTRBRUFzQ0FDSGdBQUN5TGdBUUN3SUFMZXcwUkZSVG0rdnZ2dXUwTFhwYWFtcW4zNzlvN3JVMU5UWFhhOFA3dXZ3WU1INjY2NzdsSk9UbzdUeDd1V1k4ZU9hZm55NVpvd1lZSXlNelBML1hoQWVhckk4N3hyMXk2TkhEbFN0OTU2cXpwMTZxU1JJMGZxdDk5K0s5ZGpWalNXK0xqWWlzalB6MDhyVjY1VS8vNzlIWmV0V3JWS05wdk43YlVNSFRwVUZ5OWVsSyt2YjdrZXAydlhyanAvL3J6ajd3ODk5SkNDZ29MSzlaaUFPMVRFZVY2NmRLbE9uejZ0dSsrK1czRnhjZHE4ZWJPZWYvNTVmZmJaWitWNjNJcUVnUGRRVFpzMlZWeGNuTTZjT2FOcTFhcEprbGFzV0tFYmJyaEJ2Lzc2cTF0cjZkMjd0MXVPMDZaTkc3VnAwMGJ2dnZ1dVc0NEh1RXRGbk9lNzdycEx6enp6akx5OHZIVG16Qm4xNk5GRHUzZnZWbFpXbGdJREE5MVNnOVh4RnIySDZ0eTVzL0x6OC9YRER6OUlrazZkT3FYdDI3ZXJTNWN1Ulc1Nyt2UnBQZlBNTTRxSmlWR0hEaDAwYk5ndzdkKy92OUJ0bGk5ZnJzR0RCNnRqeDQ2NjlkWmJ0V0RCZ2tMWC8vTExMeG80Y0tBNmR1eW93WU1IYTkrK2ZZN3IvdmkyWDhIZjE2eFpvL3Z1dTA4ZE8zYlV3SUVEdFhmdjNrTDN1V3JWS2cwYU5FZ2RPM1pVYkd5czNubm5IV1ZuWjEvMU1VK2FORW5EaHc4dlhhTUFEMUFSNTdsNTgrYnk4cm9jUVFYLzlmUHpLL2QzRGlvU0F0NUR4Y1RFeU12TFN5dFhycFFrclZ5NVV2bjUrWXFKaVNseTI2U2tKQjA3ZGt5OWV2VlNWRlNVZnYzMVY0MGRPOVp4L2VMRmkvWENDeThvTVRGUnZYdjNWbzhlUFpTUmtWSG9QaVpObXFTb3FDalZxMWRQQnc0YzBPdXZ2MzdOR2lkTm1xVEl5RWpWcVZOSGh3NGQwaHR2dk9HNGJzV0tGWHJ1dWVlVWs1T2pBUU1HcUY2OWV2cnFxNjgwZWZMa3NyWUU4RmdWZlo2LytlWWJTVkwzN3QzbDQ4TWJ5NjVDSnoxVXRXclZGQkVSb2JpNE9KMDhlVklyVjY1VTQ4YU4xYWhSb3lLM2JkR2loV2JObXFYRXhFUWxKQ1JveTVZdE9uVG9rREl6TXhVVUZLUlBQLzFVa3ZUcXE2K3FlL2Z1eFI3djlkZGZWK3ZXclhYZ3dBRU5Iank0eUN1RzRvd2JOMDZ0VzdmVzNyMTdOV1RJa0VMZjgrR0hIMHFTMnJadEt6OC9QelZyMWt3N2QrN1VpaFVyOU95eno1YWhJNERucXNqenZIbnpabjMwMFVlcVZxMmFubmppaVd2V2daSWo0RDFZang0OXRHM2JOczJaTTBlN2QrL1czLy8rOTJKdnQyYk5HcjN4eGh1eTIrMjY4Y1liSFpkbloyY3JLQ2hJeDQ4Zmx5UkZSRVJjOVZnTkdqU1FKTldvVVVPU2xKdWJlODM2Q3I2bmR1M2FSYjduMkxGamtxUzVjK2NXK2g1WC9LUXc0SWtxNGp6djI3ZFB6enp6akNwVnFxUnAwNllwTEN6c21uV2c1SGlMM29OMTY5Wk5YbDVlbWpObmppUmQ5ZG42MjIrL3JmVDBkSDMyMldkNjY2MjNpbHhmdFdwVlNaZC9iY1ZkQ242UTZLdXZ2dEsyYmRzS2ZRRVZVVVdiNStQSGoydlVxRkVLREF6VUJ4OThvS1pObTdxcjNBcURWL0FlckdyVnFvcUtpdExQUC8rc0JnMGFxRW1USnNYZUxqOC9YNUkwZGVwVW5UdDNyc2oxQXdZTTBMUnAwelIyN0ZqMTZ0VkxPVGs1YXRLa2lZWU1HVkp1dGZmcjEwLy8vdmUvTldyVUtIWHIxazErZm40NmRPaVErdmJ0ZTlXTjdiMzMzaXYwOTVrelp5b2dJRUNqUm8wcXR6b0JkNmxvOHp4eTVFaWRQWHRXWGJ0MjFkS2xTeDJYLy8zdmYxZEFRRUM1MVZxUkVQQWVMalkyVmovLy9IT3hQNHhUNE9tbm45YkVpUk8xZmZ0MmpSbzFTanQyN0NoMC9WLy8rbGQ1ZVhscDd0eTVXckJnZ2FwVXFhSk9uVHFWYTkxLys5dmY1T2ZucDNuejVtbmV2SG55OS9kWHMyYk4xTEJodzZ0K1Q4Ry9MUmFZUFh1MkpCSHdzSXlLTk0vSnljbVNwTFZyMXhhNmZPalFvUVM4aTdqL0xBb3VGQmtaYVpmRTI3cXdoS2lvS0VsU1hGeWNSODlsV1RIUHNCSXp6RFAvQmc4QWdBVVI4QUFBV0JBQkR3Q0FCUkh3QUFCWUVBRVBBSUFGRWZBQUFGZ1F2d2Z2QnVucDZVcE5UVlZxYXFyUzB0S1VtcHFxakl3TVpXZG5LenM3VzVjdVhkS2xTNWNrWGY0MEpYOS9mL243Kzh2WDExZkJ3Y0VLRFExVjVjcVZWYVZLRllXR2hpb2tKTVRnUitSZTlBOW13bnAwRHYxekh3TGVoVEl5TXJSMzcxNGRQWHBVUjQ0Y1VVSkNnZzRkT2xUczJhYWNVYWxTSlYxLy9mVnEyclNwR2pWcXBJWU5HNnBGaXhZZXY5RHBIOHlFOWVnYyttYzhBdDRKT1RrNWlvK1BWMXhjbkRadjNxeGZmLzNWY1JySksxV3RXdFh4clBPNjY2NVRwVXFWRkJ3Y0xEOC92MEpma2h6UFlndStNak16ZGY3OGVjZFhhbXFxenB3NW8vajRlTVhIeHp1T1liUFpkT09OTjZwVHAwNktqSXhVWkdTay9QMzkzZGFMc3FCL01CUFdvM1Bvbi9sNDlCbXpqRHJ6MWNHREJ6Vi8vbnd0V2JKRTZlbnBqc3RyMUtpaEcyNjRRYzJhTlZQanhvM1ZzR0ZETldqUVFJR0JnUzQ5L3FWTGw1U1ltT2g0WnJ4Ly8zN3QzNzlmSjA2Y2NOd21LQ2hJUFh2MlZQLysvZFc4ZVhPWEh0OVo5Szk0WmpqemxaR1laM090eDVLaWY4VXp3eng3OUViaTdnM2g4T0hEbWpwMXF2N3puLzlJa2dJQ0F0U3VYVHQxNjlaTkhUdDJkSHowb2xIT25EbWpMVnUyYU0yYU5kcXlaWXN5TXpNbFNSMDZkTkNvVWFNTTN4am8zNTh6dzRaZ0pPYTVNS1BYNDdYUXZ6OW5obm4yNkkzRVhSdUMzVzdYRjE5OG9hbFRweW92TDA4MzNIQ0RCZzhlck5qWVdOTitLRUoyZHJiV3JsMnJyNzc2U3J0Mzc1YVhsNWNlZlBCQlBmTElJN0xaM1B1L25mNlZqQmsyQkNNeHoxZkhQRHVIZWZaQWtaR1I5c2pJU0h0NUd6OSt2RDB5TXRJZUhSMXRYN1Jva1QwL1A3L2NqK2txK2ZuNTloOSsrTUVlRXhOamo0eU10TC8wMGt0dXI0SCtsVXpCZWpaNnJvekNQRjhiOCt3YzV0bUR1R05EV0xkdW5UMHlNdExldlh0M2UySmlZcmtlcXp5bHBLVFliNy85ZG50a1pLUjkvdno1YmpzdS9TdTVpcjRoTU04bHh6dzdwNkxNTXllNnVZYnAwNmRMa2thUEhxMzY5ZXNiWEUzWjFhcFZTeSsrK0tLa29wK3JYcDdvSDh5RTllZ2MrdWRaQ1Bock9IRGdnQ1NwZS9mdUJsZml2SGJ0MmttU2poOC83clpqMGorWUNldlJPZlRQc3hEd0piUnUzVHFqUzNEYWxiOG42bTcwRDJiQ2VuUU8vZk1NQkh3SmZmTEpKNDdUSjNxaTdPeHNmZkRCQjRZZG4vN0JURmlQenFGL25vR0FMNkVEQnc1bzZOQ2gycmR2bjlHbGxOclJvMGYxOE1NUEcvcU1sZjdCVEZpUHpxRi9ub0ZUMVpaUW5UcDFkT2pRSVQzd3dBUHExNitmQmc0Y3FLWk5teHBkMXA4NmR1eVk1c3labzYrLy9scVNGQllXcHRPblR4dFNDLzJEbWJBZW5VUC9QQU92NEV2b3UrKytVNjlldlNSSjgrYk4wNkJCZ3hRYkc2dlBQdnRNZS9ic01iaTYvMHBJU05Ebm4zK3UzcjE3cTIvZnZvN0ZIQk1UbzRVTEZ4cFdGLzJEbWJBZW5VUC9QSU5IbjJISEhXZStLamdiVWNFeFVsSlNOSFBtVEgzLy9mZEZidHVzV1RQZGZ2dnRDZzRPMWswMzNhU21UWnZLeTZ0OG5rUGw1K2ZyOE9IRDJybHpwekl5TXJScTFTcnQzcjI3eU8zNjlPbWp2LzN0YjJyUW9FR3hqNmU4MGIrU3EraG52bUtlemJVZWkwUC9TczRNOCt6Ukc0a1JHMEtCL1B4OGZmZmRkOXF4WTRkV3JWcWxuSnljcTk1SGpSbzExTHg1YzExLy9mV3FVcVZLa2V0dE5wdjgvZjFsczlsMDhlSkYyZTFGejQyUWxwYW1RNGNPYWQrK2ZVcEpTYm5xc1h4OGZCUWRIYTFXclZwcDhPREJSUWJLNkEyaEFQMHJ5Z3diZ3BHWTU2S1laOC90bnhubTJhTTNFaU0zaEQ4NmQrNmM1c3labzFPblRtbmJ0bTA2ZHV4WXVkVjBwYnAxNjZwdDI3WUtDd3ZUdmZmZWU4MFBlRERMaHZCSDlNOGNHNEtSbUdkenJVZG5qa2YvekRIUC9KQ2RpMVNwVWtXUFBQSklvY3R5YzNQMTg4OC9hL1BtemNyTHk1TjArYU1OangwN3B0OS8vMTJabVpuS3pNeFVWbGFXNDFtcXpXWlRRRUNBZ29LQ0ZCUVVwT3JWcTZ0Ky9mcU9qMWowOXZaVzI3WnQxYkZqUi9uNitycjNRWllqK2djellUMDZoLzZaQXdGZmpueDhmTlNwVXlkMTZ0VEo2Rkk4RXYyRG1iQWVuVVAvM0krZm9nY0F3SUlJZUFBQUxJaUFCd0RBZ2doNEFBQXNpSUFIQU1DQ0NIZ0FBQ3lJZ0FjQXdJSUllQUFBTElpQUJ3REFnZ2g0QUFBc2lJQUhBTUNDQ0hnQUFDeUlnQWNBd0lJSWVBQUFMSWlBQndEQWdnaDRBQUFzaUlBSEFNQ0NDSGdBQUN5SWdBY0F3SUlJZUFBQUxJaUFCd0RBZ2doNEFBQXNpSUFIQU1DQ0NIZ0FBQ3lJZ0FjQXdJSUllQUFBTElpQUJ3REFnZ2g0QUFBc2lJQUhBTUNDQ0hnQUFDeUlnQWNBd0lJSWVBQUFMSWlBQndEQWdnaDRBQUFzaUlBSEFNQ0NDSGdBQUN5SWdBY0F3SUlJZUFBQUxJaUFCd0RBZ2doNEFBQXNpSUFIQU1DQ0NIZ0FBQ3lJZ0RlQjlldlhLeW9xU2w5OTlaWFJwWGlVWGJ0MktTb3FTbEZSVVdyWHJwMkdEeCt1bzBlUEdsMFdLamptdVd5WVo5Y2o0RTFnMGFKRnFsZXZuaFl0V21SMEtSNXAvZnIxV3J0MnJXclZxcVd4WThjYVhRNHFPT2JaT2N5ejZ4RHdCanQvL3J4Ky9QRkhqUmt6UmdrSkNkcS9mNy9SSlhta2tKQVE5ZS9mWDN2MzdsVitmcjdSNWFDQ1lwNWRnM2wyRFFMZVlNdVdMVk9qUm8zVXFWTW50V3ZYam1mOVRraFBUMWYxNnRYbDVjV3loakdZWjlkaG5wMUg1d3kyYU5FaTNYSEhIWktrTys2NFE4dVhMMWR1YnE3QlZYbWVzMmZQNm9zdnZ0RHc0Y09OTGdVVkdQUHNHc3l6YXhEd0JqcDA2SkQyNzkrdlhyMTZTWks2ZGV1bWl4Y3Zhc09HRFFaWDVsbHV2ZlZXeGNiR0tqVTFWWlVxVmVJdFBSaUNlWFlONXRsMWZJd3VvQ0pidUhDaDdIYTcrdmZ2NzdqczBxVkxXclJva2FLam80MHJ6TU9zWDc5ZWdZR0JTa2xKMGVUSms3VjY5V3E5ODg0N1JwZUZDb1o1ZGczbTJYVUllSVBrNWVWcDJiSmxldnJwcDNYYmJiYzVMdCs1YzZkZWZ2bGxuVHQzVGxXcVZER3dRczlpczlsVXAwNGQzWGZmZlhya2tVZVVuNS9QdjkzQmJaaG4xMktlWFlPT0dlU25uMzVTV2xxYSt2VHBvenAxNmppK1ltTmpkZDExMTJuWnNtVkdsK2hSN0hhN2twT1ROV3ZXTExWdTNack5BRzdGUExzVzgrd2FkTTBnaXhZdFVvY09IWFRkZGRjVnV0emIyMXZkdTNmbnAyOUw0ZFpiYjFYYnRtMDFaTWdRQlFjSGEvejQ4VWFYaEFxR2VYWWQ1dGwxZUl2ZUlHKy8vZlpWcnhzelpvd2JLL0ZjTjk5OHM3WnQyMlowR1FEejdBTE1zK3Z4Q2g0QUFBc2k0QUVBc0NBQ0hnQUFDeUxnQVFDd0lBSWVBQUFMSXVBQkFMQWdBaDRBQUFzaTRBRUFzQ0FDSGdBQUN5TGdBUUN3SUFJZUFBQUw0bHowQnN2THkxUDc5dTBkZjIvZnZyMysvZTkvRzFpUlo2Ri9NQlBXbzNQb24yc1I4QWJ6OXZibUF4YWNRUDlnSnF4SDU5QS8xK0l0ZWdBQUxJaUFCd0RBZ2doNEFBQXNpSUFIQU1DQ0NIZ0FBQ3lJZ0FjQXdJSUllQUFBTElpQUJ3REFnZ2g0ZUl5VEowL3FubnZ1VVg1K3Z0R2xBS3hIbUI0QmIxTEhqaDFUMzc1OWxaMmRiWFFwcGxHelprMHRXTEJBWGw0c1d4aVA5ZWcrN0lkbHc4bzBxYlMwTkIwN2Rzem9NZ0RBY095SFpVUEFsOEd1WGJzVUZSV2xSWXNXcVVlUEh1clpzNmUyYnQycUw3LzhVbDI3ZGxWc2JLeCsvUEZIeCsyM2J0MnErKysvWHgwNmROQ2RkOTZwVFpzMk9hNmJQWHUyZXZUb29VNmRPbW5DaEFtT3kwZU1HQ0ZKNnRTcGs2S2lvaHlYWjJkbjYrMjMzMWJYcmwzVnVYTm4vZXRmLzFKNmVucWh1aFl1WEtodTNib1Z1ait6S2swdkMyNmJtWmxaN0dPOTJ1UFB5Y25SKysrL3J6NTkrcWhEaHc3cTNidTNaczZjNlhocjFSUDdodkxCZWl3OTlrUHpJdUNka0pDUW9BVUxGcWhqeDQ1NjRZVVhsSmlZcUNWTGxpZzZPbG9USjA1MDNDNGpJME12dnZpaTFxOWZyK2pvYUwzeHhodVNwS1NrSkkwZlAxN2p4bzNUNnRXcmRmdnR0enUrNTlOUFA1VWtiZHEwcWRDSEw0d2JOMDc3OXUzVDdObXp0WGp4WXAwN2QwN3Z2UE5Pb2JxMmJObWlSWXNXNmRGSEh5M0hSKzlhSmUzbEh4WDNXUDk0Mld1dnZhWjE2OVpwNHNTSjJyaHhvOTU4ODAzTm56OWZNMmJNdU9aOW9XSmlQWlllKzZINUVQQk91TysrK3hRVUZLVGV2WHZyN05tekdqRmloSUtDZ3RTelowOGRQMzVjZVhsNWtxU3VYYnVxY2VQR09uVG9rRUpDUXBTY25LemMzRno1K3ZyS1pyUHB4SWtUQ2dvS1VzdVdMZi8wZU9mT25kUFNwVXMxWnN3WTFheFpVNkdob1JveVpJaFdyMTVkNkhiRGhnMVRjSEN3UWtKQ3l1Mnh1MXBKZS9sSHhUM1dLeTlMVFUzVjRzV0w5Y0lMTDZoWnMyYnk4ZkZScTFhdDlPaWpqMnJldkhuWHZDOVVUS3pIMG1NL05COCtMdFlKb2FHaGtxU2dvQ0JKVWxoWW1DVEozOTlmMHVYUE52YjI5dFo3NzcybmhRc1hxbFdyVm83cjh2UHpWYk5tVGYzdi8vNnZwa3lab2xtelp1bjU1NTlYUkVURVZZOTM0c1FKMmUxMkRSNDh1TWgxT1RrNWpqL1hxMWZQTlEvUWpVclN5K0lVOTFpdnZDd2xKVVYydTEyTkd6Y3VkSnY2OWV2cjdObXpoWDRDMmhQN2h2TEJlaXc5OWtQekllRExXVkpTa2o3OTlGTjkrKzIzYXR5NHNUWnQycVFWSzFZNHJyLzk5dHZWdlh0M3ZmdnV1M3IyMldmMXd3OC9YUFcrcWxhdEtrbGFzbVNKYXRXcWRkWGIyV3cyMXowQWt5dnVzVjU1V2ZYcTFTVkppWW1KdXVtbW14eVhKeVVscVdiTm1vVitBcm9pOVEzbGcvWDQ1OWdQM1l1MzZNdFpibTZ1cE12UDNNK2ZQNit2di83YWNWMUtTb3EyYjk4dW04Mm04UEJ3WldkbnkyNjNTNUlxVmFva1NkcStmYnZPbno4djZmS3Y1VVJHUm1yQ2hBazZlZktrOHZMeWRPREFBVzNkdXRYTmo4cHpoSVdGS1NZbVJxKzk5cG9PSGp5b3ZMdzg3ZDY5VzlPblQ5ZXdZY09NTGc4VlRFVmZqK3lIN3NVcitITFdzR0ZERFJvMFNNODg4NHhxMUtpaFFZTUdhZVBHalpJdXYyWDE2cXV2S2prNVdYWHIxdFc0Y2VNY3p6WWJOR2lnZnYzNjZZa25ubEJJU0lqam1leGJiNzJsTjk5OFUvZmVlNjl5Y25MVXVIRmpQZkhFRTRZOVBrL3c2cXV2YXVyVXFSbzVjcVJTVTFOVnIxNDlqUmd4UXZmZWU2L1JwYUVDcXNqcmtmM1F2VHo2dll2SXlFaTdwRUkvVmVscUJiK1NVWjdIY0NkM1B4NzZWL3I3am91TDgraTVMQ3ZtdWZTWVorZFlmWjU1aXg0QUFBc2k0QUVBc0NBQ0hnQUFDeUxnQVFDd0lBSWVBQUFMSXVBQkFMQWdBaDRBQUFzaTRBRUFzQ0FDSGdBQUN5TGdBUUN3SUFJZUFBQUxJdUFCQUxBZ0FoNEFBQXNpNEFFQXNDQUNIZ0FBQ3lMZ0FRQ3dJQUllQUFBTEl1QUJBTEFnQWg0QUFBc2k0QUVBc0NBQ0hnQUFDeUxnQVFDd0lBSWVBQUFMSXVBQkFMQWdBaDRBQUFzaTRBRUFzQ0FDSGdBQUN5TGdBUUN3SUFJZUFBQUxJdUFCQUxBZ0FoNEFBQXNpNEFFQXNDQUNIZ0FBQ3lMZ0FRQ3dJQUllQUFBTEl1QUJBTEFnQWg0QUFBc2k0QUVBc0NBQ0hnQUFDeUxnQVFDd0lBSWVBQUFMSXVBQkFMQWdBaDRBQUFzaTRBRUFzQ0FDSGdBQUN5TGdBUUN3SUFJZUFBQUxJdUFCQUxBZ0FoNEFBQXNpNEFFQXNDQUNIZ0FBQ3lMZ0FRQ3dJQUllQUFBTEl1QUJBTEFnQWg0QUFBc2k0QUVBc0NBQ0hnQUFDeUxnQVFDd0lBSWVBQUFMSXVBQkFMQWdBaDRBQUFzaTRBRUFzQ0FDSGdBQUN5TGdBUUN3SUFJZUFBQUxJdUFCQUxBZ0FoNEFBQXNpNEFFQXNDQUNIZ0FBQ3lMZ0FRQ3dJQUwrR3J5OExyY29MeS9QNEVxY1YvQVliRGFiMjQ1Si8yQW1yRWZuMEQvUFFzQmZRMkJnb0NUcDRzV0xCbGZpdk96c2JFbVN2NysvMjQ1Si8yQW1yRWZuMEQvUFFzQmZRMUJRa0NRcEt5dkw0RXFjZCtuU0pVbi9IVkozb0g4d0U5YWpjK2lmWnlIZ3I2SGdmNzZWRnJRUnovanBIOHlBOWVnYyt1ZFpDUGhycUZxMXFpVHA5T25UQmxmaXZOVFVWRW5TZGRkZDU3WmowaitZQ2V2Uk9mVFBzeER3MXhBZUhpNUpPbjc4dU1HVk9PLzMzMytYSk5Xc1dkTnR4NlIvTUJQV28zUG9uMmNoNEsraFlFRW5KU1VaWEluempOd1E2Qi9NZ1BYb0hQcm5XUWo0YTZoZHU3WWtheXpveE1SRVNWSzlldlhjZGt6NkJ6TmhQVHFIL25rV0F2NGFtalp0S2trNmVQQ2d3WlU0Yi92MjdaS2tWcTFhdWUyWTlBOW13bnAwRHYzekxBVDhOVFJxMUVnQkFRRTZldlNvUi8vazZNV0xGN1Z2M3o3NStmbXBaY3VXYmpzdS9ZT1pzQjZkUS84OEN3Ri9EVDQrUG1yZHVyWHk4L01WSHg5dmREbGxkdURBQWVYbDVhbHAwNmJ5OWZWMTIzSHBIOHlFOWVnYyt1ZFpDUGdTNk55NXN5UnB6Wm8xQmxkU2RwczJiWklrUlVWRnVmM1k5QTltd25wMER2M3pIQVI4Q1JRczZNMmJOOHR1dHh0Y1Rlblo3WGF0WExsU2tuVDc3YmU3L2ZqMEQyYkNlblFPL2ZNY0JId0oxSzlmWDlkZmY3MVNVbEswWjg4ZW84c3B0U05IanVqbzBhT3FWNitlbWpWcjV2YmoweitZQ2V2Uk9mVFBjeER3SmRTM2IxOUowcGRmZm1sd0phVzNZTUVDU1ZMMzd0ME5xNEgrd1V4WWo4NmhmNTZCZ0MraDNyMTd5OS9mWCt2V3JWTmFXcHJSNVpSWWVucTY1czJiSjE5Zlg5MS8vLzJHMVVIL1lDYXNSK2ZRUDg5QXdKZFE1Y3FWZGM4OTkralNwVXY2NUpOUGpDNm54T2JQbjYrc3JDeEZSMGVyV3JWcWh0VkIvMkFtckVmbjBEL1BRTUNYd3BBaFErVHI2NnR2di8zV0l6NXNJVFUxVlRObnpwU3ZyNjhlZWVRUm84dWhmekFWMXFOejZKLzVFZkNsVUtkT0hRMGRPbFFYTDE3VWxDbFRqQzdubWo3KytHTmxaR1NvVDU4K2F0U29rZEhsMEQrWUN1dlJPZlRQL0FqNFVobytmTGlxVmF1bXBVdVhhdjM2OVVhWGMxWHg4Zkg2OHNzdlZibHlaZjIvLy9mL2pDN0hnZjdCVEZpUHpxRi81a2JBbDFKSVNJaGVlZVVWMld3MmpSczN6dkdad21aeTRjSUZ2ZlRTUzdMWmJIcjIyV2NWR2hwcWRFa085QTltd25wMER2MHpOd0srRERwMTZxUUJBd2JvOU9uVEdqMTZ0TEt6czQwdXlTRW5KMGZQUC8rOGZ2dnROL1hzMlZPOWV2VXl1cVFpNkIvTWhQWG9IUHBuWGdSOEdZMGVQVm9SRVJIYXVYT25Ybjc1WmVYbjV4dGRrdkx6OHpWaHdnUnQyclJKelpvMTA5aXhZNDB1NmFyb0g4eUU5ZWdjK21kT0JId1orZm41YWNLRUNRb1BEOWZLbFN2MTRvc3ZLamMzMTdCNjh2THk5T2FiYjJydTNMbXFVYU9HM252dlBRVUVCQmhXejdYUVA1Z0o2OUU1OU0rY0NIZ25oSWFHYXZyMDZRb1BEOWVLRlN2MDlOTlA2OEtGQzI2dkl6TXpVMlBIanRWMzMzMm5talZyYXNhTUdRb0xDM043SGFWRi8yQW1yRWZuMEQvekllQ2RWS3RXTFgzMDBVZHEwcVNKTm16WW9BY2VlRUQ3OSs5MzIvR1BIajJxNGNPSGE4V0tGUW9QRDlmSEgzK3MrdlhydSszNHpxSi9NQlBXbzNQb243a1E4QzVRclZvMWZmcnBwNHFOalZWeWNyS0dEaDJxYWRPbUtTc3JxOXlPZWZIaVJYMzAwVWU2Nzc3N2RQandZWFh1M0ZsZmZQR0ZhdFdxVlc3SExDLzBEMmJDZW5RTy9UTVBtOUVGT0NNeU10SXVTZHUyYlRPNkZJYzVjK1pvMnJScFNrOVBWL1hxMWZYUVF3L3BqanZ1VUdCZ29FdnUvOUtsUzFxeFlvVSsvUEJESlNjbkt5QWdRQTgvL0xDR0R4L3VrdnMzV2tYdVg4Rm5VOGZGeFhuMFhKWVY4Mnl1OWVnS0ZibC9acGhuajk1SXpMZ2hTTktwVTZmMDFsdHZhZDI2ZGJMYjdZN3pOdmZvMFVNMzNIQ0RiTGJTdGQxdXQrdlFvVVA2NFljZk5ILytmSjA1YzBZMm0wMmRPblhTODg4L3J6cDE2cFRUSXpGR1JlMmZHVFlFSXpIUDVscVBybEpSKzJlR2VmYm9qY1NzRzBLQnZYdjNhc2FNR2Rxd1lZUHNkcnNrS1N3c1RCMDdkbFJFUklUcTFxMnJPblhxS0NRa1JJR0JnYkxaYk1yS3lsSjZlcnBTVWxLVW5KeXNIVHQyYU5PbVRUcDU4cVRqZmp0MDZLQ0hIMzVZYmRxME1lcWh1VVZGNjU4Wk5nUWpNYy9tV28rdVZ0SDZaNFo1OXVpTnhPd2JRb0hrNUdRdFdMQkFxMWV2Vm1KaVlwbnVvMjdkdXVyV3JadnV1ZWNlTld6WTBMVUZtbHhGNlo4Wk5nUWpNYzhWUTBYcG54bm0yYU0zRWsvWkVLNTA0c1FKYmR5NFVidDI3Vkp5Y3JKU1VsS1VucDZ1ckt3czJlMTJCUVVGS1RnNFdMVnIxMWFkT25YVW9rVUxkZTdjV2ZYcTFUTzZkRk93Y3YvTXNDRVlpWG11ZUt6Y1B6UE1zMGR2Sko2NElWeE53V0t3d21NeHd0NjllNVdlbnE1Mjdkb1pYVXFabVdGRE1CTHpqQUxNczJ2d2EzS3doUC84NXo5YXZueTUwV1VBY0FIbTJUVjhqQzRBaGRudDlsTC9WQ21rSlV1V0tEczdtLzdCVkZpUFpjTTh1d2F2NEUzZzRNR0Rqai92MkxIRHdFbzgwOEdEQi9YYmI3L3A5T25UOUErR1k1NmR3enk3RGdGdkFqLysrS1Bqejd3dFZYcjBEMmJDZW5RTy9YTWRBdDRFbGkxYjV2anpoZzBiREt6RU05RS9tQW5yMFRuMHozVUllSU1kT1hKRVI0NGNjZnc5SlNWRmUvYnNNYkFpejBML1lDYXNSK2ZRUDljaTRBMjJmdjM2SXBkZCtRd1dmNDcrd1V4WWo4NmhmNjVGd0J1c3VNWEwyMUlsUi85Z0pxeEg1OUEvMXlMZ0RaU1VsS1FEQnc0VXVmellzV05LU0Vnd29DTFBRdjlnSnF4SDU5QS8xeVBnRFZUYzIxRUZsaTVkNnNaS1BCUDlnNW13SHAxRC8xeVBnRGZRbi8wS3lKOHRkbHhHLzJBbXJFZm4wRC9YSStBTmtwS1NvdDI3ZDEvMStzT0hENWY1azVZcUF2b0hNMkU5T29mK2xROEMzaUEvL2ZUVE5XL0RUNDllSGYyRG1iQWVuVVAveW9kSG4rU1hUNTlDQVN2MHp3eWZQbVVrNWhrRnJOQS9NOHd6citBQkFMQWdBaDRBQUFzaTRBRUFzQ0FDSGdBQUN5TGdBUUN3SUFJZUFBQUxJdUFCQUxBZ0FoNEFBQXZ5TWJvQUZQYlNTeThaWFlJa0tTY25SM1hyMWxYUG5qMk5MZ1h3V013empFVEFtOHlTSlV1TUxxR1FUejc1eE9nU1NzeG1xNUFuZ0lPSk1jOWx4enc3ajRBM2lTNWR1bWpQbmoxR2wrRncrdlJwU1ZMVHBrME5ycVRrbWpScFluUUpnQ1RtMlJXWVorY1I4Q1l4YWRJa28wc29wT0E4eXJObnp6YTRFc0R6TU04d0EzN0lEZ0FBQ3lMZ0FRQ3dJQUllQUFBTEl1QUJBTEFnQWg0QUFBc2k0QUVBc0NBQ0hnQUFDeUxnQVFDd0lFNTBBMG5TMXExYnRYSGp4aUtYWDNuQ2psYXRXaWttSnNhZFpRRW9BK1laRWdHUC8rUHQ3YTFaczJZVnVmekt5OGFQSCsvT2tnQ1VFZk1NaWJmbzhYOWF0MjZ0U3BVcVhmWDY0T0JnM1hycnJXNnNDRUJaTWMrUUNIajhIeDhmSC9YbzBlT3ExM2ZvMEVHK3ZyNXVyQWhBV1RIUGtBaDRYS0ZidDI1WHZhNTc5KzV1ckFTQXM1aG5FUEJ3aUlpSVVIQndjSkhMQXdJQ0ZCMGQ3U0VrOUhvQUFCVlpTVVJCVlA2Q0FKUVo4d3dDSGc1K2ZuN0YvbFJ0Ky9idDVlL3ZiMEJGQU1xS2VRWUJqMEtLMnhEKzdLMCtBT2JGUEZkc0JEd0tpWXFLVW1CZ29PUHYvdjcrL0s0czRLR1k1NHFOZ0VjaGdZR0JoZjU5TGlvcVNrRkJRY1lWQktETW1PZUtqWUJIRVZjK3crZUhjUURQeGp4WFhBUThpbWpmdnIwa3lXNjNLelkyMXVCcUFEaURlYTY0Q0hnVUVSd2NMTHZkTHB2TjlxZG53d0pnZnN4enhVWEFBd0JnUVh6WWpNVmR1SEJCcDArZmRueWRPblZLWjgrZVZXcHFxbEpUVTVXV2xxYTB0RFJsWm1ZcUp5ZEh1Ym01eXNuSmtjMW1reVIxNnRSSmZuNSs4dkh4a2ErdnJ3SURBMVc1Y21XRmhvYXFjdVhLcWx5NXNxcFZxNmJxMWFzckxDek04Y1VyQmNEMW1HZVVCZ0Z2RVNkUG50U1JJMGQwL1BoeEhUcDBTQWtKQ1VwSVNOQ0ZDeGVjdXQvczdHeGxaMmVYK3Z1Q2c0UFZwRWtUTlczYVZOZGZmNzNDdzhQVnNHRkQxYTVkMjZsNmdJcUFlWVlyRVBBZUtDc3JTM3YyN05HK2ZmdTBjK2RPeGNmSDY4eVpNOFhldGtxVktxcFdyWnJDd3NJYy93MExDMVBseXBWVnFWSWx4N1Ayb0tBZ3g3TjZYMTlmK2ZoY1hob0Zyd0FLWGcxa1pXVTVYaVdjUDM5ZWFXbHBPblBtakU2ZE9xVXpaODdvOU9uVE9uUG1qTTZlUGFzZE8zWm94NDRkaGVvSkRRMVZSRVNFV3JkdXJSdHZ2RkhObXpkWFNFaEl1ZmNNTUN2bUdlV0ZnUGNBZVhsNU9uRGdnT0xpNHJSaHd3YkZ4OGNySnllbjBHMXExNjZ0SmsyYUtEdzhYSTBiTjFhVEprM1V1SEhqWXM5RlhScmUzdDVsT3ExbFZsYVdEaDgrcklTRUJCMCtmTmp4U2lRcEtVbHIxNjdWMnJWckhmZmZ1blZyZGU3Y1dWRlJVYnJ4eGhzZG14RmdSY3d6M0lYT20xUnVicTUyN2RxbDFhdFhhOW15WlVwTlRYVmNGeFFVcElpSUNMVm8wVUp0MnJUUnpUZmZyTkRRVUFPckxTb3dNRkF0VzdaVXk1WXRDMTErNGNJRjdkcTFTOXUzYjllZVBYdTBhOWN1eGNYRktTNHVUcEowM1hYWHFXZlBub3FKaVZGRVJBUWZhUWxMWUo2Wlp5UFlqQzdBR1pHUmtYWkoyclp0bTlHbHVFeENRb0lXTFZxa3BVdVg2dXpaczVJdVB5dHUyYktsSWlNajlaZS8vRVd0VzdlV3Q3ZTN3Wlc2Umw1ZW5uNzk5VmR0MkxCQmNYRngycmx6cC9MeThpUkpsU3BWMHUyMzM2NDc3N3hUelpzM043alM4aGNWRlNWSmlvdUw4K2k1TEN2bTJmTXh6LzlsaG5uMjZJM0VLaHRDZG5hMjFxOWZyNisvL2xyeDhmR1NKQjhmSDdWcDAwYlIwZEhxMmJPbnFsYXRhbkNWN25IKy9IbXRYTGxTYTlldTFiWnQyeHh2WGQ1MDAwMGFQSGl3b3FPakZSQVFZSENWNWNNTUc0S1JtR2ZyWVo0SitETHo5QTNoNHNXTFdyaHdvV2JPbk9sNGR0K2dRUVBkZWVlZDZ0ZXZueXBYcm14d2hjWktUMC9YOTk5L3I0VUxGeW9oSVVIUzVWY0JEejc0b1ByMTYyZTVjMnFiWVVNd0V2TnNiY3l6KzNuMFJ1S3BHOEtsUzVlMFpNa1N6Wmd4UTZkUG41YVhsNWU2ZE9taVFZTUdxVzNidG83ZldjVmxkcnRkTzNmdTFOZGZmNjAxYTlZb0x5OVBvYUdoZXVpaGg5UzNiMS9MdkFJd3c0WmdKT2E1WW1DZTNjZWpWNTRuYmdnLy8veXp4bzBicDZTa0pIbDdlNnRyMTY1NjlORkgxYWhSSTZOTDh3akp5Y21hUG4yNlZxeFlvYnk4UE5Xb1VVTXZ2UENDT25mdWJIUnBUalBEaG1BazVybmlZWjdMbDBkdkpKNjBJWnc3ZDA2VEowL1c0c1dMSlVtZE8zZlc2TkdqMWJCaFEyTUw4MUMvL2ZhYkprK2VyTldyVjB1Ni9JbFovL3puUDFXalJnMkRLeXM3TTJ3SVJtS2VLeTdtdVh4d0xubzMyTHAxcS9yMzc2L0ZpeGVyWnMyYWV2dnR0elZseWhRMkF5ZlVxVk5IYjcvOXR0NTc3ejJGaDRkcjllclZHakJnZ0g3ODhVZWpTNFBGTWMrdXh6eVhEd0srSE5udGRuMysrZWY2eHovK29iUzBOUFhyMTAvejVzMHI5UG5NY000dHQ5eWlPWFBtNklFSEhsQjZlcnBHang2dDZkT25LejgvMytqU1lESE1jL2xqbmwyTEU5MlVrK3pzYkwzODhzdGF1WEtsQWdNRE5XYk1HUFhwMDhmb3Npekp6ODlQVHozMWxDSWlJdlEvLy9NL21qbHpwdmJ1M2F1MzMzNjdUR2Z0QXY2SWVYWWY1dGwxZUFWZkRuSnpjelYyN0ZpdFhMbFN0V3JWMHFlZmZzcG00QVpkdTNiVnJGbXpWTDkrZlczWXNFRlBQZlZVbVQ1WUE3Z1M4MndNNXRsNUJMeUw1ZWJtNnFXWFh0S3FWYXRVcTFZdGZmamhoMnJTcEluUlpWVVk0ZUhobWpsenBobzBhS0RObXpmcm4vLzhaNUh6ZkFNbHhUd2JpM2wyRGdIdll1KysrNjVXckZqaDJBejRPRVgzQ3dzTDB3Y2ZmS0FHRFJwbzQ4YU5HamR1bk5FbHdVTXh6OFpqbnN1T2dIZWhOV3ZXNk1zdnYxUkFRSUFtVDU3TVptQ2dzTEF3VFpreVJVRkJRVnE4ZUxIbXpadG5kRW53TU15emVURFBaVVBBdThpNWMrY2N6eXhIang2dHBrMmJHbHdSd3NQRDlkSkxMMG1TcGt5Wm9wTW5UeHBjRVR3Rjgydyt6SFBwRWZBdU1tUEdES1dscFNrNk9scjMzbnV2MGVYZy84VEd4dXJ1dSs5V2VucTZKazZjYUhRNThCRE1zemt4ejZWRHdMdkE4ZVBITlhmdVhBVUVCT2laWjU0eHVoejh3Y2lSSXhVVUZLVFZxMWZyNE1HRFJwY0RrMk9lelkxNUxqa0MzZ1crL2ZaYjJlMTI5ZXJWUzdWcTFUSzZIUHhCdFdyVmRQLzk5OHR1dCt2VFR6ODF1aHlZSFBOc2JzeHp5Ukh3VHNyT3p0YjMzMzh2U1JvMmJKakIxZUJxN3JubkhrblNqei8rcUV1WExobGNEY3lLZWZZTXpIUEpFUEJPMnJGamg5TFQwM1hERFRlb1FZTUdScGVEcTZoZHU3WWlJeU9WbVpuSithMXhWY3l6WjJDZVM0YUFkMUo4Zkx5ay8zNXlrRkYyN2RxbHFLZ29aV1ptZXNUOUd1RzIyMjZUSkczWnNxWFUzM3ZpeEFsOTk5MTNyaTRKNVdUcjFxM2F0bTJiY25OelMvVjl6TFBuY0dhZUt3ck9SZStrM2J0M1M1SWlJeU1OcmdUWDByeDVjMG5Tb1VPSFNuVDdwS1FrclYrL1hzdVhMM2Y4Zis3ZnYzKzUxUWZYMmJoeG8yYk5tcVZLbFNxcFI0OGU2dGF0bXlJaUl1VG41L2VuMzhjOGU0N1N6bk5GUk1BNzZlalJvNUtrUm8wYUdWc0lycWxPblRxU3BKU1VsS3ZlNXNpUkkvcnh4eCsxZlBseUhUaHd3RjJsb1p5Y1AzOWVjK2ZPMWR5NWN4VWNIS3lZbUJqRnhNUW9LaXBLZ1lHQlJXN1BQSHVPa3N4elJVZkFPK25jdVhPU0xwOXB5UXppNCtNMWFkSWtKU2NucTEyN2RucjExVmNWR2hxcVhidDJhY1NJRVhyNTVaYzFlZkprOWU3ZDIzRmU1NWt6WjJycDBxVTZkZXFVcWxXcnByNTkrK3JCQngrVWwxZlJmOEdaT25XcUZpNWNxSTgrK2tqaDRlSEt6czdXNU1tVHRXelpNdVhrNUtoTGx5NzYxNy8rcFpDUWtLc2UweWlWSzFlV0pGMjRjS0hRNWR1M2I5Y3Z2L3lpNWN1WDY4aVJJMzk2SDJmT25ISDgyVzYzeTJhekZibU56V2FUM1c2LzZtVi8vSjQvM2srclZxMXE1T2ZuMjd5OHZBcmZpU1J2YjI5N1hsNmVMU01qbzlEbCtmbjVOa242NC9jRUJ3Y1gremdLN3FmWUs2K2l1R09XOUhoLzlqMS92T3pLSHBmR2xYMjhlUEZpa2Vzek1qSzBjT0ZDTFZ5NFVJR0JnWXFPamxhWExsM1VybDA3VmFsU1JSTHpiSVY1eG44UjhFNHEyRWlLZXpWZ2hJVUxGK3FERHo1UWJtNnVubnp5U1kwZlAxNnZ2ZmFhNC9vdFc3Wm8wYUpGanJCNTdiWFh0R2ZQSGsyY09GR05HemZXbmoxN05HYk1HT1htNXVxeHh4NHJkTjl6NXN6UnZIbnpOSFBtVElXSGgwdVN4bzBicDZTa0pNMmVQVnYrL3Y1Ni92bm45YzQ3NytqbGwxKys2akdOVXZCUms5bloyV1grTjlZZVBYcTRzcVJpK2ZqNC9Pa3B1bng4ZkJ5Ym01UEhLZFh0WFhITWtuQkhqN095c3JSczJUSXRXN2FzME9VRlR4Q1laOCthWnhTUEg3SnpVc0VpSys0Vmd4RWVlK3d4VmExYVZUVnExTkR3NGNPTC9JVHBzR0hERkJ3Y3JKQ1FFS1dtcG1yeDRzVjY0WVVYMUt4Wk0vbjQrS2hWcTFaNjlORkhpNXpyZWMyYU5Yci8vZmYxM252djZmcnJyNWQwK2RYTzBxVkxOV2JNR05Xc1dWT2hvYUVhTW1TSVZxOWVmZFZqR3FsZ0kvRHo4eXYybFhkcDJXdzJ4NWNyMlowa3FjUmZybGFhWS8veCtHWHBsU3YvSDloc05ubDdlMHRpbmoxdG5sRThYc0U3S1RRMFZGbFpXVHB6NXN3MTM1NTBoeG8xYWhUNmMyWm1wdkx6OHgyWDFhdFh6L0hubEpRVTJlMTJOVzdjdU5COTFLOWZYMmZQbmkzMGZWT21URkdQSGozVXNtVkx4MlVuVHB5UTNXN1g0TUdEaTlSeDVVYzZYbmxNSTUwL2YxNlNGQklTb28wYk4wcTYvTGJ1amgwN3RIejVjbTNZc09HYS81NjNiZHUyY3F1djRGMkYrUGo0Q3ZuRU96SXkwaTY1cHNlVEprM1NyRm16cm5xOXY3Ky9vcUtpRkIwZHJkallXRldxVkVtUzFLZFBINldrcEREUGYyRDJlVWJ4Q0hnbk5XellVQ2twS1RweTVJanExNjl2ZERsS1QwOVhVRkNRSkNreE1WRTFhOVlzOUc5dlY3N1NxVjY5dXVOMk45MTBrK1B5cEtTa0l0LzM1cHR2NnNrbm4xVFRwazAxWU1BQVNWTFZxbFVsU1V1V0xQblRNMzY1K2hWdVdmMzIyMitTVk9oVHdXdzJtOXEwYWFNMmJkcElrdmJzMmFObHk1WnB3NFlOT25ic21DRjFvbndFQkFTb2ZmdjI2dGF0bTJKaVloeHpjaVhtMmJQbkdZVlZ5RmNLcmxRd1NBVy9QMnUwcVZPbktpTWpRNG1KaWZyNDQ0OTExMTEzWGZXMllXRmhpb21KMFd1dnZhYURCdzhxTHk5UHUzZnYxdlRwMDR1Y3hhdDU4K1o2NjYyMzlNNDc3MmpwMHFXU3BKbzFheW95TWxJVEprelF5Wk1ubFplWHB3TUhEbWpyMXEzbCtoakxhdCsrZlpKVTVCWE9sVnEwYUtHbm4zNWE4K2ZQMXpmZmZLUGh3NGYvNmUxaGJzSEJ3ZXJXclp0ZWYvMTFyVjY5V3BNbVRkS2RkOTVaYkxoTHpMUFY1cm1pNHhXOGsxcTNiaTFKaW91TE03aVN5MjYrK1diZGZmZmR5czdPMWgxMzNLR0hIbnJvVDIvLzZxdXZhdXJVcVJvNWNxUlNVMU5WcjE0OWpSZ3hvdGhQMExybGxsdjA0b3N2NnBWWFhsRlFVSkNpbzZQMTFsdHY2YzAzMzlTOTk5NnJuSndjTlc3Y1dFODg4VVI1UFR5bnJGKy9YcExVcmwyN0V0MitTWk1tZXZ6eHgvWDQ0NDhyTVRHeHlBOWt3YnhhdFdxbENSTW1xSFBuenZMMTlTM3g5ekhQMXAzbmlzZ2M3N1dVa1N2L3phNnNMbDY4cU5qWVdHVm1abXJSb2tXTzM4MkV1Wnc2ZFVxOWV2VlNRRUNBVnExYVpacWZrcjVTd2IvQng4WEZlZlJjbGhYempKSmlua3VHdCtpZEZCQVFvRHZ1dUVPUzlNVVhYeGhjRGE1bTRjS0ZrcVMvL09VdnB0d01ZQTdNczJkZ25rdUdnSGVCZ1FNSHltYXphZkhpeFdVK1NRZktUMXBhbW1PekhqNTh1TUhWd095WVozTmpua3VPZ0hlQnhvMGI2ODQ3NzFSbVpxWW1UcHhvZERuNGd3OCsrRUFYTGx4UWx5NWRDdjFhRUZBYzV0bmNtT2VTSStCZDVMSEhIbE5JU0lpV0wxL3UrS2xVR0cvOSt2V2FQWHUyQWdNRDlkUlRUeGxkRGp3RTgyeE96SFBwRVBBdVVxTkdEVDMzM0hPU3BEZmVlRVBIang4M3VDS2NQSGxTWThlT2xYUjV3eTQ0SFNkd0xjeXorVERQcFVmQXUxRHYzcjExenozM0tETXpVNDgvL3JoT256NXRkRWtWVm1wcXFrYVBIcTBMRnk0b0ppWkdEenp3Z05FbHdjTXd6K2JCUEpjTkFlOWlZOGFNVWVmT25YWHMyREU5L1BERGJBb0dTRTFOMWNpUkk3Vi8vMzYxYWRORzQ4YU5NN29rZUNqbTJYak1jOWtSOEM3bTYrdXI4ZVBIcTJQSGprcE1UTlRERHorc3BLUWtvOHVxTUg3Ly9YZjk0eC8vMEw1OSs5U3FWU3RObXphTkQ2TkFtVEhQeG1LZW5VUEFsd00vUHo5Tm5EaFJ0OXh5aXhJVEUvWEFBdzg0enJxRTh2UHp6ejlyMEtCQjJyOS92eUlpSXZUKysrOHJJQ0RBNkxMZzRaaG5ZekRQemlQZ3k0bS92NyttVEptaUVTTkdLRDA5WFU4KythU21UWnZHWnhlWGc1eWNISDM4OGNkNjlORkhsWmFXcG9FREIyckdqQm1jQUFNdXd6eTdEL1BzT2dSOE9mTHk4dEtvVWFNMGZ2eDRoWVNFNk9PUFA5Wjk5OTJuWDM3NXhlalNMR1BuenAwYU9uU29wazJicHNEQVFMM3l5aXQ2N3JubkhKL3JEYmdLODF6K21HZlhJdURkb0Z1M2J2cjIyMjhkUDZ6enlDT1BhT3pZc2RmODdIRmMzYWxUcC9UNjY2L3JyMy85cXc0ZVBLaDI3ZHBwOXV6WjZ0T25qOUdsd2VLWVo5ZGpuc3VIUjMrb2hSaytuS0swVnE5ZXJRa1RKdWozMzMrWGo0K1ArdmJ0cTJIRGh2R2hGaVYwNnRRcHpabzFTOTk4ODQxeWNuSlVwVW9WUGZua2s1YllDTXp3NFJSR1lwNHJIdWE1ZkhuMFJ1S0pHNElrWldWbGFkYXNXWm85ZTdaU1UxUGw3ZTJ0dSsrK1cvMzY5ZE9OTjk0b204MmovN2U0bk4xdVYwSkNnaFlzV0tDNWMrY3FOemRYSVNFaEdqaHdvRWFNR0tIZzRHQ2pTM1FKTTJ3SVJtS2VLd2JtMlgwOGV1VjU2b1pRSURNelU1OS8vcm0rK2VZYm5UOS9YcEowNDQwM2F0Q2dRZXJhdGF0Q1FrSU1ydEJZV1ZsWldyZHVuYjc1NWh2dDJyVkxraFFjSEt6Ky9mdnJ3UWNmdEZ4L3pMQWhHSWw1dGpibTJmMDhlaVB4OUEyaHdNV0xGN1ZvMFNMTm56OWYrL2Z2bDNUNVYzTnV2ZlZXZGUvZVhSMDdkbFNsU3BVTXJ0STkwdFBUdFhYclZxMWF0VXJyMXEzVHBVdVhKRjMrQUpCNzdybEhmZnYyVlZCUWtNRlZsZzh6YkFoR1lwNnRoM2ttNE12TUtodkNsWGJ0MnFYWnMyZnJwNTkrY3J3SzhQYjJWc2VPSGZXWHYveEZiZHEwVVpNbVRTenpVNlg1K2ZrNmZQaXd0bS9mcnA5Kytra2JOMjVVYm02dXBNdlA3bSs1NVJZTkdEREFNU3hXWm9ZTndVak1zK2RqbnYvTERQUHNZOVNCVWJ5YmI3NVpOOTk4czNKeWN2VFRUejlwMmJKbDJyeDVzelp1M0tpTkd6ZEtra0pDUXRTcFV5ZEZSa2FxV2JObWF0S2tpY2U4dlpXWm1hbUVoQVFkUEhoUThmSHgrdW1ubjVTV2x1YTRQamc0V0YyNmRGSFBuajExMjIyM3lkZlgxOEJxQWVjd3o4eXprVHo2bFlJVm4vRVhKemMzVjl1M2I5ZjY5ZXNWSHgrdmZmdjJLUzh2cjlCdEdqWnNxRmF0V3VuNjY2OVhlSGk0NnRhdHE3cDE2eHAyY29oTGx5NHBPVGxaU1VsSlNrcEswcUZEaDdScjF5NGRQbnhZZHJ2ZGNUdHZiMjgxYmRwVUVSRVI2dHk1czZLaW9pcnNKbUNHWi94R1lwNy9pM24yZkdhWVoxN0Jld0FmSHgrMWJkdFdiZHUybFNSbFpHUm95NVl0MnJGamgvYnYzNjhEQnc3bzZOR2pPbnIwYUpIdnJWNjl1bXJYcnUzNHFsbXpwa0pEUXhVY0hLeVFrQkFGQndjck9EaFlBUUVCOHZiMmxvK1BqM3g4Zk9UdDdTMmJ6YWJjM0Z6SFYxNWVuaTVkdXFTTWpBeWxwNmNySXlOREdSa1pTazFOMWUrLy82NlVsQlRIMThtVEo0dDlMTmRkZDUyYU5XdW1HMjY0UWExYnQxYjc5dTByekw5SEFoTHpEUGZ4NkZjS0ZlVVpmMGtjUDM1Y2UvYnMwY0dEQjNYczJESEhNKzJNakF4RDZna0lDRkI0ZUxqanEwbVRKbXJSb29VYU5teG9TRDJld0F6UCtJM0VQUDhYOCt6NXpERFB2SUszaUlMQjY5bXpaNkhMVTFOVGxaS1NvdDkrKzAzSnljazZjZUtFMHRMU0hNL2FDNzR1WHJ4WTVObTkzVzUzdkFJbytQTDM5MWRJU0VpaHIwcVZLamxlVWRTcFUwZTFhOWRXMWFwVkRlb0U0UG1ZWjdnQ0FXOXhvYUdoQ2cwTlZmUG16WTB1QllDVG1HZVVCdWVpQndEQWdnaDRBQUFzaUlBSEFNQ0NDSGdBQUN5SWdBY0F3SUlJZUFBQUxJaUFCd0RBZ2doNEFBQXNpSUFIQU1DQ0NIZ0FBQ3lJZ0FjQXdJSUllQUFBTElpQUJ3REFnZ2g0QUFBc2lJQUhBTUNDTFBGNThGRlJVVWFYQU1CRm1HZkFOVHo2RmJ6ZGJ0OXFkQTJBaSswMnVnQ2pNTSt3b0FvN3p3QUFBQUFBQUFBQUFBQUFBQUFBQUFBQUFBQUFBQUFBQUFBQUFBQUFBQUFBQUFBQUFBQUFBQUFBQUFBQUFBQUFBQUFBQUFBQUFBQUFBQUFBQUFBQUFBQUFBQUFBQUFBQUFBQUFBQUFBQUFBQUFBQUFBQUFBQUFBQUFMQzgvdzhGZHJaQncvaUgxUUFBQUFCSlJVNUVya0pnZ2c9PSIsCgkiVGhlbWUiIDogIiIsCgkiVHlwZSIgOiAiZmxvdyIsCgkiVmVyc2lvbiIgOiAiMTAiCn0K"/>
    </extobj>
    <extobj name="ECB019B1-382A-4266-B25C-5B523AA43C14-7">
      <extobjdata type="ECB019B1-382A-4266-B25C-5B523AA43C14" data="ewoJIkZpbGVJZCIgOiAiMjU0MzkwMjYwOTQxIiwKCSJHcm91cElkIiA6ICI2NzQ1MzM5NjgiLAoJIkltYWdlIiA6ICJpVkJPUncwS0dnb0FBQUFOU1VoRVVnQUFBZmdBQUFHNkNBWUFBQURrdUZRWUFBQUFDWEJJV1hNQUFBc1RBQUFMRXdFQW1wd1lBQUFnQUVsRVFWUjRuTzNkZDNoVWRkci84YytrTnlGQTZJUW1vSUFDU2FndVlpQUVFTEVBZ3FDMFhWM0w4a05GVjhWVjlORUhLMGhSY0VIc29pSWlJQjJrcllBVUphRkpEU1dRR0pDV1FBcWt6ZThQbnN3U0V5VEpUT2FjT1htL3JpdVhNRE9aYzgvdDkvNStab2JrakFRQUFBQUFBQUFBQUFBQUFBQUFBQUFBQUFBQUFBQUFBQUFBQUFBQUFBQUFBQUFBQUFBQUFBQUFBQUFBQUFBQUFBQUFBQUFBQUFBQUFBQUFBQUFBQUFBQUFBQUFBQUFBQUFBQUFBQUFBQUFBQUFBQUFBQUFBQUFBQUFBQUFBQUFBQUFBQUFBQUFBQUFBQUFBQUFBQUFBQUFBQUFBQUFBQUFBQUFBQUFBQUFBQUFBQUFBQUFBQUFBQUFOek1ablFCem9pTWpGd3RxWnZSZFFDdVlyZmJ0OGJIeDNjd3VnNGpNTSt3R3FQbjJjdW9BN3NJbXdFc3hXYXp0VGU2QmdNeHo3QVVvK2ZaeDhpRHU4cTJiZHVNTGdGd1dsUlVsTkVsbUFMekRDc3d3eng3K2l0NEFBQlFEQUllQUFBTEl1QUJBTEFnQWg0QUFBc2k0QUVBc0NBQ0hnQUFDeUxnQVFDd0lBSWVBQUFMSXVBQkFMQWdBaDRBQUFzaTRBRUFzQ0FDSGdBQUN5TGdBUUN3SUFMZXcwUkZSVG0rdnZ2dXUwTFhwYWFtcW4zNzlvN3JVMU5UWFhhOFA3dXZ3WU1INjY2NzdsSk9UbzdUeDd1V1k4ZU9hZm55NVpvd1lZSXlNelBML1hoQWVhckk4N3hyMXk2TkhEbFN0OTU2cXpwMTZxU1JJMGZxdDk5K0s5ZGpWalNXK0xqWWlzalB6MDhyVjY1VS8vNzlIWmV0V3JWS05wdk43YlVNSFRwVUZ5OWVsSyt2YjdrZXAydlhyanAvL3J6ajd3ODk5SkNDZ29MSzlaaUFPMVRFZVY2NmRLbE9uejZ0dSsrK1czRnhjZHE4ZWJPZWYvNTVmZmJaWitWNjNJcUVnUGRRVFpzMlZWeGNuTTZjT2FOcTFhcEprbGFzV0tFYmJyaEJ2Lzc2cTF0cjZkMjd0MXVPMDZaTkc3VnAwMGJ2dnZ1dVc0NEh1RXRGbk9lNzdycEx6enp6akx5OHZIVG16Qm4xNk5GRHUzZnZWbFpXbGdJREE5MVNnOVh4RnIySDZ0eTVzL0x6OC9YRER6OUlrazZkT3FYdDI3ZXJTNWN1Ulc1Nyt2UnBQZlBNTTRxSmlWR0hEaDAwYk5ndzdkKy92OUJ0bGk5ZnJzR0RCNnRqeDQ2NjlkWmJ0V0RCZ2tMWC8vTExMeG80Y0tBNmR1eW93WU1IYTkrK2ZZN3IvdmkyWDhIZjE2eFpvL3Z1dTA4ZE8zYlV3SUVEdFhmdjNrTDN1V3JWS2cwYU5FZ2RPM1pVYkd5czNubm5IV1ZuWjEvMU1VK2FORW5EaHc4dlhhTUFEMUFSNTdsNTgrYnk4cm9jUVFYLzlmUHpLL2QzRGlvU0F0NUR4Y1RFeU12TFN5dFhycFFrclZ5NVV2bjUrWXFKaVNseTI2U2tKQjA3ZGt5OWV2VlNWRlNVZnYzMVY0MGRPOVp4L2VMRmkvWENDeThvTVRGUnZYdjNWbzhlUFpTUmtWSG9QaVpObXFTb3FDalZxMWRQQnc0YzBPdXZ2MzdOR2lkTm1xVEl5RWpWcVZOSGh3NGQwaHR2dk9HNGJzV0tGWHJ1dWVlVWs1T2pBUU1HcUY2OWV2cnFxNjgwZWZMa3NyWUU4RmdWZlo2LytlWWJTVkwzN3QzbDQ4TWJ5NjVDSnoxVXRXclZGQkVSb2JpNE9KMDhlVklyVjY1VTQ4YU4xYWhSb3lLM2JkR2loV2JObXFYRXhFUWxKQ1JveTVZdE9uVG9rREl6TXhVVUZLUlBQLzFVa3ZUcXE2K3FlL2Z1eFI3djlkZGZWK3ZXclhYZ3dBRU5Iank0eUN1RzRvd2JOMDZ0VzdmVzNyMTdOV1RJa0VMZjgrR0hIMHFTMnJadEt6OC9QelZyMWt3N2QrN1VpaFVyOU95eno1YWhJNERucXNqenZIbnpabjMwMFVlcVZxMmFubmppaVd2V2daSWo0RDFZang0OXRHM2JOczJaTTBlN2QrL1czLy8rOTJKdnQyYk5HcjN4eGh1eTIrMjY4Y1liSFpkbloyY3JLQ2hJeDQ4Zmx5UkZSRVJjOVZnTkdqU1FKTldvVVVPU2xKdWJlODM2Q3I2bmR1M2FSYjduMkxGamtxUzVjK2NXK2g1WC9LUXc0SWtxNGp6djI3ZFB6enp6akNwVnFxUnAwNllwTEN6c21uV2c1SGlMM29OMTY5Wk5YbDVlbWpObmppUmQ5ZG42MjIrL3JmVDBkSDMyMldkNjY2MjNpbHhmdFdwVlNaZC9iY1ZkQ242UTZLdXZ2dEsyYmRzS2ZRRVZVVVdiNStQSGoydlVxRkVLREF6VUJ4OThvS1pObTdxcjNBcURWL0FlckdyVnFvcUtpdExQUC8rc0JnMGFxRW1USnNYZUxqOC9YNUkwZGVwVW5UdDNyc2oxQXdZTTBMUnAwelIyN0ZqMTZ0VkxPVGs1YXRLa2lZWU1HVkp1dGZmcjEwLy8vdmUvTldyVUtIWHIxazErZm40NmRPaVErdmJ0ZTlXTjdiMzMzaXYwOTVrelp5b2dJRUNqUm8wcXR6b0JkNmxvOHp4eTVFaWRQWHRXWGJ0MjFkS2xTeDJYLy8zdmYxZEFRRUM1MVZxUkVQQWVMalkyVmovLy9IT3hQNHhUNE9tbm45YkVpUk8xZmZ0MmpSbzFTanQyN0NoMC9WLy8rbGQ1ZVhscDd0eTVXckJnZ2FwVXFhSk9uVHFWYTkxLys5dmY1T2ZucDNuejVtbmV2SG55OS9kWHMyYk4xTEJodzZ0K1Q4Ry9MUmFZUFh1MkpCSHdzSXlLTk0vSnljbVNwTFZyMXhhNmZPalFvUVM4aTdqL0xBb3VGQmtaYVpmRTI3cXdoS2lvS0VsU1hGeWNSODlsV1RIUHNCSXp6RFAvQmc4QWdBVVI4QUFBV0JBQkR3Q0FCUkh3QUFCWUVBRVBBSUFGRWZBQUFGZ1F2d2Z2QnVucDZVcE5UVlZxYXFyUzB0S1VtcHFxakl3TVpXZG5LenM3VzVjdVhkS2xTNWNrWGY0MEpYOS9mL243Kzh2WDExZkJ3Y0VLRFExVjVjcVZWYVZLRllXR2hpb2tKTVRnUitSZTlBOW13bnAwRHYxekh3TGVoVEl5TXJSMzcxNGRQWHBVUjQ0Y1VVSkNnZzRkT2xUczJhYWNVYWxTSlYxLy9mVnEyclNwR2pWcXBJWU5HNnBGaXhZZXY5RHBIOHlFOWVnYyttYzhBdDRKT1RrNWlvK1BWMXhjbkRadjNxeGZmLzNWY1JySksxV3RXdFh4clBPNjY2NVRwVXFWRkJ3Y0xEOC92MEpma2h6UFlndStNak16ZGY3OGVjZFhhbXFxenB3NW8vajRlTVhIeHp1T1liUFpkT09OTjZwVHAwNktqSXhVWkdTay9QMzkzZGFMc3FCL01CUFdvM1Bvbi9sNDlCbXpqRHJ6MWNHREJ6Vi8vbnd0V2JKRTZlbnBqc3RyMUtpaEcyNjRRYzJhTlZQanhvM1ZzR0ZETldqUVFJR0JnUzQ5L3FWTGw1U1ltT2g0WnJ4Ly8zN3QzNzlmSjA2Y2NOd21LQ2hJUFh2MlZQLysvZFc4ZVhPWEh0OVo5Szk0WmpqemxaR1laM090eDVLaWY4VXp3eng3OUViaTdnM2g4T0hEbWpwMXF2N3puLzlJa2dJQ0F0U3VYVHQxNjlaTkhUdDJkSHowb2xIT25EbWpMVnUyYU0yYU5kcXlaWXN5TXpNbFNSMDZkTkNvVWFNTTN4am8zNTh6dzRaZ0pPYTVNS1BYNDdYUXZ6OW5obm4yNkkzRVhSdUMzVzdYRjE5OG9hbFRweW92TDA4MzNIQ0RCZzhlck5qWVdOTitLRUoyZHJiV3JsMnJyNzc2U3J0Mzc1YVhsNWNlZlBCQlBmTElJN0xaM1B1L25mNlZqQmsyQkNNeHoxZkhQRHVIZWZaQWtaR1I5c2pJU0h0NUd6OSt2RDB5TXRJZUhSMXRYN1Jva1QwL1A3L2NqK2txK2ZuNTloOSsrTUVlRXhOamo0eU10TC8wMGt0dXI0SCtsVXpCZWpaNnJvekNQRjhiOCt3YzV0bUR1R05EV0xkdW5UMHlNdExldlh0M2UySmlZcmtlcXp5bHBLVFliNy85ZG50a1pLUjkvdno1YmpzdS9TdTVpcjRoTU04bHh6dzdwNkxNTXllNnVZYnAwNmRMa2thUEhxMzY5ZXNiWEUzWjFhcFZTeSsrK0tLa29wK3JYcDdvSDh5RTllZ2MrdWRaQ1Bock9IRGdnQ1NwZS9mdUJsZml2SGJ0MmttU2poOC83clpqMGorWUNldlJPZlRQc3hEd0piUnUzVHFqUzNEYWxiOG42bTcwRDJiQ2VuUU8vZk1NQkh3SmZmTEpKNDdUSjNxaTdPeHNmZkRCQjRZZG4vN0JURmlQenFGL25vR0FMNkVEQnc1bzZOQ2gycmR2bjlHbGxOclJvMGYxOE1NUEcvcU1sZjdCVEZpUHpxRi9ub0ZUMVpaUW5UcDFkT2pRSVQzd3dBUHExNitmQmc0Y3FLWk5teHBkMXA4NmR1eVk1c3labzYrLy9scVNGQllXcHRPblR4dFNDLzJEbWJBZW5VUC9QQU92NEV2b3UrKytVNjlldlNSSjgrYk4wNkJCZ3hRYkc2dlBQdnRNZS9ic01iaTYvMHBJU05Ebm4zK3UzcjE3cTIvZnZvN0ZIQk1UbzRVTEZ4cFdGLzJEbWJBZW5VUC9QSU5IbjJISEhXZStLamdiVWNFeFVsSlNOSFBtVEgzLy9mZEZidHVzV1RQZGZ2dnRDZzRPMWswMzNhU21UWnZLeTZ0OG5rUGw1K2ZyOE9IRDJybHpwekl5TXJScTFTcnQzcjI3eU8zNjlPbWp2LzN0YjJyUW9FR3hqNmU4MGIrU3EraG52bUtlemJVZWkwUC9TczRNOCt6Ukc0a1JHMEtCL1B4OGZmZmRkOXF4WTRkV3JWcWxuSnljcTk1SGpSbzExTHg1YzExLy9mV3FVcVZLa2V0dE5wdjgvZjFsczlsMDhlSkYyZTFGejQyUWxwYW1RNGNPYWQrK2ZVcEpTYm5xc1h4OGZCUWRIYTFXclZwcDhPREJSUWJLNkEyaEFQMHJ5Z3diZ3BHWTU2S1laOC90bnhubTJhTTNFaU0zaEQ4NmQrNmM1c3labzFPblRtbmJ0bTA2ZHV4WXVkVjBwYnAxNjZwdDI3WUtDd3ZUdmZmZWU4MFBlRERMaHZCSDlNOGNHNEtSbUdkenJVZG5qa2YvekRIUC9KQ2RpMVNwVWtXUFBQSklvY3R5YzNQMTg4OC9hL1BtemNyTHk1TjArYU1OangwN3B0OS8vMTJabVpuS3pNeFVWbGFXNDFtcXpXWlRRRUNBZ29LQ0ZCUVVwT3JWcTZ0Ky9mcU9qMWowOXZaVzI3WnQxYkZqUi9uNitycjNRWllqK2djellUMDZoLzZaQXdGZmpueDhmTlNwVXlkMTZ0VEo2Rkk4RXYyRG1iQWVuVVAvM0krZm9nY0F3SUlJZUFBQUxJaUFCd0RBZ2doNEFBQXNpSUFIQU1DQ0NIZ0FBQ3lJZ0FjQXdJSUllQUFBTElpQUJ3REFnZ2g0QUFBc2lJQUhBTUNDQ0hnQUFDeUlnQWNBd0lJSWVBQUFMSWlBQndEQWdnaDRBQUFzaUlBSEFNQ0NDSGdBQUN5SWdBY0F3SUlJZUFBQUxJaUFCd0RBZ2doNEFBQXNpSUFIQU1DQ0NIZ0FBQ3lJZ0FjQXdJSUllQUFBTElpQUJ3REFnZ2g0QUFBc2lJQUhBTUNDQ0hnQUFDeUlnQWNBd0lJSWVBQUFMSWlBQndEQWdnaDRBQUFzaUlBSEFNQ0NDSGdBQUN5SWdBY0F3SUlJZUFBQUxJaUFCd0RBZ2doNEFBQXNpSUFIQU1DQ0NIZ0FBQ3lJZ0RlQjlldlhLeW9xU2w5OTlaWFJwWGlVWGJ0MktTb3FTbEZSVVdyWHJwMkdEeCt1bzBlUEdsMFdLamptdVd5WVo5Y2o0RTFnMGFKRnFsZXZuaFl0V21SMEtSNXAvZnIxV3J0MnJXclZxcVd4WThjYVhRNHFPT2JaT2N5ejZ4RHdCanQvL3J4Ky9QRkhqUmt6UmdrSkNkcS9mNy9SSlhta2tKQVE5ZS9mWDN2MzdsVitmcjdSNWFDQ1lwNWRnM2wyRFFMZVlNdVdMVk9qUm8zVXFWTW50V3ZYam1mOVRraFBUMWYxNnRYbDVjV3loakdZWjlkaG5wMUg1d3kyYU5FaTNYSEhIWktrTys2NFE4dVhMMWR1YnE3QlZYbWVzMmZQNm9zdnZ0RHc0Y09OTGdVVkdQUHNHc3l6YXhEd0JqcDA2SkQyNzkrdlhyMTZTWks2ZGV1bWl4Y3Zhc09HRFFaWDVsbHV2ZlZXeGNiR0tqVTFWWlVxVmVJdFBSaUNlWFlONXRsMWZJd3VvQ0pidUhDaDdIYTcrdmZ2NzdqczBxVkxXclJva2FLam80MHJ6TU9zWDc5ZWdZR0JTa2xKMGVUSms3VjY5V3E5ODg0N1JwZUZDb1o1ZGczbTJYVUllSVBrNWVWcDJiSmxldnJwcDNYYmJiYzVMdCs1YzZkZWZ2bGxuVHQzVGxXcVZER3dRczlpczlsVXAwNGQzWGZmZlhya2tVZVVuNS9QdjkzQmJaaG4xMktlWFlPT0dlU25uMzVTV2xxYSt2VHBvenAxNmppK1ltTmpkZDExMTJuWnNtVkdsK2hSN0hhN2twT1ROV3ZXTExWdTNack5BRzdGUExzVzgrd2FkTTBnaXhZdFVvY09IWFRkZGRjVnV0emIyMXZkdTNmbnAyOUw0ZFpiYjFYYnRtMDFaTWdRQlFjSGEvejQ4VWFYaEFxR2VYWWQ1dGwxZUl2ZUlHKy8vZlpWcnhzelpvd2JLL0ZjTjk5OHM3WnQyMlowR1FEejdBTE1zK3Z4Q2g0QUFBc2k0QUVBc0NBQ0hnQUFDeUxnQVFDd0lBSWVBQUFMSXVBQkFMQWdBaDRBQUFzaTRBRUFzQ0FDSGdBQUN5TGdBUUN3SUFJZUFBQUw0bHowQnN2THkxUDc5dTBkZjIvZnZyMysvZTkvRzFpUlo2Ri9NQlBXbzNQb24yc1I4QWJ6OXZibUF4YWNRUDlnSnF4SDU5QS8xK0l0ZWdBQUxJaUFCd0RBZ2doNEFBQXNpSUFIQU1DQ0NIZ0FBQ3lJZ0FjQXdJSUllQUFBTElpQUJ3REFnZ2g0ZUl5VEowL3FubnZ1VVg1K3Z0R2xBS3hIbUI0QmIxTEhqaDFUMzc1OWxaMmRiWFFwcGxHelprMHRXTEJBWGw0c1d4aVA5ZWcrN0lkbHc4bzBxYlMwTkIwN2Rzem9NZ0RBY095SFpVUEFsOEd1WGJzVUZSV2xSWXNXcVVlUEh1clpzNmUyYnQycUw3LzhVbDI3ZGxWc2JLeCsvUEZIeCsyM2J0MnErKysvWHgwNmROQ2RkOTZwVFpzMk9hNmJQWHUyZXZUb29VNmRPbW5DaEFtT3kwZU1HQ0ZKNnRTcGs2S2lvaHlYWjJkbjYrMjMzMWJYcmwzVnVYTm4vZXRmLzFKNmVucWh1aFl1WEtodTNib1Z1ait6S2swdkMyNmJtWmxaN0dPOTJ1UFB5Y25SKysrL3J6NTkrcWhEaHc3cTNidTNaczZjNlhocjFSUDdodkxCZWl3OTlrUHpJdUNka0pDUW9BVUxGcWhqeDQ1NjRZVVhsSmlZcUNWTGxpZzZPbG9USjA1MDNDNGpJME12dnZpaTFxOWZyK2pvYUwzeHhodVNwS1NrSkkwZlAxN2p4bzNUNnRXcmRmdnR0enUrNTlOUFA1VWtiZHEwcWRDSEw0d2JOMDc3OXUzVDdObXp0WGp4WXAwN2QwN3Z2UE5Pb2JxMmJObWlSWXNXNmRGSEh5M0hSKzlhSmUzbEh4WDNXUDk0Mld1dnZhWjE2OVpwNHNTSjJyaHhvOTU4ODAzTm56OWZNMmJNdU9aOW9XSmlQWlllKzZINUVQQk91TysrK3hRVUZLVGV2WHZyN05tekdqRmloSUtDZ3RTelowOGRQMzVjZVhsNWtxU3VYYnVxY2VQR09uVG9rRUpDUXBTY25LemMzRno1K3ZyS1pyUHB4SWtUQ2dvS1VzdVdMZi8wZU9mT25kUFNwVXMxWnN3WTFheFpVNkdob1JveVpJaFdyMTVkNkhiRGhnMVRjSEN3UWtKQ3l1Mnh1MXBKZS9sSHhUM1dLeTlMVFUzVjRzV0w5Y0lMTDZoWnMyYnk4ZkZScTFhdDlPaWpqMnJldkhuWHZDOVVUS3pIMG1NL05COCtMdFlKb2FHaGtxU2dvQ0JKVWxoWW1DVEozOTlmMHVYUE52YjI5dFo3NzcybmhRc1hxbFdyVm83cjh2UHpWYk5tVGYzdi8vNnZwa3lab2xtelp1bjU1NTlYUkVURVZZOTM0c1FKMmUxMkRSNDh1TWgxT1RrNWpqL1hxMWZQTlEvUWpVclN5K0lVOTFpdnZDd2xKVVYydTEyTkd6Y3VkSnY2OWV2cjdObXpoWDRDMmhQN2h2TEJlaXc5OWtQekllRExXVkpTa2o3OTlGTjkrKzIzYXR5NHNUWnQycVFWSzFZNHJyLzk5dHZWdlh0M3ZmdnV1M3IyMldmMXd3OC9YUFcrcWxhdEtrbGFzbVNKYXRXcWRkWGIyV3cyMXowQWt5dnVzVjU1V2ZYcTFTVkppWW1KdXVtbW14eVhKeVVscVdiTm1vVitBcm9pOVEzbGcvWDQ1OWdQM1l1MzZNdFpibTZ1cE12UDNNK2ZQNit2di83YWNWMUtTb3EyYjk4dW04Mm04UEJ3WldkbnkyNjNTNUlxVmFva1NkcStmYnZPbno4djZmS3Y1VVJHUm1yQ2hBazZlZktrOHZMeWRPREFBVzNkdXRYTmo4cHpoSVdGS1NZbVJxKzk5cG9PSGp5b3ZMdzg3ZDY5VzlPblQ5ZXdZY09NTGc4VlRFVmZqK3lIN3NVcitITFdzR0ZERFJvMFNNODg4NHhxMUtpaFFZTUdhZVBHalpJdXYyWDE2cXV2S2prNVdYWHIxdFc0Y2VNY3p6WWJOR2lnZnYzNjZZa25ubEJJU0lqam1leGJiNzJsTjk5OFUvZmVlNjl5Y25MVXVIRmpQZkhFRTRZOVBrL3c2cXV2YXVyVXFSbzVjcVJTVTFOVnIxNDlqUmd4UXZmZWU2L1JwYUVDcXNqcmtmM1F2VHo2dll2SXlFaTdwRUkvVmVscUJiK1NVWjdIY0NkM1B4NzZWL3I3am91TDgraTVMQ3ZtdWZTWVorZFlmWjU1aXg0QUFBc2k0QUVBc0NBQ0hnQUFDeUxnQVFDd0lBSWVBQUFMSXVBQkFMQWdBaDRBQUFzaTRBRUFzQ0FDSGdBQUN5TGdBUUN3SUFJZUFBQUxJdUFCQUxBZ0FoNEFBQXNpNEFFQXNDQUNIZ0FBQ3lMZ0FRQ3dJQUllQUFBTEl1QUJBTEFnQWg0QUFBc2k0QUVBc0NBQ0hnQUFDeUxnQVFDd0lBSWVBQUFMSXVBQkFMQWdBaDRBQUFzaTRBRUFzQ0FDSGdBQUN5TGdBUUN3SUFJZUFBQUxJdUFCQUxBZ0FoNEFBQXNpNEFFQXNDQUNIZ0FBQ3lMZ0FRQ3dJQUllQUFBTEl1QUJBTEFnQWg0QUFBc2k0QUVBc0NBQ0hnQUFDeUxnQVFDd0lBSWVBQUFMSXVBQkFMQWdBaDRBQUFzaTRBRUFzQ0FDSGdBQUN5TGdBUUN3SUFJZUFBQUxJdUFCQUxBZ0FoNEFBQXNpNEFFQXNDQUNIZ0FBQ3lMZ0FRQ3dJQUllQUFBTEl1QUJBTEFnQWg0QUFBc2k0QUVBc0NBQ0hnQUFDeUxnQVFDd0lBSWVBQUFMSXVBQkFMQWdBaDRBQUFzaTRBRUFzQ0FDSGdBQUN5TGdBUUN3SUFJZUFBQUxJdUFCQUxBZ0FoNEFBQXNpNEFFQXNDQUNIZ0FBQ3lMZ0FRQ3dJQUwrR3J5OExyY29MeS9QNEVxY1YvQVliRGFiMjQ1Si8yQW1yRWZuMEQvUFFzQmZRMkJnb0NUcDRzV0xCbGZpdk96c2JFbVN2NysvMjQ1Si8yQW1yRWZuMEQvUFFzQmZRMUJRa0NRcEt5dkw0RXFjZCtuU0pVbi9IVkozb0g4d0U5YWpjK2lmWnlIZ3I2SGdmNzZWRnJRUnovanBIOHlBOWVnYyt1ZFpDUGhycUZxMXFpVHA5T25UQmxmaXZOVFVWRW5TZGRkZDU3WmowaitZQ2V2Uk9mVFBzeER3MXhBZUhpNUpPbjc4dU1HVk9PLzMzMytYSk5Xc1dkTnR4NlIvTUJQV28zUG9uMmNoNEsraFlFRW5KU1VaWEluempOd1E2Qi9NZ1BYb0hQcm5XUWo0YTZoZHU3WWtheXpveE1SRVNWSzlldlhjZGt6NkJ6TmhQVHFIL25rV0F2NGFtalp0S2trNmVQQ2d3WlU0Yi92MjdaS2tWcTFhdWUyWTlBOW13bnAwRHYzekxBVDhOVFJxMUVnQkFRRTZldlNvUi8vazZNV0xGN1Z2M3o3NStmbXBaY3VXYmpzdS9ZT1pzQjZkUS84OEN3Ri9EVDQrUG1yZHVyWHk4L01WSHg5dmREbGxkdURBQWVYbDVhbHAwNmJ5OWZWMTIzSHBIOHlFOWVnYyt1ZFpDUGdTNk55NXN5UnB6Wm8xQmxkU2RwczJiWklrUlVWRnVmM1k5QTltd25wMER2M3pIQVI4Q1JRczZNMmJOOHR1dHh0Y1Rlblo3WGF0WExsU2tuVDc3YmU3L2ZqMEQyYkNlblFPL2ZNY0JId0oxSzlmWDlkZmY3MVNVbEswWjg4ZW84c3B0U05IanVqbzBhT3FWNitlbWpWcjV2YmoweitZQ2V2Uk9mVFBjeER3SmRTM2IxOUowcGRmZm1sd0phVzNZTUVDU1ZMMzd0ME5xNEgrd1V4WWo4NmhmNTZCZ0MraDNyMTd5OS9mWCt2V3JWTmFXcHJSNVpSWWVucTY1czJiSjE5Zlg5MS8vLzJHMVVIL1lDYXNSK2ZRUDg5QXdKZFE1Y3FWZGM4OTkralNwVXY2NUpOUGpDNm54T2JQbjYrc3JDeEZSMGVyV3JWcWh0VkIvMkFtckVmbjBEL1BRTUNYd3BBaFErVHI2NnR2di8zV0l6NXNJVFUxVlRObnpwU3ZyNjhlZWVRUm84dWhmekFWMXFOejZKLzVFZkNsVUtkT0hRMGRPbFFYTDE3VWxDbFRqQzdubWo3KytHTmxaR1NvVDU4K2F0U29rZEhsMEQrWUN1dlJPZlRQL0FqNFVobytmTGlxVmF1bXBVdVhhdjM2OVVhWGMxWHg4Zkg2OHNzdlZibHlaZjIvLy9mL2pDN0hnZjdCVEZpUHpxRi81a2JBbDFKSVNJaGVlZVVWMld3MmpSczN6dkdad21aeTRjSUZ2ZlRTUzdMWmJIcjIyV2NWR2hwcWRFa085QTltd25wMER2MHpOd0srRERwMTZxUUJBd2JvOU9uVEdqMTZ0TEt6czQwdXlTRW5KMGZQUC8rOGZ2dnROL1hzMlZPOWV2VXl1cVFpNkIvTWhQWG9IUHBuWGdSOEdZMGVQVm9SRVJIYXVYT25Ybjc1WmVYbjV4dGRrdkx6OHpWaHdnUnQyclJKelpvMTA5aXhZNDB1NmFyb0g4eUU5ZWdjK21kT0JId1orZm41YWNLRUNRb1BEOWZLbFN2MTRvc3ZLamMzMTdCNjh2THk5T2FiYjJydTNMbXFVYU9HM252dlBRVUVCQmhXejdYUVA1Z0o2OUU1OU0rY0NIZ25oSWFHYXZyMDZRb1BEOWVLRlN2MDlOTlA2OEtGQzI2dkl6TXpVMlBIanRWMzMzMm5talZyYXNhTUdRb0xDM043SGFWRi8yQW1yRWZuMEQvekllQ2RWS3RXTFgzMDBVZHEwcVNKTm16WW9BY2VlRUQ3OSs5MzIvR1BIajJxNGNPSGE4V0tGUW9QRDlmSEgzK3MrdlhydSszNHpxSi9NQlBXbzNQb243a1E4QzVRclZvMWZmcnBwNHFOalZWeWNyS0dEaDJxYWRPbUtTc3JxOXlPZWZIaVJYMzAwVWU2Nzc3N2RQandZWFh1M0ZsZmZQR0ZhdFdxVlc3SExDLzBEMmJDZW5RTy9UTVBtOUVGT0NNeU10SXVTZHUyYlRPNkZJYzVjK1pvMnJScFNrOVBWL1hxMWZYUVF3L3BqanZ1VUdCZ29FdnUvOUtsUzFxeFlvVSsvUEJESlNjbkt5QWdRQTgvL0xDR0R4L3VrdnMzV2tYdVg4Rm5VOGZGeFhuMFhKWVY4Mnl1OWVnS0ZibC9acGhuajk1SXpMZ2hTTktwVTZmMDFsdHZhZDI2ZGJMYjdZN3pOdmZvMFVNMzNIQ0RiTGJTdGQxdXQrdlFvVVA2NFljZk5ILytmSjA1YzBZMm0wMmRPblhTODg4L3J6cDE2cFRUSXpGR1JlMmZHVFlFSXpIUDVscVBybEpSKzJlR2VmYm9qY1NzRzBLQnZYdjNhc2FNR2Rxd1lZUHNkcnNrS1N3c1RCMDdkbFJFUklUcTFxMnJPblhxS0NRa1JJR0JnYkxaYk1yS3lsSjZlcnBTVWxLVW5KeXNIVHQyYU5PbVRUcDU4cVRqZmp0MDZLQ0hIMzVZYmRxME1lcWh1VVZGNjU4Wk5nUWpNYy9tV28rdVZ0SDZaNFo1OXVpTnhPd2JRb0hrNUdRdFdMQkFxMWV2Vm1KaVlwbnVvMjdkdXVyV3JadnV1ZWNlTld6WTBMVUZtbHhGNlo4Wk5nUWpNYzhWUTBYcG54bm0yYU0zRWsvWkVLNTA0c1FKYmR5NFVidDI3Vkp5Y3JKU1VsS1VucDZ1ckt3czJlMTJCUVVGS1RnNFdMVnIxMWFkT25YVW9rVUxkZTdjV2ZYcTFUTzZkRk93Y3YvTXNDRVlpWG11ZUt6Y1B6UE1zMGR2Sko2NElWeE53V0t3d21NeHd0NjllNVdlbnE1Mjdkb1pYVXFabVdGRE1CTHpqQUxNczJ2d2EzS3doUC84NXo5YXZueTUwV1VBY0FIbTJUVjhqQzRBaGRudDlsTC9WQ21rSlV1V0tEczdtLzdCVkZpUFpjTTh1d2F2NEUzZzRNR0Rqai92MkxIRHdFbzgwOEdEQi9YYmI3L3A5T25UOUErR1k1NmR3enk3RGdGdkFqLysrS1Bqejd3dFZYcjBEMmJDZW5RTy9YTWRBdDRFbGkxYjV2anpoZzBiREt6RU05RS9tQW5yMFRuMHozVUllSU1kT1hKRVI0NGNjZnc5SlNWRmUvYnNNYkFpejBML1lDYXNSK2ZRUDljaTRBMjJmdjM2SXBkZCtRd1dmNDcrd1V4WWo4NmhmNjVGd0J1c3VNWEwyMUlsUi85Z0pxeEg1OUEvMXlMZ0RaU1VsS1FEQnc0VXVmellzV05LU0Vnd29DTFBRdjlnSnF4SDU5QS8xeVBnRFZUYzIxRUZsaTVkNnNaS1BCUDlnNW13SHAxRC8xeVBnRGZRbi8wS3lKOHRkbHhHLzJBbXJFZm4wRC9YSStBTmtwS1NvdDI3ZDEvMStzT0hENWY1azVZcUF2b0hNMkU5T29mK2xROEMzaUEvL2ZUVE5XL0RUNDllSGYyRG1iQWVuVVAveW9kSG4rU1hUNTlDQVN2MHp3eWZQbVVrNWhrRnJOQS9NOHd6citBQkFMQWdBaDRBQUFzaTRBRUFzQ0FDSGdBQUN5TGdBUUN3SUFJZUFBQUxJdUFCQUxBZ0FoNEFBQXZ5TWJvQUZQYlNTeThaWFlJa0tTY25SM1hyMWxYUG5qMk5MZ1h3V013empFVEFtOHlTSlV1TUxxR1FUejc1eE9nU1NzeG1xNUFuZ0lPSk1jOWx4enc3ajRBM2lTNWR1bWpQbmoxR2wrRncrdlJwU1ZMVHBrME5ycVRrbWpScFluUUpnQ1RtMlJXWVorY1I4Q1l4YWRJa28wc29wT0E4eXJObnp6YTRFc0R6TU04d0EzN0lEZ0FBQ3lMZ0FRQ3dJQUllQUFBTEl1QUJBTEFnQWg0QUFBc2k0QUVBc0NBQ0hnQUFDeUxnQVFDd0lFNTBBMG5TMXExYnRYSGp4aUtYWDNuQ2psYXRXaWttSnNhZFpRRW9BK1laRWdHUC8rUHQ3YTFaczJZVnVmekt5OGFQSCsvT2tnQ1VFZk1NaWJmbzhYOWF0MjZ0U3BVcVhmWDY0T0JnM1hycnJXNnNDRUJaTWMrUUNIajhIeDhmSC9YbzBlT3ExM2ZvMEVHK3ZyNXVyQWhBV1RIUGtBaDRYS0ZidDI1WHZhNTc5KzV1ckFTQXM1aG5FUEJ3aUlpSVVIQndjSkhMQXdJQ0ZCMGQ3U0VrOUhvQUFCVlpTVVJCVlA2Q0FKUVo4d3dDSGc1K2ZuN0YvbFJ0Ky9idDVlL3ZiMEJGQU1xS2VRWUJqMEtLMnhEKzdLMCtBT2JGUEZkc0JEd0tpWXFLVW1CZ29PUHYvdjcrL0s0czRLR1k1NHFOZ0VjaGdZR0JoZjU5TGlvcVNrRkJRY1lWQktETW1PZUtqWUJIRVZjK3crZUhjUURQeGp4WFhBUThpbWpmdnIwa3lXNjNLelkyMXVCcUFEaURlYTY0Q0hnVUVSd2NMTHZkTHB2TjlxZG53d0pnZnN4enhVWEFBd0JnUVh6WWpNVmR1SEJCcDArZmRueWRPblZLWjgrZVZXcHFxbEpUVTVXV2xxYTB0RFJsWm1ZcUp5ZEh1Ym01eXNuSmtjMW1reVIxNnRSSmZuNSs4dkh4a2ErdnJ3SURBMVc1Y21XRmhvYXFjdVhLcWx5NXNxcFZxNmJxMWFzckxDek04Y1VyQmNEMW1HZVVCZ0Z2RVNkUG50U1JJMGQwL1BoeEhUcDBTQWtKQ1VwSVNOQ0ZDeGVjdXQvczdHeGxaMmVYK3Z1Q2c0UFZwRWtUTlczYVZOZGZmNzNDdzhQVnNHRkQxYTVkMjZsNmdJcUFlWVlyRVBBZUtDc3JTM3YyN05HK2ZmdTBjK2RPeGNmSDY4eVpNOFhldGtxVktxcFdyWnJDd3NJYy93MExDMVBseXBWVnFWSWx4N1Ayb0tBZ3g3TjZYMTlmK2ZoY1hob0Zyd0FLWGcxa1pXVTVYaVdjUDM5ZWFXbHBPblBtakU2ZE9xVXpaODdvOU9uVE9uUG1qTTZlUGFzZE8zWm94NDRkaGVvSkRRMVZSRVNFV3JkdXJSdHZ2RkhObXpkWFNFaEl1ZmNNTUN2bUdlV0ZnUGNBZVhsNU9uRGdnT0xpNHJSaHd3YkZ4OGNySnllbjBHMXExNjZ0SmsyYUtEdzhYSTBiTjFhVEprM1V1SEhqWXM5RlhScmUzdDVsT3ExbFZsYVdEaDgrcklTRUJCMCtmTmp4U2lRcEtVbHIxNjdWMnJWckhmZmZ1blZyZGU3Y1dWRlJVYnJ4eGhzZG14RmdSY3d6M0lYT20xUnVicTUyN2RxbDFhdFhhOW15WlVwTlRYVmNGeFFVcElpSUNMVm8wVUp0MnJUUnpUZmZyTkRRVUFPckxTb3dNRkF0VzdaVXk1WXRDMTErNGNJRjdkcTFTOXUzYjllZVBYdTBhOWN1eGNYRktTNHVUcEowM1hYWHFXZlBub3FKaVZGRVJBUWZhUWxMWUo2Wlp5UFlqQzdBR1pHUmtYWkoyclp0bTlHbHVFeENRb0lXTFZxa3BVdVg2dXpaczVJdVB5dHUyYktsSWlNajlaZS8vRVd0VzdlV3Q3ZTN3Wlc2Umw1ZW5uNzk5VmR0MkxCQmNYRngycmx6cC9MeThpUkpsU3BWMHUyMzM2NDc3N3hUelpzM043alM4aGNWRlNWSmlvdUw4K2k1TEN2bTJmTXh6LzlsaG5uMjZJM0VLaHRDZG5hMjFxOWZyNisvL2xyeDhmR1NKQjhmSDdWcDAwYlIwZEhxMmJPbnFsYXRhbkNWN25IKy9IbXRYTGxTYTlldTFiWnQyeHh2WGQ1MDAwMGFQSGl3b3FPakZSQVFZSENWNWNNTUc0S1JtR2ZyWVo0SitETHo5QTNoNHNXTFdyaHdvV2JPbk9sNGR0K2dRUVBkZWVlZDZ0ZXZueXBYcm14d2hjWktUMC9YOTk5L3I0VUxGeW9oSVVIUzVWY0JEejc0b1ByMTYyZTVjMnFiWVVNd0V2TnNiY3l6KzNuMFJ1S3BHOEtsUzVlMFpNa1N6Wmd4UTZkUG41YVhsNWU2ZE9taVFZTUdxVzNidG83ZldjVmxkcnRkTzNmdTFOZGZmNjAxYTlZb0x5OVBvYUdoZXVpaGg5UzNiMS9MdkFJd3c0WmdKT2E1WW1DZTNjZWpWNTRuYmdnLy8veXp4bzBicDZTa0pIbDdlNnRyMTY1NjlORkgxYWhSSTZOTDh3akp5Y21hUG4yNlZxeFlvYnk4UE5Xb1VVTXZ2UENDT25mdWJIUnBUalBEaG1BazVybmlZWjdMbDBkdkpKNjBJWnc3ZDA2VEowL1c0c1dMSlVtZE8zZlc2TkdqMWJCaFEyTUw4MUMvL2ZhYkprK2VyTldyVjB1Ni9JbFovL3puUDFXalJnMkRLeXM3TTJ3SVJtS2VLeTdtdVh4d0xubzMyTHAxcS9yMzc2L0ZpeGVyWnMyYWV2dnR0elZseWhRMkF5ZlVxVk5IYjcvOXR0NTc3ejJGaDRkcjllclZHakJnZ0g3ODhVZWpTNFBGTWMrdXh6eVhEd0srSE5udGRuMysrZWY2eHovK29iUzBOUFhyMTAvejVzMHI5UG5NY000dHQ5eWlPWFBtNklFSEhsQjZlcnBHang2dDZkT25LejgvMytqU1lESE1jL2xqbmwyTEU5MlVrK3pzYkwzODhzdGF1WEtsQWdNRE5XYk1HUFhwMDhmb3Npekp6ODlQVHozMWxDSWlJdlEvLy9NL21qbHpwdmJ1M2F1MzMzNjdUR2Z0QXY2SWVYWWY1dGwxZUFWZkRuSnpjelYyN0ZpdFhMbFN0V3JWMHFlZmZzcG00QVpkdTNiVnJGbXpWTDkrZlczWXNFRlBQZlZVbVQ1WUE3Z1M4MndNNXRsNUJMeUw1ZWJtNnFXWFh0S3FWYXRVcTFZdGZmamhoMnJTcEluUlpWVVk0ZUhobWpsenBobzBhS0RObXpmcm4vLzhaNUh6ZkFNbHhUd2JpM2wyRGdIdll1KysrNjVXckZqaDJBejRPRVgzQ3dzTDB3Y2ZmS0FHRFJwbzQ4YU5HamR1bk5FbHdVTXh6OFpqbnN1T2dIZWhOV3ZXNk1zdnYxUkFRSUFtVDU3TVptQ2dzTEF3VFpreVJVRkJRVnE4ZUxIbXpadG5kRW53TU15emVURFBaVVBBdThpNWMrY2N6eXhIang2dHBrMmJHbHdSd3NQRDlkSkxMMG1TcGt5Wm9wTW5UeHBjRVR3Rjgydyt6SFBwRWZBdU1tUEdES1dscFNrNk9scjMzbnV2MGVYZy84VEd4dXJ1dSs5V2VucTZKazZjYUhRNThCRE1zemt4ejZWRHdMdkE4ZVBITlhmdVhBVUVCT2laWjU0eHVoejh3Y2lSSXhVVUZLVFZxMWZyNE1HRFJwY0RrMk9lelkxNUxqa0MzZ1crL2ZaYjJlMTI5ZXJWUzdWcTFUSzZIUHhCdFdyVmRQLzk5OHR1dCt2VFR6ODF1aHlZSFBOc2JzeHp5Ukh3VHNyT3p0YjMzMzh2U1JvMmJKakIxZUJxN3JubkhrblNqei8rcUV1WExobGNEY3lLZWZZTXpIUEpFUEJPMnJGamg5TFQwM1hERFRlb1FZTUdScGVEcTZoZHU3WWlJeU9WbVpuSithMXhWY3l6WjJDZVM0YUFkMUo4Zkx5ay8zNXlrRkYyN2RxbHFLZ29aV1ptZXNUOUd1RzIyMjZUSkczWnNxWFUzM3ZpeEFsOTk5MTNyaTRKNVdUcjFxM2F0bTJiY25OelMvVjl6TFBuY0dhZUt3ck9SZStrM2J0M1M1SWlJeU1OcmdUWDByeDVjMG5Tb1VPSFNuVDdwS1FrclYrL1hzdVhMM2Y4Zis3ZnYzKzUxUWZYMmJoeG8yYk5tcVZLbFNxcFI0OGU2dGF0bXlJaUl1VG41L2VuMzhjOGU0N1N6bk5GUk1BNzZlalJvNUtrUm8wYUdWc0lycWxPblRxU3BKU1VsS3ZlNXNpUkkvcnh4eCsxZlBseUhUaHd3RjJsb1p5Y1AzOWVjK2ZPMWR5NWN4VWNIS3lZbUJqRnhNUW9LaXBLZ1lHQlJXN1BQSHVPa3N4elJVZkFPK25jdVhPU0xwOXB5UXppNCtNMWFkSWtKU2NucTEyN2RucjExVmNWR2hxcVhidDJhY1NJRVhyNTVaYzFlZkprOWU3ZDIzRmU1NWt6WjJycDBxVTZkZXFVcWxXcnByNTkrK3JCQngrVWwxZlJmOEdaT25XcUZpNWNxSTgrK2tqaDRlSEt6czdXNU1tVHRXelpNdVhrNUtoTGx5NzYxNy8rcFpDUWtLc2UweWlWSzFlV0pGMjRjS0hRNWR1M2I5Y3Z2L3lpNWN1WDY4aVJJMzk2SDJmT25ISDgyVzYzeTJhekZibU56V2FUM1c2LzZtVi8vSjQvM2srclZxMXE1T2ZuMjd5OHZBcmZpU1J2YjI5N1hsNmVMU01qbzlEbCtmbjVOa242NC9jRUJ3Y1gremdLN3FmWUs2K2l1R09XOUhoLzlqMS92T3pLSHBmR2xYMjhlUEZpa2Vzek1qSzBjT0ZDTFZ5NFVJR0JnWXFPamxhWExsM1VybDA3VmFsU1JSTHpiSVY1eG44UjhFNHEyRWlLZXpWZ2hJVUxGK3FERHo1UWJtNnVubnp5U1kwZlAxNnZ2ZmFhNC9vdFc3Wm8wYUpGanJCNTdiWFh0R2ZQSGsyY09GR05HemZXbmoxN05HYk1HT1htNXVxeHh4NHJkTjl6NXN6UnZIbnpOSFBtVElXSGgwdVN4bzBicDZTa0pNMmVQVnYrL3Y1Ni92bm45YzQ3NytqbGwxKys2akdOVXZCUms5bloyV1grTjlZZVBYcTRzcVJpK2ZqNC9Pa3B1bng4ZkJ5Ym01UEhLZFh0WFhITWtuQkhqN095c3JSczJUSXRXN2FzME9VRlR4Q1laOCthWnhTUEg3SnpVc0VpSys0Vmd4RWVlK3d4VmExYVZUVnExTkR3NGNPTC9JVHBzR0hERkJ3Y3JKQ1FFS1dtcG1yeDRzVjY0WVVYMUt4Wk0vbjQrS2hWcTFaNjlORkhpNXpyZWMyYU5Yci8vZmYxM252djZmcnJyNWQwK2RYTzBxVkxOV2JNR05Xc1dWT2hvYUVhTW1TSVZxOWVmZFZqR3FsZ0kvRHo4eXYybFhkcDJXdzJ4NWNyMlowa3FjUmZybGFhWS8veCtHWHBsU3YvSDloc05ubDdlMHRpbmoxdG5sRThYc0U3S1RRMFZGbFpXVHB6NXN3MTM1NTBoeG8xYWhUNmMyWm1wdkx6OHgyWDFhdFh6L0hubEpRVTJlMTJOVzdjdU5COTFLOWZYMmZQbmkzMGZWT21URkdQSGozVXNtVkx4MlVuVHB5UTNXN1g0TUdEaTlSeDVVYzZYbmxNSTUwL2YxNlNGQklTb28wYk4wcTYvTGJ1amgwN3RIejVjbTNZc09HYS81NjNiZHUyY3F1djRGMkYrUGo0Q3ZuRU96SXkwaTY1cHNlVEprM1NyRm16cm5xOXY3Ky9vcUtpRkIwZHJkallXRldxVkVtUzFLZFBINldrcEREUGYyRDJlVWJ4Q0hnbk5XellVQ2twS1RweTVJanExNjl2ZERsS1QwOVhVRkNRSkNreE1WRTFhOVlzOUc5dlY3N1NxVjY5dXVOMk45MTBrK1B5cEtTa0l0LzM1cHR2NnNrbm4xVFRwazAxWU1BQVNWTFZxbFVsU1V1V0xQblRNMzY1K2hWdVdmMzIyMitTVk9oVHdXdzJtOXEwYWFNMmJkcElrdmJzMmFObHk1WnB3NFlOT25ic21DRjFvbndFQkFTb2ZmdjI2dGF0bTJKaVloeHpjaVhtMmJQbkdZVlZ5RmNLcmxRd1NBVy9QMnUwcVZPbktpTWpRNG1KaWZyNDQ0OTExMTEzWGZXMllXRmhpb21KMFd1dnZhYURCdzhxTHk5UHUzZnYxdlRwMDR1Y3hhdDU4K1o2NjYyMzlNNDc3MmpwMHFXU3BKbzFheW95TWxJVEprelF5Wk1ubFplWHB3TUhEbWpyMXEzbCtoakxhdCsrZlpKVTVCWE9sVnEwYUtHbm4zNWE4K2ZQMXpmZmZLUGh3NGYvNmUxaGJzSEJ3ZXJXclp0ZWYvMTFyVjY5V3BNbVRkS2RkOTVaYkxoTHpMUFY1cm1pNHhXOGsxcTNiaTFKaW91TE03aVN5MjYrK1diZGZmZmR5czdPMWgxMzNLR0hIbnJvVDIvLzZxdXZhdXJVcVJvNWNxUlNVMU5WcjE0OWpSZ3hvdGhQMExybGxsdjA0b3N2NnBWWFhsRlFVSkNpbzZQMTFsdHY2YzAzMzlTOTk5NnJuSndjTlc3Y1dFODg4VVI1UFR5bnJGKy9YcExVcmwyN0V0MitTWk1tZXZ6eHgvWDQ0NDhyTVRHeHlBOWt3YnhhdFdxbENSTW1xSFBuenZMMTlTM3g5ekhQMXAzbmlzZ2M3N1dVa1N2L3phNnNMbDY4cU5qWVdHVm1abXJSb2tXTzM4MkV1Wnc2ZFVxOWV2VlNRRUNBVnExYVpacWZrcjVTd2IvQng4WEZlZlJjbGhYempKSmlua3VHdCtpZEZCQVFvRHZ1dUVPUzlNVVhYeGhjRGE1bTRjS0ZrcVMvL09VdnB0d01ZQTdNczJkZ25rdUdnSGVCZ1FNSHltYXphZkhpeFdVK1NRZktUMXBhbW1PekhqNTh1TUhWd095WVozTmpua3VPZ0hlQnhvMGI2ODQ3NzFSbVpxWW1UcHhvZERuNGd3OCsrRUFYTGx4UWx5NWRDdjFhRUZBYzV0bmNtT2VTSStCZDVMSEhIbE5JU0lpV0wxL3UrS2xVR0cvOSt2V2FQWHUyQWdNRDlkUlRUeGxkRGp3RTgyeE96SFBwRVBBdVVxTkdEVDMzM0hPU3BEZmVlRVBIang4M3VDS2NQSGxTWThlT2xYUjV3eTQ0SFNkd0xjeXorVERQcFVmQXUxRHYzcjExenozM0tETXpVNDgvL3JoT256NXRkRWtWVm1wcXFrYVBIcTBMRnk0b0ppWkdEenp3Z05FbHdjTXd6K2JCUEpjTkFlOWlZOGFNVWVmT25YWHMyREU5L1BERGJBb0dTRTFOMWNpUkk3Vi8vMzYxYWRORzQ4YU5NN29rZUNqbTJYak1jOWtSOEM3bTYrdXI4ZVBIcTJQSGprcE1UTlRERHorc3BLUWtvOHVxTUg3Ly9YZjk0eC8vMEw1OSs5U3FWU3RObXphTkQ2TkFtVEhQeG1LZW5VUEFsd00vUHo5Tm5EaFJ0OXh5aXhJVEUvWEFBdzg0enJxRTh2UHp6ejlyMEtCQjJyOS92eUlpSXZUKysrOHJJQ0RBNkxMZzRaaG5ZekRQemlQZ3k0bS92NyttVEptaUVTTkdLRDA5WFU4KythU21UWnZHWnhlWGc1eWNISDM4OGNkNjlORkhsWmFXcG9FREIyckdqQm1jQUFNdXd6eTdEL1BzT2dSOE9mTHk4dEtvVWFNMGZ2eDRoWVNFNk9PUFA5Wjk5OTJuWDM3NXhlalNMR1BuenAwYU9uU29wazJicHNEQVFMM3l5aXQ2N3JubkhKL3JEYmdLODF6K21HZlhJdURkb0Z1M2J2cjIyMjhkUDZ6enlDT1BhT3pZc2RmODdIRmMzYWxUcC9UNjY2L3JyMy85cXc0ZVBLaDI3ZHBwOXV6WjZ0T25qOUdsd2VLWVo5ZGpuc3VIUjMrb2hSaytuS0swVnE5ZXJRa1RKdWozMzMrWGo0K1ArdmJ0cTJIRGh2R2hGaVYwNnRRcHpabzFTOTk4ODQxeWNuSlVwVW9WUGZua2s1YllDTXp3NFJSR1lwNHJIdWE1ZkhuMFJ1S0pHNElrWldWbGFkYXNXWm85ZTdaU1UxUGw3ZTJ0dSsrK1cvMzY5ZE9OTjk0b204MmovN2U0bk4xdVYwSkNnaFlzV0tDNWMrY3FOemRYSVNFaEdqaHdvRWFNR0tIZzRHQ2pTM1FKTTJ3SVJtS2VLd2JtMlgwOGV1VjU2b1pRSURNelU1OS8vcm0rK2VZYm5UOS9YcEowNDQwM2F0Q2dRZXJhdGF0Q1FrSU1ydEJZV1ZsWldyZHVuYjc1NWh2dDJyVkxraFFjSEt6Ky9mdnJ3UWNmdEZ4L3pMQWhHSWw1dGpibTJmMDhlaVB4OUEyaHdNV0xGN1ZvMFNMTm56OWYrL2Z2bDNUNVYzTnV2ZlZXZGUvZVhSMDdkbFNsU3BVTXJ0STkwdFBUdFhYclZxMWF0VXJyMXEzVHBVdVhKRjMrQUpCNzdybEhmZnYyVlZCUWtNRlZsZzh6YkFoR1lwNnRoM2ttNE12TUtodkNsWGJ0MnFYWnMyZnJwNTkrY3J3SzhQYjJWc2VPSGZXWHYveEZiZHEwVVpNbVRTenpVNlg1K2ZrNmZQaXd0bS9mcnA5Kytra2JOMjVVYm02dXBNdlA3bSs1NVJZTkdEREFNU3hXWm9ZTndVak1zK2RqbnYvTERQUHNZOVNCVWJ5YmI3NVpOOTk4czNKeWN2VFRUejlwMmJKbDJyeDVzelp1M0tpTkd6ZEtra0pDUXRTcFV5ZEZSa2FxV2JObWF0S2tpY2U4dlpXWm1hbUVoQVFkUEhoUThmSHgrdW1ubjVTV2x1YTRQamc0V0YyNmRGSFBuajExMjIyM3lkZlgxOEJxQWVjd3o4eXprVHo2bFlJVm4vRVhKemMzVjl1M2I5ZjY5ZXNWSHgrdmZmdjJLUzh2cjlCdEdqWnNxRmF0V3VuNjY2OVhlSGk0NnRhdHE3cDE2eHAyY29oTGx5NHBPVGxaU1VsSlNrcEswcUZEaDdScjF5NGRQbnhZZHJ2ZGNUdHZiMjgxYmRwVUVSRVI2dHk1czZLaW9pcnNKbUNHWi94R1lwNy9pM24yZkdhWVoxN0Jld0FmSHgrMWJkdFdiZHUybFNSbFpHUm95NVl0MnJGamgvYnYzNjhEQnc3bzZOR2pPbnIwYUpIdnJWNjl1bXJYcnUzNHFsbXpwa0pEUXhVY0hLeVFrQkFGQndjck9EaFlBUUVCOHZiMmxvK1BqM3g4Zk9UdDdTMmJ6YWJjM0Z6SFYxNWVuaTVkdXFTTWpBeWxwNmNySXlOREdSa1pTazFOMWUrLy82NlVsQlRIMThtVEo0dDlMTmRkZDUyYU5XdW1HMjY0UWExYnQxYjc5dTByekw5SEFoTHpEUGZ4NkZjS0ZlVVpmMGtjUDM1Y2UvYnMwY0dEQjNYczJESEhNKzJNakF4RDZna0lDRkI0ZUxqanEwbVRKbXJSb29VYU5teG9TRDJld0F6UCtJM0VQUDhYOCt6NXpERFB2SUszaUlMQjY5bXpaNkhMVTFOVGxaS1NvdDkrKzAzSnljazZjZUtFMHRMU0hNL2FDNzR1WHJ4WTVObTkzVzUzdkFJbytQTDM5MWRJU0VpaHIwcVZLamxlVWRTcFUwZTFhOWRXMWFwVkRlb0U0UG1ZWjdnQ0FXOXhvYUdoQ2cwTlZmUG16WTB1QllDVG1HZVVCdWVpQndEQWdnaDRBQUFzaUlBSEFNQ0NDSGdBQUN5SWdBY0F3SUlJZUFBQUxJaUFCd0RBZ2doNEFBQXNpSUFIQU1DQ0NIZ0FBQ3lJZ0FjQXdJSUllQUFBTElpQUJ3REFnZ2g0QUFBc2lJQUhBTUNDTFBGNThGRlJVVWFYQU1CRm1HZkFOVHo2RmJ6ZGJ0OXFkQTJBaSswMnVnQ2pNTSt3b0FvN3p3QUFBQUFBQUFBQUFBQUFBQUFBQUFBQUFBQUFBQUFBQUFBQUFBQUFBQUFBQUFBQUFBQUFBQUFBQUFBQUFBQUFBQUFBQUFBQUFBQUFBQUFBQUFBQUFBQUFBQUFBQUFBQUFBQUFBQUFBQUFBQUFBQUFBQUFBQUFBQUFMQzgvdzhGZHJaQncvaUgxUUFBQUFCSlJVNUVya0pnZ2c9PSIsCgkiVGhlbWUiIDogIiIsCgkiVHlwZSIgOiAiZmxvdyIsCgkiVmVyc2lvbiIgOiAiIgp9Cg=="/>
    </extobj>
    <extobj name="ECB019B1-382A-4266-B25C-5B523AA43C14-8">
      <extobjdata type="ECB019B1-382A-4266-B25C-5B523AA43C14" data="ewoJIkZpbGVJZCIgOiAiMjU0MzkwMjYwOTQxIiwKCSJHcm91cElkIiA6ICI2NzQ1MzM5NjgiLAoJIkltYWdlIiA6ICJpVkJPUncwS0dnb0FBQUFOU1VoRVVnQUFBZmdBQUFHNkNBWUFBQURrdUZRWUFBQUFDWEJJV1hNQUFBc1RBQUFMRXdFQW1wd1lBQUFnQUVsRVFWUjRuTzNkZDNoVWRkci84YytrTnlGQTZJUW1vSUFDU2FndVlpQUVFTEVBZ3FDMFhWM0w4a05GVjhWVjlORUhLMGhSY0VIc29pSWlJQjJrcllBVUphRkpEU1dRR0pDV1FBcWt6ZThQbnN3U0V5VEpUT2FjT1htL3JpdVhNRE9aYzgvdDkvNStab2JrakFRQUFBQUFBQUFBQUFBQUFBQUFBQUFBQUFBQUFBQUFBQUFBQUFBQUFBQUFBQUFBQUFBQUFBQUFBQUFBQUFBQUFBQUFBQUFBQUFBQUFBQUFBQUFBQUFBQUFBQUFBQUFBQUFBQUFBQUFBQUFBQUFBQUFBQUFBQUFBQUFBQUFBQUFBQUFBQUFBQUFBQUFBQUFBQUFBQUFBQUFBQUFBQUFBQUFBQUFBQUFBQUFBQUFBQUFBQUFBQUFBQUFOek1ablFCem9pTWpGd3RxWnZSZFFDdVlyZmJ0OGJIeDNjd3VnNGpNTSt3R3FQbjJjdW9BN3NJbXdFc3hXYXp0VGU2QmdNeHo3QVVvK2ZaeDhpRHU4cTJiZHVNTGdGd1dsUlVsTkVsbUFMekRDc3d3eng3K2l0NEFBQlFEQUllQUFBTEl1QUJBTEFnQWg0QUFBc2k0QUVBc0NBQ0hnQUFDeUxnQVFDd0lBSWVBQUFMSXVBQkFMQWdBaDRBQUFzaTRBRUFzQ0FDSGdBQUN5TGdBUUN3SUFMZXcwUkZSVG0rdnZ2dXUwTFhwYWFtcW4zNzlvN3JVMU5UWFhhOFA3dXZ3WU1INjY2NzdsSk9UbzdUeDd1V1k4ZU9hZm55NVpvd1lZSXlNelBML1hoQWVhckk4N3hyMXk2TkhEbFN0OTU2cXpwMTZxU1JJMGZxdDk5K0s5ZGpWalNXK0xqWWlzalB6MDhyVjY1VS8vNzlIWmV0V3JWS05wdk43YlVNSFRwVUZ5OWVsSyt2YjdrZXAydlhyanAvL3J6ajd3ODk5SkNDZ29MSzlaaUFPMVRFZVY2NmRLbE9uejZ0dSsrK1czRnhjZHE4ZWJPZWYvNTVmZmJaWitWNjNJcUVnUGRRVFpzMlZWeGNuTTZjT2FOcTFhcEprbGFzV0tFYmJyaEJ2Lzc2cTF0cjZkMjd0MXVPMDZaTkc3VnAwMGJ2dnZ1dVc0NEh1RXRGbk9lNzdycEx6enp6akx5OHZIVG16Qm4xNk5GRHUzZnZWbFpXbGdJREE5MVNnOVh4RnIySDZ0eTVzL0x6OC9YRER6OUlrazZkT3FYdDI3ZXJTNWN1Ulc1Nyt2UnBQZlBNTTRxSmlWR0hEaDAwYk5ndzdkKy92OUJ0bGk5ZnJzR0RCNnRqeDQ2NjlkWmJ0V0RCZ2tMWC8vTExMeG80Y0tBNmR1eW93WU1IYTkrK2ZZN3IvdmkyWDhIZjE2eFpvL3Z1dTA4ZE8zYlV3SUVEdFhmdjNrTDN1V3JWS2cwYU5FZ2RPM1pVYkd5czNubm5IV1ZuWjEvMU1VK2FORW5EaHc4dlhhTUFEMUFSNTdsNTgrYnk4cm9jUVFYLzlmUHpLL2QzRGlvU0F0NUR4Y1RFeU12TFN5dFhycFFrclZ5NVV2bjUrWXFKaVNseTI2U2tKQjA3ZGt5OWV2VlNWRlNVZnYzMVY0MGRPOVp4L2VMRmkvWENDeThvTVRGUnZYdjNWbzhlUFpTUmtWSG9QaVpObXFTb3FDalZxMWRQQnc0YzBPdXZ2MzdOR2lkTm1xVEl5RWpWcVZOSGh3NGQwaHR2dk9HNGJzV0tGWHJ1dWVlVWs1T2pBUU1HcUY2OWV2cnFxNjgwZWZMa3NyWUU4RmdWZlo2LytlWWJTVkwzN3QzbDQ4TWJ5NjVDSnoxVXRXclZGQkVSb2JpNE9KMDhlVklyVjY1VTQ4YU4xYWhSb3lLM2JkR2loV2JObXFYRXhFUWxKQ1JveTVZdE9uVG9rREl6TXhVVUZLUlBQLzFVa3ZUcXE2K3FlL2Z1eFI3djlkZGZWK3ZXclhYZ3dBRU5Iank0eUN1RzRvd2JOMDZ0VzdmVzNyMTdOV1RJa0VMZjgrR0hIMHFTMnJadEt6OC9QelZyMWt3N2QrN1VpaFVyOU95eno1YWhJNERucXNqenZIbnpabjMwMFVlcVZxMmFubmppaVd2V2daSWo0RDFZang0OXRHM2JOczJaTTBlN2QrL1czLy8rOTJKdnQyYk5HcjN4eGh1eTIrMjY4Y1liSFpkbloyY3JLQ2hJeDQ4Zmx5UkZSRVJjOVZnTkdqU1FKTldvVVVPU2xKdWJlODM2Q3I2bmR1M2FSYjduMkxGamtxUzVjK2NXK2g1WC9LUXc0SWtxNGp6djI3ZFB6enp6akNwVnFxUnAwNllwTEN6c21uV2c1SGlMM29OMTY5Wk5YbDVlbWpObmppUmQ5ZG42MjIrL3JmVDBkSDMyMldkNjY2MjNpbHhmdFdwVlNaZC9iY1ZkQ242UTZLdXZ2dEsyYmRzS2ZRRVZVVVdiNStQSGoydlVxRkVLREF6VUJ4OThvS1pObTdxcjNBcURWL0FlckdyVnFvcUtpdExQUC8rc0JnMGFxRW1USnNYZUxqOC9YNUkwZGVwVW5UdDNyc2oxQXdZTTBMUnAwelIyN0ZqMTZ0VkxPVGs1YXRLa2lZWU1HVkp1dGZmcjEwLy8vdmUvTldyVUtIWHIxazErZm40NmRPaVErdmJ0ZTlXTjdiMzMzaXYwOTVrelp5b2dJRUNqUm8wcXR6b0JkNmxvOHp4eTVFaWRQWHRXWGJ0MjFkS2xTeDJYLy8zdmYxZEFRRUM1MVZxUkVQQWVMalkyVmovLy9IT3hQNHhUNE9tbm45YkVpUk8xZmZ0MmpSbzFTanQyN0NoMC9WLy8rbGQ1ZVhscDd0eTVXckJnZ2FwVXFhSk9uVHFWYTkxLys5dmY1T2ZucDNuejVtbmV2SG55OS9kWHMyYk4xTEJodzZ0K1Q4Ry9MUmFZUFh1MkpCSHdzSXlLTk0vSnljbVNwTFZyMXhhNmZPalFvUVM4aTdqL0xBb3VGQmtaYVpmRTI3cXdoS2lvS0VsU1hGeWNSODlsV1RIUHNCSXp6RFAvQmc4QWdBVVI4QUFBV0JBQkR3Q0FCUkh3QUFCWUVBRVBBSUFGRWZBQUFGZ1F2d2Z2QnVucDZVcE5UVlZxYXFyUzB0S1VtcHFxakl3TVpXZG5LenM3VzVjdVhkS2xTNWNrWGY0MEpYOS9mL243Kzh2WDExZkJ3Y0VLRFExVjVjcVZWYVZLRllXR2hpb2tKTVRnUitSZTlBOW13bnAwRHYxekh3TGVoVEl5TXJSMzcxNGRQWHBVUjQ0Y1VVSkNnZzRkT2xUczJhYWNVYWxTSlYxLy9mVnEyclNwR2pWcXBJWU5HNnBGaXhZZXY5RHBIOHlFOWVnYyttYzhBdDRKT1RrNWlvK1BWMXhjbkRadjNxeGZmLzNWY1JySksxV3RXdFh4clBPNjY2NVRwVXFWRkJ3Y0xEOC92MEpma2h6UFlndStNak16ZGY3OGVjZFhhbXFxenB3NW8vajRlTVhIeHp1T1liUFpkT09OTjZwVHAwNktqSXhVWkdTay9QMzkzZGFMc3FCL01CUFdvM1Bvbi9sNDlCbXpqRHJ6MWNHREJ6Vi8vbnd0V2JKRTZlbnBqc3RyMUtpaEcyNjRRYzJhTlZQanhvM1ZzR0ZETldqUVFJR0JnUzQ5L3FWTGw1U1ltT2g0WnJ4Ly8zN3QzNzlmSjA2Y2NOd21LQ2hJUFh2MlZQLysvZFc4ZVhPWEh0OVo5Szk0WmpqemxaR1laM090eDVLaWY4VXp3eng3OUViaTdnM2g4T0hEbWpwMXF2N3puLzlJa2dJQ0F0U3VYVHQxNjlaTkhUdDJkSHowb2xIT25EbWpMVnUyYU0yYU5kcXlaWXN5TXpNbFNSMDZkTkNvVWFNTTN4am8zNTh6dzRaZ0pPYTVNS1BYNDdYUXZ6OW5obm4yNkkzRVhSdUMzVzdYRjE5OG9hbFRweW92TDA4MzNIQ0RCZzhlck5qWVdOTitLRUoyZHJiV3JsMnJyNzc2U3J0Mzc1YVhsNWNlZlBCQlBmTElJN0xaM1B1L25mNlZqQmsyQkNNeHoxZkhQRHVIZWZaQWtaR1I5c2pJU0h0NUd6OSt2RDB5TXRJZUhSMXRYN1Jva1QwL1A3L2NqK2txK2ZuNTloOSsrTUVlRXhOamo0eU10TC8wMGt0dXI0SCtsVXpCZWpaNnJvekNQRjhiOCt3YzV0bUR1R05EV0xkdW5UMHlNdExldlh0M2UySmlZcmtlcXp5bHBLVFliNy85ZG50a1pLUjkvdno1YmpzdS9TdTVpcjRoTU04bHh6dzdwNkxNTXllNnVZYnAwNmRMa2thUEhxMzY5ZXNiWEUzWjFhcFZTeSsrK0tLa29wK3JYcDdvSDh5RTllZ2MrdWRaQ1Bock9IRGdnQ1NwZS9mdUJsZml2SGJ0MmttU2poOC83clpqMGorWUNldlJPZlRQc3hEd0piUnUzVHFqUzNEYWxiOG42bTcwRDJiQ2VuUU8vZk1NQkh3SmZmTEpKNDdUSjNxaTdPeHNmZkRCQjRZZG4vN0JURmlQenFGL25vR0FMNkVEQnc1bzZOQ2gycmR2bjlHbGxOclJvMGYxOE1NUEcvcU1sZjdCVEZpUHpxRi9ub0ZUMVpaUW5UcDFkT2pRSVQzd3dBUHExNitmQmc0Y3FLWk5teHBkMXA4NmR1eVk1c3labzYrLy9scVNGQllXcHRPblR4dFNDLzJEbWJBZW5VUC9QQU92NEV2b3UrKytVNjlldlNSSjgrYk4wNkJCZ3hRYkc2dlBQdnRNZS9ic01iaTYvMHBJU05Ebm4zK3UzcjE3cTIvZnZvN0ZIQk1UbzRVTEZ4cFdGLzJEbWJBZW5VUC9QSU5IbjJISEhXZStLamdiVWNFeFVsSlNOSFBtVEgzLy9mZEZidHVzV1RQZGZ2dnRDZzRPMWswMzNhU21UWnZLeTZ0OG5rUGw1K2ZyOE9IRDJybHpwekl5TXJScTFTcnQzcjI3eU8zNjlPbWp2LzN0YjJyUW9FR3hqNmU4MGIrU3EraG52bUtlemJVZWkwUC9TczRNOCt6Ukc0a1JHMEtCL1B4OGZmZmRkOXF4WTRkV3JWcWxuSnljcTk1SGpSbzExTHg1YzExLy9mV3FVcVZLa2V0dE5wdjgvZjFsczlsMDhlSkYyZTFGejQyUWxwYW1RNGNPYWQrK2ZVcEpTYm5xc1h4OGZCUWRIYTFXclZwcDhPREJSUWJLNkEyaEFQMHJ5Z3diZ3BHWTU2S1laOC90bnhubTJhTTNFaU0zaEQ4NmQrNmM1c3labzFPblRtbmJ0bTA2ZHV4WXVkVjBwYnAxNjZwdDI3WUtDd3ZUdmZmZWU4MFBlRERMaHZCSDlNOGNHNEtSbUdkenJVZG5qa2YvekRIUC9KQ2RpMVNwVWtXUFBQSklvY3R5YzNQMTg4OC9hL1BtemNyTHk1TjArYU1OangwN3B0OS8vMTJabVpuS3pNeFVWbGFXNDFtcXpXWlRRRUNBZ29LQ0ZCUVVwT3JWcTZ0Ky9mcU9qMWowOXZaVzI3WnQxYkZqUi9uNitycjNRWllqK2djellUMDZoLzZaQXdGZmpueDhmTlNwVXlkMTZ0VEo2Rkk4RXYyRG1iQWVuVVAvM0krZm9nY0F3SUlJZUFBQUxJaUFCd0RBZ2doNEFBQXNpSUFIQU1DQ0NIZ0FBQ3lJZ0FjQXdJSUllQUFBTElpQUJ3REFnZ2g0QUFBc2lJQUhBTUNDQ0hnQUFDeUlnQWNBd0lJSWVBQUFMSWlBQndEQWdnaDRBQUFzaUlBSEFNQ0NDSGdBQUN5SWdBY0F3SUlJZUFBQUxJaUFCd0RBZ2doNEFBQXNpSUFIQU1DQ0NIZ0FBQ3lJZ0FjQXdJSUllQUFBTElpQUJ3REFnZ2g0QUFBc2lJQUhBTUNDQ0hnQUFDeUlnQWNBd0lJSWVBQUFMSWlBQndEQWdnaDRBQUFzaUlBSEFNQ0NDSGdBQUN5SWdBY0F3SUlJZUFBQUxJaUFCd0RBZ2doNEFBQXNpSUFIQU1DQ0NIZ0FBQ3lJZ0RlQjlldlhLeW9xU2w5OTlaWFJwWGlVWGJ0MktTb3FTbEZSVVdyWHJwMkdEeCt1bzBlUEdsMFdLamptdVd5WVo5Y2o0RTFnMGFKRnFsZXZuaFl0V21SMEtSNXAvZnIxV3J0MnJXclZxcVd4WThjYVhRNHFPT2JaT2N5ejZ4RHdCanQvL3J4Ky9QRkhqUmt6UmdrSkNkcS9mNy9SSlhta2tKQVE5ZS9mWDN2MzdsVitmcjdSNWFDQ1lwNWRnM2wyRFFMZVlNdVdMVk9qUm8zVXFWTW50V3ZYam1mOVRraFBUMWYxNnRYbDVjV3loakdZWjlkaG5wMUg1d3kyYU5FaTNYSEhIWktrTys2NFE4dVhMMWR1YnE3QlZYbWVzMmZQNm9zdnZ0RHc0Y09OTGdVVkdQUHNHc3l6YXhEd0JqcDA2SkQyNzkrdlhyMTZTWks2ZGV1bWl4Y3Zhc09HRFFaWDVsbHV2ZlZXeGNiR0tqVTFWWlVxVmVJdFBSaUNlWFlONXRsMWZJd3VvQ0pidUhDaDdIYTcrdmZ2NzdqczBxVkxXclJva2FLam80MHJ6TU9zWDc5ZWdZR0JTa2xKMGVUSms3VjY5V3E5ODg0N1JwZUZDb1o1ZGczbTJYVUllSVBrNWVWcDJiSmxldnJwcDNYYmJiYzVMdCs1YzZkZWZ2bGxuVHQzVGxXcVZER3dRczlpczlsVXAwNGQzWGZmZlhya2tVZVVuNS9QdjkzQmJaaG4xMktlWFlPT0dlU25uMzVTV2xxYSt2VHBvenAxNmppK1ltTmpkZDExMTJuWnNtVkdsK2hSN0hhN2twT1ROV3ZXTExWdTNack5BRzdGUExzVzgrd2FkTTBnaXhZdFVvY09IWFRkZGRjVnV0emIyMXZkdTNmbnAyOUw0ZFpiYjFYYnRtMDFaTWdRQlFjSGEvejQ4VWFYaEFxR2VYWWQ1dGwxZUl2ZUlHKy8vZlpWcnhzelpvd2JLL0ZjTjk5OHM3WnQyMlowR1FEejdBTE1zK3Z4Q2g0QUFBc2k0QUVBc0NBQ0hnQUFDeUxnQVFDd0lBSWVBQUFMSXVBQkFMQWdBaDRBQUFzaTRBRUFzQ0FDSGdBQUN5TGdBUUN3SUFJZUFBQUw0bHowQnN2THkxUDc5dTBkZjIvZnZyMysvZTkvRzFpUlo2Ri9NQlBXbzNQb24yc1I4QWJ6OXZibUF4YWNRUDlnSnF4SDU5QS8xK0l0ZWdBQUxJaUFCd0RBZ2doNEFBQXNpSUFIQU1DQ0NIZ0FBQ3lJZ0FjQXdJSUllQUFBTElpQUJ3REFnZ2g0ZUl5VEowL3FubnZ1VVg1K3Z0R2xBS3hIbUI0QmIxTEhqaDFUMzc1OWxaMmRiWFFwcGxHelprMHRXTEJBWGw0c1d4aVA5ZWcrN0lkbHc4bzBxYlMwTkIwN2Rzem9NZ0RBY095SFpVUEFsOEd1WGJzVUZSV2xSWXNXcVVlUEh1clpzNmUyYnQycUw3LzhVbDI3ZGxWc2JLeCsvUEZIeCsyM2J0MnErKysvWHgwNmROQ2RkOTZwVFpzMk9hNmJQWHUyZXZUb29VNmRPbW5DaEFtT3kwZU1HQ0ZKNnRTcGs2S2lvaHlYWjJkbjYrMjMzMWJYcmwzVnVYTm4vZXRmLzFKNmVucWh1aFl1WEtodTNib1Z1ait6S2swdkMyNmJtWmxaN0dPOTJ1UFB5Y25SKysrL3J6NTkrcWhEaHc3cTNidTNaczZjNlhocjFSUDdodkxCZWl3OTlrUHpJdUNka0pDUW9BVUxGcWhqeDQ1NjRZVVhsSmlZcUNWTGxpZzZPbG9USjA1MDNDNGpJME12dnZpaTFxOWZyK2pvYUwzeHhodVNwS1NrSkkwZlAxN2p4bzNUNnRXcmRmdnR0enUrNTlOUFA1VWtiZHEwcWRDSEw0d2JOMDc3OXUzVDdObXp0WGp4WXAwN2QwN3Z2UE5Pb2JxMmJObWlSWXNXNmRGSEh5M0hSKzlhSmUzbEh4WDNXUDk0Mld1dnZhWjE2OVpwNHNTSjJyaHhvOTU4ODAzTm56OWZNMmJNdU9aOW9XSmlQWlllKzZINUVQQk91TysrK3hRVUZLVGV2WHZyN05tekdqRmloSUtDZ3RTelowOGRQMzVjZVhsNWtxU3VYYnVxY2VQR09uVG9rRUpDUXBTY25LemMzRno1K3ZyS1pyUHB4SWtUQ2dvS1VzdVdMZi8wZU9mT25kUFNwVXMxWnN3WTFheFpVNkdob1JveVpJaFdyMTVkNkhiRGhnMVRjSEN3UWtKQ3l1Mnh1MXBKZS9sSHhUM1dLeTlMVFUzVjRzV0w5Y0lMTDZoWnMyYnk4ZkZScTFhdDlPaWpqMnJldkhuWHZDOVVUS3pIMG1NL05COCtMdFlKb2FHaGtxU2dvQ0JKVWxoWW1DVEozOTlmMHVYUE52YjI5dFo3NzcybmhRc1hxbFdyVm83cjh2UHpWYk5tVGYzdi8vNnZwa3lab2xtelp1bjU1NTlYUkVURVZZOTM0c1FKMmUxMkRSNDh1TWgxT1RrNWpqL1hxMWZQTlEvUWpVclN5K0lVOTFpdnZDd2xKVVYydTEyTkd6Y3VkSnY2OWV2cjdObXpoWDRDMmhQN2h2TEJlaXc5OWtQekllRExXVkpTa2o3OTlGTjkrKzIzYXR5NHNUWnQycVFWSzFZNHJyLzk5dHZWdlh0M3ZmdnV1M3IyMldmMXd3OC9YUFcrcWxhdEtrbGFzbVNKYXRXcWRkWGIyV3cyMXowQWt5dnVzVjU1V2ZYcTFTVkppWW1KdXVtbW14eVhKeVVscVdiTm1vVitBcm9pOVEzbGcvWDQ1OWdQM1l1MzZNdFpibTZ1cE12UDNNK2ZQNit2di83YWNWMUtTb3EyYjk4dW04Mm04UEJ3WldkbnkyNjNTNUlxVmFva1NkcStmYnZPbno4djZmS3Y1VVJHUm1yQ2hBazZlZktrOHZMeWRPREFBVzNkdXRYTmo4cHpoSVdGS1NZbVJxKzk5cG9PSGp5b3ZMdzg3ZDY5VzlPblQ5ZXdZY09NTGc4VlRFVmZqK3lIN3NVcitITFdzR0ZERFJvMFNNODg4NHhxMUtpaFFZTUdhZVBHalpJdXYyWDE2cXV2S2prNVdYWHIxdFc0Y2VNY3p6WWJOR2lnZnYzNjZZa25ubEJJU0lqam1leGJiNzJsTjk5OFUvZmVlNjl5Y25MVXVIRmpQZkhFRTRZOVBrL3c2cXV2YXVyVXFSbzVjcVJTVTFOVnIxNDlqUmd4UXZmZWU2L1JwYUVDcXNqcmtmM1F2VHo2dll2SXlFaTdwRUkvVmVscUJiK1NVWjdIY0NkM1B4NzZWL3I3am91TDgraTVMQ3ZtdWZTWVorZFlmWjU1aXg0QUFBc2k0QUVBc0NBQ0hnQUFDeUxnQVFDd0lBSWVBQUFMSXVBQkFMQWdBaDRBQUFzaTRBRUFzQ0FDSGdBQUN5TGdBUUN3SUFJZUFBQUxJdUFCQUxBZ0FoNEFBQXNpNEFFQXNDQUNIZ0FBQ3lMZ0FRQ3dJQUllQUFBTEl1QUJBTEFnQWg0QUFBc2k0QUVBc0NBQ0hnQUFDeUxnQVFDd0lBSWVBQUFMSXVBQkFMQWdBaDRBQUFzaTRBRUFzQ0FDSGdBQUN5TGdBUUN3SUFJZUFBQUxJdUFCQUxBZ0FoNEFBQXNpNEFFQXNDQUNIZ0FBQ3lMZ0FRQ3dJQUllQUFBTEl1QUJBTEFnQWg0QUFBc2k0QUVBc0NBQ0hnQUFDeUxnQVFDd0lBSWVBQUFMSXVBQkFMQWdBaDRBQUFzaTRBRUFzQ0FDSGdBQUN5TGdBUUN3SUFJZUFBQUxJdUFCQUxBZ0FoNEFBQXNpNEFFQXNDQUNIZ0FBQ3lMZ0FRQ3dJQUllQUFBTEl1QUJBTEFnQWg0QUFBc2k0QUVBc0NBQ0hnQUFDeUxnQVFDd0lBSWVBQUFMSXVBQkFMQWdBaDRBQUFzaTRBRUFzQ0FDSGdBQUN5TGdBUUN3SUFJZUFBQUxJdUFCQUxBZ0FoNEFBQXNpNEFFQXNDQUNIZ0FBQ3lMZ0FRQ3dJQUwrR3J5OExyY29MeS9QNEVxY1YvQVliRGFiMjQ1Si8yQW1yRWZuMEQvUFFzQmZRMkJnb0NUcDRzV0xCbGZpdk96c2JFbVN2NysvMjQ1Si8yQW1yRWZuMEQvUFFzQmZRMUJRa0NRcEt5dkw0RXFjZCtuU0pVbi9IVkozb0g4d0U5YWpjK2lmWnlIZ3I2SGdmNzZWRnJRUnovanBIOHlBOWVnYyt1ZFpDUGhycUZxMXFpVHA5T25UQmxmaXZOVFVWRW5TZGRkZDU3WmowaitZQ2V2Uk9mVFBzeER3MXhBZUhpNUpPbjc4dU1HVk9PLzMzMytYSk5Xc1dkTnR4NlIvTUJQV28zUG9uMmNoNEsraFlFRW5KU1VaWEluempOd1E2Qi9NZ1BYb0hQcm5XUWo0YTZoZHU3WWtheXpveE1SRVNWSzlldlhjZGt6NkJ6TmhQVHFIL25rV0F2NGFtalp0S2trNmVQQ2d3WlU0Yi92MjdaS2tWcTFhdWUyWTlBOW13bnAwRHYzekxBVDhOVFJxMUVnQkFRRTZldlNvUi8vazZNV0xGN1Z2M3o3NStmbXBaY3VXYmpzdS9ZT1pzQjZkUS84OEN3Ri9EVDQrUG1yZHVyWHk4L01WSHg5dmREbGxkdURBQWVYbDVhbHAwNmJ5OWZWMTIzSHBIOHlFOWVnYyt1ZFpDUGdTNk55NXN5UnB6Wm8xQmxkU2RwczJiWklrUlVWRnVmM1k5QTltd25wMER2M3pIQVI4Q1JRczZNMmJOOHR1dHh0Y1Rlblo3WGF0WExsU2tuVDc3YmU3L2ZqMEQyYkNlblFPL2ZNY0JId0oxSzlmWDlkZmY3MVNVbEswWjg4ZW84c3B0U05IanVqbzBhT3FWNitlbWpWcjV2YmoweitZQ2V2Uk9mVFBjeER3SmRTM2IxOUowcGRmZm1sd0phVzNZTUVDU1ZMMzd0ME5xNEgrd1V4WWo4NmhmNTZCZ0MraDNyMTd5OS9mWCt2V3JWTmFXcHJSNVpSWWVucTY1czJiSjE5Zlg5MS8vLzJHMVVIL1lDYXNSK2ZRUDg5QXdKZFE1Y3FWZGM4OTkralNwVXY2NUpOUGpDNm54T2JQbjYrc3JDeEZSMGVyV3JWcWh0VkIvMkFtckVmbjBEL1BRTUNYd3BBaFErVHI2NnR2di8zV0l6NXNJVFUxVlRObnpwU3ZyNjhlZWVRUm84dWhmekFWMXFOejZKLzVFZkNsVUtkT0hRMGRPbFFYTDE3VWxDbFRqQzdubWo3KytHTmxaR1NvVDU4K2F0U29rZEhsMEQrWUN1dlJPZlRQL0FqNFVobytmTGlxVmF1bXBVdVhhdjM2OVVhWGMxWHg4Zkg2OHNzdlZibHlaZjIvLy9mL2pDN0hnZjdCVEZpUHpxRi81a2JBbDFKSVNJaGVlZVVWMld3MmpSczN6dkdad21aeTRjSUZ2ZlRTUzdMWmJIcjIyV2NWR2hwcWRFa085QTltd25wMER2MHpOd0srRERwMTZxUUJBd2JvOU9uVEdqMTZ0TEt6czQwdXlTRW5KMGZQUC8rOGZ2dnROL1hzMlZPOWV2VXl1cVFpNkIvTWhQWG9IUHBuWGdSOEdZMGVQVm9SRVJIYXVYT25Ybjc1WmVYbjV4dGRrdkx6OHpWaHdnUnQyclJKelpvMTA5aXhZNDB1NmFyb0g4eUU5ZWdjK21kT0JId1orZm41YWNLRUNRb1BEOWZLbFN2MTRvc3ZLamMzMTdCNjh2THk5T2FiYjJydTNMbXFVYU9HM252dlBRVUVCQmhXejdYUVA1Z0o2OUU1OU0rY0NIZ25oSWFHYXZyMDZRb1BEOWVLRlN2MDlOTlA2OEtGQzI2dkl6TXpVMlBIanRWMzMzMm5talZyYXNhTUdRb0xDM043SGFWRi8yQW1yRWZuMEQvekllQ2RWS3RXTFgzMDBVZHEwcVNKTm16WW9BY2VlRUQ3OSs5MzIvR1BIajJxNGNPSGE4V0tGUW9QRDlmSEgzK3MrdlhydSszNHpxSi9NQlBXbzNQb243a1E4QzVRclZvMWZmcnBwNHFOalZWeWNyS0dEaDJxYWRPbUtTc3JxOXlPZWZIaVJYMzAwVWU2Nzc3N2RQandZWFh1M0ZsZmZQR0ZhdFdxVlc3SExDLzBEMmJDZW5RTy9UTVBtOUVGT0NNeU10SXVTZHUyYlRPNkZJYzVjK1pvMnJScFNrOVBWL1hxMWZYUVF3L3BqanZ1VUdCZ29FdnUvOUtsUzFxeFlvVSsvUEJESlNjbkt5QWdRQTgvL0xDR0R4L3VrdnMzV2tYdVg4Rm5VOGZGeFhuMFhKWVY4Mnl1OWVnS0ZibC9acGhuajk1SXpMZ2hTTktwVTZmMDFsdHZhZDI2ZGJMYjdZN3pOdmZvMFVNMzNIQ0RiTGJTdGQxdXQrdlFvVVA2NFljZk5ILytmSjA1YzBZMm0wMmRPblhTODg4L3J6cDE2cFRUSXpGR1JlMmZHVFlFSXpIUDVscVBybEpSKzJlR2VmYm9qY1NzRzBLQnZYdjNhc2FNR2Rxd1lZUHNkcnNrS1N3c1RCMDdkbFJFUklUcTFxMnJPblhxS0NRa1JJR0JnYkxaYk1yS3lsSjZlcnBTVWxLVW5KeXNIVHQyYU5PbVRUcDU4cVRqZmp0MDZLQ0hIMzVZYmRxME1lcWh1VVZGNjU4Wk5nUWpNYy9tV28rdVZ0SDZaNFo1OXVpTnhPd2JRb0hrNUdRdFdMQkFxMWV2Vm1KaVlwbnVvMjdkdXVyV3JadnV1ZWNlTld6WTBMVUZtbHhGNlo4Wk5nUWpNYzhWUTBYcG54bm0yYU0zRWsvWkVLNTA0c1FKYmR5NFVidDI3Vkp5Y3JKU1VsS1VucDZ1ckt3czJlMTJCUVVGS1RnNFdMVnIxMWFkT25YVW9rVUxkZTdjV2ZYcTFUTzZkRk93Y3YvTXNDRVlpWG11ZUt6Y1B6UE1zMGR2Sko2NElWeE53V0t3d21NeHd0NjllNVdlbnE1Mjdkb1pYVXFabVdGRE1CTHpqQUxNczJ2d2EzS3doUC84NXo5YXZueTUwV1VBY0FIbTJUVjhqQzRBaGRudDlsTC9WQ21rSlV1V0tEczdtLzdCVkZpUFpjTTh1d2F2NEUzZzRNR0Rqai92MkxIRHdFbzgwOEdEQi9YYmI3L3A5T25UOUErR1k1NmR3enk3RGdGdkFqLysrS1Bqejd3dFZYcjBEMmJDZW5RTy9YTWRBdDRFbGkxYjV2anpoZzBiREt6RU05RS9tQW5yMFRuMHozVUllSU1kT1hKRVI0NGNjZnc5SlNWRmUvYnNNYkFpejBML1lDYXNSK2ZRUDljaTRBMjJmdjM2SXBkZCtRd1dmNDcrd1V4WWo4NmhmNjVGd0J1c3VNWEwyMUlsUi85Z0pxeEg1OUEvMXlMZ0RaU1VsS1FEQnc0VXVmellzV05LU0Vnd29DTFBRdjlnSnF4SDU5QS8xeVBnRFZUYzIxRUZsaTVkNnNaS1BCUDlnNW13SHAxRC8xeVBnRGZRbi8wS3lKOHRkbHhHLzJBbXJFZm4wRC9YSStBTmtwS1NvdDI3ZDEvMStzT0hENWY1azVZcUF2b0hNMkU5T29mK2xROEMzaUEvL2ZUVE5XL0RUNDllSGYyRG1iQWVuVVAveW9kSG4rU1hUNTlDQVN2MHp3eWZQbVVrNWhrRnJOQS9NOHd6citBQkFMQWdBaDRBQUFzaTRBRUFzQ0FDSGdBQUN5TGdBUUN3SUFJZUFBQUxJdUFCQUxBZ0FoNEFBQXZ5TWJvQUZQYlNTeThaWFlJa0tTY25SM1hyMWxYUG5qMk5MZ1h3V013empFVEFtOHlTSlV1TUxxR1FUejc1eE9nU1NzeG1xNUFuZ0lPSk1jOWx4enc3ajRBM2lTNWR1bWpQbmoxR2wrRncrdlJwU1ZMVHBrME5ycVRrbWpScFluUUpnQ1RtMlJXWVorY1I4Q1l4YWRJa28wc29wT0E4eXJObnp6YTRFc0R6TU04d0EzN0lEZ0FBQ3lMZ0FRQ3dJQUllQUFBTEl1QUJBTEFnQWg0QUFBc2k0QUVBc0NBQ0hnQUFDeUxnQVFDd0lFNTBBMG5TMXExYnRYSGp4aUtYWDNuQ2psYXRXaWttSnNhZFpRRW9BK1laRWdHUC8rUHQ3YTFaczJZVnVmekt5OGFQSCsvT2tnQ1VFZk1NaWJmbzhYOWF0MjZ0U3BVcVhmWDY0T0JnM1hycnJXNnNDRUJaTWMrUUNIajhIeDhmSC9YbzBlT3ExM2ZvMEVHK3ZyNXVyQWhBV1RIUGtBaDRYS0ZidDI1WHZhNTc5KzV1ckFTQXM1aG5FUEJ3aUlpSVVIQndjSkhMQXdJQ0ZCMGQ3U0VrOUhvQUFCVlpTVVJCVlA2Q0FKUVo4d3dDSGc1K2ZuN0YvbFJ0Ky9idDVlL3ZiMEJGQU1xS2VRWUJqMEtLMnhEKzdLMCtBT2JGUEZkc0JEd0tpWXFLVW1CZ29PUHYvdjcrL0s0czRLR1k1NHFOZ0VjaGdZR0JoZjU5TGlvcVNrRkJRY1lWQktETW1PZUtqWUJIRVZjK3crZUhjUURQeGp4WFhBUThpbWpmdnIwa3lXNjNLelkyMXVCcUFEaURlYTY0Q0hnVUVSd2NMTHZkTHB2TjlxZG53d0pnZnN4enhVWEFBd0JnUVh6WWpNVmR1SEJCcDArZmRueWRPblZLWjgrZVZXcHFxbEpUVTVXV2xxYTB0RFJsWm1ZcUp5ZEh1Ym01eXNuSmtjMW1reVIxNnRSSmZuNSs4dkh4a2ErdnJ3SURBMVc1Y21XRmhvYXFjdVhLcWx5NXNxcFZxNmJxMWFzckxDek04Y1VyQmNEMW1HZVVCZ0Z2RVNkUG50U1JJMGQwL1BoeEhUcDBTQWtKQ1VwSVNOQ0ZDeGVjdXQvczdHeGxaMmVYK3Z1Q2c0UFZwRWtUTlczYVZOZGZmNzNDdzhQVnNHRkQxYTVkMjZsNmdJcUFlWVlyRVBBZUtDc3JTM3YyN05HK2ZmdTBjK2RPeGNmSDY4eVpNOFhldGtxVktxcFdyWnJDd3NJYy93MExDMVBseXBWVnFWSWx4N1Ayb0tBZ3g3TjZYMTlmK2ZoY1hob0Zyd0FLWGcxa1pXVTVYaVdjUDM5ZWFXbHBPblBtakU2ZE9xVXpaODdvOU9uVE9uUG1qTTZlUGFzZE8zWm94NDRkaGVvSkRRMVZSRVNFV3JkdXJSdHZ2RkhObXpkWFNFaEl1ZmNNTUN2bUdlV0ZnUGNBZVhsNU9uRGdnT0xpNHJSaHd3YkZ4OGNySnllbjBHMXExNjZ0SmsyYUtEdzhYSTBiTjFhVEprM1V1SEhqWXM5RlhScmUzdDVsT3ExbFZsYVdEaDgrcklTRUJCMCtmTmp4U2lRcEtVbHIxNjdWMnJWckhmZmZ1blZyZGU3Y1dWRlJVYnJ4eGhzZG14RmdSY3d6M0lYT20xUnVicTUyN2RxbDFhdFhhOW15WlVwTlRYVmNGeFFVcElpSUNMVm8wVUp0MnJUUnpUZmZyTkRRVUFPckxTb3dNRkF0VzdaVXk1WXRDMTErNGNJRjdkcTFTOXUzYjllZVBYdTBhOWN1eGNYRktTNHVUcEowM1hYWHFXZlBub3FKaVZGRVJBUWZhUWxMWUo2Wlp5UFlqQzdBR1pHUmtYWkoyclp0bTlHbHVFeENRb0lXTFZxa3BVdVg2dXpaczVJdVB5dHUyYktsSWlNajlaZS8vRVd0VzdlV3Q3ZTN3Wlc2Umw1ZW5uNzk5VmR0MkxCQmNYRngycmx6cC9MeThpUkpsU3BWMHUyMzM2NDc3N3hUelpzM043alM4aGNWRlNWSmlvdUw4K2k1TEN2bTJmTXh6LzlsaG5uMjZJM0VLaHRDZG5hMjFxOWZyNisvL2xyeDhmR1NKQjhmSDdWcDAwYlIwZEhxMmJPbnFsYXRhbkNWN25IKy9IbXRYTGxTYTlldTFiWnQyeHh2WGQ1MDAwMGFQSGl3b3FPakZSQVFZSENWNWNNTUc0S1JtR2ZyWVo0SitETHo5QTNoNHNXTFdyaHdvV2JPbk9sNGR0K2dRUVBkZWVlZDZ0ZXZueXBYcm14d2hjWktUMC9YOTk5L3I0VUxGeW9oSVVIUzVWY0JEejc0b1ByMTYyZTVjMnFiWVVNd0V2TnNiY3l6KzNuMFJ1S3BHOEtsUzVlMFpNa1N6Wmd4UTZkUG41YVhsNWU2ZE9taVFZTUdxVzNidG83ZldjVmxkcnRkTzNmdTFOZGZmNjAxYTlZb0x5OVBvYUdoZXVpaGg5UzNiMS9MdkFJd3c0WmdKT2E1WW1DZTNjZWpWNTRuYmdnLy8veXp4bzBicDZTa0pIbDdlNnRyMTY1NjlORkgxYWhSSTZOTDh3akp5Y21hUG4yNlZxeFlvYnk4UE5Xb1VVTXZ2UENDT25mdWJIUnBUalBEaG1BazVybmlZWjdMbDBkdkpKNjBJWnc3ZDA2VEowL1c0c1dMSlVtZE8zZlc2TkdqMWJCaFEyTUw4MUMvL2ZhYkprK2VyTldyVjB1Ni9JbFovL3puUDFXalJnMkRLeXM3TTJ3SVJtS2VLeTdtdVh4d0xubzMyTHAxcS9yMzc2L0ZpeGVyWnMyYWV2dnR0elZseWhRMkF5ZlVxVk5IYjcvOXR0NTc3ejJGaDRkcjllclZHakJnZ0g3ODhVZWpTNFBGTWMrdXh6eVhEd0srSE5udGRuMysrZWY2eHovK29iUzBOUFhyMTAvejVzMHI5UG5NY000dHQ5eWlPWFBtNklFSEhsQjZlcnBHang2dDZkT25LejgvMytqU1lESE1jL2xqbmwyTEU5MlVrK3pzYkwzODhzdGF1WEtsQWdNRE5XYk1HUFhwMDhmb3Npekp6ODlQVHozMWxDSWlJdlEvLy9NL21qbHpwdmJ1M2F1MzMzNjdUR2Z0QXY2SWVYWWY1dGwxZUFWZkRuSnpjelYyN0ZpdFhMbFN0V3JWMHFlZmZzcG00QVpkdTNiVnJGbXpWTDkrZlczWXNFRlBQZlZVbVQ1WUE3Z1M4MndNNXRsNUJMeUw1ZWJtNnFXWFh0S3FWYXRVcTFZdGZmamhoMnJTcEluUlpWVVk0ZUhobWpsenBobzBhS0RObXpmcm4vLzhaNUh6ZkFNbHhUd2JpM2wyRGdIdll1KysrNjVXckZqaDJBejRPRVgzQ3dzTDB3Y2ZmS0FHRFJwbzQ4YU5HamR1bk5FbHdVTXh6OFpqbnN1T2dIZWhOV3ZXNk1zdnYxUkFRSUFtVDU3TVptQ2dzTEF3VFpreVJVRkJRVnE4ZUxIbXpadG5kRW53TU15emVURFBaVVBBdThpNWMrY2N6eXhIang2dHBrMmJHbHdSd3NQRDlkSkxMMG1TcGt5Wm9wTW5UeHBjRVR3Rjgydyt6SFBwRWZBdU1tUEdES1dscFNrNk9scjMzbnV2MGVYZy84VEd4dXJ1dSs5V2VucTZKazZjYUhRNThCRE1zemt4ejZWRHdMdkE4ZVBITlhmdVhBVUVCT2laWjU0eHVoejh3Y2lSSXhVVUZLVFZxMWZyNE1HRFJwY0RrMk9lelkxNUxqa0MzZ1crL2ZaYjJlMTI5ZXJWUzdWcTFUSzZIUHhCdFdyVmRQLzk5OHR1dCt2VFR6ODF1aHlZSFBOc2JzeHp5Ukh3VHNyT3p0YjMzMzh2U1JvMmJKakIxZUJxN3JubkhrblNqei8rcUV1WExobGNEY3lLZWZZTXpIUEpFUEJPMnJGamg5TFQwM1hERFRlb1FZTUdScGVEcTZoZHU3WWlJeU9WbVpuSithMXhWY3l6WjJDZVM0YUFkMUo4Zkx5ay8zNXlrRkYyN2RxbHFLZ29aV1ptZXNUOUd1RzIyMjZUSkczWnNxWFUzM3ZpeEFsOTk5MTNyaTRKNVdUcjFxM2F0bTJiY25OelMvVjl6TFBuY0dhZUt3ck9SZStrM2J0M1M1SWlJeU1OcmdUWDByeDVjMG5Tb1VPSFNuVDdwS1FrclYrL1hzdVhMM2Y4Zis3ZnYzKzUxUWZYMmJoeG8yYk5tcVZLbFNxcFI0OGU2dGF0bXlJaUl1VG41L2VuMzhjOGU0N1N6bk5GUk1BNzZlalJvNUtrUm8wYUdWc0lycWxPblRxU3BKU1VsS3ZlNXNpUkkvcnh4eCsxZlBseUhUaHd3RjJsb1p5Y1AzOWVjK2ZPMWR5NWN4VWNIS3lZbUJqRnhNUW9LaXBLZ1lHQlJXN1BQSHVPa3N4elJVZkFPK25jdVhPU0xwOXB5UXppNCtNMWFkSWtKU2NucTEyN2RucjExVmNWR2hxcVhidDJhY1NJRVhyNTVaYzFlZkprOWU3ZDIzRmU1NWt6WjJycDBxVTZkZXFVcWxXcnByNTkrK3JCQngrVWwxZlJmOEdaT25XcUZpNWNxSTgrK2tqaDRlSEt6czdXNU1tVHRXelpNdVhrNUtoTGx5NzYxNy8rcFpDUWtLc2UweWlWSzFlV0pGMjRjS0hRNWR1M2I5Y3Z2L3lpNWN1WDY4aVJJMzk2SDJmT25ISDgyVzYzeTJhekZibU56V2FUM1c2LzZtVi8vSjQvM2srclZxMXE1T2ZuMjd5OHZBcmZpU1J2YjI5N1hsNmVMU01qbzlEbCtmbjVOa242NC9jRUJ3Y1gremdLN3FmWUs2K2l1R09XOUhoLzlqMS92T3pLSHBmR2xYMjhlUEZpa2Vzek1qSzBjT0ZDTFZ5NFVJR0JnWXFPamxhWExsM1VybDA3VmFsU1JSTHpiSVY1eG44UjhFNHEyRWlLZXpWZ2hJVUxGK3FERHo1UWJtNnVubnp5U1kwZlAxNnZ2ZmFhNC9vdFc3Wm8wYUpGanJCNTdiWFh0R2ZQSGsyY09GR05HemZXbmoxN05HYk1HT1htNXVxeHh4NHJkTjl6NXN6UnZIbnpOSFBtVElXSGgwdVN4bzBicDZTa0pNMmVQVnYrL3Y1Ni92bm45YzQ3NytqbGwxKys2akdOVXZCUms5bloyV1grTjlZZVBYcTRzcVJpK2ZqNC9Pa3B1bng4ZkJ5Ym01UEhLZFh0WFhITWtuQkhqN095c3JSczJUSXRXN2FzME9VRlR4Q1laOCthWnhTUEg3SnpVc0VpSys0Vmd4RWVlK3d4VmExYVZUVnExTkR3NGNPTC9JVHBzR0hERkJ3Y3JKQ1FFS1dtcG1yeDRzVjY0WVVYMUt4Wk0vbjQrS2hWcTFaNjlORkhpNXpyZWMyYU5Yci8vZmYxM252djZmcnJyNWQwK2RYTzBxVkxOV2JNR05Xc1dWT2hvYUVhTW1TSVZxOWVmZFZqR3FsZ0kvRHo4eXYybFhkcDJXdzJ4NWNyMlowa3FjUmZybGFhWS8veCtHWHBsU3YvSDloc05ubDdlMHRpbmoxdG5sRThYc0U3S1RRMFZGbFpXVHB6NXN3MTM1NTBoeG8xYWhUNmMyWm1wdkx6OHgyWDFhdFh6L0hubEpRVTJlMTJOVzdjdU5COTFLOWZYMmZQbmkzMGZWT21URkdQSGozVXNtVkx4MlVuVHB5UTNXN1g0TUdEaTlSeDVVYzZYbmxNSTUwL2YxNlNGQklTb28wYk4wcTYvTGJ1amgwN3RIejVjbTNZc09HYS81NjNiZHUyY3F1djRGMkYrUGo0Q3ZuRU96SXkwaTY1cHNlVEprM1NyRm16cm5xOXY3Ky9vcUtpRkIwZHJkallXRldxVkVtUzFLZFBINldrcEREUGYyRDJlVWJ4Q0hnbk5XellVQ2twS1RweTVJanExNjl2ZERsS1QwOVhVRkNRSkNreE1WRTFhOVlzOUc5dlY3N1NxVjY5dXVOMk45MTBrK1B5cEtTa0l0LzM1cHR2NnNrbm4xVFRwazAxWU1BQVNWTFZxbFVsU1V1V0xQblRNMzY1K2hWdVdmMzIyMitTVk9oVHdXdzJtOXEwYWFNMmJkcElrdmJzMmFObHk1WnB3NFlOT25ic21DRjFvbndFQkFTb2ZmdjI2dGF0bTJKaVloeHpjaVhtMmJQbkdZVlZ5RmNLcmxRd1NBVy9QMnUwcVZPbktpTWpRNG1KaWZyNDQ0OTExMTEzWGZXMllXRmhpb21KMFd1dnZhYURCdzhxTHk5UHUzZnYxdlRwMDR1Y3hhdDU4K1o2NjYyMzlNNDc3MmpwMHFXU3BKbzFheW95TWxJVEprelF5Wk1ubFplWHB3TUhEbWpyMXEzbCtoakxhdCsrZlpKVTVCWE9sVnEwYUtHbm4zNWE4K2ZQMXpmZmZLUGh3NGYvNmUxaGJzSEJ3ZXJXclp0ZWYvMTFyVjY5V3BNbVRkS2RkOTVaYkxoTHpMUFY1cm1pNHhXOGsxcTNiaTFKaW91TE03aVN5MjYrK1diZGZmZmR5czdPMWgxMzNLR0hIbnJvVDIvLzZxdXZhdXJVcVJvNWNxUlNVMU5WcjE0OWpSZ3hvdGhQMExybGxsdjA0b3N2NnBWWFhsRlFVSkNpbzZQMTFsdHY2YzAzMzlTOTk5NnJuSndjTlc3Y1dFODg4VVI1UFR5bnJGKy9YcExVcmwyN0V0MitTWk1tZXZ6eHgvWDQ0NDhyTVRHeHlBOWt3YnhhdFdxbENSTW1xSFBuenZMMTlTM3g5ekhQMXAzbmlzZ2M3N1dVa1N2L3phNnNMbDY4cU5qWVdHVm1abXJSb2tXTzM4MkV1Wnc2ZFVxOWV2VlNRRUNBVnExYVpacWZrcjVTd2IvQng4WEZlZlJjbGhYempKSmlua3VHdCtpZEZCQVFvRHZ1dUVPUzlNVVhYeGhjRGE1bTRjS0ZrcVMvL09VdnB0d01ZQTdNczJkZ25rdUdnSGVCZ1FNSHltYXphZkhpeFdVK1NRZktUMXBhbW1PekhqNTh1TUhWd095WVozTmpua3VPZ0hlQnhvMGI2ODQ3NzFSbVpxWW1UcHhvZERuNGd3OCsrRUFYTGx4UWx5NWRDdjFhRUZBYzV0bmNtT2VTSStCZDVMSEhIbE5JU0lpV0wxL3UrS2xVR0cvOSt2V2FQWHUyQWdNRDlkUlRUeGxkRGp3RTgyeE96SFBwRVBBdVVxTkdEVDMzM0hPU3BEZmVlRVBIang4M3VDS2NQSGxTWThlT2xYUjV3eTQ0SFNkd0xjeXorVERQcFVmQXUxRHYzcjExenozM0tETXpVNDgvL3JoT256NXRkRWtWVm1wcXFrYVBIcTBMRnk0b0ppWkdEenp3Z05FbHdjTXd6K2JCUEpjTkFlOWlZOGFNVWVmT25YWHMyREU5L1BERGJBb0dTRTFOMWNpUkk3Vi8vMzYxYWRORzQ4YU5NN29rZUNqbTJYak1jOWtSOEM3bTYrdXI4ZVBIcTJQSGprcE1UTlRERHorc3BLUWtvOHVxTUg3Ly9YZjk0eC8vMEw1OSs5U3FWU3RObXphTkQ2TkFtVEhQeG1LZW5VUEFsd00vUHo5Tm5EaFJ0OXh5aXhJVEUvWEFBdzg0enJxRTh2UHp6ejlyMEtCQjJyOS92eUlpSXZUKysrOHJJQ0RBNkxMZzRaaG5ZekRQemlQZ3k0bS92NyttVEptaUVTTkdLRDA5WFU4KythU21UWnZHWnhlWGc1eWNISDM4OGNkNjlORkhsWmFXcG9FREIyckdqQm1jQUFNdXd6eTdEL1BzT2dSOE9mTHk4dEtvVWFNMGZ2eDRoWVNFNk9PUFA5Wjk5OTJuWDM3NXhlalNMR1BuenAwYU9uU29wazJicHNEQVFMM3l5aXQ2N3JubkhKL3JEYmdLODF6K21HZlhJdURkb0Z1M2J2cjIyMjhkUDZ6enlDT1BhT3pZc2RmODdIRmMzYWxUcC9UNjY2L3JyMy85cXc0ZVBLaDI3ZHBwOXV6WjZ0T25qOUdsd2VLWVo5ZGpuc3VIUjMrb2hSaytuS0swVnE5ZXJRa1RKdWozMzMrWGo0K1ArdmJ0cTJIRGh2R2hGaVYwNnRRcHpabzFTOTk4ODQxeWNuSlVwVW9WUGZua2s1YllDTXp3NFJSR1lwNHJIdWE1ZkhuMFJ1S0pHNElrWldWbGFkYXNXWm85ZTdaU1UxUGw3ZTJ0dSsrK1cvMzY5ZE9OTjk0b204MmovN2U0bk4xdVYwSkNnaFlzV0tDNWMrY3FOemRYSVNFaEdqaHdvRWFNR0tIZzRHQ2pTM1FKTTJ3SVJtS2VLd2JtMlgwOGV1VjU2b1pRSURNelU1OS8vcm0rK2VZYm5UOS9YcEowNDQwM2F0Q2dRZXJhdGF0Q1FrSU1ydEJZV1ZsWldyZHVuYjc1NWh2dDJyVkxraFFjSEt6Ky9mdnJ3UWNmdEZ4L3pMQWhHSWw1dGpibTJmMDhlaVB4OUEyaHdNV0xGN1ZvMFNMTm56OWYrL2Z2bDNUNVYzTnV2ZlZXZGUvZVhSMDdkbFNsU3BVTXJ0STkwdFBUdFhYclZxMWF0VXJyMXEzVHBVdVhKRjMrQUpCNzdybEhmZnYyVlZCUWtNRlZsZzh6YkFoR1lwNnRoM2ttNE12TUtodkNsWGJ0MnFYWnMyZnJwNTkrY3J3SzhQYjJWc2VPSGZXWHYveEZiZHEwVVpNbVRTenpVNlg1K2ZrNmZQaXd0bS9mcnA5Kytra2JOMjVVYm02dXBNdlA3bSs1NVJZTkdEREFNU3hXWm9ZTndVak1zK2RqbnYvTERQUHNZOVNCVWJ5YmI3NVpOOTk4czNKeWN2VFRUejlwMmJKbDJyeDVzelp1M0tpTkd6ZEtra0pDUXRTcFV5ZEZSa2FxV2JObWF0S2tpY2U4dlpXWm1hbUVoQVFkUEhoUThmSHgrdW1ubjVTV2x1YTRQamc0V0YyNmRGSFBuajExMjIyM3lkZlgxOEJxQWVjd3o4eXprVHo2bFlJVm4vRVhKemMzVjl1M2I5ZjY5ZXNWSHgrdmZmdjJLUzh2cjlCdEdqWnNxRmF0V3VuNjY2OVhlSGk0NnRhdHE3cDE2eHAyY29oTGx5NHBPVGxaU1VsSlNrcEswcUZEaDdScjF5NGRQbnhZZHJ2ZGNUdHZiMjgxYmRwVUVSRVI2dHk1czZLaW9pcnNKbUNHWi94R1lwNy9pM24yZkdhWVoxN0Jld0FmSHgrMWJkdFdiZHUybFNSbFpHUm95NVl0MnJGamgvYnYzNjhEQnc3bzZOR2pPbnIwYUpIdnJWNjl1bXJYcnUzNHFsbXpwa0pEUXhVY0hLeVFrQkFGQndjck9EaFlBUUVCOHZiMmxvK1BqM3g4Zk9UdDdTMmJ6YWJjM0Z6SFYxNWVuaTVkdXFTTWpBeWxwNmNySXlOREdSa1pTazFOMWUrLy82NlVsQlRIMThtVEo0dDlMTmRkZDUyYU5XdW1HMjY0UWExYnQxYjc5dTByekw5SEFoTHpEUGZ4NkZjS0ZlVVpmMGtjUDM1Y2UvYnMwY0dEQjNYczJESEhNKzJNakF4RDZna0lDRkI0ZUxqanEwbVRKbXJSb29VYU5teG9TRDJld0F6UCtJM0VQUDhYOCt6NXpERFB2SUszaUlMQjY5bXpaNkhMVTFOVGxaS1NvdDkrKzAzSnljazZjZUtFMHRMU0hNL2FDNzR1WHJ4WTVObTkzVzUzdkFJbytQTDM5MWRJU0VpaHIwcVZLamxlVWRTcFUwZTFhOWRXMWFwVkRlb0U0UG1ZWjdnQ0FXOXhvYUdoQ2cwTlZmUG16WTB1QllDVG1HZVVCdWVpQndEQWdnaDRBQUFzaUlBSEFNQ0NDSGdBQUN5SWdBY0F3SUlJZUFBQUxJaUFCd0RBZ2doNEFBQXNpSUFIQU1DQ0NIZ0FBQ3lJZ0FjQXdJSUllQUFBTElpQUJ3REFnZ2g0QUFBc2lJQUhBTUNDTFBGNThGRlJVVWFYQU1CRm1HZkFOVHo2RmJ6ZGJ0OXFkQTJBaSswMnVnQ2pNTSt3b0FvN3p3QUFBQUFBQUFBQUFBQUFBQUFBQUFBQUFBQUFBQUFBQUFBQUFBQUFBQUFBQUFBQUFBQUFBQUFBQUFBQUFBQUFBQUFBQUFBQUFBQUFBQUFBQUFBQUFBQUFBQUFBQUFBQUFBQUFBQUFBQUFBQUFBQUFBQUFBQUFBQUFMQzgvdzhGZHJaQncvaUgxUUFBQUFCSlJVNUVya0pnZ2c9PSIsCgkiVGhlbWUiIDogIiIsCgkiVHlwZSIgOiAiZmxvdyIsCgkiVmVyc2lvbiIgOiAiIgp9Cg=="/>
    </extobj>
    <extobj name="ECB019B1-382A-4266-B25C-5B523AA43C14-9">
      <extobjdata type="ECB019B1-382A-4266-B25C-5B523AA43C14" data="ewoJIkZpbGVJZCIgOiAiMjU0NTgxNTE5MDgxIiwKCSJHcm91cElkIiA6ICI2NzQ1MzM5NjgiLAoJIkltYWdlIiA6ICJpVkJPUncwS0dnb0FBQUFOU1VoRVVnQUFBWGtBQUFDNkNBWUFBQUJMQ0QyVEFBQUFDWEJJV1hNQUFBc1RBQUFMRXdFQW1wd1lBQUFVVUVsRVFWUjRuTzNkZlhSVTVaMEg4Tzl6TTVuTVN4TEk2MHhDWnBJekFVS2FUSks1czFhMFdFRVFpMXA2dW92dUVWcEx1M2JYbHg2MTJ4Nzc1bTZQUUhwQUVJWFNLbTNYYld2ZFdsOVFSRHhXdEhXdG5CVVFFb3NVQ0pBMGI1S0FrR2dtbWN3azl6NzdCelBqSk9TZGtFa20zODg1T2Q3N1BML251Yjg3dWMvUDRXWmVBQ0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LaWlhYlk3ZmJ2bFpTVW5QSjRQRUczMjkxb3NWaThvVDVqVGs3T3V0TFMwcjk3UEo1Z2FXbHBnOTF1LzA4QUNRQmdOcHZucTZvcVo4eVljWDF4Y1hHVngrTUpGQmNYSDQ0YWo2eXNySHZkYnZmcDh2SnlmMTVlM21QUjR3QWtoK09pMmt6aDdZeU1qTlZ1dC91MDIrMyswR3ExTHJiWmJOOHVLeXM3NTNhN1c5TFMwcjRZZFE0bWg4UHgwN0t5c25NVkZSVStsOHYxZXdBekx2Y0RSMFEwNlRrY2prZExTa3BPcGFTa2ZBNUFvdEZvL0l6SlpNb0hBS2ZUK2QvRnhjV0hyVlpyT1lCRXM5bDhWV2xwYVVOdWJ1NGE0TlBDN0hLNW5nT1FBeUN0c0xCdzk3eDU4dzRCUUZKU1VxR3FxdEpxdFM0R2tHS3hXSzZJSG9kaGl2eXNXYk0yQVVndUtDajRUVmxaV2F2VDZYd0NRTExUNmR4ZVVsSnlJancyUHovL3QzUG56bjNIYkRibkFjaWNNMmZPRy9uNStVOU94T05IUkRTWnpmUjRQRDNKeWNtTEJ1akxWRlZWRHhYL2lQVDA5SytYbFpXMUFwOFc1cVNrcE5uaC90VFUxQytvcXFvRFNEQ2J6UTVWVmZYMDlQU3ZSODh4MGlKdk1wa0tBTUJxdFM2SjNrOU9UbDRVaWpVQXlGSlZWUS85anlpY3c0M2w1ZVVmWDlwRFEzVDVHR0tkQUUwUEZvdkZKWVF3K0h5K3FnSDY4Z0dJam82T0k5SHRQVDA5Snd3R1F6WUFKZHdXQ0FSYW92cmJBUWdBaVg2L3Y3R3VydTZyZVhsNUQ5dHN0bjl2YW1xNnU2T2o0eThqemErN3Uvc2pBTkIxM1JmYWJ3RUFUZFA4b1JDRHhXSnhBaEJGUlVYVkEweGhCQkFjNmZHSUpncUxQRTBJS2VVWkFMQllMSE82dXJvT1JQZDFkWFY5Q0FCbXM3bkk3L2Z2QzdjYmpjYkNucDZlSmdENlNJN1IxdGIyZEZ0YjIzTU9oMk5EUVVIQmM0Y1BIN1lMSVFLaGJnc0FId0FrSmlhTzZSNTYrQnlPSGoyYTcvZjdHOFl5QjlGRVU0WVBJYnAwZnIrL3FiMjlmWmZUNmR3ZXV0MWhzRnF0RlNhVHlRWGdkSHQ3K3d2NStmbmJyVlpyR1FDRDJXeStNaWNuNTZHV2xwYU5JNW5mWkRMbHA2U2tMQUFndTd1N1R5cUtZZ0lndXJxNmptbWExbUczMjc4V0NqVm5aMmQvWjR6bjBPanorZDdPeWNsNXpHdzJPMExuVUI3Nk93RFJwTVJuOGpSaGFtdHJWemtjamcyRmhZVjdFaElTVXYxKy83SGEydHFWb2I3YjgvTHlmdUp5dWY1b01CZ3lnOEZnN1prelp6YWNQWHYyOFpITUxhVTBPSjNPWHhtTlJsY3dHS3lycmEzOUNnQUp3Ti9RMExBcU56ZjNzY3pNekx1Q3dXQnplM3Y3UzZtcHFkZVA1UnhxYW1wdWRibGNQeXNxS3ZxYkVNTG85L3VQTkRZMlBqQ1d1WWlJaUlpSWlJaUlpSWlJaUNoK2lGZ25jQ2xVVlgwVHdIV3h6bU02azFMdXI2cXF1akxXZWREQXVFWmlMOVpyWktxL2hKSVhiNHdKSVQ0YjZ4eG9TRndqTVJick5SSVhMNkU4ZVBCZ3JGT1lscnhlNy9CQk5DbHdqY1RHWkZnalUvMlpQQkVSRFlGRm5vZ29qckhJRXhIRk1SWjVJcUk0eGlKUFJCVEhXT1NKcGdDUHg3UFk0L0ZjaXpoNVJSeE5IRjR3UkZQRE1pSEVkendlejNrQWZ3Q3dvNk9qNHk4blQ1NE1ERGVRcGpjK2t5ZWFRb1FRNlVLSXU0UVFlMUpUVTg5NFBKNy9xcWlvdURFM045Y1M2OXhvY3VJemVhS3BLMVVJOFEwaHhEZnNkbnVuM1c1L1NkZjE1LzErLzV2SGp4L3ZpSFZ5TkRtd3lOTWxVMVZWbDFKS0lZUU9RRW9wSlFBcGhKQzQ4TVVkTXJvL3VxMWZYSGllY0w4ZTNSK09qMnJUQnp0V3FFM3ZkL3orOCtoRHpIM1I4ZnZuSE82UFB0Wkl6bjI0WSttNjNtZDhhSHU0eno2eEFsaWxLTW9xcTlYYTdmRjRYcEZTUGp1VzN5ZkZGeFo1dW1TaElpWVF1cDR1YlBZMWxyYisvWmRyM29tZVo3Z1lSYm0wdTZoU1NrVUlrUTdBZmtrVFVWeGdrYWRMVmxWVmxSQzFLOEkvQ3hjdUZHZlBubFVDZ1lEbzdlMFZ2YjI5d21hemllN3VicVczdDFkb21pWjBYUmVwcWFtUmJVM1RSRzl2cjJLeFdJU3U2MEpLS1l4R294TGUxblZkSkNVbGllaDlYZGNWbzlFWWFRdi9KQ1ltQ2szVGxQQjJLRjRKOXhzTWhqN3hVa3FSa0pDZ1NDa0ZnUEMra0ZJcS9XSWkvY3FGaWh6cEF5QVVSUkZSYmNwQTg0VDJJL0hoMktoNSs4d2hoTGhWQ0RIVVZ4YjZBZnl2bExKYUNMSHowS0ZEN3dLQXFxcGJMOE92bktZUUZua2FiK0hiREhqcnJiY3U2bXhxYXByZ2RPS0R4K09aQjZCUGtaZFNkZ29oL3FUcitnczlQVDB2SERseXhCZWo5R2dTWTVFbm1sbytBZkNHbFBLNXMyZlA3bXhxYXZMSE9pR2EzRmpraWFhRy85TjEvY3M5UFQydkhqbHlKQmpyWkdqcVlKRW5tZ0txcXFwZWlIVU9ORFh4elZCRVJIR01SWjZJS0k2eHlCTVJ4VEVXZVNLaU9NWWlQd3FIRHgrRzErdEZWMWZYbEppWGlJaEZub2dvanJISUV4SEZNUmI1TWFpcXFzS0tGU3R3MVZWWDRkNTc3MFY3ZXp1QVQyKzd2UHp5eTdqdXV1dXdhZE1tQUVCUFR3OSsvdk9mNCthYmI4YVZWMTZKRzIrOEViLzg1UytoNi9xQTgyL2J0ZzFMbHk1RlkyTWpBQ0FZRE9MaGh4L0dva1dMc0dEQkF2endoeitFeitjYjhwaEU0MDNYZGZ6NjE3L0c4dVhMSTlmeDBhTkhBUXgvallldjAzMzc5bUhseXBXWVAzOCticjMxMXNoNEFIam1tV2V3ZE9sU1hIWFZWWkhyZUtCYm1lRzJZREFZMmQ2MWF4ZVdMbDJLRzI2NEFmdjM3OGZUVHorTlJZc1c0ZnJycjhmYmI3OGRHVHNkMXhLTC9CaTgvUExMK01VdmZvR2RPM2ZpbzQ4K3dzYU5HL3YwNzl1M0Q3dDI3Y0tkZDk0SkFLaXNyTVJiYjcyRnpaczNZKy9ldlZpL2ZqMWVmUEZGYk4rKy9hSzVuMzMyV2V6WXNRT1BQLzQ0SEE0SEFHRGR1blU0ZHV3WW5ubm1HYnp5eWl0b2EydkRJNDg4TXVReGljYmJvNDgraWgwN2RtRHQyclhZdTNjdnRtM2JocGt6WndJWStUVytZOGNPYk4yNkZhKy8vanJzZGp2V3JsMEw0TUpuR20zY3VCSHIxcTNEbTIrK2lXWExsbzBxdDVNblQrS2xsMTdDL1BuejhhTWYvUWoxOWZYWXZYczNGaTVjaU0yYk4wZml1SmFtR0ZWVnBhcXFjcUw4OWE5L2xhcXF5cnE2dWtqYmE2KzlKaGNzV05Dbi85aXhZNUgrdHJZMjZmVjZaWFYxZForNWR1N2NLWmNzV2RKbjNLNWR1K1MxMTE0clAvamdnMGpjK2ZQbnBkZnJsY2VQSDQrMHZmUE9PL0thYTY0WjlKZ1RKZno0eC9vNm9NR04xeHI1NUpOUDVCVlhYQ0VQSERod1VkOW9ydkdHaG9aSS85NjllNlhYNjVXYXBzbVdsaGJwOVhybHpwMDcrOHdSSHRmWjJYbFJXeUFRaUd3M056ZExLYVY4OTkxMysrd2ZPSEJBcXFvcWUzdDdZN0tXSnNNYTRjY2FqRUYyZG5hZjdhNnVyajYzWHZMeThpTGJwMCtmaHBRU0xwZXJ6eHhPcHhQbno1L3ZNMjdMbGkxWXVuUXBTa3BLSW0wdExTMlFVdUsyMjI2N0tJK2VucDRCajBrMDNwcWJtNkZwR29xS2lpN3FHODAxbnBHUkVkbE9TVW1CbEJLOXZiMncyV3hZdTNZdHRtelpndC85N25mNHdROStBSS9ITStMOHd2K2lzRmd1ZkF0aVptWW1BQ0FwS1FrQW9HbmF0RjFMTFBKajRQUDVJaGRUZlgwOWJEWmJueTk2aVA0Q2lLeXNyRWhjYVdscHBMMnBxZW1pY2V2WHI4Zjk5OStQT1hQbTRKWmJiZ0VBcEtlbkF3QjI3OTROdTMzdzc0QVk2SXNvaU1aTFdsb2FBS0Nob2FIUGt4QmdkTmY0VUpZdFc0WWxTNVpnNjlhdGVPQ0JCN0Jueng0WWpVWUFRSGQzZDJUTmhlK2hqOVowWFV1OEp6OEcyN1p0UTJkbkorcnI2L0hrazA5aStmTGxnOFptWm1aaThlTEZxS3lzeElrVEo2QnBHajc0NEFNODhjUVR1UDMyMi92RUZoY1hZOE9HRFhqa2tVZnc2cXV2QWdCc05odFVWY1dtVFp2UTJ0b0tUZE5RVTFPRC9mdjNYOVp6SklwbXM5bncrYzkvSHBXVmxhaXBxWUdtYVRoKy9EaWFtNXRIZFkwUDV2VHAwNml1cm9ZUUFnNkhBOEZnRUZKS0ZCUVV3R0t4NEpWWFhnRUFCQUlCUFBYVVUyTStoK200bHZoTWZnemNiamUrOUtVdklSZ000cWFiYnNJZGQ5d3haUHlhTld1d2JkczIzSFBQUFdodmIwZGVYaDVXcjE2TkZTdFdYQlI3OWRWWDQ4RUhIOFJERHowRWk4V0NoUXNYWXNPR0RWaS9majFXckZpQm5wNGV1Rnd1M0hmZmZaZnI5SWdHVkZsWmlTMWJ0dUR1dSs5R1oyY25DZ29LVUZsWkNXQjAxL2hBTkUzRG1qVnIwTnpjakZtelptSGR1blVRUWlBcEtRbVZsWlhZdEdrVG5uLytlV1JsWldIUm9rWFl0Mi9mbU01aE9xNmxLZjN2a3ZBZk5BNGVQQmpyVktZbHI5Y0xBRGgwNk5DVXZvN2lHZGRJYkUyR05jTGJOVVJFY1l4Rm5vZ29qckhJRXhIRk1SWjVtbkNscGFVT1ZWWC9MZFo1RUUwSGZIVU5UUWl2MTF1bzYvcE5Rb2lWQUs0TU5WLzh1UTVFTks1WTVPbXlVVlcxV05mMW00VVFLNldVRmZIMkpoT2lxWUJGbnNhVnFxcGxBTDRJWUJXQTRwRysyNUdJTGc4V2VicGtxcXA2cFpUTGhSQ3JBQlNPWXR4MkFFSktLWERoUFJ0Q0NLR0U5OFdGcC80aU9rWUlvZlJyVThKeGc0eFRvdWErS0taLy8xRDU5Sjg3TkYvL2ZBWThmdi9ZNFk0MXduTWY5RmpoR0NsbDNMMU5uMGFIUlo0dW1hWnBxWXFpNUVvcFRhTXNLUDhLWFB4WklRUE5NWksyc2NTTWRWNEFrRklPR3hmZE5sN25NTUkyR2ZxaGFZNUZuaTdaKysrLy8yY0Fmd1lnUEI3UGZ3Z2g4cVNVMXdzaENvWWFwK3Y2TjRVUUVvQVVRa2hkMS9Yb2ZRQlMxL1hvYlYwSUlhTmlkRjNYSS9GQ0NLbHBXcVJmVVJROTNCZmQzbjhlVGRQNnhBb2haRzl2YjJSYkNDRVZSZEdqMnhSRjBYdDZlc0xiVWdnaHcvdENDSm1Ra0tBTElXUXdHT3dURXd3R0kzMktva2hGVVdRZ0VOQVZSWkVKQ1FteXM3TlRocmZELy9YNWZIcENRb0kwR0F3eUlTRkJKaVlteW5Qbnp1a0dnMEVtSlNWSms4a2tEeDQ4R0M3cUVrRGtZeDlqL1RHM0ZIc3M4alNlWkZWVjFacndqc2ZqK1FjaHhDb3A1WTFDaUxuOWc2dXJxMzgxc2VrUlRUOHM4blRaVkZWVnZRZmdQUURmOW5xOWJsM1hWd0c0V1FoUk1zeFFJaG9uTFBJMElRNGVQSGdZd1BjQmZMKzh2SHl1b2lpcllwMFQwWFRBSWs4VDd2MzMzNjhCOE9OWTUwRTBIZkJGekVSRWNZeEZub2dvanJISUV4SEZNUlo1SXFJNHhpSlBkSWxTVWxKdVZsVlYybXkyK3djSk1XWm5aMzkzM3J4NTFSVVZGVjBlanlkUVVsSlNZN0ZZVkxQWlBELzBocVhrY0hCdWJ1NURaV1ZsclNhVHFXQkNUb0RpR2w5ZFEzU0pzckt5VmdjQ2dWTnBhV21yVzF0YkgrdlhiWms3ZCs3clFnaWxxYW5wUHAvUHR3OUE0b3daTStacm11WlRGQ1U5T2pnOVBmMlc3T3pzN3g0L2Z2eTY3dTd1djAvWVNWRGNpb3NpSC82eVhLSVlTSjh4WThZWFQ1MDZ0WHoyN05tdldxM1dpczdPenVwd1oxNWUzazhVUlRFZk8zYnNhZ0NCVUhQM3h4OS92QWNBekdiei9IQ3N4V0x4T0ozT0ordnE2cjdtOS92M2pXZVNYQ1BUMTVTK1hTT2wzQi9ySEFnZmpEUXdLeXZyWHJmYmZicTh2TnlmbDVmM0dIQ2h5UFcvWFJIVlpnbzFLWGE3L1hzbEpTV25QQjVQME8xMk4xb3NGdThJK2t3T2grT25aV1ZsNXlvcUtud3VsK3YzQUdZTWxjOVE3WU9jMDBxLzMzLzBrMDgrK1dOSFI4ZWYwdExTVmtkMUoyWm1adjVMUzB2TEdueGE0QWVVbEpSa2M3bGNPMXRhV3RaOS9QSEh6dy81UUk0QzE4aWtNT0kxUWpSbEpTVWxGYXFxS3ExVzYySUFLUmFMNVFwZ1pFWGU0WEE4V2xKU2Npb2xKZVZ6QUJLTlJ1Tm5UQ1pUL25COStmbjV2NTA3ZCs0N1pyTTVEMERtbkRsejNzalB6Mzl5cUh3R2F4L012SG56M3N2T3p2NE9BR1JrWkh5MXJLenNESUJFQURBYWpaOEpuWWQ5c1BIaGM1MDNiOTU3K2ZuNVQ0MytrU1VhMnBSK0prOVRoNklvUVFBeUtTbkpDYUNqcTZ2cndBaUh6c3pNelB4V2ZYMzlIUjBkSFhzQjlBU0R3YjkxZDNmWEQ5T1hsWkdSOFpYbTV1WjcvSDUvRTRDUFdsdGJOOCtjT2ZPZmhzcG5OSGttSnllWFdpd1d6NWt6Wi80SEFNNmRPN2REVVJUTHpKa3pid0lBZzhHUUZBcnRHZTRrZzhGZ1hYSnk4cFVBMG9lTEpSb05Gbm1hRUg2L3Y3R3VydTZyczJiTldsZGNYSHc0SlNYbG1wR01zMWdzTGlHRXdlZnpWWTJ5endsQUZCVVZWYXVxS2xWVmxiTm56OTZka0pDUUNzQTRXRDZqeVhQR2pCbXJBWWp5OHZLajVlWGw3ZVhsNWMxQ0NGTkdSc1pxQU9qcTZxb0hJSk9UazkzRG5XZHRiZTFkbXFhMXo1MDc5MFVBeHBFOE5rUkVrNUhSNFhBODZuYTdXNEFMZjJ3TTNkTElEZ2VrcHFiZUVMNWRZemFiODFSVmxRUGROaG1tejZHcXFqU2J6YzdSNURPQzlqQ0QyKzArYmJQWjdqT1pUQVhobjdTMHROczhIazhRUUJZQXpKNDkrNCtGaFlXN0J6dDQ5TzBxaThXUzYzYTdQeXdvS1BqTk1Ea1RqUmlmeWRPRU1KbE0rU2twS1FzQXlPN3U3cE9Lb3BnQWlLNnVybU9hcG5YWTdmYXZoVUxONFh2Y0FPRDMrNXZhMjl0M09aM083VmFydFJ5QXdXcTFWcGhNSnRjd2ZZMCtuKy90bkp5Y3g4eG1zeVBVVng2NjF6NW9Qb08xOXorZmxKU1VMeGdNaG96VzF0YmZkSGQzL3ozODA5Ylc5cHltYWUwMm0yMFZBRFEyTm43TGFyVisxdVZ5UFcrMVd0MjQ4SXEydEprelozN1phRFQyK2NqbHJxNnVEMCtlUFBtUGFXbHAvNXlUay9QZ2VQOE9hSHFLaTVkUTB1UW5wVFE0bmM1ZkdZMUdWekFZckt1dHJmMEtMbnlMa2IraG9XRlZibTd1WTVtWm1YY0ZnOEhtOXZiMmwxSlRVNjhQajYydHJWM2xjRGcyRkJZVzdrbElTRWoxKy8zSGFtdHJWdzdYVjFOVGM2dkw1ZnBaVVZIUjM0UVFSci9mZjZTeHNmR0JvZklaSXM4K3NyS3lWbmQwZEx3Qm9MMWZWMjliVzl0ejRkZk1Cd0tCRXlkT25QQm1aMmYvMk9WeXZXWXdHR3k2cm5mNi9mNzM2K3ZydjlsL1hyL2YvMjVEUThPZCtmbjVUd1lDZ1JQbno1Ly93M2o5RG9pSWlJaUlpSWlJaUlpSWlJaUlpSWlJaUlpSWlJaUlpSWlJaUlpSWlJaUlpSWlJaUlpSWlJaUlpSWlJaUlpSWlJaUlpSWlJaUlpSWlJaUlpSWlJaUlpSWlJaUlpSWlJaUlpSWlJaUlpSWlJaUlpSWlJaUlpSWlJaUlpSWlJaUlpSWlJaUlpSWlJaUlpSWlJaUlpSWlJaUlpSWlJaUlpSWlJaUlpSWlJaUlpSWlJaUlpSWlJaUlpSWlPTFkvd092bHpJaG1wT29jZ0FBQUFCSlJVNUVya0pnZ2c9PSIsCgkiVGhlbWUiIDogIiIsCgkiVHlwZSIgOiAiZmxvdyIsCgkiVmVyc2lvbiIgOiAiNSIKfQo="/>
    </extobj>
    <extobj name="ECB019B1-382A-4266-B25C-5B523AA43C14-10">
      <extobjdata type="ECB019B1-382A-4266-B25C-5B523AA43C14" data="ewoJIkZpbGVJZCIgOiAiMjU0NTgzOTY5MDU0IiwKCSJHcm91cElkIiA6ICI2NzQ1MzM5NjgiLAoJIkltYWdlIiA6ICJpVkJPUncwS0dnb0FBQUFOU1VoRVVnQUFBZmdBQUFHRENBWUFBQURIelFKOUFBQUFDWEJJV1hNQUFBc1RBQUFMRXdFQW1wd1lBQUFnQUVsRVFWUjRuT3pkZDN4YjFmMC8vdGZWSHBia0pjdExzaTNic1IydlNHa3BzeVZsbGRWUFcyZ0pvM3lndjlLeUN0K1dVYUNoUUFrTkcwSVlaUlFvbjdJTGJkbFFvRkJLMDBKangzSHNKTjVEWHZLV1pNbWE5L2VITGFNNDhrcWNPREd2NStPUlIrNDk2NTRySjM3cjNudnVPUUF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jBmS2lWcXV6UzB0TEd3Rklscm92UkVSRXRCZVVTbVZoYVdscEF3RFZVdmVGaVBiRWI5bEV0RmNrRWttS1Vxa3NYT3ArRUZGOERQQkVTMHVTbnA3K3k5TFMwbWFielJZb0x5L3YxR2cwcXlmekZCa1pHZXZMeXNyYWJEWmJvS3lzckNNOVBmM1hBS1FBb0ZhckQ3ZmI3YUxCWURpaHBLU2sybWF6K1V0S1NtcWo5ZWZLbjZReW04MmJLaW9xQmxldFd1V3hXcTNQQXpETXAzOGxKU1diQWNCdXQvdnNkcnNZZTB3QUNZdHhEa1JFUklja3M5bDhYMmxwYWJOT3B6c0tnRnloVUt4VXFWUTVBR0N4V0o0cUtTbXAxV3ExbFFEa2FyWDZpTEt5c283TXpNemZBRjhFUjZ2VitqS0FEQUJKK2ZuNWJ4WVhGMWZOSng4QWNuSnlubG14WXNVLzFXcDFOb0RVd3NMQzkzTnljcDZjVC85aWd2blVMZnJwQVg1Zno0R0lpT2hRbEdpejJZSUpDUWxyNHVTbDJ1MzJ5R1JnblpLY25IeGhSVVZGSC9CRmNGUXFsUVhSZkwxZS95MjczUjRCSUowckg0RFJicmRISm9Odk5QK1V5c3JLMFhuMGJ6NEJmcC9QWWRaUGo0aG1KVnZxRGhCOVdXazBHcXNnQ0RLUHgxTWRKeThIZ09CMnUrdGkwNFBCWUtOTUprdER6T00xdjkvZkc1TS9Ba0FBSUo4clg2UFJXQUFJUlVWRlcrTjBUekZiLytaNWZvdHhEdUc5T1RZUk1jQVRMUmxSRkowQW9ORm9DcjFlNytleGVWNnZ0eHNBMUdwMWtjL24rMDgwWGFGUTVBZURRUWVBeUdJZGY4ZU9IVGsrbjY5aklmMmJqd054RGtRME13NnlJMW9pUHAvUE1USXk4cnJGWW5sMDhqYTVUS3ZWcmxLcFZGWUFQU01qSTYvazVPUThxdFZxS3dESTFHcjExekl5TW03cDdlMjlhNUdPMytueGVQNlJrWkZ4djFxdE5rOGV2MUtyMVI0M2ovNGhFb2tNQTRCV3F6MEtRSEtjUSt6M2N5Q2ltZkVLbm1nSnRiUzBuR3MybSsvSXo4Ly9tMVFxMWZ0OHZwMHRMUzNuVE9hZG41MmQvVnVyMWZxdVRDWkxEUVFDTFU2bjg0NysvdjVIRnV2NERRME5QN0JhclE4VkZSWFZDNEtnOFBsOGRaMmRuZGZPcDM5K3YzL1h3TURBWXdVRkJXK0lvdWphdG0yYktjNzU3ZmR6SUNJaUlpSWlJaUlpSWlJaUlpSWlJaUlpSWlJaUlpSWlJaUlpSWlJaUlpSWlJaUlpSWlJaUlpSWlJaUlpSWlJaUlpSWlJaUlpSWlJNmVBaEwzUUdpUTVIZGJ2OEF3RGVYdWgrME9FUlIvS3k2dXZwclM5MFBvc1VrV2VvT0VCMmlHTnlYRVVFUURsdnFQaEF0TnRsU2Q0RG9VTFpseTVhbDdnTHRvOVdyVnk5MUY0ajJDMTdCRXhFUkxVTU04RVJFUk1zUUF6d1JFZEV5eEFCUFJFUzBEREhBRXhFUkxVTU04RVJFUk1zUUF6d1JFZEV5eEFCUFJFUzBEREhBRXhFUkxVTU04RVJFUk1zUUF6d1JFZEV5eEFCUFJFUzBEREhBRXhFUkxVTU04RVJFUk1zUUF6d1JFZEV5eEFCUFJFUzBEREhBRXhFUkxVTU04RVJFUk1zUUF6d1JFZEV5eEFCUFJFUzBEREhBRXhFUkxVTU04RVJFUk1zUUF6d1JFZEV5eEFCUFJFUzBEREhBRXhFUkxVTU04RVJFUk1zUUF6d1JFZEV5eEFCUFJFUzBEREhBRXhFUkxVTU04RVJFUk1zUUF6d1JFZEV5eEFCUFJFUzBEREhBRXhFUkxVTU04RVJFUk1zUUF6d1JFZEV5eEFCUFJMc0pCQUlBZ0Vna0FxL1h1OFM5SWFLOXhRQlBSTHY1NWplL0NRRG83ZTNGZWVlZHQwZCtPQnpHWjU5OWhxR2hJZlQyOXVLUlJ4NUJPQnplbzF3d0dFUjNkemUyYk5tQ045NTRBLy82MTcvMmU5K0o2QXV5cGU0QUVTMnVqbzRPUFBqZ2cvajg4ODh4UGo2T3lzcEszSGpqamNqS3l0cnJOa2RHUnJCbHl4WjgrdW1uK09pamp4Q0pSSERISFhlZ29xSUNPM2Jzd09XWFg0Njc3cm9MRjE5OE1mcjcrK0gxZXFGU3FaQ2NuSXlVbEJRWWpVYVVsWlV0NGxrUzBWd1k0SW1XbVk4Ly9oaGYrY3BYc0c3ZE9vUkNJZHg4ODgxWXQyNGRubnJxcVFXMzFkL2ZqN1BPT2d2dDdlMG9MaTdHNnRXcmNlZWRkOEpzTm1Oa1pBUnF0UnIzM25zdk5tN2NpTEd4TWJTMXRlR2RkOTZCVnF1RklBaTd0Ulh2S3ArSTloOEdlS0psNXR4eno0VkVJdGx0LzdMTExrTWtFdGt0ZmJyb3JYbWZ6NGR2ZnZPYnVQYmFheUdUeVhEOTlkZWpwS1FFU3FWeXF1enp6eitQTFZ1MjRKeHp6a0Z4Y1RHdXV1cXFxYnlFaEFTODg4NDc2T3JxZ3RQcFJHdHJLeG9iRzNIKytlZmp3Z3N2M0E5blRFVHhNTUFUTFRQVGcvalEwQkNTa3BKbURlNEE4T0dISHdJQWpqNzY2S250VHo3NUJOZGRkeDFrc2k5K1ZVUWlFY2hrTW16WXNBSHZ2ZmNlYnIzMVZ0eDExMTBvS0NpWUtyTmh3d1pjY3NrbGVQWFZWL0hjYzg4aE96c2JhclY2c1U2UmlPYUJBWjVvR1F1RlFuajIyV2R4eGhsbkxLaWUxK3VGS0lxNDdiYmJaaTFYV2xvS3M5bU1GMTU0QWV2V3Jkc3RiKzNhdFhqMDBVZGhOQm9SaVVUdzE3LytGZi96UC8rejRITWdvcjNEQUUrMGpHM1lzQUVTaVFRLyt0R1BaaTBYQ29YdzczLy9HM1YxZFJnZkg4Y3BwNXlDaHg1NkNEZmNjRVBjOG1xMUdpKzg4QUlBNE13eno1eEtGMFZ4dDNKNWVYbDQ1cGxuOFA3NzcrT29vNDdDYWFlZEJxbFV1bzluUlVUendRQlB0RXpkZDk5OXFLNnV4aE5QUEFHRlFqRnJXYi9majZ1dnZocUhIWFlZRkFvRjNuNzdiYWpWYWppZFRtemV2SG1QOGtjZmZmVFU5a3N2dlFTcjFZcUtpb285am1PMzIvSFJSeDloNDhhTnlNdkxXNXdUSTZKNTRYdndSTXZRZ3c4K2lILys4NTk0N0xISGtKeWNQR2Q1clZhTER6NzRBQTg4OEFBa0VzbUNucGUvOTk1N0NBYURjRGdjTUJxTnUrV2RmUExKR0JnWVFHcHE2b0xQZ1lqMkRhL2dpWmFaUng5OUZCOS8vREVlZi96eGVRWDNLSzFXdTBkYU1CakVEMzd3Z3hucmhFSWg3TnExQ3hVVkZYajc3YmV4Y3VYSzNmTHo4L054MkdHSDRlNjc3OFl0dDl3eS81TWdvbjNHQUUrMHpEejIyR01BZ0JOT09HRzM5TTJiTjJONGVCZ1hYM3d4WG5ubGxUbEgxUU9BWEM3SFN5Kzl0RWQ2OUJaOVRVME56R1l6TkJvTlhuMzFWVng2NmFVQUpwN0Z2L2ZlZTNqenpUZHg0NDAzNHV5eno4WkREejJFU3krOWRJLzM0NGxvLzJDQUoxcG10bXpaTW1PZXlXVENuLy84NTdoNVhWMWRDSVZDdXoxSER3YURzNDU4LzllLy9vWEt5a3I4NVM5L1FTZ1V3cEZISG9uZTNsNk1qWTNobzQ4K3dpOS8rVXVrcHFiaXdRY2Z4T09QUDQ3eDhYRytMa2QwZ0REQUV4RUE0S2FiYnNMQXdBRE9QLy84cVRTNVhJNi8vdld2ZTVTTlhzRi8vL3ZmUnlBUWdGS3B4TXFWS3lHUlNHQXltZkRFRTAvQVpyTk5sUzhxS3NMZGQ5KzkvMCtDaUtid1hoblJYckRiN1NJdys5VXlIUnBXcjE0TkFLaXFxdUx2UTFwV09JcWVpSWhvR1dLQUp5SWlXb1lZNEltSWlKWWhEcklqb2dNcStzd2JtQmpEVUZ0Yml3c3V1QUFBSUFnQ2REb2RTa3BLY09hWlowNnRjRWRFQzhjcmVDSTZvSjUrK21rQTJHTUszRTgrK1FTZmYvNDVYbjMxVlh6bk85L0JwazJiY1BQTk55TVNpU3hCTDRrT2ZRendSSFRRRUFRQlNVbEpPUEhFRS9HSFAvd0JXN1pzaVR2UkRoSE5qUUdlNkNCVVcxdUwxYXRYNC9YWFg4ZUpKNTZJazA0NkNaOTk5aG1lZmZaWnJGbXpCaWVjY0FMKzhZOS9USlVQQkFLNDg4NDdzV2JOR2h4OTlORzQ0WVliNFBGNHB2SmZlT0VGbkhqaWlUamlpQ04yZXg5OXB2VFBQdnNNNTV4ekRyNzJ0YS9oOU5OUDMrMXFlMlJrQkZkZGRSV09PT0lJbkg3NjZYanl5U2V4ZXZWcUJBS0JlZlZsdnZSNlBjNDk5MXk4OHNvckM2NUxSQXp3UkFlMXBxWW0vT1V2ZjhIaGh4K09YLzNxVjJodmI4ZWJiNzZKWTQ4OUZ2ZmVlKzlVdWZYcjEyUG56cDE0NFlVWDhNWWJiMkI0ZUJqMzNITVBBTURoY09DdXUrN0MrdlhyOGNFSEgrRGtrMCtlTlIwQXhzYkdzRzdkT256eXlTYzQ5dGhqc1dIRGhxbThtMjY2Q1c2M0c2Ky8vanFlZlBKSmZQTEpKN3YxZWJhK0xGUmhZU0hhMnRwNG01NW9MekRBRXgzRXpqcnJMR2cwR3B4eXlpa1lHaHJDQlJkY0FJMUdnNU5PT2dtZG5aMEloOE1ZSGg3R1cyKzloZXV1dXc0bWt3bUppWWs0Nzd6ejhNRUhId0NZbUkxT0VBVDA5dlpDbzlHZ3RMUjAxblFBV0xObURheFdLNXFibTVHUWtEQTFqZTN3OEREKytjOS80c29ycjBScWFpcU1SaU11dXVpaXFYcHo5V1doUXFFUXBGTHB2T2JOSjZMZGNSUTkwVUVzTVRFUkFLRFJhQUJnYXRsVnBWSUpBQWlIdytqdDdZVW9pamo3N0xQM3FCOE1CbUV5bVhEcnJiZGk0OGFOK09NZi80anJyNzhlTnB0dHhuUUEyTFJwRTE1NzdUVlVWRlJNSFNzU2lhQzN0eGNBa0pPVE0zVU1uVTQzdFQxWFgrUnkrWUxPdjdhMkZzWEZ4UXVxUTBRVEdPQ0pEbkhSSldIZmZQTk5wS2VueHkxejhza240L2pqajhjRER6eUFhNis5Rm4vNzI5OW1USGM0SEhqNjZhZng4c3N2dzJxMVl2UG16WGozM1hjQkFBa0pDUUFBcDlNNXRkM1gxN2VndnN4WGYzOC9Ybnp4UlZ4OTlkWDcxQTdSbHhYdmV4RWQ0a3dtRSt4Mk8rNisrMjcwOWZVaEhBNmpvYUVCbjMzMkdRQ2dwNmNIVzdkdWhTQUlNSnZOQ0FRQ0VFVnh4dlJRS0RSVnorVnk0Zm5ubjU4Nmx0bHNSbjUrUGpadDJnU1h5NFd1cmk0ODg4d3o4KzdMWEVSUnhORFFFTjU2NnkxY2NNRUZPUFhVVTNIU1NTY3Q0cWRGOU9YQkszaWlaZUNPTys3QTdiZmZqalBQUEJQQllCQldxeFZYWG5rbGdJbmIrTC81elcvUTFkV0ZyS3dzckYrL0hvSWd6SmllbTV1THRXdlg0cHBycmtGYVdocldybDJMVHovOWRMZGozWFRUVFRqeHhCTlJXRmlJNzMzdmU2aXJxNE5NSnB1ekx3Q21KclU1NG9namRsdXM1NWhqam9FZ0NORHI5U2dySzhPdmZ2VXJISG5ra1FmZzB5TmFucmg2RXRGZTRHcHlYM2o5OWRmeHlDT1A0SzIzM2xycXJ1d1ZyaVpIeXhXdjRJa1cyY1VYWDR6UFAvOThxYnR4d01WT1FYc3dLaTB0M2UxeEF0Rnl4MmZ3Ukl2c3l4amNEd1YxZFhWTDNRV2lBNHBYOEVUN0NXL2ZIendPOXJzTFJQc0RyK0NKaUlpV0lRYjRBMCtpMCttT05wdk45d0ZZMkt3ZiswQ3RWaDgrT1RBc1lhNTh0VnFkWFZwYTJvaFovbjNNMVI0UkVTMHQzcUkvd01yTHk3c0FpSEs1UEtPenMvTjZBTUdsN3ROMFBwL1BVVmRYVjdqVS9TQWlvcjNIQUgrQU5UYzNueXFLb3FLa3BHVHozS1dKaUlqMkRtL1JIMkJlcjdkcWIrcEZiNG5yOWZxVFY2NWNXVyt6MmNZTENncmVBcEFhbTQrWVcrWXhhYXBvbWw2dlB5WmFQejgvLzgxby9YakhpclpsTkJxdktDOHY3Nm1zclBSbFoyZmZIMXZXWURBY1dWSlNVbTJ6MmZ3clY2NnNVNnZWaCsvTitSRVIwZUppZ0QvRXBLYW0vcWkrdm43TnpwMDc4MlV5V1hwdWJ1NERlMXRmTHBkbnpGVmZxVlRtbTgzbWpTMHRMZWZWMU5Ta0RRME5QVHV0dmN2YTJ0cE9xNjZ1VHZmNy9hMjV1Ym1QN2MxNUVSSFI0bUtBUDhRNEhJNGJBZlQ1Zkw0dXA5TjVSMkppNHVsN1c3K3ZyKy9PdWVwTEpKSUFBRkdwVkZvQXVMMWU3MjR2ZVRzY2ptdDhQbDhYZ09HQmdZRUgxR3AxR1FEcHdzNktpSWdXR3dQOElTWVFDRGlpMjhGZ3NGc2lrU1JnQVFFMXRuNG9GT3FhcTc3UDUrdHNiVzM5WVZaVzF2cVNrcEphblU1M1RHeSszKy92am1uYmhZbnBqdy9ZMndGRVJCUWZBL3doUnExV0c2TGJTcVd5S0JnTWRnRUlDNExnbjB6V1JQUGxjcmxoSHZVZEFNS3pIWE40ZVBqWjJ0cmFQSS9IODM1dWJ1N0wrM3dTUkxUY3FWUXFWZDdrdG5aSmUvSWx4Z0IvaUVsTFM5c0FRSzlVS290TUp0UDFBd01EVHdPQTErdmRHUTZIM2VucDZmODdXVlNkbHBaMjFWejFCd2NIbjV6dGVDcVZLa2VuMHgwTlFCd2ZIMitTU0NRcWNKRWlva1doMCttT3NWZ3NUMk1CLzZjVUNrWEppaFVyUHRScXRjZlBWazZqMFh4MUlYMUpUMCsvQnNEVUJVQlNVdEs1bVptWnY0bnBteW8zTi9jUGlCbTBPeE90VnJ2Q2FyVytDU0JsNWNxVi96VVlER2ZPVWx4YVdWazVzcEMrMHZ3d3dCOWdkcnRkakw0aVo3ZmJmWGE3WFl5dVREWTV3VXdEWnZtNStIeSt6UlVWRlkzRnhjV2Z1Vnl1ZDN0NmVuNFR6ZXJvNkRnM0pTWGw0ckt5c3BZVksxYTg1M0s1M28xVC85OFZGUlZOay9YZjd1N3VYajliZjBWUmxGa3NsaWRzTnR0WVdscmFGUzB0TGVjQkVQZjZBeUJhQnN4bTg3MFZGUlZPbTgwV0xDNHUzckszYjQrNDNlN1B0VnF0YlFGamFZeUZoWVYvRFFhRDNWYXI5V21sVWxrd1U4RVZLMWI4UFhiZmJyZEh5c3ZMSGVYbDVRNjczUjZaWGw0bWsyWGw1K2MvaDhuZlA4UER3Mi9yZExxVGtwT1R6d1NBckt5czlZRkFvQWZBK0Z5ZERJVkNZNElnS0FBTXRyYTJucGlVbEhRNlpuNHRXNUJLcGJ2ZGJkUnF0UldUWDN3WW8vWUJyOFFPRVdxMSt2Q1NrcExOVlZWVk9nQ2VwZTdQbDkxc3k4Vkc1ejNuWFBRSGo5bCtKbnV6WEt6QllEaHpkSFQwQXdCaVRrN08zWHE5L3BUYTJ0b3N6UEhsZDlXcVZYdjgzeFVFUVM2SzRoNFRYbTNkdWpVRlFQVFJHOVJxdFRrdkwrODl0OXY5VG1kbjU4OVRVbExPejh6TXZMMnRyZTBIYnJmN24vR090WFhyMXVocnMrckt5c3FlbXBxYXhEaDVVWXFpb3FLL2QzUjBYSldSa1hHMVdxMHVFd1JCSVlwaUFJQlVJcEVrUkNJUkZ3QkpYVjFkb1Y2dlB5a3ZMKy9GR1U1VmtFcWxDZUZ3MkIyYkdEMSthV2xwVTJ5NlVxbk05L3Y5elFEZzkvdGJWQ3BWY1c5djc2MERBd09QejlBK3pRTW51aUVpV3FEUjBkRS9SYmNIQndlZlRVNU9QaDhUVjV1emptZVJTQ1RhcXFvcU9ZQVFBSmhNcGh0R1IwZWZIUjhmYjQ4dE4va0ZjdW9MaDE2dlB6azNOL2NQZzRPRGozZDFkZjFxOHJqUEJJUEJ2cnk4dkQ4UERRMDk1WEE0YmdFd1ZsNWU3cGc4bHFhOHZOelIwTkJ3bkZxdEx2YjVmTnVqN1ltaUdNSEVzL0d4bU1NR2R1M2FkVFFBc2FXbFpiZGI2cFdWbFNQUjRCeTluZTV5dWQ2TnBzV2hxNmlvYU5xMmJac3BYbVpkWFYzc25RZVozVzRQMXRYVkZhalY2c090VnVzZkhBN0g1U01qSTYvTitFSFN2RERBRXhIdEhVR3RWcHROSnRPVi9mMzlEMk9PNEE0QVhWMWQxMGZMS1pYS0ZlbnA2ZGYwOWZVOU9FTzVvRnF0empLWlRIY2FESVpUMnRyYWZqdzZPdnBLYkRtWHkvVnVZMk9qUFNzcjY0bUtpb29XcDlQNVlHMXRyUm1BdUdyVktrOXRiVzIyWHE4L3hXS3hQTmJjM0h4T3RON3c4UEJ6bFpXVjNRREV4c2JHNDcxZTczOG5zMFFBTUJnTUoyUmxaZDBYTFMrVlNuVXJWNjdjSHQyZXgyZmpFUVJCT1QxUnE5VWVuNXViKzd0NEZVcExTNXNVQ29VbEVvbU1aV1ZsM1p1VmxYVXZzTWVYQVZvQUJ2aERoTS9uKy9kQ2JpRVMwZjZqMVdxUEx5b3EraHNBdUZ5dU54d094M1h6cWRmWDEzZDdkTnRrTWwwMU9EajRPQURYVE9Xa1VtbStSQ0pSOVBiMjNwS2JtL3Q3QUwrZnFlMldscGJ6TkJwTkdYWi9USkN1MFdoV3Q3UzBuRDAyTnZaaE5MR2pvK1Bpam82T2k2UDdhV2xwbDJSa1pHeVFTcVdHcXFvcUlTa3A2YnlCZ1lHSG5VN253OERFVlh0OWZYMFpBS3hjdWJJdTlyaDJ1ejBjQ0FRNkFVQ2hVSmlycXFxa0FNUklKRElPUUFFZ1lMVmFYMjFwYWJsNGJHenMvZWtCVzZ2VkhwK2RuYjNPNi9WV2RYWjIzaHp2ODZDOXd3QlBSTFJBWTJOajcxZFZWVWtWQ2tWeFhsN2VVN201dWI5dmEyczdkN1k2WnJQNTN1VGs1QjhCZ0NBSUNrRVFGSkZJeEpPU2t2S1R5U0tTeWVmV1V3R3VwcVltMGVQeC9BTUErdnI2cHFhSnR0dnRZcnp4T0c2Myt3MkZRbEdzMSt1L0laRklOR1ZsWmY5eE9wMmJyRmJyaTZJb0JpZWZwME1RQkxsRUl0SFUxTlFrQVlEVDZYekU2WFErRWgxYm90Rm92cHFRa0hDczBXaThBcGk0YWk4dExkMFpQYzdLbFN2cjZ1dnJTd0VnR0F6MmI5KytQUmNBeXN2TGU2Tmxnc0dnUTZWU1pRaUNZRktwVkVVQW5ERmQxU1luSi84Z0xTM3RaeHFOeGhZS2hZWmtNbGw2YVducEtRQWdpbUlvK29XQzloNERQTkVNYkRiYmNRQkMxZFhWbjJMeW1TbFJqRWdnRUtqdjZlbTVKVDgvL3k5dGJXMC9CTERINlBTb3pzN09YM1IyZHY0Q0FQTHo4Ly9xZHJzL2NUcWRkMGZ6VTFKU0xraEtTanFycWFucDVMM3RrRnF0dGhRVkZmM1g1WEs5RTRsRWZOdTNieThFRUpCS3BZa3ltU3lwczdQek1nREl6czYrUTYxVzIyZHFwNzYrZnVWa244NVBTVW01UkNhVHVldnE2b29uc3lVVkZSWDljL1ZsZkh4OGwwd215MDlOVGYxeFgxL2ZYY0RFRjRlMHRMVEw5WHI5dDJReVdWcFZWWlVTUUdCNlhadk54djl2aTRBQm5taG1Kd3VDY0pYTlpoc0M4Q0tBVjkxdTl5ZE5UVTMrdVNyU2w0bzRPUXAreHVBZUt5RWhZWTNCWURodGNIRHdLVXdNcEJNQnBHWm1adDdhMU5UMGczaDFLaW9xQnVLa3RjWHV0N2UzbnpNNk92cisxcTFialFCOGt5UDJBd0F3UER6OFJHRmg0ZWJPenM1ckFLaFNVbEl1YW1obytOWXMzWlNtcDZmL3ltQXduTHByMTY3VEtpc3JHNk1aU3FVeUx4UUtUVjJweStWeVkzUmduMXd1TjBiVHZWNXZkV3BxNm84MUdrM0Y1SmNmeU9YeUpKbE1sclpyMTY2akoxOEozaU80MCtKaGdDZWFneUFJeVFBdUFYQ0pYcTkzMld5MlA0a2lwd0w0c2xJb0ZDdTFXdTJxNGVIaFA2dlZhbU5HUnNhTlEwTkRMODIzdnNmaitYdFRVOU5wNmVucDEyZG1adjdXNlhSdVRFMU52V2h3Y1BEM1BwOHY3akxTMjdadDIyM1ZSN3ZkTG03YnRpMFg4VitaOVUxUEdCOGZieHNlSG40bU96djdKcmxjbmpNd01QQ0l6K2Y3TE42eGREcmRrVmxaV1pzOEhzOC9kKzNhdFFhQUZ3QlNVbEorYURhYkh4WkZNZHpkM2IwdVduNTRlUGlWMXRiV0h3QkFhbXJxUmRGMHQ5djlhWFoyOXAyTmpZM2ZBQkJPU2tvNlozaDQrTTNSMGRHcE94VEZ4Y1ZiWi9tb2FCOHh3Qk10akY0UWhCOUZkOWF0VzRmampqc09oeDEyR0xSYXpzajVaU0NSU01aTUp0UFZ1Ym01VDBjaUVjL3c4UERMSFIwZHZ3QW1KcXV5V3EwZlR0N09udkdLM3VWeXZlMXl1ZjZXazVQem1NVmkrWjBvaXNHaG9hSG5BZWdBdUdlcXR5OGNEc2ZOWldWbHUwS2hVRjlyYStzNTA3S05CUVVGVC9yOS9zYlUxTlJMSFE3SE5SNlBaMnBRbnNmaitlZmc0T0QvRFE0T1BvY3YzaFpJTXhnTWxhT2pvMitucDZmL1dxbFU1c2psOGl5OVhuL3l3TURBbzluWjJmZjcvZjZHVUNnVUJJRDA5UFRyaG9lSDM0dzk2TTZkTzFmRjZ5dHYwUytPWlJQZzQ4ek1OSFdKTmYxcVN4Q0UyUzYvWnMyTGMrVzJWMjN0U3gvbTA2bjkwSWU1TGxsbnpGL0UvdTExSHpETHY0ZnA5YUxIRlVWeHp0ZUIzbjc3YmJ6OTl0dFFLQlE0NXBoamNNSUpKOHhWaFE1eDQrUGo3VHQzN296Ny9Ocm44em5xNnVwV3pGSTlWYS9YSDZiWDYwOUtTa282S3hBSXREUTJOaDROUUV4UFQ3OGxJeU5qWFg5Ly82YnU3dTZOQUFhQitKUGpUS2IzVGs5ek9wMzNkSGQzM3dGQUV6TjVqam9wS2VtTWpJeU02MXd1MXp0S3BUS3ZxS2hvODhEQXdDT0RnNE52QVhBbUpTVWQ1L2Y3MjV1YW1yNlRscGIyYzdQWnZGRXVsNXNtMzVjWEFZVEx5OHQ3QkVHUVQvNlJkWGQzWHlXVlNyUDhmbitMeCtQNWFIUjB0RlVVUldsT1RzN1RKcFBwdXFhbXBqTUNnY0JnWGw3ZXhxR2hvZDlQanJRZmplMXY3TUE5V256TEpjQUxzd1VSUVJDbXYxNG16TEE5OTRIMmFHcnBIWXg5aW5XdzlXKysvVmxJdnlPUkNGd3VGd1lIQi9lMlc3VDhLY3ZLeXFyQzRmQ0l5K1Y2cjdtNStmVFk1WmZkYnZjSkNRa0pYOC9LeXRwZ05CcjcrL3Y3TndGQW5Cbm5abFZXVnRZdWw4dXpCZ2NIbjlEcjlhZm01dVkrNVhhNzMydHJhL3VoMSt1dEJnQzlYbitLMFdpOE5EczcrNzVkdTNhdEdoNGVmbkY0ZVBoRkFLTFQ2Ync3ZHZBZkpsYWJqSzQ0R2NZYzcvdDNkWFZkN3ZGNHBpYlZhVzF0UFZ1cFZLNW9ibTdlYmZLY3BxYW1rMTB1MXp2eDJqQVlEQ2N1NUp3cHZvUHJOKy9CWmJiUFpxYThXZXNjZSt5eFV6dHV0M3ZHc3VQajR6UG0rZjMrdUhtaFVFaVliVC9LWkRMTjJIWXdHSnd4THh3T3ordTRNNVVEZ0Vna0VqY3ZLU2xweG5yVDAyZHFZN1pqejFZbk5rK24rK0tDUFJ3T0MxS3A5R1pCRUM2WnFTNEFISG5ra1RqcXFLTncvUEhISXpWMTRqRXBwNm85K0N6MlZMWDdRSXA1VElpREx3YmY3U3NGSm1iWW0ybisrUG4yaHc1QnkrVUtmbi9ZMjF2b00vcm9vNC8ycmllTHlPRnd6RjJJQUFBMm04MDdQVTBVeFRGQkVENFVSZkYwUVJDd2FkT21wZWdhSGJybUcwd1hheFRuWEtQVUdkeVhNYTdVUXpRM0Y0QlhSVkU4dTcrLzMxaFZWZlh0ZysyeEE5RSttSDZoSjQxYmFuZnEvZEVSV2x3TThFUXoyeHlKUkw3cjkvdU5WVlZWWjFSWFY3L2djRGoyZUFXSmFERnB0ZHBLaFVKUnNvQXFtc20xM0JmMHJENXF4WW9WSDJpMTJ1T2kreWFUNlZxTHhmTEFMRlYwcTFhdEdsUXFsVVY3Y3p3NmNIaUxubWdHMWRYVnI4eGRpbWh4bVV5bWRhT2pvMjhNRGc3dW1HZVZnRUtoS0Nnb0tQaFRVMVBUS1pqaDlUeWowZmd6bzlINDA5aTArdnI2TW9mRDhmTzh2THdYNitycXlsVXFWWWJSYUx5a3FhbnBtT24xaTR1THQwb2tFcGtnQ0dwQkVCVDUrZm12VEc5cnZ1ZElCd1lEUEJIUkVrcE9UcjdRYkRiZkIwek5FYS9TNlhRblpHZG5iNXlwenJSbFdrTWRIUjJYRkJVVmZXZzBHaS90NysvZlkzVTZBT2p2NzkvazlYci9ZVEtaYm01cGFmbXVUcWM3S3JwQ25DQUkwcFVyVi81WEtwV21TaVFTaGRWcWZSUFlQV2dybGNxaW1wb2FOWURFd3NMQ1AvZjA5TnppOFhnK0FnQ2J6VGJUSUQ1YVFnendSRVJMYUdobzZLbWhvYUduQUNBdkwrK1BmcisvcGJ1Nys5Y0xiQ2JTMzkvL2YyYXorZTcrL3Y1bkFRekhLNlJXcTQ5d3U5M3ZBeE16emRYWDE1ZVZsSlRVTmpjM0grUHorYm9TRWhMV3BLV2xYZDdTMG5MR3RLcUNJQWpST3dNakRvZmordHpjM0VkMjdOaHhDb0NlQmZhVkRoQUdlQ0tpZzRCYXJUNWNMcGZuT3AzT08rTE5QUytSU0RRU2lVVGQwTkJRSHZ1ZWVaVEJZRGhKRk1WQVJrYkdWVDA5UGV1bTV3T0FYcTgvdnFlbjV4ZlJmYTFXZTV6ZjcyL3crWHcrQUVKS1NzcDVBd01EVHlnVWl1SkFJTkNnVnF1L1lyVmFud0VnU0NRUzFmU0phVXBMUy84T1RLeU9GODJMV1pTR2xoZ0RQQkhSMGt2SXk4dDdzcjYrL2pnQVBkUG1ubGVrcGFYOXpHZzAvclNucCtjT2o4ZFRINmQra3NGZ09MV3BxZWxrcTlYNjU1NmVucnN3YmRZNEFCcWRUbmU4U3FWNkM1aTQvWjZabVhsZFQwL1Arb0tDZ2o4T0RnNytuMXF0WHQzZTN2Nnpzckt5K3UzYnQ1ZjRmTDdQNnVycWlsTlRVMytTa0pEd2piYTJ0bk9Ua3BKTzkvdjkzYkgvNWJVQUFDQUFTVVJCVkY2dmQycFNBWnZOTnM3QWZ2RGhLSG9pb3FVbHRWcXRUNmxVcW1MRXVkMWRXbHE2UXlxVnF1dnE2bXhEUTBPL1I1eEJkT25wNlplNzNlNlBQQjdQUDF3dTF6c1pHUmxYVHkrVGxKVDBQYWxVYXFpdnJ5OFRCRUZsTUJqTzBHZzBxelVheldxRlFwR2JrSkR3MWZIeDhicXNyS3gxbzZPamY4WVhpOWFvVFNiVEw1eE81MzBBSUlxaVVGQlE4RlpLU3NvRm1CaTVueXlLSXQrblB3anhDcDZJYUFrWmpjWkxnOEdnUXhURkFBQnBaV1hsYnZNZFM2VlNRMXBhMnRWcGFXbFRRYnVtcHNZS1lHaHkxMlF5bWE1cWFXazVCUUI2ZW5wdUxpNHUvdS93OFBDVDQrUGpyZEU2ZXIzKzJHQXcyQjNkSHg4ZnIrM3I2N3MvT1RsNXJkUHB2QmNBNUhLNU56VTE5Y2NORFEzZm1Dd216OC9QZjk3cGREN3M5WHIvQ3dBakl5T3YrWHkrK3VUazVMTk1KdE1WSnBQcC93ME5EZjNmL3Zoc2FOOHd3Qk1STGFIKy92NlhBTGhTVTFNdkFSQ2VOa0llTnBzdE5EMHRobUMxV2g4ZkhSMTl5KzEyL3dzQS9INS80OERBd0JNNU9UbFA3ZHExNnpoTXpsWTNlZXQ5NnRVN3Y5L2YwTnZiKzFoS1NzcTVBd01EejJEaWRidVZHbzJtM08vMzc1b3NGdXpyNjF1WGw1ZjN2dEZvL0FrQUtCU0szRUFnMEJhN25aQ1FjSFI1ZVhsdmJXMXQraUorTkxTUGVJdWVpR2hwOVNIT0d1N3prWm1adVVHajBWUzB0YlZkSHB2ZTFkVjFvMHdtU3plYnpmZkhKTzl4RExQWi9PdUJnWUdIYzNOekh3ZUE5UFQwYS9yNit1N1B5OHViV3QvZTQvRnNsMGdrcXZyNityTDYrdnF5Y0Rqc2liY3RrVWhVZTNNT3RQOHd3Qk1SSFhwa0ZvdmxnZFRVMUlzYUdocE94UmUzNjZPOGpZMk5aeVFuSi84d0p5Zm5HUUQ2YUVaeGNmRi9GUXBGdGthanNSa01odE5jTHRjckNvVWkxMmcwWG00d0dMNlZrSkR3MVlTRWhLTVRFaEsrQVRxazhSYjlNcEtRa0xBbUVvbnM4bnE5M2RPeUpBQjBTcVhTcUZBbzBoVUtSWjdiN2Q0U0NBVGlqY1lsb3FXbnhNUjg3N0xKWi9PN3ljckt1a092MS8vUHpwMDd2eDRJQk9yaU5SQUlCT29hR3h0UHlNL1BmeTB6TS9PRzd1N3U2endlejhkdGJXMy9Dd0NwcWFrL0NRYURqclMwdEEyQlFLRE5ZRENjMXRmWGQrdjQrSGhiWDEvZmVxUFJlSWxDb1RDbHA2Zi9XaXFWNnFLVDRzaGtzcFI0MjlFeXJhMnRKL3Q4dnM3OTljSFEvREhBTHdHejJYeHZVbExTZVZLcE5Nbm44MjFyYjIrL3pPZnovVHRPVVlsT3B6c3lNVEh4ak03T3ptc0JCR2RyVjZmVEhhZlZhdGMxTlRVZEQwQ3NyS3djaWtRaWZsRVVnNklvZWtPaDBHZ29GT29QaFVMT1FDQXdIQWdFV3V4MnV5OGNEazkvbldZUFVxblVVRlZWbFFSZ1pPL09tb2htRTRsRXBtYURVNmxVNlN0V3JQZ3ZBR0Z3Y1BCMzA4dDJkWFd0NytycStpMkF3ZWw1c2J4ZTcrZTF0YlhsbUh4bExocmNBV0JnWU9DeGdZR0J4eVozNVFBTUFBWUF3T1Z5eWRQUzBzU2hvYUdYaG9hR1hwcmVMaEhOd0dBd25Ba2dDVUJpVGs3T0UrWGw1ZDJJczVaOGVYbDVUM2w1ZWJmZGJoY0J6T2Y1bHJLMHRIU1gwV2o4R1FDc1dyWEtNMGQ1MVh6Ym5pdzMwMENmTHgyNzNTN2E3WFl4bnRueURxUnQyN2FKZHJ0ZEhCc2JXK3F1N09GQTkyMCtQNitsL2pkRmh3YTczWDU1ZVhtNWRhbjdNUjk4QnI4RVJrZEgvNFNKcVNSSEJnY0huNVhKWkttSTg3Tm9ibTQrdGFtcDZYc0xhTnJmMGRIeFk2L1grL0ZpOVpXSWlIYXpTUzZYTjl2dDlpcWJ6WFpWZVhuNVFUdkJEMi9STHgxQnJWYWJUU2JUbGYzOS9ROWo4bFdXV0Y2dnQwcXRWaCsra0ViZGJ2Y24wZllsRW9tbXZMemNNYjJNWEM3UDJyRmpSN2JQNTl2dDlwN2RiaGVEd1dCWGJMbXFxaW91ZkU1RXRDZWJJQWcydVZ4K3Q4MW1xeGRGOFkvaGNQaU4ydHJhMnFYdVdCUUQvQkxRYXJYSEZ4VVYvUTBBWEM3WEd3Nkg0N3A5YlRNakkrTlhhV2xwMTBna0VsVjFkYlVLZ0NFWUREb2JHeHUvUGo0KzdnVGdBUUNkVG5lTXhXSjV3dWZ6ZFdOaUlNOFVVUlREdGJXMTJkRjltODBXMnRkKzBmNFhpVVR3ekRQUDROVlhYMFZmWHg5U1VsSnd6ejMzVE9WdjI3WU5Eenp3QUZwYVdtQTJtL0hyWC84YTVlWGxBSURQUHZzTTk5OS9QNXFibTVHV2xvWWJicmdCUnh4eEJHcHJhM0hCQlJmZzRZY2Z4c2FORzlIUzBnS0x4WUpiYnJrRkpTVWxjK1lEUUNBUXdQMzMzNCszMzM0YndXQVFYLy82MTNIRERUY2dJV0d2bGkwL0VHYjZNcnZROUFYVlhiMTY5VzRaNCtQamNldjQvZjVaanhjS2hXYk1ueW5QWkRMTmVRN0JZREJ1bVhBNHZPRGp6VlFuSlNWbDFucXoxWjJ0SDFHUlNHVEJkV2VxRTQ4Z0NDc0ZRZml0UkNMNXJkMXVieFpGOFZrQUgxWlhWLzhEd0pJOS9tR0FYd0pqWTJQdlYxVlZTUlVLUlhGZVh0NVR1Ym01djI5cmF6dDNYOXJzNmVtNXJhZW41N2Jvc28wYWpjWWFDb1g2TkJyTkdxdlZlblZuWitkUDNHNzNmN096c3gvdTZ1cjZKWmJ3SHgwdHJ2dnV1dzhmZi93eGJyMzFWcFNXbHFLam93TnF0Um9EQXhQcmxiejAwa3U0Ly83N29WS3BjT09OTjJMOSt2VjQ4Y1VYQVFCalkyTll0MjRkQ2dvS3NHblRKbXpZc0FHdnZmYmFWTnV2dnZvcUhuamdBU2dVQ3F4YnR3NjMzbm9ybm52dXVYbmxyMSsvSGc2SEF5Kzg4QUtVU2lXdXYvNTYzSFBQUGJqcHBwc080S2V6dStuQk5KYmRibys3anZyK0pvcTcvMWRVS3BWeHk4MlV2cGpIamtjbWl4OG1aa29IRnQ3WFlIRFc4Y01BQUlray9oUGxtZEtYVUw0Z0NMOEc4R3U3M2Q0NWVXWC8yclp0Mno1RG5HbUc5eWNHK0tVVENRUUM5VDA5UGJmazUrZi9wYTJ0N1lkWXhCOStRa0xDbXJHeHNYOFBEUTM5M3UvM2I4bkp5WGtPZ09oMnUvOCtNakx5bDhVNkRpMHR0OXVORjE5OEVROC8vREFxS3lzQkFGYnJ4UGlmYUlDLzhzb3JrWmFXQmdBNCsreXpjZm5sbHlNU2lVQWlrV0RObWpVWUh4OUhjM016RWhJUzBOWFZoVkRvaXhzM2wxOStPVkpUSjlZOVdidDJMYTY0NGdwRUlwRTU4MGRIUi9IV1cyL2h1ZWVlZzhsa0FnQ2NkOTU1dVA3NjY1YzB3TWNMQmpIbk05Y2RxNW1pNFc3cDA0TG12TDVJQzRJd3I3Ym5teWZPSjNMUFVuK1cvc3pWcDdqbEZ2Q1o3Tk54OTZIZmM3WWQvVXdGUVVpYnEyeE1IUVdBVEpsTVpzRDg3dmdzS2diNHBTZUtvaGpFNG42elV4cU54b3M3T2pvdUFJQklKS0lTUlRFY2lVUzhXcTMyYTBxbHNzRHY5emROcnlRSWdqVDJtYjBnQ05KRjdCUHRCMTFkWFFpSHd5Z3FLcHF4ak5Gb25OcldhclVRUlJHaFVBZ0toUUtiTm0zQ2E2Kzlob3FLaXFtcnJ0Z0FIcjExQ2dBNm5XNnE3bHo1dmIyOUVFVVJaNTk5OWg3OW1jL1Yydjd5K2VlZjc1RVd2YXF2cXFxU0graiswS0ZucmpjdVJGRjBDSUx3ZGpnY2ZyNm1wdVlqOEJiOWw0ZENvVmlwMVdwWERROFAvMW10Vmhzek1qSnVYTVQzVEZVQW9OZnJqL1A1ZkZ0RG9WRFFhclgrU2FWU0ZYZDBkRnpoOFhnK05CcU5seFVWRlcxdWIyOC9aM1IwOUpQWXlrNm44MDZIdy9ITDZINTJkdllkaTlRdjJrK1NrcElBQUIwZEhTZ3RMVjFRWFlmRGdhZWZmaG92di93eXJGWXJObS9lakhmZmZYZFIrcFdjbkF3QWVQUE5ONUdlenVuSmFYa1RSYkZWRUlTM0lwSEljMXUzYnYzWFV2Y25pZ0grQUpOSUpHTW1rK25xM056Y3B5T1JpR2Q0ZVBqbGpvNk9Yd0NBV3EzT3RscXRIMDZ1cXh5Si9hWm90OXVuNXBHZVlXUzdzYWlvNks5K3Y3L1pZRENjME52YmU2VlNxVHhzWkdUazVhR2hvWmN4ZVllZ3Y3Ly9JWS9IVStYeitScW5OeEFiM09QdDA4SEhaRExoNjEvL09tNjc3VGJjZlBQTnlNL1BSMU5UMDd3R3NrV3Z4SHQ2ZXBDYW1vcm5uMzkrVWZ0bHQ5dHg5OTEzNDVwcnJrRnFhaXFhbTVzeE1qS0N3dzQ3Yk5HT1E3U0Vkb21pK0tZZ0NNOVZWMWR2V2VyT3hNTUFmNENOajQrMzc5eTUweDR2eitmek9lcnE2bFpFOXhmeWlwckpaRHJYNC9GODFOWFZkVXRtWnViTlZxdjFuNElncUFGRXNyS3k3aFluMW11V0NJSWdGd1JCSGdnRU9uYnUzSGtrQUpTWGw3ZnQ0Mm5SRXJydHR0dXdjZU5HWEhycHBSZ2JHME51Ymk1dXUrMjJPZXZsNXVaaTdkcTF1T2FhYTVDV2xvYTFhOWZpMDA4L1hiUiszWEhISGJqOTl0dHg1cGxuSWhnTXdtcTE0c29ycjF5MDlvbVdnaWlLR3lLUnlMTTFOVFZ4cHdnK21QQWQ1K1ZEQ2NBL1E1NE1nQlFUaytrSWszL0NBTUlXaStYeGpvNk9pekRITkxnV2krWHBqbzZPU3dGNEY2L0xoNjdvM1pVdFcvYjg0aDU5cGhzdmo1YkdiRCtUbUdmdy9IMUl5d3F2NEplUG1ZSTdNREU2T080STRlaEF2TG5NdHh3UkVSMGNEcm9YQ0ltSWlHamZNY0FURVJFdFF3endSRVFIQjBHaFVCeTBDNWZRb1ljQm5tWVZYVW96T3FoTXJWWWZIcE1XcWF5c0hDb29LSGd2TVRGeElhdmVFZEdlbEdWbFpUdm1LcVJXcXkxcGFXbFhMNkJkdlY2dlB6VTJJU1VsNVlKNDJ6RzBBQlFMT01iZWtDcVZ5aFV4KzRhWWJiWFpiSDV3V25uZGZ1N1Bzc01BVDdQYXNXUEhFUUJRVlZXbGprMnZxcXJTVlZWVlNXdHFhb3FHaG9aK241V1ZkYnZGWW5rSy9EZEZ5MXhoWWVIZko3L3dMc21xT1Q2ZnJ6czVPZmxzVEZzc3ltNjNpNnRXcmZLc1dyWEtVMWxaNmN2T3pyNGZBSktTa2s1TFRFejhmbXhaaThYeXUzamJVWm1abWRjVUZCUzhqY2x6dE52dGtkTFMwcDNULzBUWHZ0Z2JXcTIycktpbzZCT0R3WEFHQUVWcGFlbC9VbE5UZnp5WnJUUWFqWmRGeXlZbEpaMVRYbDVlajRrdkhqUlBIRVZQKzBJRTBEODBOUFRpME5EUTMwcExTN2NZamNiTCsvdjdIMWpxamhIdEQwbEpTV3RWS3RXaTNFYWZLVGhPVDQ5RUl1TTFOVFdKdWJtNXoycTEycW5WY2twTFMydWkyM1YxZGNXUlNHUnM2OWF0Q1FCZ05wc2Y4dmw4VlFDUWtwTHl2eHFOeHFiVDZacmNidmVIT3AzdW00SWdLRXBMUzVzQUlIYTdycTZ1QUFDNnU3dHZ5YzdPdnQ5b05GN1EzOS8vb0NpS2dja0p1T1oxRHZNeE5qWlcwOVRVZEZwK2Z2N3JEUTBOTlkyTmpkOHJLU241SndESndNREExT3llU1VsSloxc3Nsa2VhbXBxK0IyQnNiNC8zWmNRQXZ3alVhdlhoSlNVbG05dmIyeS9Nek16Y0FFQnNhV241WVVKQ1FvWEpaRm9uaW1MUTRYQmNORHc4L1Bwa0ZaWFpiTDRyS1NucEhJbEVvblM1WEsrM3RMUmNER0FVQUl4RzR4WHA2ZW5YU3lTU3hNSEJ3VWNkRHNmL215MWRxOVVlWjdGWTdsYXBWS1dCUUtDcnM3UHpZcGZMRloxek5OVnF0VDZ1MCttK0ZRcUZlZ2NHQmg3UHlzcTZiZktLZkh5dXZpekFrTlBwdk05b05QNlVBWjZXS1cxV1Z0YWRUcWZ6anF5c3JQdjJ0VEZCRUpReC93K2hWcXV6VnF4WVVWZFRVNU1ZVXl6UlpyUDFBa0JiVzl1NW1abVp0M2c4bnYrNFhLNjNEQWJER1hxOS9xak96czVmeExhclZxdXo5SHI5S1oyZG5UL1hhRFJmVVNnVTVtM2J0dVZnNGd1NUg0Qm9zOW5HbzhFOGRqdUc2SEE0cG1ZbGl2MFNzSWlrWHEvMzg5cmEyaFVBWEFEUTJOaDRrdGZyN1l3dE5EWTJ0cTJscGVXVXNiR3h4WnVGNlV1Q0FYNFJxVlNxc3RyYTJzTGMzTnlIOHZQem54c1pHZm56dG0zYmNpd1d5ejJabVpuM1JnTjhUazdPWTBxbDB0clkyRmpwOC9uR0N3c0xYOGpKeWJtdnZiMzlSMHFsTXQ5c05tL2N0V3ZYOFdOalk1OXBOSnBpQUpncEhRRGtjcm0rdmIzOUlxL1h1OTFzTm0rd1dDeVBiTisrM1FvQStmbjVUMHNrRW0xTlRZMVZvOUVJWnJQNVQ3RjlucTB2Q3oxL244KzNUYWxVRm1IaU52MlNMTDFKdEw5a1ptYXVjN2xjSDdwY3JuOW5aV1V0ZXZzS2hXS2wzKzl2bWEzTTRPRGdIODFtOCs5Y0x0ZmJKcFBwNnJhMnR2OXZlcG0wdExSYkJnY0hId1lRc2xnc0R3OE9EdjR4SVNFaEh3QThIazhqWnA4ekk2N0pLL2pwWHdMMjZRbytKeWZuS1ZFVXh6bzZPcTRHSmg0eFJDS1JxU3YwU0NReXRtclZLcy9rcmhBS2hmcTNiOStldTdmSCt6SmlnRjlFZzRPRER3THc5UGYzLzE5eWN2TDVUcWZ6ZGdDZW9hR2hGMUpUVTMrQ2ljODdLU1VsNWJ4ZHUzYlpmRDZmQXdENit2cnV6Y3ZMZTc2OXZmMUhFb2trQUVCVUtwV1dzYkd4RDd4ZTcrY0FNRk02QUl5TWpQd1pnRWFqMFpTR3crRlJoVUtSQjBBT0lORmdNSnk2YytmT3d3RDBlTDFlOVBUMC9HYnkyUm9BR0dmcnkwTFBYeXFWeWpFeFF4NkRPeTByU3FXeU1EVTE5Y2ZidG0wclY2dlZ1ZnZqR0FhRDRSeWxVbG1Rbkp6OC9jbjFJM1lUYzB0ZFZscGEyaUtUeWRJTEN3dGZBNENPam80TEo0dEoxR3IxcW1BdzJBOGc0bks1M2dtSHc0T0ZoWVZWYnJmN1E3MWVmMUlnRUdnUEJvTzlaV1ZsYlFBUXU5M2UzbjZ1UnFQNXVzbGt1a29xbFNaVVYxZXJBR0RIamgwcjQvVjVwdlQ1YUc5di8wbDJkdll0T1RrNUc5dmIyMzhNQUZ1M2JrMUVuRW01VkNwVmJrRkJ3VWQ3ZTZ3dkt3YjRSVFErUGo0QUFKRkl4RE81M3dzQTRYQTR1bENNVEtQUldBQUlSVVZGVytNMG9mRDVmSjJ0cmEwL3pNN092dE5rTXYzQzRYQmM2bmE3UDVrcEhRQXlNek0zcEthbS9taHNiR3l6S0lyUlkwa25qd1d2MTlzUVBVQXdHQnlKYnMvVkZ3Q0JoWnkvUnFQNTJ0allXTlZDNmhBZENzeG04OGJlM3Q0TkFIb0I1QzUyKzhuSnlkOVBTa3I2Ym5Oejg3ZHpjbkllVTZ2VmgzZDFkVjBiV3liZUZYUWNrWjA3ZDY0cEtTbjVoOC9ucSt2dTd2NDFBR1JtWnQ3VzFOVDByZm4weGUxMmY5clgxN2NoZW5XdVZDcUxDZ3NMUDRqbXkrWHlyR0F3MkJWYnA3YTJObnMrYlU4elBuMUJxNHFLaXQ1NEJRVkJrSVREWWRkZUhPTkxqUUgrQUJORjBRa0FPM2JzeVBINWZCM3h5Z3dQRHo4N1BEejhzdGxzdmlNM04vZmwydHJhOUpuU2xVcGxmbnA2K25YYnQyOHZEUVFDOVhxOS9xVEV4TVMxQUJBT2gwY0JRS0ZRWkFVQ2dlajIxSC9FK2ZSbHZqUWFUYWJSYVB4WloyY25WeE9oWlNVeE1mSGJDb1VpMStsMGJ0b1B6U3ZUMDlOL2FUS1pybXByYXp2RDQvRjhWRmRYZDhTS0ZTdmVLQ2dvZUxPcnErdWkyTUx4bm9QSENmeHVoOE54UlhaMjlnTlpXVm5yQVVBbWt5V1ZsWlcxTlRVMWZhT2twR1NYMysvZm94MmxVbGtRdldLUDVmZjdkOFVFY1BXcVZhc0c5ektnN3lFcEtla2NVUlI5azNjaHNXM2J0blR3Q243Uk1NQWZZRDZmcjlQajhmd2pJeVBqL3A2ZW5pdDlQbCtQVnFzdEJaQTZOamIyZ1VxbHlwSEw1V2EzMi8yZjhmSHhKb2xFb2dJZ3FGUXFTN3gwVVJUbEFLQlNxWElDZ1VDUDBXaThJbm9zdjkvZjVQUDV0bWRuWjkvZTB0SnlnVXFsU3N6SXlMaDJ2bjJaeCtrSUFJeEpTVWtuWm1WbDNUWTBOUFRNOFBEd0M0djdpUkV0cmVUazVBc1ZDb1dsc3JLeUh3QUVRWkFDUUdWbHBhTzF0ZldzbUFHdEMyYXhXTzdXYXJXSE56WTJmc1ByOVZaUEpnODJORFNjVUZoWStCZVZTblZNYkhtWlRKWWFPd2l2c3JKeUJIRzQzZTVxaFVLUlgxTlRvd2VBaW9xS2dkam4xL1gxOVdYVDY4endQRjFaWGw3ZUhOMlJTQ1FhaVVTaXJxaW82QmRGY2VwWi91UkF1UVV2UkpXWW1QaHRuODlYUFhkSjJodGZpZ0JmVmxabVZpZ1VwMVJWVlQyNjFIMEJnSWFHaGg5WXJkYUhpb3FLNmdWQlVQaDh2cnJPenM1ckFVQVVSWm5GWW5sQ29WQllBNEZBYTB0THkza1R5ZkhUQTRIQVRxZlQrWURWYW4wbEdBeDJPWjNPVFFhRDRaVG9zWnFibTMrUWw1ZjN0TTFtNi9INWZOc0dCZ1llczFnc1g4WGs2bkd6OVFVQVNrcEtOZ01UNjlISHJyWmx0OXZkQU1SUUtEUTBOamIybjQ2T2pwKzZYSzUzRHN3blNIVGd0TFMwZkRkMlAvcldURTFOVFRZQXoyU2EyZWZ6ZGNadFlCWWRIUjIveE1RSTh1bFhyWjdHeHNiakFTVG01dWJPdXoyMVduMkVJQWoraElTRU5YNi92M0ZhZGhvbVIreXZYTGx5K3p5YlZEUTNONThlL2ZLUm41Ly9oa1FpVVFZQ2dZNzI5dlk5QnZoTkkwdE5UYjFnWUdEZ09jd1EvRFVhelZmNysvc2ZpZTZYbDVjNzRwVVRCRUVhT3dDUHZ1UldyMTZkYjdQWnJyRGI3ZitPblludHl5NGxKZVdDc3JLeWZib2RUMS9NOEJmUGJIbTBOT2J6ODVydnp6NDZteU8rbU9oR1ZWcGEybVF5bWE1ZjZMOGhBSHZjRXNmRVd5aXBBT1JhclhaVlpXWGwxQ3VyMDYvWVkvZFhyVnJseWN6TXZIM2x5cFhiQ3dzTDM5ZG9ORitKdHJkcTFTcTMxV3A5QllCOG51L2ZhMncyVzZpMHRMUXhPVG41TEFBcWk4WHlhRkZSMGI4QXlBc0xDOS9Qek15OEhST0RlZVBTYURSZm5lTjNUYnJOWmd0aWN2S2F5YzhqN2tXblNxWEtqUTRFcFBsYlZsZndkcnU5SkJLSm5DWUl3am1pS0s0U0JDN3ZuSmlZK0wzeDhmR3Q0K1BqSFdxMWVuVjZldnBOUTBORFR5NTF2NGdPVlQ2Zjc5L1QxbzRmYjIxdC9YcHVidTc3Y3JrODJlRndYTE9QaHhCV3JWclZMcEZJTktJb0J2cjcrKytQWmtpbFVuMXNvSk5LcGZyWWl0M2QzZGQxZDNkZkY1dW0wV2hXQ1lLZzZ1M3R2UjJUZCs1S1MwdDN6dGFCaElTRXJ3UUNnWGFIdzNHWlFxRllVVlpXVmo4K1B0NndhOWV1VXdFRUd4c2IveWN2TCsvM3BhV2wyd2NIQjUvczdlM2RoR2xYNlRxZDdxam9zL1Y0a3BLU2p2WDVmSFdZZWZJYUxRQTFBTDljTGk4VFl4NEowUHdjOGdIZWJyZFhBRGdkd0xrQVNpUVN6cFFhUzZsVUZwbk41azB5bWN3WURBWjdob2FHL3REZDNiMStxZnRGdEp4NHZkN3UrdnI2NHliSHNNeExmWDE5SHVLL2t4N2V1bldyRmhOWDh1TGtId0JBUzB2TGQwWkdSbDZMN3NmT01kL1oyWGtaNHZCNnZYV2RuWjJYeEw1YU85ZXNkQjZQNXg5MWRYWGxBRVN6Mlh5eXcrSDQrY2pJeUY5amlvKzF0cmF1MWVsMFIrbDB1dE1BK0thM3A5VnFqM0k2blEvRlAzdEFLcFVtdXQzdTkyZksxK3YxUitmbDViMGdDSUlzRW9uNCt2cjZmanRUV1lydlVMekVGZXdUOTlxK0xRakN1UUR5RjFEM0lVd01USXVldHpENUI4SVhsL3ZSL04zMkpSS0pBQUN4ZWJGMTRyVTdQVCttUG1MeXB4OTNwdnF4eDU3ZXhsVGU5RHJ4em1lMmM0MDVyOWsrcDkzT1J5S1J4TzNiYk9jNi9Yd211elQ5YzVwdm42ZnFSNDhaNTNqeCtyUGJNZWZxODdUUFF5RUlBcVJTS1VSeDR2ZnY5TCszYk5rQ09qaXNYajB4dzJ1OG4wazBiOXBWK2JLbFVxbHl4c2ZIMitlYlRvZXVRL0VLWGdpSHczcUpSSklwaXFKcWdiZmhMd09BdWVwTXo0L2RuNjN1ZlBxeUwvWDN0dTcreUlzdEV3MW9DNjEvc0o3UFF2TEM0ZkFlL3o1bStqeUlEZ1l6QlhFRzkrWG5VQXp3a1pxYW1yOEQrRHNBd1dhejNTZ0lRcllvaWljSWdwQTdXMFZSRkMvRjVPMHVRUkNtYm4xRkloRnhldnJrM3dBZ1R1YnZWaWUyM09RditkM3l3dUh3VkJ2eDZzV3JNNSs4ZU8xUDFwbGVkcmMraGtLaDNmSml6M0V5ZjdmOTZkdkJZSEJxTzE2NVlEQTR0UzJSU0tKMTRyWVh6ZmY3L1ZONUVvbGt0L3p4OFhGTWJ5OWFaakovdCtOSnBWTFI3WFpESXBHSTBmM1lQQUJ3dVZ4VGJVaWxVbEVtazAxdHkrVnlVYUZRaUoyZG5aREpaRk41U3FWU1ZLbFVvazZuRXovNjZDTk0vZ3hFdTkwZUJtYS9JaVRhRHd4WStEb1I5Q1YxS0FiNFdHSjFkZlZ2b2pzMm0rMHJnaUNjSzRyaUtZSWdySmhldUxxNitwSHBhVVJFaHdoWlJVVkZRMk5qNDFmM1lXSXFCUUNkVXFsTUJDRDErLzBOczVYTnlNaTR0cWVuWndNbXBxQ21ROHloSHVCM1UxMWQvVjhBL3dYdzg5V3JWNWRISXBGekFad21DTUs4Qjc0UUVSMU1ZdWFnbDB1bDBtU3IxZnJoOURLeHM5bWxwNmRmbTVpWStIMUJFSlFTaVVROU9UbU5SaEFFaFNpS2dYQTQ3STVFSW02ZnoxZmIydHE2TnJZZHE5WDZ5dERRMERPVEErclVHUmtadC9iMDlIQncyeUZxV1FYNFdGdTJiS2tGY0IyQTZ5b3JLMWRJSkpKemw3cFBSRVFMcFZBb3N1Tk5JUnMxL2IzMjBkSFJaOTF1OTd1aFVNZ25rVWk4UHA5dnpHNjNEMVZWVlJrQkRNelVqbGFycmREcjlTZFBMaGNOQUZKTVBKTGk0bEdIcUdVYjRHUFYxTlEwQUxocHFmdEJSTFJRZ2lBb1pwdDVUaEFFUmV5K3orZnJBdEExUS9FWm04bkt5cnBmRUFTWnpXYUxuWkZQbVA0Rm9xMnQ3Y0xoNGVIbkY5ZytMWUV2UllBbklqcFVpYUlZaURkM2ZOVDBBR3l4V0g1bk1CaStNNzFjUlVWRm5UanRGWS9vUWxicDZlblh5R1N5dE9ycTZoUUFiZ0JRcTlXV0ZTdFdiSzJwcVVsZWxCT2hBNDRCbm9qb0lMYlFLL2lPam82TEFWd2NtMmEzMjhWdDI3YVZZb1piOUg2L2YwZHJhK3RKbUF6dXdNUXNlWkZJWk1FTHlOREJnd0dlaU9nZ3R0QXIrSVV5R0F3bjVPYm12aHduU3hBRVFSR3YvZG5HQk5EQmd3R2VpT2dnSmdpQ0l0NDY4TEg1MFcyZFRuZGFibTd1RS9IS3hidEZEMHpjcG84WHNQUHk4djZZbUpoNFprTkR3MkZqWTJQYjlyYi90SFFZNEltSURsS3BxYWsvMmJWcmx5MHBLZWs4aDhOeFRYSnk4b1VKQ1FsZjYram8rQmttRjQ0eEdBeG5KaWNuWHpnME5QU1UyKzErSS9wY0haaDR0cDZZbVBqOTJ0cmFQQUMraElTRVl6MGV6OGVJbWQ4K0hvUEJjSUpPcHp1cHJhM3RSMWxaV2ZjM05EUWNENDZtUCtSd1pSWWlvb09UUGlNajR6ZGpZMk90UnFQeFp3QXdORFQwRkFEUmFEVCtGQUFLQ2dvK0NBYUR6UmtaR2V2MGV2MHBzWlVURXhPL25aS1NjdkhPblR1L2pZbkZZR1FaR1JucmNuSnkvb0NKVitEaVNreE0vRzV1YnU2TGJXMXQvenM4UFB4Y0tCVHFzMWdzVDJKaWtodzZoRERBRXhFZGhOTFQweThaSFIzOUN3QlhKQkx4QTBnR2dJNk9qa3Y3Ky9zZlZDcVZSUWtKQ1lkNXZkN3RyYTJ0YXcwR3c4blJ1c25KeVQvSXpzNit2Nm1wNlVRQXZaUEpNb2ZEY1lGR283SGw1ZVU5aTJtLy94VUtSWEZlWHQ2TEZvdmwwYWFtcGgrNFhLNjNBS0NscGVVQ21VeG1LQzR1L2t5djEzOExoK1lpWlY5S3ZFVlBSSFFRR2g0ZS9wTkVJaGtIZ1A3Ky9vY3JLaW9hUkZFTVJmTUZRWkIwZFhYOUNrRFE2L1YrSGwwT05qVTE5Y2NXaStYeFNDUXlWbHhjL0RrQVJDSVJ2eWlLdm5BNDdJbEVJdDZFaElTakxSYkxveDBkSFJjcGxjcENzOW44TzUxT2Q5VEF3TUR2dDIzYlZnSmdNS1lyL3BhV2x1K2xwcWIrTkRjMzl3K0JRS0JuNTg2ZGh3RUlITGhQZy9ZR0F6d1IwVUhJNy9jM1I3ZTd1N3V2Nys3dXZuNCs5UVlHQmw3MmVyMDFYcSszQThBdzRnUml0VnB0VGtsSnVRcUF5dS8zTjQyTWpMelExZFYxL3VRa09mR0lBd01EdnhzWUdQaURWcXN0aU5jbUhYd1k0QThSQ1FrSmF5S1J5QzZ2MTlzOUxVdUNpY1VqakFxRklsMmhVT1M1M2U0dGdVQ2dmaW42U1VSTGJqUjZOVDhUbjgvWDZYQTQvbDkwZjJCZzRQRjV0dTBiR3h1cjNhZmUwUUhEQUwrZkZCWVcvbDJuMHgxYlZWV2xBK0NKVTBTaTArbU9URXhNUEtPenMvTmFUSTZJbllsT3B6dE9xOVd1YTJwcU9oNkFXRmxaT1RSNTJ5MG9pcUkzRkFxTmhrS2gvbEFvNUF3RUFzT0JRS0RGYnJmN3d1SHduRXRMU3FWU1ExVlZWUktBa2IwNjJUbW8xZXJEUzBwS05zL3lXUkFSMFNKamdOOFBrcEtTMXFwVXF1TFp5cFNYbDNjQkVPVnllVVpuWitmMW1DUEE5L1QwM0ZwYVdyck5hRFJlM3QvZnYwa1FCRVZ0YmUxc1UwaXFBS0NtcGlZZHdLd1RZZGp0OWxsZm1TRWlva01QUjlFdlBtMVdWdGFkVHFmemp0a0tOVGMzbjlyVTFQUzlCYlRyNytqbytMSFg2LzE0SC90SFJFUmZBcnlDWDJTWm1abnJYQzdYaHk2WDY5OVpXVmt6bHZONnZWVnF0ZnJ3aGJUdGRycy9tZHdVSkJLSnByeTgzREc5akZ3dXo5cXhZMGUyeitlTEhRVUx1OTB1Qm9QQnJ0aHlWVlZWdTczdWs5WVhQd0FBRmZwSlJFRlVFcjJWM3R6Y2ZHSm1adWFkS3BWcTVmajRlRU43ZS9zRlhxOTNDd0JvdGRyakxCYkwzU3FWcWpRUUNIUjFkblplN0hLNTNwMXNRcEtlbm41TlNrcktUeFFLaFRrVUN2VTFOemQvWi9ya1dWbFpXYjlOVGs2K3NLR2g0UmkvM3ovakRGMkh1dFdyVnk5MUY0am9TNHdCZmhFcGxjckMxTlRVSDIvYnRxMWNyVmJuTGxhN0dSa1p2MHBMUzd0R0lwR29KcWVVTkFTRFFXZGpZK1BYeDhmSG5aaDhycTNUNlk2eFdDeFArSHkrYmdESzJEWkVVUXpYMXRabVIvZHRObHNJTTBoSlNmbkpqaDA3VGdFd25wK2YvMGVMeGZMNHpwMDc3UUFnbDh2MTdlM3RGM205M3UxbXMzbUR4V0o1WlB2MjdWWUFNSnZOOStqMSttOTNkSFNjNzNhN1AxTW9GSVVTaVdSTUVJU01hTnRHby9HeWxKU1VuN1MwdEJ5N1hJTjdhV2twNnVycWxyb2JORTErZnY1U2Q0SG9nR0tBWDBSbXMzbGpiMi92Qmt4TUxKRzdXTzMyOVBUYzF0UFRjMXQwMFFlTlJtTU5oVUo5R28xbWpkVnF2YnF6cy9NbmJyZjd2OW5aMlE5M2RYWDlFbk5NUXptWHJxNnU2d0gwQUVCL2YvK21nb0tDdHpBeDgxVjRaR1RrenhOZDBKU0d3K0ZSaFVLUkIwQU9RSnVhbW5wNVkyUGppUjZQNTFNQWlJN2tWNnZWR1FDUWtwTHl2Y3pNelBXTmpZMG5lcjNlR1ZmSE90UTk4OHd6UzkwRklpSUcrTVdTbUpqNGJZVkNrZXQwT2pmdDcyTWxKQ1NzR1JzYisvZlEwTkR2L1g3L2xweWNuT2NBaUc2MysrOGpJeU4vMmRmMi9YNS9kT1lyQklQQkVVek1YQ1VIRU03TXpOeVFtcHI2bzdHeHNjMmlLUG9taTBrMUdvMVZFQVNaeCtPcG5xbmRyS3lzdTRhSGgxK2M2eFVlSWlMYWR3endpeVE1T2ZsQ2hVSmhxYXlzN0FjQVFSQ2tBRkJaV2Vsb2JXMDlLK1k1OWI1U0dvM0dpenM2T2k0QWdFZ2tvaEpGTVJ5SlJMeGFyZlpyU3FXeUlONnRiMEVRcExIUDdLUDlXOUNCbGNyODlQVDA2N1p2MzE0YUNBVHE5WHI5U1ltSmlXc0JRQlJGSndCb05KckNtUUo0UzB2TFdRVUZCYStQajQ5dmN6cWREeS8wK0VSRU5IOE04SXVrcGFYbHU3SDcwUUZyTlRVMTJWaWNkNzlWQUtEWDY0L3orWHhiUTZGUTBHcTEva21sVWhWM2RIUmM0ZkY0UGpRYWpaY1ZGUlZ0Ym05dlAyZDBkUFNUMk1wT3AvTk9oOFB4eStoK2RuYjJyS1A4NHhGRlVRNEFLcFVxNS85djc4NkRHNzNyTzQ1L0pkdVNIc21YSkYveVdwSXQ3YTRQcmRacjU0Q0VBaDJna0FJdGFhY0pORW1URXBwMG1RbVFvVU1vUTBqSU1EU0VwSVJtb1drYXprNkFhUU0wQncwSm9ZVXloS1E1TnB2MWVsZSs1TFV0VzViVzY5WEtraC9kNmgrV0ZzVnI3NVZselQ3N2ZzMW8vT2gzUFA0OThuZytlczVmSnBNSk56YzNmN3hjcDZwcUtCYUxQZWx5dVI2YW1abjVjREtaSExaWUxOdnkrWHk4M0NhUlNMd2NEQWF2OG5xOWoyZXoyZmlSSTBjZU9aTVBBZ0J3Y2dUOE9hSW9Tb2ZINC9tZjRlSGhIaEVwVk41N1BqZzRXRDdVTGF1dmJDOXA3dTd1Zmp5ZFRrODBORFQ4MGZ6OC9DZU1SdU9sc1ZqczBjWEZ4VWVsTkkzam9VT0h2cDVJSkhhcnFqcTJlZ1dWNGI3VysxT1J5V1FDMFdqMEFZL0g4Nk5zTmpzYmpVWjNOVFEwSEp2QktoZ01YdXQwT3UveGVyM1BWbFZWMWF1cUdnZ0dnOWRVVmYzMllFRThIbjk2ZW5yNjVzN096bThWaThXbFdDejIrT21PQXdCd2Nzd0tkQjVvYlcyOXRicTZ1bVYyZHZhdTl2YjJ6OXRzdGcvcWREcEZWb0s5VUN3Vzh5S2kxK2wwTlRxZHJpYVR5VXdIQW9ITEJ3Y0gxV3cyR3puWittdHFhbHAvbDAreTA2THlGN1JYWG5sbG80ZUNONmg4TytNNlg2NkI4eFo3OE9lQlNDVHlvSWlrUmRhY2RLSmFWcTV3MTh2S0Z6YWRpT1JGSkwrd3NQRGQ2ZW5wbStRa1Q4bHp1VnpmRVNhUEFBQk5JZURQRCtrVDFPVktyK09VTDhRN21WTnRCd0E0Zi9Db1dnQUFOSWlBQndCQWd3aDRBQUEwaUlBSEFFQ0RDSGdBQURTSWdBY0FRSU1JZUFBQU5JaUFCd0JBZ3doNEFBQTBpSUFIQUVDRENIZ0FBRFNJZ0FjQVFJTUllQUFBTklpQUJ3QkFnd2g0QUFBMGlJQUhBRUNEQ0hnQUFEU0lnQWNBUUlNSWVBQUFOSWlBQndCQWd3aDRBQUEwaUlBSEFFQ0RDSGdBQURTSWdBY0FRSU1JZUFBQU5JaUFCd0JBZ3doNEFBQTBpSUFIQUVDRENIZ0FBRFNJZ0FjQVFJTUllQUFBTklpQUJ3QkFnd2g0QUFBMGlJQUhBRUNEQ0hnQUFEU0lnQWNBUUlNSWVBQUFOSWlBQndCQWd3aDRBQUEwaUlBSEFFQ0RDSGdBQURTSWdBY0FRSU1JZUFBQU5JaUFCd0JBZ3doNEFBQTBpSUFIQUVDRENIZ0FBRFNJZ0FjQVFJT3FOM29Bd1Buc29vc3UydWdoQU1DYTJJTUh6a0N4V0h4eG84ZUFzMnJmUmc4QUFBQUFBQUFBQUFBQUFBQUFBQUFBQUFBQUFBQUFBQUFBQUFBQUFBQUFBQUFBQUFBQUFBQUFBQUFBQUFBQUFBQUFBQUFBd0FhcFA4MzIxZXVVVjczUmdRQUFnTFBFNy9mUG4ycGJtODEydGNmaitmRmFkZHUzYjE5WXA1dGVSR3JQWkd6QWhVeS8wUU1BOEZ1S29yeDVjSEN3S0wrSGdYWXFZek9aVEI0UmFSd2NIQ3o0L2Y2UTMrK2ZIeHdjTExhMnR0NHFJcks0dVBoMGJXM3QyMDBtVTllcC9sNmJ6WFpEYjIvdmJ4UkYyVlF1R3h3Y0xQYjM5OGZLcjlLNEFGUlk3MUFaQUt6TDUvTUZ5c3ZWMWRWTlBwOHZNREV4OGNjT2grUHV5Y25KbmZsOFBqNDBOTlJodDl1dmQ3bGMveHFMeFg1YWFoNGZIeDkvVHlxVk9saGF6NlNJcEVWRXFxcXFHc3ZyMWV2MURaT1RreDlNSkJLL1dseGMvRTV0YmUzYnVycTZmcjUvLy80QkVha3FGQXJxYTYrOTFsZ2VBd0VQSEkrQUIzRGFob2VIZThyTGZyOS9mbUppNGozTnpjMjNUVTVPN2hTUkkrVTZxOVY2WFRnYy9tSTZuUjdwNysrUGxjdjFlbjN0OFBCd3YxNnZyeGthR3VvU1dUbEVYMXF2d2UvM1R5VVNpZktYaU9MMDlQVE5ScVBSSlNLcHBxYW1tNWVYbDE5ZU5hU2lpRFNLU0V3QWlBZ0JEMndVZlZ0YjI2ZnNkdnZOQm9QQm1jdmxJaE1URTFjV2l5czdvZzBORFplM3Q3ZmZZektaK3RMcDlQams1T1JIVkZWOVFVVEVZckc4MCtWeTNXY3ltWHlaVEdaMlptWm1aendlZjBaUmxEZjM5dlkrUHpFeDhlNzI5dll2bTB5bXZsUXFOVG8xTmZYWHk4dkxyNXlzdmpRdWs5UHB2TmRxdFY2ajErdU44WGo4eVdBd3VGTkVqbFlPZnZVZWZIZDM5MnU1WE82d3orZDdaeWdVdWwxRVJGRVVsMTZ2cjV1Zm43OWJSS1M4eDIyeFdMWnYyclJwVnlhVENjZ2F6R1p6VXpnY3ZsTkVvazZuODM2cjFmcFh4V0l4TlRRMDFOSFMwdkpSaDhQeHhkSFIwU3NxK3h3K2ZQaDcvZjM5UVJIUkI0UEI5eTB0TFQxM0Z2NUdBQUNjSHFmVGViL1A1NXVvcTZ0N2k0alVHQXlHUHBQSjVDNmY1L1o2dlkrWHpqbGJ2Vjd2VDNwN2UvZVcrelkyTnY2WjJXeStXRmJDK1A1dDI3WUZSWDU3anR6ajhUd3FJbzVTMy8vcTZlblpmU3IxSWlKdXQvdmZ0bTdkK210RlVUcEVwR25MbGkwL2Q3dmQzNnJzTDY4L0I5L1EzZDM5bk5WcS9aUEs3ZXZ2NzQrWnplYUxlM3Q3aDBTa3JseHVNcG5jZlgxOUJ4UkZ1ZFJtczEzZDM5OS8xT2Z6Qlh3K1gyQmdZQ0JYWG01dGJmMUU1Zm9HQmdaU0lpSVdpMldIMFdqYytvYi9BTUFGZ0QxNDROeHJiR3BxdW1Wc2JPemRpVVRpT1JHUlRDYXpYMFJFVVJTSGlFZ29GUHBVT3AyZUZSRlpXRmg0d092MVBpMHJ0NUhsWTdIWWY0cUkyV3cyKy9MNS9GR0R3ZEFsSWpYbGxjL096bjVHUk1JaUlvY09IZHExZWZQbXA2VGlGclFUMU52c2R2dDFJeU1qQTZxcWhrUkVJcEhJVjdxNnVuNHdOVFYxNCtxTk1KbE1Iby9IODBRK24xODRjdVRJazZ2cmw1ZVhYMDRtazg4NUhJN2J3dUh3NXhSRnVkVHI5ZjdRWURCc2NybGN1OExoOEoyRlFpRWVpVVR1RjVIQ3dzTEN3eUlpVzdacytVVTJtNTFiNjROTEpwTjcrdnY3NHlLU3orZnp4NDRxVkZWVjJZckZZbXJ2M3IwdHAvZzNBRFNQZ0FmT01iUFo3TkhwZE5XSlJPTFY5ZHFrMCtsakFaZkpaT0lpb3BPVkVNKzN0N2ZmM2RUVWRHTXltWHkrV0N5cXBXWlZGWDJQM2JhV3pXWmpGWDFQV0c4Mm0xMGlvdXZ1N3Q2enhwQU1sVzlzTnRzSG5VN252NlRUNlNtZFR0ZlkwOU96UjBTa3BxYW1iV2hvcUszY2JuRng4V3R1dC91eGNEaDg1K2JObTU4SWhVSzNPcDNPcit2MWVsTThIdDlUTEJhenFxcitwclcxOWE2RmhZV0hqVWFqMTJ3Mjk0K05qVDIxM21jek16TnprOTF1djJsc2JPeGQ1VzN2Nit2Ykc0L0huMTJ2RDNBaEl1Q0JjNnhZTEVaRlJNeG04NWJsNWVXWFRxZXYwV2owdHJXMS9mMitmZnQ4bVV4bWYzMTkvWHNhR3hzL2REYkhkZURBQWJlcXF0TW5hRnF0S01xbElpS0JRR0JIWmNYcWUrSVRpY1IrZzhIZ0VwSEMyTmpZNWFsVUt0alIwWEZmT0J5K283R3g4ZkpjTGhkUEpwTkRKcE9weDJReWRUa2NqcnNXRmhZZUZKSGtlcjk4Y1hIeGg2MnRyWisxMld4WExTNHVQdHJhMnZvcG5VNW5ESVZDbnp2ampRYzBpSUFIempGVlZVT3hXT3hKbDh2MTBNek16SWVUeWVTd3hXTFpscy9uNHlmcld5d1dhMFJXem1Wbk1wbHdjM1B6eDgvaXVHWVNpY1N2SEE3SFY4UGg4Q2RVVlExYkxCYWZpRFFsazhuL3JtaWFtNTJkL1R1YnpYWnRUMC9QNnF2Wks3VmFMQlpITHBkYkZCRkpwVkxCY2tVc0ZudTh0cmIySGN2THkzdEVSS0xSNkQ5NVBKNm5kRHBkVGVsSy9PTVlqY1l0VnF2MVEvUHo4MStZbnA2K3p1UHhQRzB5bVFidGR2djFvNk9qN3hDUnBUZitLUURhd1lOdWdBMFFEQWF2VFNhVEwzaTkzbWNIQmdZU1RxZnpPNFZDd1hTeWZwbE1KaENOUmgvd2VEdy84dmw4TDhiajhXZk81cmhHUjBldkZwRkNkM2YzL29HQmdhVFQ2ZnkyckJ6Q1gxTWdFTGk0OGxWWjE5M2QvY1NXTFZ0K1BUOC8vOFcxK3Rwc3RxdktYeHh5dWR5OHlXVHFTYWZURTFKeE9rRms1V3A4blU1bjJMcDE2Ni9TNlhTdzFENlpUcWVEYlcxdG56NTY5T2dUbGFjMEFLeFk5eDhYQUU3RTcvZlBaN1BaMXgyU0w1K0Q3Ky92ajFVK2lHWlZ2OURZMk5nZmJONjgrWCtEd2VCbE5wdnQwMWFyOWMvSHg4Zi9vcVdsNVphR2hvWXJJcEhJL1pGSTVCc2lFaldielJjN25jNzdabWRuYnpFWURMMVdxL1U2aThYeWxrZ2tjbDg4SG4ra3VibjVDMWFyOWNwWUxQYVRSQ0x4czhPSER6OHAzQThQQU1DWjhmbDhFK3VWVlQ3VVpvMDJJL1gxOVZkWXJkYnJIQTdIN1oyZG5kOFhrV05YdjlmWDE3KzNwNmZuSmJQWlBGalpyNjZ1N3YwOVBUMHZOamMzZjB4V1RYQmpNcGs2Mjl2YjcrcnE2dm9QV1hWQklBQUFPSHVZR1E0QUFBQUFBSzFoYng4QWNFR3J2THBjc1ZxdDEyN1lTTjRBdjk4Zld1Lzk2cm9UcUhFNEhMZUxTTFhGWXZHZnpmRUJXc0Y5OE1BNTV2ZjdaektaeklTSWlLSW9sNmlxK2xKcCtWSlZWVjhzdDZ1dXJ1NFlIaDdlWEhwcjZ1dnIyeDBLaFQ0Wmo4ZWZWaFNsdWJPejg5dEhqaHo1M2dac3dqRjJ1LzJHdHJhMk93d0dnenNhamQ3VDJOaDQ5ZkR3Y0xlSUZFN1cxK3YxUGlZaW90ZnI3V3N0aDBLaDI5THA5T2g2L1IwT3h4ZkM0ZkRYT2pvNkhrcWxVaE5UVTFNM2k0aTZYbnZnUWtQQUF4dWdXQ3hXbjJ4NWxkVEJnd2V2Mzd4NTgxUEJZUEJEMld4MnRsQW9iR2lZS1lyaWNydmQzenA0OE9CZkxpNHVQaVlpMWJPenM1ODkxZjd6OC9PZkZ4SHhlcjJYcmJXY1RxZFB0RGVmTFJhTGVSR1JrWkdSZDdoY3JnZU1SdU9tZERvOWZvYWJBMmdPOThFRDUxaFBUODlMZ1VEZ2tzb3lzOWs4dUx5OHZMdXliT3ZXcmMrUGpvNWVWbGxtc1ZqOHlXUnlySzZ1N2hLMzIvM2RmZnYyZWM3Rm1OZWlLTXFiZW50N1g5aTllN2NpSXFtVHRmZjVmQUdkVG1lb3FhbHhaaktaaWFtcHFaMkpST0tYSW1JV2tlVlNzOHBsMmJGalIyS2QxZW4wZXIxU0tCU1dLd3ZuNXVidWlFYWpYem1qRFFJMGhvQUh6cUdlbnA0WDFpcFhGR1ZRVmRYZHE4c0RnY0NiUmFSMVlHQmd0ckpjcDlQcFJFUlhMQllMcThxcjl1M2IxMXVhYTMzTk9lZExjNzhiSEE3SEhYYTcvYnFhbXByMmJEWTd2N0N3OEkzU1UrZnlwekozZkducTJHTU9IRGh3V1c5djcvTzdkKyt1VXhSbFcyOXY3L01IRHg2OHNhT2o0OTdGeGNWSFFxSFFyVGFiN1NPYk5tMjZhMmhvcUVORVpHQmdJS2VxNnI3VjIyMHdHRHIyN3QzYmRJS1BzbTM3OXUzN1R0SUd1S0J4aUI0NGgwcUJmUnkvM3orL1hwMklSRjU5OWRYWC9hODZuYzVkeFdJeEh3cUZicTBzMzdGalIxS3YxNmRLYmY2eHZyNytUNmVucDY5ZldscDYwV0F3Yk5IcjlVa1JFWmZMOVpERllybDRjbkx5QThsa2NyK2lLQmQ3dmQ1LzErdjExWE56YzNlVTEyZTMyMjgrY09EQWUwVWs1ZlY2SDNHNVhBOEhBb0ZCa2RjRnVpSWlLVVZSamh0L2ZYMzl1L2J1M2V1UjBzNkV6V2E3VXEvWG01MU81NjZabVptUGlVaFJSSEtuOXVtOVRxeXFxcXFodE43aXlSb0RGeUlDSHRnQUF3TUQ2V1F5ZVd3bXVYUTZQYjUxNjlaZmw5OGJqY2JPOGw3dUduVDE5Zlh2bjVtWnVhV3hzZkhLV0N6MmpKUXVMdFBwZE1aVUtwV1dFOHc1THlKTlRVMU5ONHlOamIwMW1VeStKaUtpcXVyemMzTnpkM1owZEh5cE11QlBNSGQ4L2xTMk14cU4zaWNpOGRJMmJTNFVDdG5TWWZXc3pXYTdPcC9QSDEzOURIc1JrZTNidHkrVWw4dUg2ZlY2dmFWUUtDUkZSUEw1ZktKUUtDeUpTS3VJeksvdUQ0Q0FCemFNVHFjN2t6MVhxYXVyZTE5cFB2V2Z0YmUzZjdhMXRmVXpJeU1qN3hXUkpaMU9WeVVpeTJhejJidmVuUE5tczlrdElycWxwYVhoeXZKc05qdFdYVjNkSWhXVFVKMWdidmxUQ3ZqbDVlVmpqN050YTJ2N3pNTEN3c01XaStYU21abVp6NGxJeHUxMmY3ODhsN3pCWU9qSVpETEhYVmkzWjgrZVdwR1ZVd0o3OXV4cEU1R0VpRWhQVDgvTGRYVjFXNWFXbGdoNFlBM01KZ2VjWDR4T3AvUGVhRFQ2WlJISnpzM05mVDRXaXozbWREcHZGNUh5NUM3Snlqbm5WNjlnZVhsNVRrUkVVWlR1eW5LRHdlRE5ack1oT1lWYjNFNURlVjFtazhua2pjZmpQeTJQVVVTeUN3c0xEd1lDZ1IyQlFPRHR1Vnh1dnJTODQ4aVJJejg0MllwVlZkMmpLTXFienVKWUFVMWhEeDdZQUxsYzd0REl5TWdmcmxlL3pnTmZkRzYzK3h1RlFpRVppVVIybFFzamtjamRJcUl6R28xYlM0ZS9jeWVhY3o2VlNnVmpzZGlQM0c3M1F6TXpNOWVYenNGZjVIQTQ3cHFmbjcvMzdHK3RpSWdzbDQ0eUhOUFgxN2V2L0xPbXBzWlZWVlZWMTlmWGQwQktSd2RhVzF0dmpVUWlYMTF2aGZGNC9CY3RMUzAzbFU0RFNIMTkvUlhGWW5GcGFXbnB1ZC9STmdEbkZRSWUyQURWMWRYTjNkM2R2enlOTHBhdXJxNXZXaXlXeXlZbUp0NHFLeGVtNlVTa1dVU09pRWgxYzNQemplWDUwa1ZXNXB4M09wMzNlTDNlWjZ1cXF1cFZWUTBFZzhGclNuWFhkM1IwL0lQSDQzbW11cnE2S1pQSkJLUFI2RDJIRGgxNjhDeHU1bXF2dTZWdC8vNzkyMFJFWjdWYXIrM282TGhuZW5yNm8xYXI5Y3B3T1B4SlZWVm5TczBheldaemw4Rmc2QklSY2J2ZC8ydzBHdDFHbzdGN2ZIejhFcFBKOUtDaUtHOVNWZlgvckZick5hbFVhajhCRDZ6Z05qbmdIQ3JmSnFjb3lvQ3Fxc2VkSHk4cjE4ZGlzUjhmUFhyMEJ4NlA1NWY1ZlA3bzFOVFVsYXFxVHBlYTZmcjcrNDlXVlZYVmlZamtjcm5vd1lNSGI0akg0MCtmZzAwNVkzNi9QelErUG42NXpXYmIyZERROElGVUtyVi9ibTd1dGxRcU5Xa3dHSHlkblowUDVYSzV4V2cwK3RXV2xwWmJhbXRyMzU1S3BRNlVYaU9xcWdZeW1jeElPcDBlY3pnY3Q5dnQ5citabnA3ZTZYYTd2ems1T1hsdDZkNTZBQUIrLzlsc3RxdGs3WG5PamJKeTd0MHE1OGtYOXFhbXByOFZrWHE3M1g2RHJGd0Z2NXF1dHJiMmJiSnlkS0ptamZwSytrMmJOdDAzTURDUTd1M3QzWHNLN1FFQXdIbkVJT2ZKRnh3QUFBQUFBQUFBQUFBQUFBQUFBQUFBQUFBQUFBQUFBQUFBQUFBQUFBQUFBQUFBQUFBQUFBQUFBQUFBQUFBQUFBQUFBQUFBQUFBQUFBQUFBQUFBQUFBQUFBQUFBQUFBQUFBQUFBQUFBQUFBQUFBQUFBQUFBQUFBQUFBQUFBQUFBQUFBQUFBQUFBQUFBQUFBMnZYL0VnSjFucmJxdWE0QUFBQUFTVVZPUks1Q1lJST0iLAoJIlRoZW1lIiA6ICIiLAoJIlR5cGUiIDogImZsb3ciLAoJIlZlcnNpb24iIDogIiIKfQo="/>
    </extobj>
    <extobj name="ECB019B1-382A-4266-B25C-5B523AA43C14-11">
      <extobjdata type="ECB019B1-382A-4266-B25C-5B523AA43C14" data="ewoJIkZpbGVJZCIgOiAiMjU0NTg0MzYxODk3IiwKCSJHcm91cElkIiA6ICI2NzQ1MzM5NjgiLAoJIkltYWdlIiA6ICJpVkJPUncwS0dnb0FBQUFOU1VoRVVnQUFBaElBQUFFUkNBWUFBQUF1UVU2TUFBQUFDWEJJV1hNQUFBc1RBQUFMRXdFQW1wd1lBQUFnQUVsRVFWUjRuT3pkZVhnYjFiay84TzhaN1pJdFc3SnNXVjdpVGJhVGVKRTFCaElJUzJtNDBBMGFXbHFnQ1dFcFlZZTBoWENoUUdsWXduSkR5d1hLMGhSYVN1R1dKWlQrb0ZES1VpQnNMY1JySE96RWNiekkreUp2a2l4TG12UDd3eHBYY2J3RkVzdU8zOC96NU1ub3pEa3pyMlJiZW5YbXpEa0F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MwVUFFQlB0SUE0eklUMDkvV0VBYXJsQXA5T3ROSmxNYXcvblNWSlNValpQVWY1TGpMMnVoTXlhTXRvQkVFTElsMkUybXkrMFdxMC9iV3hzL0tiUDUyc0ZBRkVVZVNnVUdwRHJLQlNLdUxLeU1pWS9MaW9xYWhrZEhkMEhBRHFkN2xpZnovZFplUHM0bjgvM2I3bWVVcWxNcTZtcHNSdU54bS9ZN2ZZM1podVRmSzZpb3FLT1EzZ3F3ZXJxNmpRQWlJMk5YV1V3R0ZZQ0dJM1kzNXFTa3ZLTTIrMStBVUJnUWx1bDArbjArSHkrOHBsT29sQW9MRFUxTlhZQXNGcXR0N1MxdGQwT0FBYURvU1EyTnZiMGpvNk8rNU9UazI5dmEydTdDNEIwQ1BHVFJZNFNDVUxJZ3RUWDEvZUhtSmlZazdPeXN0N2V2WHUzRTRCQ2tpUmZaV1ZsdkZ4SEZFVStzUjNuWERuVHRteHdjUER0c3JJeTB6UmhLTkxTMG01S1RFejhTVTlQenhOeVlYVjFkVElBNU9mbnYrZHl1ZTcwZUR6dnlQdWNUbWV3dkx4ODB2ZGVrOGwwU1c5djd4K0tpb3BjRS9jVkZSWHRsN2REb2REQTd0MjdDNmFKYTFxTU1SWVhGL2Y5Z1lHQjdiR3hzV2N4eGxSZjlsaUVVQ0pCQ0Ztb2VITno4MlVhaldZSmdCR0x4WEtaMSt2OWZHSWRBUEVBK2dFZ0VBaDA3Tm16NThUSUNucTlYdlI2dldXUlpYbDVlWitFTjROeTI0a01Cb01qUFQxOUd3QjFiVzN0aVQ2ZjcxOFRxaVJyTkpybEhvL25neG1laHdwalBRMUpKcFBwN09ibTVvM2QzZDIvbWFITnVFQWcwRjViVzd0eW1tUHJkVHBkVEdwcTZ1OTBPdDNLdUxpNGt6am5QQ1VsNWRiUjBkRVdzOWw4cmxLcHRGZ3Nsb3NCb0tpb3FGRnUzTnJhZW50Zlg5K1RzNDJGTEU2VVNCQkNGcHowOVBSZm0weW1DempuSTlYVjFXbEpTVWxYMm15MnUvZnMyZk9OeUhxOXZiM1BPaHlPQmdCQ0lCQm9sU1JwYU9uU3BaOUcxdEhwZEtMUDV6c2drWmpGK1g5bE5wc3Y2dWpvdUtPenMvTmhBS0dKZFZKU1VxNWdqS25rbmdTVlNwVlNWbFoyd0RkL2k4V3l3V0t4WEY1YlczdGNlbnI2VGVIaXdkalkySk9XTEZueSs2bk8zOVRVdEdaNGVIaVgvRGduSitjVmhVSmg1cHlId3MrcHlPdjFWZ0lZbFNUSkowbVNiM0J3OE5XWW1KaGpKVW5pQU5EYzNMekpZckZjSkVtU3A2cXFxZ0FZNjhHcHJxN094RmdDUlFnaGhCemRuRTduQ0RCMm5WK2owZVI5bVdNYzRuZ0dBR01mdUhxOVhweW1TbUp4Y1hHM1Zxdk5CZ0NkVHBkYVVGQlFINDQ1Q0VDdzJXeDNGUlFVMUJzTWhpS05ScE5mVkZUVTZuQTRKdTM5bUlheXNMQ3dFUUN5czdOZnpNdkwrekF2TCsvRGtwSVNqN3lkbDVmM1lXWm01ck1Ba0ptWitXeE1UTXpYd3pFZ0p5Zm5yNUVET2NPWGd1Z0xKamtrOUF0RENGbndQQjVQaGNQaEdBUVFtakRZMHN3NUg2bXFxa3FTeTV4T3A5L2o4WHdtUC9iNy9mVjVlWGtmeW84MUdrMm1QUGh4T3FGUWFIQ3FmVmxaV2I5MnU5M1BTNUtrQlFDajBYak8wTkRRNi9KK3U5MytCdWZjVjFOVGN5d0F0ODFtdTZ1dHJlM210TFMwaHdEZ0VIb2tXR1F2UkUxTnpWSUFXTDU4K2E3SVN6Z0ZCUVcxQURBd01QREc4UER3K0hQZnQyL2ZaUUI2Wm5xdWhFeUhFZ2xDeUZHaHBhVmxRMEpDd29hOWUvZWVGaTVTTEYrK3ZHcHdjUEN0aVhVWlkwZXM2MTZuMDZWcE5Kcjh6czdPSzNOemMxL3Q2dXA2TURFeGNXTmpZK05aY3AzKy92Ni85UFQwUEM0L2JtOXYveFdBUGptUkdCb2EyaUhmWVRFRHZTUkpIZ0FJQkFMZGNrS2tWcXV6SXBNanY5L2ZDZ0J1dC90UGtZMDFHazE4WGw3ZXpzaXl5REVTZFhWMXA0K09qdTQraEtkUEZpRktKQWdoUjRXK3ZyNlhyRmJyTFdheitRZDlmWDB2V3EzV1RZd3hqY3ZsdW0wdTQvRDVmSzdhMnRvVEFBUnFhbXBPS0N3cy9HeG9hT2k5eURFTmtVbUV6V2E3cGJlMzk1WFIwZEcreU9NVUZSVzF5MGxDSkVFUUROWFYxVFlBVUt2VnRrQWcwSjZWbGZWbkFHeGkzWWcybXF5c3JEL3YzNy8vdk1oeXY5OWZGOW43UW1Na3lKZEJpUVFoWkVIVGFEUzVKcFBwdkk2T2pqdWJtNXZYWldkbi8xMnIxWW9KQ1Fucjkrelo4M1VBUTVIMWc4RmdkMTFkM2RlbU90NWt0MTVPNGFCYlN5TUVBTUJpc1p3RklOalUxUFNUcVNxYVRLYTFRME5ETzBaSFJ3OG9WeXFWaWVYbDViYUo5ZVZ4SVFBUUV4UGo4UHY5dTQxRzQ1bVJQUmp5cFkyRWhJVDFnVUNnZDNCdzhHL3lHQTFDRGpkS0pBZ2hDNUpPcDF2Q0dGUG41ZVY5NEhLNWJnQ0FZRERvOGZ2OURjbkp5Zi9kMDlQemhOL3ZiNXZZVHFsVUp1Ym41NzkzaUtmVEFJZ0Q0STZOalYwQkFINi9mMmlhK3N4bXM5MWlzVml1RENjejQ3ME5uUE1SQUVrQXVqUWFUWjVhcmM0Y0hoNnVPTVI0QUFCR28vR3MvdjcrNTQxRzQ1a0FrSlNVZElOZXIzZXFWS3IwM056Y2Y2clY2alFBb1pxYW1yOS9tZU1UTWh1VVNCQkNGaVRHV0pMSDQvbWd0YlgxR3JWYXZTd25KK2V2Qm9OaFZXZG41OWFXbHBiekVoTVQ3M1E0SE0zOS9mMnZEUThQL3lNeE1mRTZoRy9UWkl4cHB6cXVVcWxNWExwMDZhZjkvZjB2ZDNSMDNBOEFPcDB1Y2RteVpTMXluZkFzazExVEhTSTNOL2NOaFVJUlgxOWZmN3pmNzIrTzNObmQzZjJFdytGb0VnU0JjYzREN2UzdGR3STRhT0FtWTB3eFdTOENZMHdOQUdxMWVtbE1UTXhKalkyTkY2ZW1wdjRLQUx4ZTcyZGVyN2VzdmIzOWwzNi92eHRBSURFeDhTSzFXcDBiVG1BT01NWEVWNDN5OXVqb2FQMTB2VGVFRUVMSWdoY2JHL3VkcFV1WC9qc3hNZkZhQU1iSWZWcXROak1sSldWelZsYldDNGhZditKTHN1cDB1bFNNVFhBMUxiMWVmeXkreEJlMW5KeWNWK1J0dTkzKzVtUjE3SGI3NjhEWW5SMW1zL2tTNElBSnRBNWdzVmd1WDc1OGVjMnlaY3NxRXhJU0xwVEw1ZHMvQ1NHRUVFSUlJWVFRUWdnaGhCQkNDQ0dFRUVJSUlZUVFRZ2doaEJCQ0NDR0VFRUlJSVlRUVFnZ2hSRGJsSWkrRUVMSVFsWmFXNmpubjMrQ2NuOElZV3dVZ0ZVQUNBRldVUTVzdmdwenpQZ0J0akxHUEFienY4WGplcUt1cm0yN0tiMEttSkVRN2dMbW0xK3RMWTJKaUNpY1VLeE1TRWk2S1Jqd1RDT25wNlE4allnWStuVTYzMG1ReXJaMnFnVTZuU3lzc0xHd0dFQ3VYcWRYcXBmbjUrUi9ONW9TcHFhbGJZMk5qdnpOVFBaUEpkT2FFSXF2UmFQeldiTTVCeUNHSyt6S05pb3FLVEtJbzNzMDVid2V3blRGMkhZQlNBTW1nSkNLU2tqR1d4QmdyQVhBVmdPZjFlbjE3U1VuSnI0cUxpNU9pSFJ4WmVCYmRXaHMybSsyMmdZR0JOeUtYOUFXZ3pjakkrSDF2Yis4Zkl1dWF6ZVlmcEthbS9qcXlUQkNFbUdBdzJBTUFHbzBtMisvM040UzNzOHJLeWhRQVVGUlUxSEVJSVFYbFpYeGpZMk5YR1F5R2xRQWlsd0ZzVFVsSmVTWTh0MzlnWXVQNCtQaUxQQjdQeDRoWTRkQnNObjgzWERZanI5ZTdNeVVsNWVhNnVyclhwcXVYbVpuNW90dnRIbCtmSURzNysvR1ltSmlUSlVrYVAyOURROE01WHEvMzgvQkRwZFBwOVBwOHZ0MEFvTkZvOGlzckszVkZSVVh0Z1VDZ1UyNmoxV3J6S2lvcTlMT0pkWkdJejg3Ty9sMURROE01MFE0a1RFaFBULy9mbHBhVzZ4SCt2ZFRwZEN1MVdtMk8yKzErZGtKZGhVYWp5Zkg3L1h2Q2orTUFESVMzZGVucDZmL1QwdEp5VFVUOVdFeFltUk9Bc3JpNGVNL2V2WHVQOWZsOHpaaWwwdExTSDBpUzlBUUFFMk1NSlNVbFdMVnFGVVJSUkdwcUt1TGo0NkZVTHJxM3Uwa0ZnMEVNREF5Z3ZiMGRaV1ZsK1BqamovSDU1NThiT09jL0ZRVGh4NklvYml3cksvdER0T01rQzhkaSs4c1NEQWJEaVM2WDYvclpWTzdyNjN1eHI2L3ZSWWZEMFY5WldSa1BBQTZIbzE5ZXJyZWtwR1JZM25ZNEhQMXl1K3JxNm1RQXlNL1BmOC9sY3QzcDhYamVrZmM1bmM1Z2VYbjVwSys3eVdTNnBMZTM5dzlUTEtTelg5NE9oVUlEdTNmdkxpNHVMdTVVS0JSR3p2bG9jWEZ4RHdCVVZWVlpUQ2JUV3ExV20yZXhXSzZVMjN6eHhSZmkwcVZML3ozSmFSbGpUQmtadjZ5K3Z2NGtqOGRUUGJIY2FyWGU1UFY2UDI1b2FEZzdIUGZhNU9Ua0c3MWViMlJ5aGtBZzBGWmJXMXNTamw5K1RpRzVEQUFLQ3dzYkozc3RGakFoTmpiMmhQajQrTyszdExUY2lFbVN2d20wQUNJWFU5TEd4OGQvZjZvNktTa3BkeVFrSkZ3V3VWT2xVbGxEb2REQWhEWlFLQlJ4WldWbERKaWI1TlpnTUJUbTVPVDhvNm1wNmFxQmdZRlhDd29LL3RYWjJibTFwNmZuZHdBMGlZbUpWOHVKaE1saytsRmFXdHA5MWRYVlN3RjQ1TVdwR0dNcWhVSmh6czdPZm5kaVVKSExaRWMrVFZFVUgrQ2NiMlNNNFpSVFRzSEdqUnVSa1pGeENFOTNjVkVxbFVoSVNFQkNRZ0lLQ3d1eGZ2MTZ0TFcxNGFHSEhzSmJiNzFsQlBCN1VSUlBLaXNydXh3QXJjbEJaclNvRW9uWTJOZ1RGQXBGL0xKbHl5b0JnREdtYVdwcXVxS3ZyKy81UXpuTzh1WExkd0dBSUFnNmVWdWhVTVJPcUphczBXaVdlenllRDJZNG5BcGpiOFpKSnBQcDdPYm01bzNkM2QyL21VVVlTcVZTbVZCV1ZxWUxQMWFJb2pnYzdpVVlMaTh2SCs4OWNEZ2NmWXl4b0p3TUFXT1hQMFpIUi9jRDhNdkhpNG1KV1RVOFBQeCs1RW55OC9QZlV5cVZhWXd4ZFVGQlFYMVhWOWVESnBQcG5OcmEycFhoS3RiVTFOUXRlL2JzT1FNSGZpQkNwVktsTEYyNnRBSUFCRUZJa09PVXk4SlA0cWpxU2kwcUttb0Z3RlVxbGEybHBlVm16SkJJaUtMb0t5c3JTd1RRTTVzNmJXMXR2MmhyYS91RktJcGNUaEpFVWVUeXp6WS9QLzg5ZWJWR1VSUzVmSXc1U200TDZ1dnJ2NU9Uay9QcW5qMTdLdmZ1M2Z1OVpjdVdmUWhBNk9ucGVTSGltT2N2V2JMa3NmcjYrdThCOEFDQVdxMU9pL3lkbmNqcGRCNjBjaVVBcFNpSzJ3QmNGQnNiaTl0dXV3MnJWNitlNmhCa0dpa3BLYmozM251eFpzMGEzSHJyclhDNzNaZUlvbWhtalAxdzU4NmRNeVhEWkpGYlZJbEVmSHo4K1IwZEhmZTB0N2ZmQmdCMnUvMk55Rzcyakl5TXA3cTZ1cDd3K1h6L211NDR1M2Z2TGdUR2VpVGs3WW5mNkZOU1VxNWdqS25rTjF1VlNwVlNWbFoyd0hWYWk4V3l3V0t4WEY1YlczdGNlbnI2VGVIaXdkalkySk9XTEZueSs2bk8zOVRVdEdaNGVMZzIvRkIrZzFVQ2dObHN2cUN0clczTGhDWkt4cGljTUVDbjA2M016YzE5YmQrK2ZlZDVQSjYzdzJYSkdSa1oyOXh1OS9hMnRyWmJBRWdBSUg4b09aM09rWnFhR3J2UmFEeERvOUhZQ3dzTDZ3RkFvVkFZR1dPcXZMeTh2d2VEd2I3YTJsb3hmQm8rTkRTMG83Nitmblg0dFgzR1lyRnNHQndjZkx1L3YvK1poSVNFSzF0YlcyOU1UVTJkR091Q3RtL2Z2bTl6enRYTGxpMmJkRFhHSTAydjE1ODR6ZTRqbmR3cXZGN3ZaOVhWMVhrSUw0dTlkKy9lTTd4ZWIwdGtKWS9IVTlYUTBQQXRqOGN6UG82SE1hYVdrL0xKeUV0blIzSTZuZmNDdUNneE1SR1BQLzQ0TWpNelp4RWltYzdLbFN2eHpEUFA0UExMTDBkcmErc2F6dmtUQUM2SmRseGtmbHRNaVVTTTJXeGUyOXZidTAwdTBHcTF5d09Cd1BpYjE5RFEwSnQ1ZVhsdmRIWjIzdFBSMGZFL09wM3VlTHZkL3FKQ29UQVdGUlc1QW9GQSt5elBsV2l4V0s2dXE2c3JIUmtaYWREcGRLbloyZG52QXdpRjl3czJtKzBPczlsOFhtTmo0OWthalNZM1BqNyszSWc0ZGt6UmpSdHAwcDlkYzNQekZXbHBhUThvRkFwRmYzLy9Yd0dBTWFiMCtYeCtBREFhamQvT3pNeDh1cTJ0N1JhUHgvT2UzTTduODdsYVdscXVTMDVPdmpVbkorY3YrL2J0K3hIQzN4WWpYcS9zd2NIQk55VkpHdG0xYTFjbUFGWlVWT1NxcnE0MkF3ZDJueGNVRk5TRS81Y1RIcGhNcHU4SEFvSG1tSmlZWTVWS3BXM3AwcVgvRGdhRG5aSGZvaGM2cjlkYnB0UHBWczVjODhoZ2pFMTVKOWFSVG00VEVoSnU1Sng3bXB1YmJ3REdla1FrU1JyL0haSWt5Vk5TVWpJc2h4b01CcnZEdjBmZ25JL0tTZmxrSnZaSWxKU1UvSWd4ZG4xOGZEeTJiZHVHOVBUMHFacVNRMlN6MmJCdDJ6WmNlT0dGNk83dXZsZ1V4Ykt5c3JKSG9oMFhtYjhXVFNKaHRWcXY4ZnY5RGJHeHNkOEFzRW1qMGVRQTRDTWpJNDBBWWdDZ3I2L3YrZUhoNGNyYzNOeFhCVUZJYUd0cnU2bTZ1anJONFhEMHk5ZU1IUTVIdjN3OVZ4QUV2YndkZVdrakt5dnIxMjYzKzNsSmtyUUFZRFFhenhrYUducGQzbSszMjkvZ25QdHFhbXFPQmVDMjJXeDN0YlcxM1p5V2x2WVFBQnhLajRROE5pSkNxS3VyNjdmNStmbHYrLzMrTXAvUDE4SVlVd0h3VzYzV24xcXQxcHNiR2hyT1NVcEt1aHBBS0h6OUdrYWo4VnZwNmVrUDFkVFVPSE55Y3Y2Y25aMzlURU5Edy9mVWF2WFMrUGo0cnpQR05KbVptYzlGWE5JQUFJRnpQdWsxMUpxYW1xWGhUVXRTVXRJUEVoTVROOWJYMTM4ekpTWGxycjYrdm1kN2VucWVRL2hiNjJMbmREb1B1bXd3UlZjK0VoTVRyMGxPVHI0VkdFdmNSa2RIYXlOMmF6SDFuVmhIUExrZEhoNitMQzB0YlhOR1JzYi9OalUxWFFvQUZSVVY4WmprT3J0V3E4MjAyKzN2eVk4UHBVZkM2WFNtTU1ZZVV5Z1UyTEpsQ3lVUlI0RFZhc1hXclZ2eDR4Ly9HSUZBNE42aW9xTFhxNnVyRzZJZEY1bWZGazBpd1RrZmJHcHF1akl6TS9OM0JvT2hKQzR1Ym8zYjdYNXBZcjNSMGRIYW1wcWFGVnF0ZHRKYjBMcTZ1aDZXTDQxRURyYTAyV3gzQW1PM1kybzBtdnpPenM0cmMzTnpYKzNxNm5vd01URnhZMk5qNDFueU1mcjcrLy9TMDlQenVQeTR2YjM5VndENjVFVGlVSG9rcXFxcUxQSmpVUlFENGVld3U3dTcrekdiemZaUVEwUEQ5eGxqU2dEK29hR2hIUU1EQTM4ZEdSbHBrQ1JwSUNjbjUvV2VucDYvQWhoSVRVMjlyNjJ0N1ZZQVEvdjI3VHRicTlXbUFrQnVidTcvODNnOG4zSE9SMnRyYTFkTmlDRW04aHVuVEsvWGkxYXI5VWFkVGxlc1VDaE1Bd01ETHpZME5LejIrWHl0ZS9ic09UMHhNWEZEWGw3ZTYrRTdZTnBEb1ZEdi92MzdMOFdFTVJhTGdUek9JVUt5S0lydGtlTUZJc2M2ZEhkM1A5TGQzZjJJS0lwY0h2Y2c3OWRvTkV1bU9zOGNKYmU3WEM3WGYwZVdGeGNYVHpySWt6RW1oRUtoOFVUeVVIb2tHR01QQWpDZWQ5NTVXTEZpeFZSTnlGZFVXRmlJSzY2NEFvODg4b2hCcVZUK0ZzQnAwWTZKekUrTEpwSG82dXA2RkFCNmUzc2ZTMDVPdnR0Z01CeFRWMWMzMWZYa3ZwR1JrYjdKZHNoSnhGVGxQcC9QVlZ0YmV3S0FRRTFOelFtRmhZV2ZEUTBOdlJkNXUybGtFbUd6Mlc3cDdlMTlaWFIwOUlEekZSVVZ0VS8ySVMwSWdxRzZ1dG8yMC9QdDZPaTRQNXdNYURFMjNtRTA0dFpNZUwzZWNyZmIvY2U4dkx6blIwWkc5dnI5L3IxdXQvdlA0ZDJqSXlNait3R2dwcVltRHhpN0xBSEFVRmhZV01VNUh5a3NMR3dVQkVHdlZDb1RDd3NMbXdCd3VYelhybDNMKy9yNlhzckt5anJUNy9mWDYvWDZrek15TWs2dXJhMHRzZHZ0cnlpVlNpc0FLQlFLblU2blcxMVhWN2NLaXpDSkNKdDQxOFpCd3NuR2xBTVJaVEV4TVNjQWdOMXVmMGNlbXdMTWFYSUxrOG4wSTg2NXI3Ky8veThBVUZWVmxZeFo5a2pJdlh1VGtYc2tpb3VMVndENGdjMW13elhYWEROVmRYS1lyRnUzRHErOTlob2FHeHRYT3h5TzB5c3JLLzhSN1pqSS9MTm9FZ2xaVjFmWGs4bkp5WnM5SHMvSGZyOS83eUUwRmJSYWJYcHVidTc0QURGQkVQU1JvOW5iMnRwdURjOUZFUUFBaThWeUZvQmdVMVBUVDZZNnFNbGtXanMwTkxSamRIVDBnSEtsVXBsWVhsNStVTUl3VlpmM0pQd2pJeU1OQUpJa1NmSk5Wc0hsY2oxUVhGeTgyMkF3bkZoVFUxTXlXWjBKQnVWcjJnQ3daTW1TaDB3bTA3clcxdFpiM0c3M255SXJEZ3dNdkJRS2hSNzg0b3N2SE1CL2J2L1U2WFFGOG1VaXVkenI5WDQyeStkMDFKbk5YUnNBTEtJb2RrL1Nld0VBOEhxOS93SWdKQ1ltWGpVeU12SkZiR3pzS2dEbzdlMTlFcGpiNURZK1B2NHNuODlYUHZ0WEFMQllMSmZWMWRVNVRTYlRPcGZMdGNsc05sOGNFeE96b3JtNStWcUUvNWJpNHVMT01adk5GeXNVaW5NQllNT0dEVkNyRHhwL1NRNHpsVXFGNjY2N0RqLzcyYytnVUNnMkE2QkVnaHhrc1NVUzZpVkxsandZQ29YNjlYcTltSk9UODRyYjdYNDIvSUVMakgzcjR3QVVBTFI2dlQ0N0lTSGhFZ0Nhdkx5OGowWkdScW9pUHdSTFNrcUdJeDlIWURhYjdSYUx4WExsbmoxN3ZnNWcvQTJaY3o0Q0lBbEFsMGFqeVZPcjFabkR3OE1Wa3h4alZpSUdyMDBxTGk3T0VRd0d1eVlVMjVLVGt6Y2tKU1ZkT3pBdzhNcm82T2orcFV1WGZ0RGIyL3QwZDNmM3RnblgzU2RsTnB2UE5ScU5hK3JyNjAvTnpzNStiWFIwdE5yajhWUisyZWRCWmsyaDArbEtBU0FuSitjVmxVcVZXVnRiKzErcHFhbjM2L1g2MHZyNittL241T1M4QWdCTlRVMlhabVptUHR2WTJIZ3h3dk5BSE9ua1ZxL1hIOXZkM2YyWS9IaXkyMFlCZ0RHbUNDY2xScHZOZGtkMWRYVmVYbDdldFM2WGExTmZYOS92WTJKaWprdE1UTHk4dTd2N0VidmQvazViVzlzTmRydjkvM0hPMDFKVFUzSFdXV2ROZGxoeUJKeDg4c25JenM1R1EwUER5dExTMGhVN2QrNmM5cTQyc3Znc21rUkNyOWVMR1JrWlR3Y0NnYmFhbXBvVkFQd1dpK1VDczltOFhxUFJMSk1rYVZnVVJTL0cxaC9oZzRPRGI3ZTJ0bDdxZHJ0ZmFHbHAyUVRBazVHUjhXVGtCRXFDSU9nblRxaTBhOWN1ZTI1dTdoc0toU0srdnI3K2VML2ZmOERzZk4zZDNVODRISTRtUVJBWTV6elEzdDUrSnlZWmRNZ1lVMHpXMVR2eE5yaUtpb3FZOE9iNEdBbWowWGhHUmtiR0h5UkpHbENwVkV2QzUyQldxL1U2bzlGNHBzRmdPS0cvdi8rVit2cjYwNzFlYnprQTlQZjMvOUZpc2R5NGJObXlUNFBCWU5mdzhQQ0hUVTFOMThuSDVwd0hBRUNqMGRpdFZ1dXRzYkd4cS9iczJmT04wZEhSM1MwdExWZmI3ZmIzT2pzN0h4d1lHSGpLNS9PMUFHTnpSTWh6UmtUT0YzRTB6eU1ST1o1QkZNWHhucUNwZWhNT1ZYSnk4cy8wZXYxeHpjM05WdzRORGYzVDcvZjNaR1ZsL1NZK1BuNU5VMVBUUllPRGczL0gyTyt3V3FmVEpjYkh4MzhYWTBuRVhDUzN5V3ExZXNudzhQRDRKYlJ3b2ozbHBZM2s1T1FyQndZR1hnRXdLRW1TSDRBWlFGOXpjL05WQUxoR284bVBpWWs1TGp6WjJRNEE1Njlac3diVDNKeENEalBHR0M2NDRBSnMzcndaa2lUOUJNRDUwWTZKekMrTDZhL1JHQmNYOTE4REF3UGJaNmpITU5ZcjhhWHA5ZnBqd3gvUWh6UXJYRTVPeml2Nzl1MWJBd0IydS8zTit2cjZNeWJXc2R2dHI5ZlgxMzhMR0pzUHd1ZnpmU3J2MDJnMGRyL2ZYdzlBclZhcmM1UktwWTV6M2lOUE5aeVltSGdkNTl6YjA5UHpNaUkrU0NiUXhjZkhuNjVRS0V6aGlZZzZGQXBGYkc5djcxUDkvZjB2WkdWbC9hV3JxK3Zoam82Ty93SGdqWGpPeDZTbHBUM284WGorMWRyYWVuMDRuaHkvMzc4UEdQdmdHQmtaYVpUL2o0aDV2TTVpSklvaTU1ejdJOHNZWTVySnlpWW1JeHFOSm4vcDBxV2ZlcjNlaXZiMjltdmxTeFhaMmRrdnhzVEVuQUpBNk8zdC9VTnJhK3ROY25MYjFOVDAvWWxUVDZlbXBqNWdzVml1aWtodXQzUjJkdDREak4ybEpFOTJKWW9pbit4bnBkRm9zc3ZLeWdTVHlYU2UxV3E5U1o2NU5EeHBsZ3IvK1Rzd0FOQUI4TWZHeHA2eVpNbVNCK3JyNjc4bENNS0l6K2RyVFVsSnVjZGlzV3lJdkJPSU1TYTB0N2ZmbFpTVTlMaGFyVzVYcVZUbU45OThFL0h4OFJQRElFZlE4UEF3VGp2dE5BUUNnWUcrdnI3a3hzYkd4VHFtaVJEeUZRbVllZERmWWtwTzU0b2xzcWNqa2xxdFhqcForVVI2dmY1WWZJa2VTUGt5Q1RDVzNFNVd4MjYzdnc0QUZvdmxpdFRVMUsxeWVUam04WE1hamNZekhBNkh1NlNrWktpNHVMakxhclZPZVhsbElxZlRlWm9vaXZ6eXl5L25KRHB1dlBGR0xvb2lGMFh4M0psL1lvUVFRc2c4VWxKU2NwOG9pdnlQZi94anREOVBGNjAzM25pRGk2TEluVTduSDZQOSswRG1sMFczakRnaFpPRmhqSjBKakEzOEk5SGhjRGprelpPaUdRZVpmeWlSSUlUTWF3VUZCV2JHMkRLejJVeXJla2FSeldhRDFXb0ZZeXl6dUxqNHFCb2tUYjRhU2lRSUlmT2FTcVVxQmdDN2ZjYjVzTWdSVmx4Y0RBQlFLcFhUTFE1SEZobEtKQWdoOHhwamJDa0FaR1ZsUlR1VVJXL1pzbVh5Wm1rMDR5RHpDeVVTaEpCNVRVNGs2TEpHOUtXbXBnSUFPT2M1VVE2RnpDT0xaa0lxUXNqQ3hEblBZNHhoeVpJcDF5UTdZbnA3ZS9IYjMvNFdPM2JzUUY5Zkg4eG1NMDQ3N1RSY2R0bGxpSW1KbWZrQVJ4bXIxU3B2enYwUGc4eGIxQ05CQ0pudmJBQmdzVmhtcW5kWWRYZDM0NElMTHNEZzRDQWVlK3d4N05peEE0ODg4Z2hjTGhjMmJOZ0FuMi9TSld5T2FuRng0NHNpSjBRekRqSy9VQ0pCQ0puWEdHUEpBR0F5bWViMHZBODg4QUN5c3JLd1pjc1daR1JrUUtWU0lUczdHMXUzYmdWakRFODk5ZFNjeGpNZkdJMUdBQUJqakJJSk1vNFNDVUxJZkdjQUFMMWVQMmNuSEJrWndULy8rVStzWDcvK29IVTlCRUhBMldlZmpYLzhZMndoek9ycWFwU1dsc0xySFo4eGZyeE1YdmhzZEhRVTk5OS9QMDQ5OVZTY2VPS0orUG5QZjQ3aDRlSEQwbjR1YWJYakU5dnE1dnprWk42aU1SS0VMSERGeGNWWlNxWHlDZ0JxenJrQVFHQ01DWnp6OGY4NTU0cndXaHFLeUgwQURxZzNvVXdSdVcreTQ4cGxHRnN4ZC96NDB4eFhQaitUanoveHVCUGJjczdCR0p2VFpjTmRMaGVDd1NEeTh2SW0zWitWbFlXMnRqWklralNyNDkxMTExMXd1Vno0ODUvL0RJMUdnNXR2dmhrUFBQQUFici85OWpscGY3aW9WQ3A1azlad0orTW9rU0JrZ1JNRTRRb0FOd0k0NE51enZNMFlPMkI3dW5wVGxjMVVmK0srcjNMY2lmczU1OUpVNXp0U1FxSFFRVEZGbXU0MW1NanRkdVAxMTEvSGM4ODlOejVZY2QyNmRiajU1cHRubFFoODFmWkhDSzJwUThZdDZFUkNGTVYzQUh3OTJuR1FoWUZ6L3UveTh2SVYwWTdqY0dPTUtjS2JyM0hPMzJLTVNaenpFQURPR0F0eHppWEdtQ1JKa3NRWWs4TDdEeWlUSkVrU0JDRVVzUzJGUXFFRC9vK3NyMUFvUXNGZ2tDc1VpcEM4WHhBRUtSZ01TZ3FGUWdvR2czTGJrRUtoa0JoalhONGVIUjJWRkFxRk5ESXlJcWxVS2ttbFVrbkR3OE9TUnFPUnRGcXROREF3RUlxTGk1TjI3dHpKQVlTY1R1Y2dnQmkvM3o5bmx6ZlMwdElnQ0FMcTYrdHh6REhISExSLy8vNzl5TXpNbkZVaTBkSFJBYzQ1emovLzROVzNBNEhBVjI0ZjBVdHd4RVhFNjUrdUhsbGNGblFpQVVvaXlDRmdqRWFnOW5RQUFDQUFTVVJCVkIwWDdSaU9KTTc1UDh2THl4K0tkaHhIZ0FkQWpNL25tN05Fd21BdzRKUlRUc0Z6enoxM1VDSVJDb1d3ZmZ0Mm5ISEdHUUF3ZnNsbFpHUmtQTDdJOFF0bXN4a0E4TGUvL1EzSnlja0huZXVydHA5TGZ2OVkvc0E1cDJYRXliaUZua2dBQUhidTNCbnRFTWc4VjFwS0UvRXRWSXl4VGdCV3Q5dU5oSVM1dTFsZzA2Wk51UERDQzdGNTgyWmNldW1sc0ZxdDJMOS9QeDUrK0dFd3hyQnUzVG9BUUdabUp2UjZQVjU3N1RXc1g3OGVmcjhmenp6enpQaHhyRllyUkZIRTFxMWJzV25USmxnc0Z1emJ0dy85L2YwNDdyamp2bkw3dVRRNE9DaHY5czdwaWNtOFJuZHRFRUxtdTNZQTZPbnBtZE9UV3ExV1BQMzAwNUFrQ2V2WHI4ZUtGU3R3OGNVWEl6YzNGOXUyYlJ1L2cwR2owZUR1dSsvR1N5KzloTFBPT2d0WFhYVVZUampoaEFPT2RkOTk5MEVRQkp4enpqbFl0V29WZnZuTFg0SnpmbGphejZXQmdRRUFBR09NRWdreTdxam9rU0NFSEwwNDUzc1lZMmUwdExSZzVjcVZjM3B1cTlXS3paczNBd0FxS2lwd3d3MDNZSGg0R0FNREE5Qm9OT0NjUTZWUzRlU1RUejVvaVhPNXh3SVl1enh4Ly8zM1QzbWVyOXArcm5SMmRzcWJMZEdNZzh3djFDTkJDSm5YT09lMUFORFkyQmpWT0VwS1N2RGNjOC9CNS9OaDNicDFXTFZxRmFxcXFxSWEwMXhyYTJzREFIRE85MFU1RkRLUFVJOEVJV1JlWTR6VkFkRlBKQUFnS1NrSmQ5eHhSN1REaUpyYTJsb0FnQ1JKNVZFT2hjd2oxQ05CQ0puWEJFR29CSUQ2K3Zwb2g3TG9WVlpXQWdBRVFmZ3d5cUdRZVlRU0NVTEl2TFp6NTg0ZXp2bmVucDRldUZ5dWFJZXphSFYxZGFHOXZSMEFXc3JMeTl1aUhRK1pQeWlSSUlRc0JLOEN3STRkTzZJZHg2SWw5MFp3enFrM2doeUFFZ2xDeUx6SEdIc0xBRDc2NktOb2g3Sm92Zi8rK3dBQXh0anJVUTZGekRPVVNCQkM1cjIrdnI3M0FBeCsvdm5uR0JvYWluWTRpNDdYNjhXNzc3NEx6cm1ITWZaeXRPTWg4d3NsRW9TUWVhK3hzWEVFd0o4Q2dRRCsrdGUvUmp1Y1JlZjk5OStYcDhmKys4NmRPNzB6MVNlTEN5VVNoSkFGSVJRSy9RNEFYbjc1NWFqTTZyaFljYzd4cHovOVNYNzRjRFJqSWZNVEpSS0VrQVdoc3JLeW5IUCtmbE5URTk1ODg4MW9oN05vZlBycHAvTDhFV1hsNWVYdlJ6c2VNdjlRSWtISUZBb0xDOU5GVWJ3ODJuR1FBL3dDQUo1NDRvbFpMY0ZOdnBwZ01JaUhIeDdyaEpBa2FmSE94RVdtUllrRUlSRktTMHR6bkU3bmRhSW9mcXBXcTVzQlBCN3RtTWgvbEplWGZ3RGdiODNOemRpMmJWdTB3em5xdmZqaWk2aXJxd1BuL0tPS2lnb2FuRUltUlZOa2swVlBGTVZsa2lSOWh6SDJJODU1Q1dNczJpR1JhUVNEd1d1VlN1WFhubjc2YWNOSko1MkVvcUtpYUlkMFZLcXZyOGRERHowRUFENUprcWhuamt5SmVpVElvaVNLWXJFb2lyZUlvcmdid0c1QkVPNW5qSlZFT3k0eXM2cXFxdjJTSlAwa0dBeGkwNlpOa1N0U2tzT2tyNjhQUC92Wnp6QTZPZ3BKa3U2c3JLeXNpWFpNWlA2aUhnbXlxRGlkenMyTXNiVUFjZzZoemRZakdOTGhzRHJhQWN5MWlvcUszNG1pZUZ4M2QvZUdEUnMyNElrbm5vRE5ab3QyV0VlRm5wNGVYSFhWVldodGJRV0FGeXNxS3U2SmRreGtmcU5FZ2l3YTRWc0dVempuMmtPNWZNRVl1LzZJQlhWNCthSWR3RnhpakYzTk9VOXNiVzFkYzhFRkYrQ2VlKzdCc2NjZUcrMndGclRxNm1yY2VPT042T3JxQW9CM0JnY0hMNGgyVEdUK1c5QVhnMFZSNUFDd2MrZk9hSWRDNXJuUzBsSUFRRmxaR1FQQW5FN25iWXl4Tk03NWZ6SEdNcWRyeXpsZkNJbUViMmhvNktuNitucC90QU9aWTBwUkZKOENjQUVBbkhYV1dianNzc3VvZCtJUTlmVDA0TWtubjhTTEw3NG9KOXgvWVl5ZHUzUG5Ucm8xaHN5SUVnbXlLRXhJSkE3Z2REcVBZWXl0NVp4L2l6R1dOM0gvWkczSS9CSytUZmQrQUViR0dFNDY2U1NzWHIwYStmbjVTRXhNUkV4TURKUks2b0FGZ0ZBb2hPSGhZZlQwOUtDdXJnN3Z2LzgrM24zM1hVaVNCQUFlenZudDVlWGxEMFE3VHJKd0xPZzNTRW9reUd4TmwwaE1xRmNrU2RKYUFOOWhqQlhNcGcyWkg0cUxpNU1VQ3NVV0FPY3h4Z3pSam1lQjhRRjRPUmdNM2xSVlZVVnJ0Wk5EUWlrNklSRjI3dHhaRGVBbUFEYzVISTQ4UVJEV1Jqc21NanRWVlZWZEFDN056OC8vcVY2dlg4Y1kreHFBWWdDSkFPSkE3M2V5RU9kOEFFQXZnQ3JPK1k1UUtQVEg2dXBxZDdRREl3dlRndjZtUlQwU1pMWm0yeU5CQ0NIazBOQThFb1FRUWdqNTBpaVJJSVFRUXNpWFJva0VJWVFRUXI0MFNpUUlJWVFROHFWUklrRUlJWVNRTDQwU2lRV2d1cm9hcGFXbEtDMHR4VEhISElOVFR6MFZWMTExRmQ1OTk5MEQ2bjN5eVNjb0xTM0Z2Ly85N3dQS3QyelpnaC8rOEllb3FLaEFhV2twdkY3dlhJWlBDQ0hrS0ViM1ZTOGdPM2JzZ0U2blEzOS9Qejc3N0RNOC9QREQrT0NERC9DTFgvd0NnaURnK09PUHgrclZxL0hyWC84YXp6NzdMQVJCUUcxdExWNTU1UlZzMjdZTmdrQjVJeUdFa01PTFBsa1dHTVlZVENZVFRqLzlkRHo5OU5QWXVYTW5YbmpoaGZIOTExOS9QVnBhV3ZEcXE2K0NjNDc3N3JzUDMvM3VkK0Z3T0tJWU5TR0VrS01WSlJJTG1ORm94TnExYTdGOSsvYnhNcXZWaWcwYk51RFJSeC9GeXkrL0RKZkxoV3V2dlRhS1VSSkNDRG1hVVNLeHdPWG01cUt4c1ZGZWNBY0FzSGJ0V3NUR3h1SysrKzdEVDMvNlV4aU54aWhHU0FnaDVHaEdZeVFXdUdBd0NJVkNjY0Q0aDFBb2hFQWdBSlZLQlkvSEU4WG9DSmw3cGFXbGVzNzVOempucHpER1ZnRklCWkFBUUJYbDBPYUxJT2U4RDBBYlkreGpBTzk3UEo0MzZ1cnFocUlkR0ZtWUtKRlk0S3FycTdGMDZkSUR5aDU5OUZIRXhzYmk0b3N2eG9NUFBvalZxMWZEYkRaSEtVSkM1a1pSVVpGSnBWTGR3RG0vQnVIbHhNbWtsSXl4SkFCSkFFb0FYS1hYNnowbEpTVy9sU1RwM3ZEaVo0VE1HaVVTQzFoM2R6ZWVmLzU1M0hERERlTmxOVFUxK0wvLyt6ODg5ZFJUS0Nnb3dQYnQyL0hBQXcvZzdydnZqbUtraEJ4WnBhV2xQNUFrNlFrQUpzWVlTa3BLc0dyVktvaWlpTlRVVk1USHgwT3BwTGM3WUt3WGMyQmdBTzN0N1Nncks4UEhIMytNenovLzNNQTUvNmtnQ0Q4V1JYRmpXVm5aSDZJZEoxazQ2QzlyZ2VHY3crMTI0OU5QUDhWdmZ2TWJmUHZiMzhZWlo1d0JBQWdFQXRpOGVUUE9QUE5NRkJZV0FnQTJiZHFFU3k2NUJOLzk3bmVoMCtrQUFHNjNHejZmRDhEWVhTRFVXMEVXTUlVb2lnOXd6amN5eG5ES0thZGc0OGFOeU1qSWlIWmM4NVpTcVVSQ1FnSVNFaEpRV0ZpSTlldlhvNjJ0RFE4OTlCRGVldXN0STREZmk2SjRVbGxaMmVVQWd0R09sOHgvbEVnc0lDZWRkQklZWXpBYWpTZ3NMTVF0dDl5Q0UwNDRZWHovazA4K2llN3VibHh6elRYalpjWEZ4ZmptTjcrSmUrKzlGN2ZlZWlzQTRLeXp6aHJmcjlQcDhPR0hIODdka3lEazhGR0tvcmdOd0VXeHNiRzQ3YmJic0hyMTZtakh0Q0NscEtUZzNudnZ4Wm8xYTNEcnJiZkM3WFpmSW9xaW1USDJ3NTA3ZHdhaUhSK1ozeGIwUlVSUkZEa0E3Tnk1TTlxaGtIbXV0TFFVQUZCV1ZyYWdmK2ZKZnppZHpxMk1zZXNURXhQeCtPT1BJek16TTlvaEhSWGEyOXR4K2VXWG83VzFGUUIrWDFaV2RrbTBZeUx6RzkzK1NRaFpjRXBLU243RUdMcytQajRlMjdadG95VGlNTExaYk5pMmJSc1NFeE1CNEdKUkZLK1pxUTFaM0NpUklJUXNLRTZuTTBVUWhNY1VDZ1cyYk5tQzlQVDBhSWQwMUxGYXJkaTZkU3VVU2lVNDUvY1dGUlZsUnpzbU1uOVJJa0VJV1ZBWVl3OENNSjUzM25sWXNXSkZ0TU01YWhVV0Z1S0tLNjRBWTh5Z1ZDcC9HKzE0eVB4RmlRUWhaTUVvTGk1ZUFlQUhOcHZ0Z0VIRjVNaFl0MjRkTWpNendSaGI3WEE0VG85MlBHUitva1NDRUxKZ0tCU0t6UUN3WWNNR3FOWHFhSWR6MUZPcFZManV1dXNBL09lMUoyUWlTaVFJSVF1Q3crRW9ZSXlka1pxYWVzQXR6T1RJT3Zua2s1R2RuUTBBSzB0TFM2TnhMWWxwdGRyTUtKejNjSWlMZGdCemdSSUpRc2lDb0ZBb0xnV0FOV3ZXZ0thL25qdU1NVnh3d1FVQUFFbVNmaEtGRURUTGx5L2ZmeGlPSTZTbnB6OE1ZTHdyUzZmVHJUU1pUR3NucWF2UWFEUjVFWThqRXdKZGVucjZJeFBxeDA1eURHVnhjZkVlblU2M1pMcWdqRWJqTndGRXpnb29aR1JrL0c2YXgvTU9UVWhGQ0puM0Nnb0sxSnp6OVNxVkN0LzczdmVpSGM2aTgvV3ZmeDFidG14QklCRDRabVptcHJheHNYRmtwamE1dWJuL2pJMk4vVnBaV1Zrc2dPSERGVXRSVVZISElWUVBWbGRYcHdGQWJHenNLb1BCc0JMQWFNVCsxcFNVbEdmY2J2Y0xBTVluM2pJWURJVTVPVG4vYUdwcXVtcGdZT0RWZ29LQ2YzVjJkbTd0NmVuNUhRQk5ZbUxpMVMwdExkY0FnTWxrK2xGYVd0cDkxZFhWU3dGNENnb0s2Z0dBTWFaU0tCVG03T3pzZHljR1ZWTlRZNWUzOVhwOWNXcHE2cFl2dnZqaVZBRDlBSVNFaElRZk56VTFYUnF1TXZIeHZFT0pCQ0ZrM2xPcjFTY3p4c3hPcHhQeDhmSFJEbWZSaVltSndTbW5uSUszMzM0N3ptdzJmN2V4c2ZINTZlcWJUS2J6dEZydDB1bnFBRkE0bmM0RGxpZG1qR2xtbWpTdXVybzZHUUR5OC9QZmM3bGNkM284bm5ma2ZVNm5NMWhlWGo3cDU1ckpaTHFrdDdmM0QwVkZSYTZKKzRxS2lzWjdQRUtoME1EdTNic0w2dXZydjVPVGsvUHFuajE3S3ZmdTNmdTlaY3VXZlFoQTZPbnBlU0hpbU9jdldiTGtzZnI2K3U4QjhBQ0FXcTFPS3k4djEwNFZ2OVBwUENBSjYram91RSt2MTY5SVNFaFlrNXFhdWxVdUx5NHU3b21zVjF4YzNGTlZWV1VGRUpyeXhZa1NTaVRJb2lLS1loQ0F4RG1YR0dQai8wZVVoUUJ3enJtRXNUL1lxZXBGbG9VQVNPRjJvYW5xeWNmbm5ITUFvZW1PTytHOG9Sbk9MMG1TVkZsUlVmRjBGRjdTT2NFNS95L0dHRmF0V2hYdFVCYXRVMDg5RlcrLy9UWTQ1OThHTUYwaVlVaE5UYjIvcTZ2cnZ0VFUxRjlQVXk5VVgxKy9lbWhvcUJ5QVY2ZlRwZG50OW4vbDVlVjlvTmZyeFltVlMwcEtoaXNxS21MQ0Q1TTFHczF5ajhmendReGhxekRXMDVCa01wbk9ibTV1M3RqZDNmMmJHZG9BZ01McjlYNVdYVjJkQjJBUUFQYnUzWHVHMSt0dGlhems4WGlxR2hvYXZ1WHhlRDZTeXhoajZ1WExsKythNnNDTXNZTkdDVGMwTkh3ZkFPL3Q3ZjBEeHFaK0QxUlZWVm5DdXljK25uY29rU0NMalFLQVFyN0dIbm10ZmFydHFmWk5kcDErdW5xelBlZVhLUk1FSVFUZ3FFMGtHR05uQW1NRC8waDBPQndPZWZPazZlcWxwS1RjT2pnNCtPN2c0T0NucWFtcDB4NHpMaTd1TEpQSmRHRnpjL05sR28zbUdJL0g4KytHaG9hekoxVFRpcUxvaTBnaWtKS1NjZ1ZqVENYM0pLaFVxcFN5c2pKVlpDT0x4YkxCWXJGY1hsdGJlMXg2ZXZwTjRlTEIyTmpZazVZc1dmTDdxV0pxYW1wYWs1Q1FjQ1BuM05QYzNId0RNTFljZ3lSSjQ3MG5raVI1U2twSzVNczFMQmdNZHUvYXRTc1RBRGpubzd0Mzd5NmM2dmdUZXlUQ2VNVDJnaHNBUklrRVdWVEt5c29VWC92YTF3U1h5NlVJQm9QTWFEUXEvSDYvRUFnRUJJUEJJQVFDQVVHbjB3bUJRRURRYURSQ0lCQlFTSkxFVkNxVkVBd0dGU3FWU2dpRlFvSWtTWUpTcVJSQ29aQ2dWQ29GU1pJRWhVSWhTSklraEVJaGhVS2hFRGpuVEJBRUJlZGNrQ1JKRUFSQjRKeVAvODg1RnhoakNzNDU0NXdyQkVHWXRCNWpiTHgrdUV3eG9leEJqQ1ZJUjZXQ2dnSXpZMnlaMld5bVZUMmp5R2F6d1dxMW9yT3pNN080dURpcHFxcXFhMklkalVhVGE3RllMcTJxcWlyUzZYU1pNeDNUNVhMZHRuVHAwbi9IeDhldmlZdUxPM053Y1BBTmc4RndXa3BLeWsxNzkrNzlKaUxHTFVSSXRGZ3NWOWZWMVpXT2pJdzA2SFM2MU96czdQZnhueTUvd1dhejNXRTJtODlyYkd3OFc2UFI1TWJIeDU4ck54NGFHdG9ST1VaaE1zUER3NWVscGFWdHpzakkrRjk1YkVKRlJVVThKbGtOVmF2Vlp0cnQ5dmZreDRmU0kyR3oyVzVKU2tyYUpBaUNOdUp5aUlDeEhzNEZneElKc3RoSTc3MzNub1NqYUhsa1VSUWZqSFlNUjVKS3BTb0dBTHQ5MnZkK01nZUtpNHZ4MWx0dlFhbFVuZ2pnNVluNzA5UFQvN2VqbytNZUFCMEFNbWR4eU5HV2xwWUxzck96Lzg0WVV6VTFOZDBBWUVpaFVHeEpUVTI5cDdXMTlZYUpEYkt5c243dGRydWZseVJKQ3dCR28vR2NvYUdoMStYOWRydjlEYzY1cjZhbTVsZ0FicHZOZGxkYlc5dk5hV2xwRHdIQWJIb2tob2VIZDdsY3J2K2U4TnduSGVUSkdCTkNvZENnL1BoUWVpVGEyOXZ2Ym05dnY5dnBkSTdvZExwMHU5MytXWGlYTUhGUXFmeFlIaU15bjFBaVFRaVoxeGhqU3dFZ0t5c3IycUVzZXN1V0xjTmJiNzBGQUtXWWtFakV4OGVmcFZhck03dTZ1aDQrbEdONlBKN3FvYUdoOTNRNjNYSUFiZ0JvYUdpNGVObXlaWi8zOS9mLzBlUHg3SkhyNm5TNk5JMUdrOS9aMlhsbGJtN3VxMTFkWFE4bUppWnViR3hzSEo5WXBMKy8veTg5UFQyUHk0L2IyOXQvQmFCUFRpUm0weU1Cak4yTndUbjM5ZmYzL3dVQXFxcXFrakhMSGduNXpvM0pURFpHQWdCOFBsOUxkWFYxY214czdIZHNOdHN0ZS9ic09UNjhTeW1LWW1BK0poQXlTaVFJSWZPYW5FalFaWTNvazhjOGNNNXpKdTR6bTgwWHE5WHFKUTZIb3hzQUdHTUtBSEE0SEs3OSsvZWZPemc0K09aa3h6UVlERVd4c2JHckE0RkFvOGxrV3VkMnUvODBPanBhczJmUEhydlA1MnNGTUg0SGhNL25jOVhXMXA0QUlGQlRVM05DWVdIaFowTkRRKzhORHcrUFgwcUlUQ0pzTnRzdHZiMjlyNHlPanZaRm5yT29xS2c5Y3N5RFRCQUVRM1YxdFEwWVM0eDhQbC81b2J3K0ZvdmxzcnE2T3FmSlpGcm5jcmsybWMzbWkyTmlZbFkwTnpkZmkvQmxtcmk0dUhQTVp2UEZmWDE5ay9hS0pDUWsvR2h3Y1BDVlF6bHZ0RkVpUVFpWkUwNm5jeldBWUhsNStVYzRoRXRMblBNOHhoaVdMSmwyWHA4am9yZTNGNy85N1creFk4Y085UFgxd1d3MjQ3VFRUc05sbDEyR21KaVltUTl3bExGYXJmTG1RVCtNaVlNa2RUcmR5bVhMbG4xU1dWbVpocW5ua1VqSXpNeDhxYTJ0N2I4OUhzK09uSnljZjdqZDdsY0JESVNUaU1rRUFNQmlzWndGSU5qVTFEVGxKRmttazJudDBORFFqdEhSMFFQS2xVcGxZbmw1dVcxaS9jakxEbnE5L3RqdTd1N0g1TWVUM1RZS2pDVk00YVRFYUxQWjdxaXVyczdMeTh1NzF1VnliZXJyNi90OVRFek1jWW1KaVpkM2QzYy9ZcmZiMzJscmE3c2hMUzN0cFdBdzJEazRPUGg2NUxITVp2TVBEQWJEaXNiR3hpdW1lazd6RVNVU2hKQzU4azNHMlBWT3A3TVBZN2NQdmp3ME5MU2p2cjdlUDBNN0d3QllMSE43OTF0M2R6Y3V2UEJDT0J3T1BQYllZMGhKU1VGTFN3c2VlZVFSYk5pd0FVODk5UlIwT3QyY3hoUnRjWEhqRXp3bUhJYkRXWll1WGZxUG9hR2hkM3Q3ZTU4R2dQYjI5cHYxZXIzQjYvVjZNVFlEcFZlbjB6a2tTZkpHdEdNMm0rMFdpOFZ5NVo0OWU3NE9ZTHkzZ1hNK0FpQUpRSmRHbzhsVHE5V1p3OFBERlY4aXRtUzFXcjFrZUhqNGM3a2dQTEhWbEpjMmtwT1RyeHdZR0hnRndLQWtTWDZNelZiWjE5emNmQlVBcnRGbzhtTmlZbzd6ZXIyNzl1L2ZmMTVDUXNMNndjSEJqekl6TXg5bGpLbVNrcEt1aW8rUFAzZnYzcjNmUWZpVzA0V0NFZ2xDeUp4aWpKa0JYQW5nU3FQUk9PaDBPbC9pbkcvdjZ1cDZyNjJ0elR0Si9XUUFNSmxNY3hybkF3ODhnS3lzTEd6WnNtWDhWdHZzN0d4czNib1Y2OWF0dzFOUFBZV3JyNzU2VG1PS05xUFJDQUJnak0yWVNQaDh2azlubUZ4S0dob2FlcmUxdFhWOFVHTmZYOStMQUtEUmFITGtjUWFjODlIMjl2WXQ0U3JLM056Y054UUtSWHg5ZmYzeGZyKy9PZktBM2QzZFR6Z2NqaVpCRUJqblBORGUzbjRuSnZsUVpvd3BKaHZISUk5Zk1KbE1YL1A1ZkRVSVR6STFDUU1BSFFDL1NxVXE1Sno3M1c3M1M0SWdqSVRqZUxTNHVIZ1A1M3c4OFdDTUNhMnRyYmNBQ0hpOTNzKzhYdTluVnF0MW95QUkybDI3ZGhXbHBLVGNxdEZvN1BuNStlOXd6b09jOHdER0VoZGxJQkJ3RlJjWGQ0Mk1qTlR0MmJQbkZNeXp1em9va1NDRVJKT1JNWFlKWSt5UzVPUmtUM0p5OGl1U0pMM2s4L25lcWF1ckd3clhNUUNBWHErZnM2QkdSa2J3ejMvK0V3ODk5TkJCODRVSWdvQ3p6ejRiZi9yVG4zRDExVmVqdXJvYUYxMTBFWGJzMkRFZW8xejJ5U2VmUUsxV1kzUjBGQTgrK0NEZWVPTU5CQUlCbkh6eXlmajV6MytPbUppWXI5eCtMbW0xNDhNVkRrZFhUTjlrZDJVQWdOL3YzMWRXVnFiSDJLMlFQdnpuZ3pQWTJ0cjZjNi9YVzQ1SmVnZGFXMXV2YjIxdHZYNnlZdzRQRDc4bmJ3OE9EdjZqdnI3K2pJbDE3SGI3NndDZ1VDamloNGFHM3A0cWNLUFJlR0pXVnRhZkdXTktTWko4bloyZFcveCsvejU1ZjF0YjI4MXRiVzAzVDlWZTF0blorVGlBaHdGSWpZMk5QNHJZcGNSWWo0dzhOd1lQLy9Oam5pVVJBQ1VTaEJ3MW5FN24xcGxyUmRVcE0rdzNBRmdyQ01KYWc4RXc0blE2WCtPY3Y0RHdoOVpjTGh2dWNya1FEQWFSbDVjMzZmNnNyQ3kwdGJWQmttYjNubjdYWFhmQjVYTGh6My8rTXpRYURXNisrV1k4OE1BRHVQMzIyK2VrL2VHaVVvM1ArVFFYUHd6ZlpJVmVyL2V6eWNwbnNtL2Z2alh5OW1SSlJMajhXOENCQXpZQllHTFB5dURnNEp1VmxaV0hvNHRzcXN0NlFTeWdXOVFwa1NCazRmTUMwRFBHSnYwbXRoQ0ZKK0l5QXhpLzVXMHVWL3dNaFVMVG5uTzYyVTBuY3J2ZGVQMzExL0hjYzgrTkQxWmN0MjRkYnI3NTVsa2xBbCsxL1JHeTRHWmZKRWNPSlJLRUxIQ1NKSjNPR0ZzUjdUaG00U3pHMkhTOUVqNEE3M1BPS3dEOHY3S3lzazhBd09sMGJtR014Zmo5L2ptN3ZKR1dsZ1pCRUZCZlg0OWpqam5tb1AzNzkrOUhabWJtckJLSmpvNE9jTTV4L3Zubkg3UXZFSmhzNHNaRGF4L1JTM0RFUmNRNzB3Qlpzb2hRSWtISUFsZFJVZkVSZ0k5bXJCaGxUcWN6QlJNdWIzRE9QWXl4ZHlWSjJoNElCTGJYMU5STWRwdWdCMENNeitlYnMwVENZRERnbEZOT3dYUFBQWGRRSWhFS2hiQjkrM2FjY2NaWTc3aDh5V1ZrWkdROHZ1SGgvendOczlrTUFQamIzLzZHNU9TRDV4VDZxdTNua3Q4L2xqK0U3NDZJSnFQZGJuK3B2YjM5Um8vSE02dTdNdlI2ZmFrZ0NQN0lPU2NBS0JNU0V0YUZGOHNpWHhJbEVvU1F1VFlJNEczTytZdmQzZDEvZGJsY2sxNExsekhHT2dGWTNXNDNFaElPeDEySHM3TnAweVpjZU9HRjJMeDVNeTY5OUZKWXJWYnMzNzhmRHovOE1CaGpXTGR1SFFBZ016TVRlcjBlcjczMkd0YXZYdysvMzQ5bm5ubG0vRGhXcXhXaUtHTHIxcTNZdEdrVExCWUw5dTNiaC83K2ZoeDMzSEZmdWYxY0dod2N2d0dpZDA1UGZDQ1duWjM5cEVxbFN2UjRQTFZwYVdrUFdpeVdTeWVyR0xuUWw4MW11MjFnWU9DTkNZbUVOaU1qNC9jVEV3bXoyZnlEaVN1WENvSVFFd3dHZXdCQW85RmsrLzMraHZCMlZsbFoyVkc3MXMxc1VDSkJDSmtybjBpU2RIWWdFSGk5cHFabWRPYnE0OW9CRlBmMDlNenBlaHRXcXhWUFAvMDBIbjMwVWF4ZnZ4NzkvZjNRNlhRNDk5eHpjYzg5OTR6ZndhRFJhSEQzM1hkajY5YXRlT21sbDVDWW1JaFRUejBWLy9yWHY4YVBkZDk5OStIZWUrL0ZPZWVjZzBBZ2dPenNiR3pjdVBHd3RKOUxBd01EQUFER1dOUVNpYlMwdEYvcjlmb1YrL2J0T3g3QWlNdmwrb25MNVpweVVxb3d3V0F3bk9oeXVXWTFqcWl2cisvRnZyNitGeDBPUjM5bFpXVThBRGdjam41NWF1MlNrcEpoZWR2aGNQUi9sZWR6TktCRWdoQXlKOHJMeTdkL21YYWM4ejJNc1ROYVdscXdjdVhLd3gzV3RLeFdLelp2M2d3QXFLaW93QTAzM0lEaDRXRU1EQXhBbzlHQWN3NlZTb1dUVHo3NW9DWE81UjRMWU96eXhQMzMzei9sZWI1cSs3blMyZGtwYjdaRTQvd1pHUm0vaTQyTlBhMit2djVyTVRFeDMxWXFsVzFEUTBPdnpkUXVOamIyQklWQ0ViOXMyYkpLQUdDTWFacWFtcTdvNit0Ny9sRE9MNi9xS1FpQ1R0NVdLQlN4WCthNUhFMkVhQWRBQ0NIVDRaelhBa0JqWTJOVTR5Z3BLY0Z6enowSG44K0hkZXZXWWRXcVZhaXFxb3BxVEhPdHJhME5BTUE1M3pkRDFTUEM2L1dXNzlxMWE2VWtTWnEwdExRSEdXT3p1djgyUGo3Ky9JNk9qbnNxS2lwaUtpb3FZb2FHaHQ0T0JBTGpXVkZHUnNaVE9wMXV4Z0hMdTNmdkx0eTllM2VoSkVrK2VUc1VDZzNOMU81b1J6MFNoSkI1alRGV0IwUS9rUUNBcEtRazNISEhIZEVPSTJwcWEyc0JBSklrSGRKaVZvZExkM2YzYndBWTdIYjcyeDBkSGJjUERnNitVMUpTY3NBQVhVRVFESkVMY2xWVVZDU2J6ZWExdmIyOTIrUXlyVmE3UEJBSWpJK1ZHQm9hZWpNdkwrK056czdPZXpvNk92NUhwOU1kYjdmYlgxUW9GTWFpb2lKWElCQm9uNU1udUVBZEZZbEVhV2xwdEVNZzVJZ3hHbzNmR0J3Y2ZCdi9tYUJHZzdIYjd3U01UZUowVkg4akVnU2hrbk9PK3ZvcFYyWStiUHI3K3hFZkgzL0V6N05RVlZaV0FnQUVRZmd3U2lHbzdYYjdkcTFXVzlEUjBmRVlBSC9rZ0VvQUVFV1JWMVJVWkFMb0FRQ3IxWHFUMys5dmlJMk4vUWFBVFJxTkpnY0FIeGtaYVFRUUF3QjlmWDNQRHc4UFYrYm01cjRxQ0VKQ1cxdmJUZFhWMVdrT2g2TS92TVlHSEE1SHZ6eXR0aUFJZW5tYkxtMHM4RXNiblBOL1J6c0dzcURzbXJuSzFGSlRVN2VxMWVxQ1dWYlhaMlZsL2Vtcm5FOW10OXZmUVBnTkR3QktTa3A2QVVDcjFTNHBLQ2lZYkpZL3BjRmdXSTJ4eFlzT0Voc2JlMkpNVE16SmsrMkxwTlBwMGdvTEM1c0JqTDlScXRYcXBmbjUrWWY3VmxNaFBUMzlZVVRNbHFqVDZWYWFUS2ExQUxCejU4NGV6dm5lbnA0ZXVGeVRMc0FJQUpBa0NZOCsrdWlzWjV1Y3pPclZxOGNub3lJSDZ1cnFRbnQ3T3dDMGxKZVh0MFVqaHR6YzNOZUR3V0RmekRYL2czTSsyTlRVZENVQUdBeUdrb1NFaEF2Y2J2ZExFK3VOam83VzF0VFVyT2pyNjN0aXN1TjBkWFU5WEZOVFk2K3BxYkZMa3VTVnR5UFdBVm0wRm5TUFJIbDUrVUtZaElmTUErbnA2Yjh5bVV6cm5FNW53T2Z6VlRVMU5WM3Q4L2srbmF5dUtJb2h2OSsvSC9qUHJWMXF0WHA1VWxMU1QrTGo0OGVuMmZYNy9mdW1tbW9YZ05wa01xM2R2My8vdXNsMkdneUcxWGE3ZlRzdzNoVWJSTVFrUCtHUjRoYUV2MVhOZ2lVdUx1NlUrUGo0YjhYRnhYMlhNYVpvYkd6ODRjREF3RnNUSzJvMG11VXBLU2wzVjFWVjVRRndUM1hBK1BqNGl6d2V6OGVJNlBFd204M2ZEWmNkcEtpb3FHT1dzUUpBVVA2bUZ4c2J1OHBnTUt3RUVIa25SMnRLU3NvemJyZjdCWXd0Ry8wcWdKKzkvLzc3K05XdmZnV2JiV3dGNkk2T0RtemZ2aDBaR1JtUUpBbFBQdmtrTHIvODhnTk8xTm5aT1Q1dzBlUHhRS0ZRUks0WmdiZmVPdWdsSXBPUWV5TTQ1OUhxalVCM2QvZHYrdnY3LzJvMm13K2VuV3NLWFYxZGp3SkFiMi92WThuSnlYY2JESVpqNnVycVRweWlldC9JeU1pa2lVcDdlL3R0aDFLK21Dem9SSUtRMlJvY0hQeTRwYVhsVGdBOEl5TmpxOTF1ZjdtNnVqb1ZZd3ZoSENBWURMcmxXN3VLaTR0N0FHREpraVgzZFhSMDNON2UzbjQzQU9oMHVoVVdpK1hDTHh1UHgrTjVwN0t5TWw2djE2Zlk3ZmJ5dXJxNkUvMStmNzlXcXpXRXUxeTFvaWgyejdCNklsUXFWZXF5WmN1cXRGcHR2c2ZqS1JzZUhuNnZvYUhoQjZGUWFDOWpMRkVVUlI1NXZUaFNTVW5KQVNQdkJVRXdoTStuS0M0dTdsUW9GRWJPK2FqOEdsUlZWVmxNSnROYXJWYWJaN0ZZcnBUYmZmSEZGNkxmNzk5VG1wOGhzUUFBR3lOSlJFRlVYVjJkREFENStmbnZ1Vnl1T3owZXp6dHlIYWZUR1N3dkw1LzAvY1prTWwzUzI5djdoNktpb29PNkc0cUtpdllEQUdOTUN3QWZmenlXdzd6MjJtdG9ibTdHeFJkZmpMUzBOQUFZNzRrUWhBTTdXcTFXNjNpeXNHN2RPbHh6elRVSDNmMXgvUEhINDVOUFBwa3NQQkwyL3Z2dkF3QVlZNjlISzRiKy92Ni9mTm0yWFYxZFR5WW5KMi8yZUR3ZisvMyt2WWZRVk5CcXRlbTV1Ym5qUFhHQ0lPZ2pmMS9iMnRwdVhjeVRXbEVpUVJhRmdZR0I4YTdNM3Q3ZVo4MW04M3FNWGRxYnNSL2JaREtkenpsbkZvdmxxdjcrL3FkOVBwODdJeVBqTjQyTmpkK1g2NGlpeUVPaDBFQkVNd1ljZEkrNUlFbVNWLzdBQmFCSVNVbDVxcU9qWTdQZjc5OXJOQnEvbFpLUzhzdmEydHJqSjR0RC9rQVhCTUZRWEZ6YzA5TFNjcTBrU2FNdWwrdXFvYUdoblloWTVNaHF0VzQwR0F5bkFBZE95ak1OcFNpSzh2ekhUS2xVSnBTVmxja3JQQ3BFVVJ5T2lZazVXWktrNGZMeTh2R3Y4dzZIbzQ4eEZybTRVTEpHbzFudThYZyttT0Y4S296MU5DU1pUS2F6bTV1Yk40WUgwazBxTXpOVGF6YWJPM2Z1M0dtVXk5NTU1eDJjZnZycFVDakc1Z0lLQm9NUUJHSEthYXVibTV2UjJ0bzY2WlRYWkhwZXJ4ZnZ2dnN1T09jZVFSQmVqblk4azRnQjROTnF0ZW5oeHhNWHZGSXZXYkxrd1ZBbzFLL1g2OFdjbkp4WDNHNzNzeU1qSXczaC9WcU1mYWxRQU5EcTlmcnNoSVNFU3dCbzh2THlQaG9aR2FtU2U5Q0FzWGtrSWg4dmRwUklrTVdFNlhTNmRLdlZ1ckc3dS90UlRKRkVLSlZLVTJGaFlhTktwVW9MQkFJdXhwaXV2YjM5TW9QQmNQYVNKVXUyQjRQQkhyZmIvZExJeUVoVFpMdkt5c28wQVBJSThuaFJGTjN5WkRZQW9OVnFNM056YzhjdnAyUm1aajZqMVdxWER3NE92cFdTa25LdlNxVkswbXExeTVLU2tpN3Y2dXA2YW1KY1ZWVlZGbURzVFV6ZWpvdUxPek16TS9ONXpubmtvZzBDZ09DK2Zmdk9HeHdjL01jc1g1dFFTMHZMdFJQSzVHbVFsZisvdlR1UGJxcys4d2IrdlpLMVhkbmFMRHVXYlhtSjVTaUo3VGkrckUyaGI5cHdhT2R0QnNwcCs1SVptcFo1S1V1WVNUc3duVUtHNlR1MDBCWnkyTW95WlRtRXdBQkRtM1pLRDdTaHdLUkpPZTBRMnRqQnRoekxOVWJ5SnNlV0pWdXlKRnVTZGQ4L0xCbFprUjBjVWhMdzkzT096NUh1L2QxRndjalAvUzNQQXdBV2kyWDc4UEJ3N25od2dTQUk4ME15NWVYbE53aUNvTXIwSktoVXF2TFcxdFlGeFNDc1Z1dTFWcXYxK3U3dTd2UHRkdnV0NmMyaG9xS2lpNnVxcXA1YTRoNS9uVWdrdG1YZS9PcFh2OElkZDl3eHZ6TVNpU0NWU21GMGRCU2xwU2RPRDltM2J4OFNpUVF1dmZUUytmWjMzMzAzTm0vZXZNUWxDWmpyalVpbngzN2x5SkVqMFROOVA3bHFhbW9lend4M3BNdC96d2Z3b2loSzFkWFZUeWNTaVdHWHkzVUJnQm1yMWJyZFlyRjhWYVBSckV1bFVsT1NKRVV4Ri96TG9WRG85YUdob2E4SGc4R2ZEZ3dNL0RPQVNIVjE5Wk9OalkyZXpEa1ZDb1dZL1I0QU9qczdhLzd5bi9Uc3hFQ0NWZ1M5WG4rSjArbDhEUUJDb2RETGc0T0R0eTdXdHJlM2Qyc29GTnJmMU5RMG1QUGw4R1o1ZWZtZENvWGlITC9mLzZNUGVrK1RrNU12VFU5UEgwdWxVbUd0VnZ1SmtaR1J1OGZHeGg0cExTMzlKd0FuQkJJNWlnQUlIby9uYjVkcTVIUTZEMVJXVnA1UVhqeDNpVnpHMk5qWWYyQ3V0c1VKK3Z2N2I2aXNyTHhYcVZRcUp5WW1mZ2tBZ2lBVXhHS3hUQ0JSWXJWYS85N3RkcDh6UFQzZHA5UHBLbGF2WG4wSTd3VnNDcHZOOWoyTHhiTE40L0Zjb2RGbzZrMG0wNVdaODRmRDRUY3lRMHI1TkRjM3R5aVZ5bTBBRUl2Rk1EazV1V0FZSXowUkVHNjMrNFJBSWhnTTR1V1hYOFlMTDd3d1B4U3lkZXRXMU5UVUxIWTVTcE5sR2M4K096OXYrS0V6ZVM4WlBUMDluMFpXRDV6SDQvbWF4K081Rm5PL2F3dnFnRVNqMGQ3aDRlSGJKeWNuNXhPaStmMytSM05MaFNNZFNHUzk3OCs4OEhxOTE1ek8rLys0WVNCQkswSWtFbms5UFdseWJXMXQ3Vk0xTlRWUGVqeWVxL0sxTFMwdDNSa0toZlpuM291aWVFNUpTY2szalViajV3WUdCbTVPSnBNajFkWFZUeVVTaVlHUmtaSGRFeE1UcDlUVkd3d0cvelA5c3FDcXF1cXh2cjYrTHdGQU9qalE1alJYR1F5R3p4Y1dGcDZuVUNqRTV1Ym0vcDZlbnMrdVhyMzYrWHpuVHFWU2tXUEhqalduaHpVS3RWcHRjVllQU3FFa1NlRWxoandLZ1BlR1VyTE1qbzZPUHU1ME9sK2ZtWmxwamNWaUE0SWdxSkNlSkZwYlczdC9NQmo4U1NxVjBnS0F3V0Q0VWpnY25oOVBkemdjKzJWWmpybGNydk1BQkcwMjI1M0R3OE83S2lzckh3U0FrL1ZJdlBQT08xK29yNi8vblNBSW56cDA2QkIyN3R5SmUrKzlGNDgvL2pnQW9LdXJDMGFqRVljUEg4YkZGMSs4NE5nbm5uZ0NuLzcwcHpFNU9Zbkt5a3E0M1c1b3RWb0dFdS9EbTIrK21ja2YwZHJXMW5ib1ROOFBBRXhOVFIzTTJaUkkvK1FUeWc0aWxuRENmQ2w2ZnhoSTBFcVNpc2ZqWFQ2Zjc3dDFkWFV2ZWp5ZTdRQk9XQ3VvVnF1ckFLQ2dvS0JzL2ZyMXJtQXcrSitKUktJdnZjcGhBZ0E2T2pxY1pXVmxOOHF5UFA5SXZHSERCay9XYVlUMHR2ay94b0lnS0ZLcDFQektoTndjL1puM3lXVHl1TXZsYXM3ZXA5UHB0SFYxZGY4VkNvVmVUNlZTMCtsaGxJaGFyYTdNbnJPUWtaMmt4Mkt4Zkw2aW91S2VqbzRPZTI2N3BXU0dUNUExZnlJZWozZU5qWTM5MkdhelBkalgxL2RGUVJBS0FNem9kTHBLalVialBINzgrSTc2K3ZxWFJrZEhIeWdwS2ZtbXgrTzVMSE8raVltSlgyUS9CZnA4dnZzQUJES0J4TWw2SkFBZ2xVcmRybFFxRHp6MjJHTjQ3cm5uc0h2M2JnUUNBVmdzRmh3OGVCRFhYSE1Obm4vK2VkeDAwMDN6Y3lmYTI5dngybXV2NGVHSEg4YTN2LzF0WEhubGxmanpuLytNYmR1MkxYVXB3dHk4azRjZW11dUVTS1ZTS3pjVEZ5MkpnUVN0UkhKNlRzR1NDUWVTeWVSSVYxZFhBekQzaDdtNHVIaEJoVUdsVW1uS2ZxcHZiMit2UWM0Y2lhdy94aWZNa2NpYVAxRWdTVklpZXo0RmNub2tZckZZdUsydHJRUkFLQjBrNUIxK3lFZW4wNTAvTlRWMXdwTmtiaUF6TkRUMHozNi8vNG5jZHJsR1JrWjJhN1hhaXZROXBnREVZN0hZWUhkMzl5WUFDWmZMdGFteHNmR1A0WEQ0WUhhbHhld2d3bWF6M1RZK1B2NWlQQjVmc05TdXFhbkpsMi9JUmFGUTZEczZPbXh2di8zMkc1SWtvYisvSDN2MzdvWEJZTURZMkJqOGZqKzZ1N3R4MzMzMzRmRGh3OWkvZnorMmJ0MEtZSzRrOTYyMzNncW4wNGs5ZS9aZ3g0NGRVQ2dVdU8yMjIwNzZiN2ZTN2R1M0QyNjNHN0lzLy83bzBhTy9QTlAzUTJjbkJoTDBzYWRXcTlmcjlmcU53V0R3RnpxZHJzUm1zMzBuRUFqOGRMbm55WjJsblp1YTkwTVF5dDBnQ0lJNlV6eG9FU3F6MmZ6bFpESjVISFB6S3VaelF1UUVMc3N4azU3dFhwcEtwYkpMZ0NjQXdHcTFYZ1lnNmZWNkY2M0lhRGFicndxSHcyL0U0d3VMZ0JZVUZKUzB0YlhaY3R1M3RMUk01MnhLN05telIyV3hXRkJaV1ltZE8zZGkrL2J0RUVVUlYxOTlOWGJ0Mm9XTExyb0lKcE1KbXpadG1qOG9GQW9obVV4aTkrN2RLQ2g0Nyt1dnVia1p0RkJ2Ynk4ZWZQQkJBSWlsVXFuclQ5YWVWaTRHRXZTeHAxQW9JcXRXcmZwV1RVM04zbFFxTlJVTUJ2ZjE5L2ZmdkVqelZRcUZRalNiemR1VVNxV3h1cnI2eVZBbzlOdlRmVStpS0pZcmxjcGFRUkJNS3BXcUdBREt5c3ErVTFCUVlCVUVRVGt3TVBBUHJhMnRXcnlYblRMditLOHN5L0d1cnE3RzNPMlpJS2Vzck95bWFEUjZaR1ptcHF1eHNmSHRrWkdSdTJLeDJHSUpFOVRJV3NseXNrREphRFEySjVQSjBheE5nczFtdTgxcXRlN282ZW41RElENTNnWlpscWZUbjJWVW85R3NVYXZWTlZOVFUwZVhPdjlTVXFuVXZ5b1VpcnNGUWNCZGQ5MkZaREtKcjMxdExxMkhKRW00OE1JTGNmUE5OK09oaHg2Q1hxOEhBT3pmdng4Lyt0R1A4UDN2Zi8rRWN1UVBQUEFBQW9FQUZBckZDWGtvVnFKQUlJQ2JiNzRaOFhnY3FWVHFqcmZmZnR0MXB1K0p6bDRNSk9oamIzcDYydHZkM1MyOW43Ymw1ZVUzVGs5UGQrdjErblA2Ky91L0VZdkZYTEZZckxPNnV2clJmQW1Uc2pVM055L1lQenM3TzVrdmp3UUFLSlZLcWFTazVPcGtNamtjajhlSHZGN3ZWNVBKNVBGa01qa1NpVVI4QU9Cd09INW1NQmkycGpOSlJyUmFiYTBzeStwVUtqWC9kQzRJZ2pxVDh6K1hScU9wdDFxdE4zUjJkbTRDTUJJT2gvOVFVbEp5bzgxbSs1NHN5ek9TSk0wQ2dDekxxZlJjQjdqZDdvMlJTTVFGTE1nL01UOUh3bUF3ZkxhNnVucHZLcFdhVktsVVZUNmZMN1Arc3FDK3ZuNi9VcWswOWZiMmZtSm1acVkvKzE3R3hzWWVhMjV1OWlvVUNrR1c1VVQ2dUh3OUxNcDhuMGNRQkhYMis2TkhqKzZXSkdtdDMrLy91MWRmZlJWNzkrNWQwTU93YTljdTdOaXhBOXUzYjhlenp6NkxCeDU0QUVlUEhzVWpqenlDdXJxNkUvNnRycnZ1T3JoY0xseDQ0WVdMNXFGWUtmeCtQMjY4OFVZTURRMEJ3TDZqUjQvKzhFemZFeEhSUjk0aVdSY0hjMTZMUzUxRHA5TlZybDI3dG5VWmwxVmhyaWdYQUdETm1qVy9hMmhvK0hOWldka3RtVzE1dXZ3QnpQY21hTFZhYmMxSnJxSEUzQU9GRWxtMWQzUTYzWUxVanhxTkp2TUlyMWFyMWV0RVVaUjBPbDFWZGh0UkZNL0RLVHljMU5YVnZaaDU3WEE0ZnBPdmpjUGh5S3orbUE4MExyamdnbFdTSkwwclNaSzhaY3NXK2EyMzNwS3pSYU5SK2NDQkE3SXN5L0xFeElRY2o4Zmx4Y1RqY1hsNmVuclIvU3RGZTN1Ny9MblBmVTZXSkVtV0pPbDFoOE9oV2U1L1QxcDVWbmJvVFVRZmRRV1NKTzBCc0IwQUxydnNNbHgzM1hYenRUam8vZkg3L1hqeXlTZXhiOTgreUxJTUFMOFFCT0hLSTBlT0xMYWtrbWdlQTRtUHVEd2xwazlHMEdxMTFlbDZEa1FmQzVJa1hROWdOd0NESUFpNCtPS0xzV1hMRmppZFRwU1VsS0N3c0hEQjBNZEtOanM3aTZtcEtmajlmcmpkYmh3NmRBZ0hEaHpJMUNxSnlMTDhiMjF0YmZlZTZmdWtqdzRHRXFkSlJVWEZQV05qWTAvRjQvSDNNeWxKcksydGZYeXh5cERMSVVtUzNOcmFha1pXU3RpVDBFcVNGRnVxR0ZSaFllRm1rOG4wVjRPRGc3Y3Mxa2FuMDFYVzFkWDlvYk96c3dIcGxRRHBaRTlQdXQzdVR5N3JReENkQmhzMmJDaFZLcFUvQUxCTkVBVDlTUStnYkRFQS81Vk1KbTl0YjI5ZmNpNFFVYTRWSDZKck5KcjZpb3FLSHhZVkZYMUdvVkNJNFhENDk0T0RnOWRtRlhOWjRDTmFZbnBacHFhbTJtdHJhNThkSFIxOVpySEFhRGtscG5VNjNZWHIxcTNMckJTUVoyZG5KeUtSeUovOGZ2K2oyVmtoRFFiRFp4ME94eXR1dC91UzdNcVJWVlZWaityMStrOE9EZzd1cUsrdmY2TzF0YlVJNytWcklBSUF0TGUzandMNHV0UHB2RWtVeGE4SWdyQVp3QVlBSlFDTTRQZGR4cXdzeTVNQXhnRzB5N0w4eHV6czdETWRIUjJMbHBRbldzcUsveC9MYURSZUhnNkhmOXZYMTNjdEFMWEQ0WGlxdXJyNldiZmJ2U2xmKzdPNHhMU3lwYVZsUVNJZlFSQTBKeXREalhUaUpGbVdaM0ozTkRRMEhNbCtuODZvV0x6Y0V0T1oxK2tBSUFMQWFyRllQbE5SVVhHWHdXRDQ2LzcrL21zQXBFS2gwRzhtSmlaK2JyZmI3MDJ2c2tpSm9pZ1ZGeGRmMDl2Yis3K1N5ZVNTQ2FTSUFNRHRkb2NCL0RqOVEwUi9ZU3Mra0JnZEhiMGZXV3ZuZlQ3ZmZVNm44MVhNeldML3lKU1lCakRiMjl1N0pSd090d0dJNm5TNlNvZkRjWGpObWpXL0UwWHhoS1dQR3pkdW5Nck95cGduemJJQytUTS9GbnlBRXRQQVhENzdzVUFnOEpOQUlQQmFRMFBEa1pLU2tuOFlHeHQ3RUFCOFB0OU5UcWZ6bU1WaXVUb1FDRHhsdDlzZkhoOGYzeE1PaC8rUXU1S0FpSWpPdkJVZlNDQW5XRkNyMWFzU2ljUm83dmFNczdYRU5BQVlqY2JMekdiejEvcjcrNi9UYURUblJpS1J0L3I2K3E3SWFhYVZKQ21XcDJCVHFjRmdhQW1GUXIvUjYvVk5WVlZWengwN2Rtd0RNTGYwejI2MzM5L2IyM3Q1VnZ0bGw1ak9JekE2T25wL1NVbko5WmxBSWhhTERZeU1qSHl2b3FMaVRvVkNvZEpvTkhWdXQvdnpTNXlEaUlqT0lLWndXMGkxYXRXcW04Ykh4eDlickVGdmIrL1d6czdPbW1ReU9kTFoyVmtUQ0FUMlJLUFI0VWdrOHFaV3ExMWpNQmcrT3owOXZaeGNBWGxOVGs2KzVQZjduMGlYbUhhTWpZMzl1S2VuWjdNb2loY3Rkc3pnNE9CM1JGRTgzMlF5ZmNGb05QNTFLQlRhcjlmckw2bXZyMzhkY3prSkZpV0tZa1ZOVGMwekFKU1JTS1JIcTlVNmRUcGRKUUFZamNaTEZRcUZDVXZVcHVqdjc3L0JhRFJlWWpLWjVvT05uQkxUZWNWaXNYYU5SdU5FMXUvaXlNakkvYk96c3hOMnUvM2hnWUdCZndMQXNWc2lvck1VZXlTeVZGVlYvYnNzeTdONW5xem5uYVVscGpQaUF3TUQyMWV2WHYyS0lBZ3FyOWY3TFFCaHBWTDVnNHFLaWg4T0RRMTlLODh4U2xtV1o2UFJhSnNzeTRtaW9xSk40WEQ0aldnMGVrU3IxWDRxRm9zOVgxUlVkR2tvRkhvcCs2RGxscGhlakZLcFZHR3U5eWM3U0NrUUJFRXR5M0pjcFZJWmxqcWVpSWpPTEFZU2FSVVZGZmNXRlJWOXl1VnlYWXdsL3ZpZGpTV21zMFVpa1k1d09IeFFwOU90Ui9wSnZxK3Y3Ky9XclZ2M3A0bUppV2Npa1VoUGRudXRWbHVZU3FYQ0FEQTVPZmxybzlHNE5SMUl0T24xK2d1Q3dlRFBpNHFLTGhrY0hQeDI5bkhMS1RHOTJMMENnQ2lLRjBRaWtRVTlPQlVWRlhmT3pzNU8rSHkrSDlydDludEdSMGQvRHVENFV1Y2hJcUl6ZzRFRWdJcUtpaDhZamNiLzdYSzVOZ01ZUFZsNzRPd3FNWjFOcjljM0ZSVVZiVWtrRWg2ejJmeVZZREQ0YkR3ZWQvWDA5RGhpc2RoUTdyRXFsY29lajhjSEFTQWNEaDhvS3l2YkJlQ1dXQ3pXWWJGWXJqSVlESitKeCtPZW1abVpubnpYeTVXdnhQUmliVVZSTEM4cEtkazVNRER3emN3Mm5VNTNmbWxwNlRlNnU3c3Zpc1ZpYjVXV2x0NVFVMU56bjhmanVlcjlYSitJaUQ1Y0szNk9SSGw1K2UxR28vSHlycTZ1elFCOHAzcWVqbzZPeXV5ZjAzZUh5MUpjVTFQenMrSGg0VnM4SHMvZmxwZVgzNDY1OWZOSUJ4RW5FRVh4M09ucDZiY0JJQmdNL2haenZTVmF2OS8vczU2ZW52OWpOcHUvdU15UzI1a1MwNFU1SmFZekJBQ2xaclA1SzZ0WHIvNmZRQ0R3VERBWWZDRzlUMTFiVzdzbkVBZzhIWXZGRGdPUXZWN3ZOeXdXeTkvbzlmb3RtUk5vdGRwU0FHWHBuOUlUTDBGRVJCK1dGZDhqVVZaVzltOEFJRW5TU1BiMjlQTEczSUpJWjNPSmFldmF0V3RmRFlmREI4Ykh4NThHQUovUHQwc1VSWDAwR28xaXJrUjBWS2ZUTldjcVVBS0F5V1Q2OHVqbzZDUHB0OGN6S3pYU24xMXJNcG0rMk4zZGZWN3VQWjVDaVdsSWtoUUdJQ2VUeVVBa0VqbmMzOTkvZlNnVWVpV3p2N3k4L0RhVlNsWHU5WHAzWmJiRllySC9HUjhmZjY2bXB1YmYrL3Y3dnc0QTY5ZXZmeWV6UDVWS1JmS3NRQ0Vpb2c4SlUyUXZRM2w1K1hkRlVUeHZlbnJhRlkxR3V6SWxwamR1M0RnNk96dTdZRTVEOXRCR25qd1MrY3pua1NncUt0cWFYV0k2a1VnTTU1U1lIbk00SEM5bFNreW5VMUpiS2lvcS9tVm9hT2dXNUN4ZDFXZzBkWm1LaWJJc3gzMCszdzlHUmthK2F6S1p2bUMzMngvcDZPaW9hMmxwV1N6RjlvSjhHc2VPSFhPdVg3L2VrNVhvcWtDU3BFUnJhNnVRcjhUMDhlUEhXWUtZaUlob0tXZERpZW4zUVpkdVB6K2NwZFZxcXcwR3cxOHQ0eHh6SnpxRkV0TkVSRVJFUkVSRVJFUkVSRVJFUkVSRVJFUkVSRVJFUkVSRVJCOVoxcE0zSVNJaW9yT0p3bTYzUDRTNXBHOEE1cFpJbTgzbTVhWjFWOWhzdGpzeGw3dmxsRWlTSklPSkJ1bER4bDg0SWlJQVRVMU5JeWR2TlMrWlNZVmZWRlQwU2IxZWZ5RVcxcFVaS2k4di80OWdNUGhUekdXZXpTaVFKQ2tSajhlOXdGd1JRSmZMdFc1bVpzWU5RR216Mlc3eitYeTNaMTlJcDlQWkhRN0hId0ZBcVZRYVpGbE9abWVuN2Vqb0tGdldCeVU2elJoSUVCSGh2VC9JVHFmejRPRGc0QjJSU09TL00vdGFXbHFTYlcxdGViOHZ6V2J6L3gwZkg5KzdTR0s2ZHpPdloyZG5KN3U2dXBvQm9MT3pzMGFqMGRRN25jNC96TXpNWkZLK1o1TEZMY2hNRzR2RkJqTDN0bmJ0MmovNWZMNS9tWnljZkRXN1RVdEx5M1JiVzl1aXhmeUkvcElZU0JBUnZhZE1vOUdzajBRaXZ6dEpPeFhtZWhwS3pXYnpGZjM5L2Q4Y0d4dDc1Q1RIQUZuZnVTYVQ2VXZCWVBBbkFKSlo1MHdCa1BNZHFORm82dFZxZGUzazVPUnByKzlEOUVFd2tDQWlTaXN2TDc5QkVBUlZwaWRCcFZLVnQ3YTJxckxiV0szV2E2MVc2L1hkM2QzbjIrMzJXOU9iUTBWRlJSZFhWVlU5dGRpNXZWN3ZGNmFtcHJvejc0dUxpN2Q3UEo3dG1mZWlLQm9BS0hRNlhVVythcjJscGFVM0toUUt6WVlORzN6QTNEREh1KysrKytXSmlZbGZmckJQVGZUQk1KQWdJcHBUWXJWYS85N3RkcDh6UFQzZHA5UHBLbGF2WG4wSTd3MDFLR3cyMi9jc0ZzczJqOGR6aFVhanFUZVpURmRtRGc2SHcyKzRYQzVIL2xQUHkzem5pa3FsMG9LNUhnZ0FnQ3pMMVFCUVVGRFFBaUEza0NneG04MWZQWGJzV0hObUtLU3hzZEVUalViZEgrRHpFcDBXRENTSWlBRFUxdGJlSHd3R2Y1SktwYlFBWURBWXZoUU9oMytkMmU5d09QYkxzaHh6dVZ6bkFRamFiTFk3aDRlSGQxVldWajRJQU12c2tZZ09EUTN0c3R2dDk3dmQ3czBBVUZoWWVHNHltUnczR28yWGhNUGhsN09QdGR2dC8yOXljdkxGZFBEeGpsNnYzNWhLcGFMeGVMd2JSRVJFZEdhbHErLytVUlRGY3hzYUd0NHBLU25aMmRqWTJGZFlXTmdJekUyMnRGcXROK1FjWmdHQTV1Ym1pV1ZjcWlDOVJCTUExQnMzYnB3Q1VBb0FEb2ZqdjFldFduVlRZMk9qRjFrUGVUcWQ3aE1iTm13NExvcGlTME5EUSsrcVZhditzYnE2ZWsvMi9iUzB0RXdEWFA1Slp3Wi80WWhveFl2RllvUGQzZDJiQUNSY0x0ZW14c2JHUDRiRDRZTlRVMU9kbVRaK3YvL1J6R3VielhiYitQajRpL0Y0UEpCOW5xYW1KbDhxbFlya25sK2hVT2c3T2pwc09admp5V1F5b05mcnl3SFk5SHE5MU52YmUzbGhZZUVseGNYRlY0MlBqejhOQUNxVnl1ajFlbStNUnFOdExwZnJvdlhyMTc4dXkvS3MxK3U5L3JUK0l4Q2RJZ1lTUkVSekVnQmd0Vm92QTVEMGVyMy91RmhEczlsOFZUZ2NmaU1lankvWVhsQlFVTkxXMXBZYk1NejNHR1RZYkxZN1RTYlQ1UURrU0NUU3QyYk5tbCtQam83ZUEyRHErUEhqZDlmVzFyNHdQajcrS3dEK1VDajBTdVk0dFZwdEZnU2h3T3YxL2cyeThsT0V3K0hmbjlwSEppSWlvdE5Gc05scy85clUxRFNrMFdpYzJUdXloeUEwR3MyYWpSczNSZ0VZZ0lWREd5MHRMVW5ra1JWSUZFaVNKT3QwdXFxaW9xSk5BQXFycXFwKzdIUTZEMk51K1NjQW9LYW01bW1uMC9uN3pEV0F1ZUNscWFscHFMQ3djSE9lUzRnQVZrbVNOQXRBV1A1SEp6cDE3SkVnSWdJSzZ1dnI5eXVWU2xOdmIrOG5abVptK3JOM2pvMk5QZGJjM094VktCU0NMTXNKbjg5M0I0QlE3a2tFUVZBMk5EVDA1dG11em40Zmk4WDZBWXpYMXRZK3B0UHB6dW5xNnRxTXJCNEdqOGV6dytsMHZ0N1EwUENXeStVNnQ2cXE2cDdDd3NLTDNHNzNwZkY0M0pWNy9yVnIxeDRVUmZHOFVDajBLaGJKUTBGRVJFUi9RYUlvbm9kVGVMaXFxNnQ3TWZQYTRYRDhKbDhiaDhPUldmMlJIV2hZcXFxcUhnVlF2TWlwOVNhVDZZcjA2MkprMWZMSVF3MUE5Lzd2bW9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k2QVA0LzZuWTZGRVp3cTFKQUFBQUFFbEZUa1N1UW1DQyIsCgkiVGhlbWUiIDogIiIsCgkiVHlwZSIgOiAiZmxvdyIsCgkiVmVyc2lvbiIgOiAiMTQiCn0K"/>
    </extobj>
    <extobj name="ECB019B1-382A-4266-B25C-5B523AA43C14-12">
      <extobjdata type="ECB019B1-382A-4266-B25C-5B523AA43C14" data="ewoJIkZpbGVJZCIgOiAiMjU0NTgxMTgwOTczIiwKCSJHcm91cElkIiA6ICI2NzQ1MzM5NjgiLAoJIkltYWdlIiA6ICJpVkJPUncwS0dnb0FBQUFOU1VoRVVnQUFBWU1BQUFEdkNBWUFBQUFRSmJpSEFBQUFDWEJJV1hNQUFBc1RBQUFMRXdFQW1wd1lBQUFnQUVsRVFWUjRuTzNkZVh4VTFmay84TStaSmNza0pKa3NEQ0g3d3Bwa2tybnBUMUFRRENoVXF0VDZSVVVLcWZRck5VVmMrNldXYXBVdENCYXdMQlUxclZXeEZKZFNaYkYxUTVHNllNMDJJUkFnRUJJbUNVbUc3SlBKTW5QUDc0OWtwcE13SVN1NW1lUjV2MTY4dUhQdk9lYytNNW01enoxM09SY2d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m9CSkhRQWhRMFFCd09Ka3ZoeUFkWWhqR1JZRVFmZ013QnlwNHhqTk9PZmZaV2RuVDVNNkRnQ1FTUjBBSVRhZW5wNWhQajQrQzNwWmZKeTd1L3ZFN2hhNnU3dkgyS2I5L2YzdmpZNk9mc2RaT2ExV1crRmt0cnhMMjc2T1lZYUZoZTN1VW41TTF3WmlZMk1Qb1dObkt5WW01bkIzY1VxTUVvSEVHR00zU0IyRGpVTHFBSVpTY25LeWluUCtRODc1Yk1iWURBQWhBQUlBS0NVT2JiaXdjTTZyQVpReHhyNEdjTXhrTXYzenpKa3pEVU8wL3REbzZPaTNDd29LRXB1Ym15OWNxNkNucDJka1JFVEVyb0tDZ3Vub3ZHZnZEcUJsNnRTcFo3S3pzeFVBVUYxZC9hL1EwTkE5SGg0ZVVjM056VVU5QmVIbDVSVWZFeFB6Y1hGeDhjcTZ1cnBEY1hGeEp5b3FLcllhamNZL0FYQVBDZ3A2K05LbFM2c0FRSzFXTHdrTkRkMVNWMWYzTDVWS2xlQVFYL0xreVpPL2NaaisxcmFzSStaaEl6TXpVK29RUnFYazVHU3BRK2hrVkNTRGhJUUV0VktwL0QvTytTb0FQb3pSMGJGdUtCaGpZd0dNQlpBRVlLVktwVElsSlNXOUtvcmlacjFlWDNrOVYyNDJtNytwcXFwNjFjUERJOTVaTXZEMTlWMFVFUkh4TW1OTUxwZkxmUzBXUzdYam5yMWVydzlNU2txNmtwT1Q0OTJsYW4xaFllSDg1dWJtaXdBUUZ4ZFhCS0FGQU9SeXVWOWNYRndCQU1oa010K2lvcUw3R2hzYnZ5d3NMTHdqSmlibTBObXpaM1BQblR0Mzk1UXBVLzROUUdZMEd1MDlETFZhZlg5NGVQaWV3c0xDdTAwbTAyZU9LMHhJU0NpM2JmUzFXcTNSY1hvd1BpdENCdHVJVHdiSnljbjNpS0w0Q2dBMVl3eEpTVW1ZTVdNR0JFRkFTRWdJL1B6OG9GQ00rSStoVnl3V0MrcnE2bEJlWG82c3JDeDgvZlhYK1A3Nzc3MDQ1MC9JWkxML0ZRVGhzYXlzck5jSGEzMDZuYTY1bTBVUGQ1MVJYVjM5VG5GeGNhcGVyMzh2TEN4c3U5VnFiU2tySzF1alVxbVNPZWRWWnJPNXhGbERpWW1KdGJacG1Vem1uWitmbnlpVHlaUjVlWGxSUVB2R09UOC9meklBdDRTRWhPTEd4c1lDQVBLbXBxYi81T1hsVFFSUUR3RG56cDJiMzlUVWRNbXhiWlBKcEw5dzRjSUNrOG4wRllDZ0tWT21IT1djbXdCQW9WQUUySG9EY3JuYzEzRzZqeDhUSVVOaUpHOEY1WUlnYk9PY1A4WVl3K3pacy9IWVk0OGhJaUpDNnJpR0xZVkNnWUNBQUFRRUJDQStQaDZwcWFrb0t5dkR6cDA3OGNrbm4vZ0ErSXNnQ0RkblpXVTlCT2NuWS9za096dmJBNENYbDVkWGpNbGswanNwNHFaV3ErK3BxYWw1RHgxNzhqNCtQcmVyVkNyaHpKa3p0d0x3ajRtSitlRGl4WXYzQW5DYURISnpjLzNRdmhKdFNFaklydGJXMWdKbjVWUXFWV0I1ZWZsekFDb2pJaUxlNUp5YlNrcEsvZzhBQkVIZ29paWFiR1ZGVVRRbEpTVTFkcnhrRm91bHFxU2tKRTBtazZueTgvTVRQRDA5UXlJakl3ODc2eG00dTd2SDl1T2pJdVM2RzZuSlFDRUlRZ2FBQjhhTUdZUGYvZTUzbUR0M3J0UXh1YVR4NDhkajgrYk51T3V1dS9ETU04K2dwcWJtNTRJZytEUEc3czNNekd3YmFQdSt2cjQzaFllSHY5YXhwOTRwd2ZqNStkMFJGaGEyb3lNWkFBQWlJaUwrTElxaWFmTGt5ZDhybGNweFRVMU4zNHVpYVBMMDlKeG1OcHRQT0Z1SGg0ZEhSRVJFeE50RlJVVS84L2YzL3grWlREYkdkbWpJOFRDUjBXamNBd0RGeGNXL0NBME5YUmNSRWJHanVMajRRUURJeWNueDZ4cGZSOXVSc2JHeFh5Z1VpdkdpS0RaT25qejVXNlZTR2NJNTU4NTZCZ0NnVUNpQ1Q1NDhTWHNsWkZnWmtjbEFwOU50QnZCQVVGQVFYbjc1WlVSR1Jrb2Rrc3ViUG4wNjl1N2RpNGNlZWdpbHBhVjNjYzVmQWZEemdiWmJWMWYzaWRWcWJWU3IxWXRxYW1yMk95NExDQWhJcmFtcGVSTWR2UUlBS0N3c3ZNRnNOamNHQlFXbGpoOC9mbU5wYWVtcWtKQ1FQOWJWMVgzZ0xCbDRlbnJlRUJNVDg1NmJtMXRJZUhqNHJ2THk4dWRFVWF5dnFLaDRFWUJvTkJvekFHRENoQW1mdDdXMWxYVlVhellZREU4NXRxUFZhaTg3aTU4eEpyTmFyZlhWMWRXdlZWZFh2K2J0N1owU0hoNytVbEZSMFR5ejJYeXBvNjZ4b0tEZ1JnQ2VBTVpNblRyMU0yZHRFU0tsRVpjTWtwS1NsakRHZnVYbjU0ZU1qQXlFaFlWSkhkS0lFUndjakl5TURQenNaejlEVlZYVmNrRVFzckt5c3JwZVp0bG5WNjVjZVRrb0tPZ3h4MlNnVXFuRysvajRMRGgxNnRSVXg3Sm1zOW5nN2UwOU96UTA5SVVMRnk0c1ZTZ1VFU3FWU2poLy92emRUcHFXeGNiR0hqUVlESStIaFlYOVVTYVRlZFRYMStkd3p0dk1adlBYR28xbW5kRm96SEIzZDQ5UnFWU0o1ODZkKzlCV1VhMVdMK0djbTJ0cmEvOEJBSHE5Zmh5NjZSbE1tRERodUZxdFhob1FFTERVeDhkbnZzVmlxWXlLaXZxbnJZekZZcms4ZGVyVVBBOFBqNmxtc3ptM29xTGloWUYrWm9RTXRoRjFuNEZPcHhzdms4bjJ5T1Z5Yk5xMGlSTEJkYURSYUxCMTYxWW9GQXB3empjbkpDUkVEN1ROaW9xS3Q3eTh2QVNWU3FXenpmUDE5VjNaME5Ed1VVdExTNkZqV1U5UHp4dGpZbUkrS0MwdGZicXVydTdEaUlpSVY4dkt5cDZDUSsvQmdYanUzTG1iYW1wcTluUE96ZVhsNWMvNitmbmRaTEZZNmswbVU1NkhoOGRrRHcrUHFQSGp4Ni9yT0VSa1B5L2c1K2UzME1QRG85djdHTHBRcUZRcVhXbHA2ZHEydHJZS3ZWNnZPWFhxVlB5cFU2Y1Npb3VMbDNSTXgxc3NsdXJUcDAvcnJseTU4bVovUGlkQ3JxY1IxVE5nalAwQmdNL2l4WXN4YmRxd3VLbHZSSXFQajBkYVdocDI3OTd0cFZBb1hnVnc2d0NidkZKWFYzZFlyVll2YldwcXlnYmdGUlFVbEhiaHdvVk9lL3QrZm40L2pveU1mS3Vzckd4dFpXWGw5dWpvNkgwS2hXTHNsU3RYRG5UWHNPTWxxclcxdFI5NGUzdlBhV3BxeWdHQXlzcktIZEhSMFI4eXhwUkZSVVZwanZWVUt0WC9xNnFxMm1ON25aQ1FZSERXUG1OTUxvcWlxYlMwOUZkT0Z2dEZSa2ErbTUrZlA2bDNId01oMGhreHlVQ3IxVTREY0U5d2NEQldyVm9sZFRnajN0S2xTM0g0OEdGY3ZIaHhibUppNHJ6YzNOeVBCOUxlaFFzWGZnbmdDZ0NNR3pkdVZYTno4Nm5HeHNZdkhjdFlyVlpyU1VuSi8xWlhWNzhiRmhiMlIwOVB6eC9VMXRZZW5qaHg0c0d6Wjg4dUFORHM1QjZEVHZ6OS9lK3gzUk5nc1ZndWUzaDRUSzZ2ci84WW5XODhIT2ZtNWhiZTJOajR2VzFHWGw1ZUtLNXhBdG5adWdJQ0FuN01HUFB3OC9PN3E3YTI5cDlXcS9WSzd6NE5Rb2JlaUVrR2NybDhIUUNzV0xFQ2JtNXVVb2N6NGltVlNqejY2S040OHNrbmJaOTluNUtCdDdkM3lvUUpFLzU1clRKZDcwUG91QlJWSFJNVDg3NmJtMXZVaFFzWGJqR2J6WmRqWW1MK0hoc2IrMjVoWWVIL0FQRHc5UFQwaFpQeGhqdzhQQ0o5Zkh3V0dJM0dEYUdob1R2VWF2WGRwMCtmbmo1MjdOaFZXcTMyYkVWRnhZc1ZGUlYvVXF2VnQ1ak41bnc0SERicXdndnRKNE5ibEVwbFBPZmNkb2lLblQ5Ly9rNjFXdjFUUHorL0gzdDdlOCtxcUtoNElUQXc4QmZoNGVGL3FxdXJlMy9NbURFekd4b2EvdDJYejRxUW9UQWlra0ZpWW1JY1kyeCtTRWdJRmk1Y0tIVTRvOGFzV2JNUUhSMk5DeGN1VEU5T1RwNldtWm5wOU5KT1p4b2JHei92MkxqM2hYenk1TW1mbTgzbXJQUG56eTlCeDhiNi9QbnpQdzBMQzlzQVFCa2ZINThqazhsOGpVYmpxNDRWUlZFMHVibTVUUzR0TFgzYTE5ZjM1d3FGSWlndkx5OFpRR1Z4Y2ZFSkh4K2ZCZVBIajEvWDBORHdMN2xjN3RmUTBQQnBkMEg0K1BqTWpJcUsyczhZVTRpaWFLNm9xTmdVR2hyNmg0Q0FnT1Z0YlcxbFRVMU5XWFYxZGY4cUtpcDZFRUI5WldYbGRnRGpOQnJOenlNaUl0NDBHQXlQMTliV0h1empleWZrdWhvUjR6SUlndkFpZ01jZmZ2aGgvUHpuQTc3YWtmVEJ3WU1Ic1c3ZE9uRE85MmRuWjk4L0JLdjBBMURiWTZtaDV3NmdEWURZUXprR2dGLy9jSG9tQ0FJSGFHd2lxZGpHSnNyS3lob1cyMkdYdjVvb0xpN09qWE9lcWxBb2NQZmR6cTR1Sk5mVG5EbHpvRlFxd1JpN1BUSXlzcTk3K3YweEhCTUIwSDQxVTArSkFCZ21pWUNRcmx3K0diaTV1YzFpalBucmREcjQrZmxKSGM2bzQrM3RqZG16WndPQXI3Ky8vNCtsam9jUTBqOHVud3c0NTdjQndJd1pNNlFPWmRSS1NVa0JBSERPZnlSeEtJU1Fmbkw1Wk1BWXV4Tm9QNWxKcEpHWW1HaWJ2Rm5LT0FnaC9lZlN5U0F1THM2Zk1UYkYzOStmUmlPVlVIQndNRFFhRFJoamtWcXRkcXpVOFJCQytzNmxrNEZTcWRRQ1FHd3NqUW9zTmExV0N3QlFLQlF6SlE2RkVOSVBMcDBNR0dPVEFTQXFLa3JxVUVhOUtWT20yQ2FIMTdQOENDRzlNaUtTQVIwaWtsNUlTQWdBZ0hNZTAwTlJRc2d3NU5KM0lIUE9KekxHRUI0ZVB1VHJ2bkxsQ2w1OTlWVWNQMzRjMWRYVjhQZjN4NjIzM29wZi9PSVg4UGErNXZBNEk1SkdvN0ZORHYwZlk1VFQ2WFNMckZhclFhL1gvd2RPaHVFZ3BEZGN1bWNBSUJnQUFnTURoM1NsVlZWVldMWnNHZXJyNjdGbnp4NGNQMzRjdTNmdmhzRmd3SW9WSzJBMm00YzBudUhBMTlmK2FOOEFLZU1ZalJoanFRcUY0aHRCRUM0bEp5ZHYwK2wwcytEaU8zcGs2TGwwTW1DTWpRTUF0Vm85cE92ZHRtMGJvcUtpc0duVEprUkVSRUNwVkNJNk9ocGJ0MjRGWXd5dnZmYmFrTVl6SFBqNCtBQUFHR09VREtRVHpEbC9rakYyVEJDRXl6cWRiazlpWXVLODJOaFlkNmtESThPZlN5Y0R0SThlQ1pWS05XUXJiRzV1eHVlZmY0N1UxRlF3MW5sSUVabE1ocC84NUNmNCtPUDJBVHp6OHZLUW5KeU1wcVltZXhuYnZOYldWZ0JBYTJzclhuamhCYVNrcEdEbXpKbjQ3VzkvaThiR3hrR3BQNVE4UE93alVYZ08rY3FKTXdHTXNUUzVYUDZSajQ5UFpWSlMwbXVKaVlsM0pDY25YNWNmaXlpS2VQMzExN0Z3NFVKTW16WU5DeFlzd09uVHB3RUFiVzF0ZU9tbGwzREhIWGZZbDJWa1pFQVUyMGZ2c0gyblQ1dzRnU1ZMbG1ENjlPbTQ5OTU3N2ZVQllQLysvWmczYng1dXZQRkdiTjI2dFZPOTduNGZ0dWxEaHc1aDNyeDVtRDkvUHI3Nzdqdjg5YTkvUlVwS0NtNjc3VFo4K2VWL1IwbnZ6Vy94NE1HRG1ETm5qajJHa2NUVnU1S2VBSVoweUdxRHdRQ0x4WUtKRTUwL0JDc3FLZ3BsWldYMkwzcFBObTdjQ0lQQmdQMzc5OFBkM1IxcjFxekJ0bTNiOE54enp3MUovY0dpVk5vZkIrQW1DSUxJT2VlTU1SRUE1NXh6QUp3eHh0RStOby9qUE5ISlBHZmw3Tk1BUkZzWmgzbmNZWjU0clhiUVBvWVE3NGp4cW5hNnROWHJPTHUrWHlmdGlOZUlpUU1RSGVyQ0ZxdGpPVkVVTzYyM1k1M2FIdjQ4UGpLWmJEbUE1Wnp6SnAxTzl6NkFiaDhJMUI4dnZ2Z2lqaDA3aGcwYk5pQXVMZzRsSlNYdzlHemZMMGhQVDhlcFU2ZXdmZnQyUkVkSDQ5U3BVL2pOYjM0RGk4V0NYLzd5bC9ZMkRodzRnSjA3ZDhMTnpRM1BQUE1NTm16WWdIMzc5c0ZnTU9EM3YvODk5dXpaZy9qNGVCUVZGZlVwdHNMQ1Fyei8vdnZZc21VTG5uNzZhYVNrcE9ESWtTTjQ4Y1VYc1gzN2R2c05xNzM1TFowNGNRS0hEaDFDKzU5a1pISDFaQUFBVisyaFgwOVdxL1dhNjdUTjcwMU1OVFUxK1BEREQ3RnYzejc3Q2RpbFM1ZGl6Wm8xdmRxWUQ3VCtkY0k2Tm93TUhkOHZaNTlGZitZTlZqdTliWHM0eGltVERiZ3pMMk9NQllpaXFPbHVmWDNWME5DQXQ5OStHeSs5OUpMOWJ2VG82UGFub2RiVzF1THc0Y1A0ODUvL2JOK0IwbXExU0V0THc2NWR1em9sZzFXclZ0blAveTFldkJpUFB2b29SRkcwRFlTSXk1Y3Y0NFliYmtCY1hGeWY0cnZ2dnZ1Z1VxbXdZTUVDSEQ1OEdBODg4QUJVS2hYbXo1K1BBd2NPd0dxMW9yNit2bGUvcGRUVVZIaDVlZlgvd3hyR1hEb1pjTTZiR1dQZUxTMHRRM2FvS0RRMEZES1pESVdGaGZqQkQzNXcxZktpb2lKRVJrYjI2a2QyK2ZKbGNNNXgvLzFYai96YzF0WTI0UG9PZSt2WG5VTzhMZG5aMlk2L0ZtYjdkOHN0dDdDR2hnYlczTnpNVENhVHpHS3hNSTFHdzlyYTJwalZhbVVXaTRWWnJWWW1paUx6OHZLU2lhTG8rTm8rN2VucHlVUlJaQmFMUmNZNVo2SW9NbmQzZHlhS0lyTzk1cHd6cFZJcHMwM2IvaW1WU25zWmhVSWhjMXpHT1djS2hjSStMWXFpck9zOHRDYzdKcGZMYmZQc2JYVE1rOW1tYldWdDlXUXltWDE1MTNZY3lzcGtNcG45dGVOMHgvK3lqbmJzOHhsamp6REdydFU3TUFINEhJRGVZckg4VGEvWG53UUFRUkQrT0JoLys5TFNVbGl0Vmt5YWRQWFRQY3ZMeThFNXR5Y0htL0R3Y0ZSWFYzZnFRUWNFL1BkMDA1Z3hZOEE1aDhWaWdVYWp3WVlORzdCanh3Njg5ZFpiV0xObURYUTZIWHJMTm9DbGJSdGhTemp1N3UyblVxeFdhNjkvaTZHaG9iMWVyNnR4NldTQTlpKzV0OWxzSHJKazRPWGxoZG16WjJQZnZuMVhKUU9yMVlxLy8vM3ZtRDkvUG9EL0hyNXFibTYyeCtkNFBOL2YzeDhBY09USUVZd2JOKzZxZFEyMC9sQnFhV2wvMkJmbnZMbkxJdnRoankrKytPS3FlZ2FEMDBjTGt6NFFCR0VodWh3cTRwelhNc1krNTV5L1cxVlY5YjdCWUxodWw3alpMdUFvS1NtNWFxODlLQ2dJQUZCY1hJejQrSGo3ZklQQkFJMUcwK3VlenUyMzM0NWJiNzBWTzNmdXhLOS8vV3Q4OHNrblBmNCsrcUszdjZXaFBBb3gxRno2QkRKanJBSm9QMXd5bEZhdlhvMVRwMDVoM2JwMUtDMHRoY1Zpd2JsejUvREVFMCtBTVlhbFM1Y0NBQ0lqSTZGU3FYRDQ4R0VBN1J2TXZYdjMydHZSYURRUUJBRmJ0MjVGUlVVRnJGWXJ6cDQ5aSsrKysyNVE2ZytsK3ZwNjJ5UTk1MWM2UnM3NTMwUlJ2S3UxdFZXVGxaVjFkM1oyOXQrdVp5SUEycitIczJiTlFucDZPczZlUFF1cjFZb3paODZndExRVWdZR0JtRHQzTHRMVDAzSHUzRGxZclZhY1BIa1NMNy84TWxKVFUzdlZmbmw1T1hKeWNzQVlRMWhZR0ZwYlc4RTU3L0gzMGRmM01GeCtTMUp4NldRQW9Cd0FqRWJqa0s1VW85SGdqVGZlZ0NpS1NFMU54YlJwMDdCOCtYSk1tREFCR1JrWjlpdHIzTjNka1o2ZWp2ZmVldzhMRnk3RXlwVXJjZE5OTjNWcWE4dVdMWkRKWkZpMGFCRm16SmlCdFd2WDJrOU9EYlQrVUtxcnF3TUFNTVlvR1F3eHp2bUhBRzdQeXNvS3pzN09YcEtUay9OQmZuNSs2MURHa0o2ZWpvU0VCS3hjdVJJelo4N0UyclZyN2IzRjlldlhJems1R1E4Ly9EQnV2UEZHUFB2c3MzamdnUWV3ZVBIaVhyVnR0VnF4ZnYxNnpKZ3hBL3YzNzhmR2pSdkJHT3ZWNzZNdmhzdHZpZlNEVHFmYktRZ0NmK2VkZDdpVXNyT3orZHk1Yy9tbVRadDRhV2twYjJ0cjQ2MnRyWkxHTk5RKy9mUlRMZ2dDRndUaEhhbS9GNlIzT3Y1ZVVuOTFSaTNiNXkvMTk4REdwWHNHblBNQ0FMaDQ4YUtrY1NRbEpXSGZ2bjB3bTgxWXVuUXBac3lZQWIxZUwybE1RNjJzckF3QXdEay9MM0VvaEpCK2NPa1R5SXl4TTREMHlRQUF4bzRkaS9YcjEwc2RobVFLQ2dvQUFLSW9aa3NjQ2lHa0gxeTZaeUNUeVhLQjlwdEtpTFJ5YzNNQkFES1o3TjhTaDBJSTZRZVhUZ2FabVpsR3p2azVvOUZJbHloS3FMS3lFdVhsNVFCd0tUczd1MHpxZUFnaGZlZlN5YURESVFBNGZ2eTQxSEdNV3JaZUFlZWNlZ1dFdUNpWFR3YU1zVThBNEt1dnZwSTZsRkhyMkxGakFBREcySWNTaDBJSTZTZVhUd2JWMWRWZkFLai8vdnZ2MGREUUlIVTRvMDVUVXhPT0hqMEt6cm1KTVRhb2c1OFJRb2FPeXllRGl4Y3ZOZ040cTYydERSOTg4SUhVNFl3Nng0NGRzOTFjOUsvTXpNeW1uc29UUW9ZbmwwOEdBR0MxV3Y4RXRBK0J5K21Pd1NIRE9jZGJiNzFsZTdsTHlsZ0lJUU16SXBKQmJtNXVOdWY4V0hGeE1UNzY2Q09wd3hrMXZ2MzJXOXY5QlZuWjJkbkhwSTZIRU5KL0l5SVpkSGdXQUY1NTVaVmVEZjlNQnNaaXNXRFhydmJPZ0NpS28vZHVPMEpHaUJHVERMS3pzNzhFY0tTa3BBUVpHUmxTaHpQaXZmdnV1emh6NWd3NDUxL2w1T1RReVJwQ1hOeUlTUVlBWUxGWUhnRmdldU9OTjVDWGx5ZDFPQ05XWVdFaGR1N2NDUUJtVVJRZmtqb2VRc2pBamFoa29OZnJpMFJSZk54aXNXRDE2dFdvcUtpUU9xUVJwN3E2R2s4KytTUmFXMXNoaXVLRzNOemNmS2xqSW9RTTNJaEtCZ0NRazVQekp3QVpWVlZWV0xGaWhXMllCRElJakVZajB0TFNVRnBhQ2dEdjV1VGtQQzkxVElTUXdUSGlrZ0VBTU1ZZUJ2QithV2twbGkxYmh2Lzg1ejlTaCtUeTh2THlzR3paTXB3L2Z4NEFQcXV2cjE4bWRVeUVrTUV6SXBOQlptWm1XMVpXMWowQTl0YlUxQ0F0TFEzcjFxMmpYa0kvR0kxR2JObXlCY3VYTDBkbFpTVUEvSU14ZG50aFlXR0wxTEVSUWdiUHlIMjZjd2RCRUI0QzhBSUFIOFlZYnI3NVpzeWRPeGVUSmsxQ1VGQVF2TDI5b1ZDNDlHTWRCbzNWYWtWall5T01SaVBPbkRtRFk4ZU80ZWpSb3hCRkVRQk1uUFBuc3JPenQwa2RKeGtjdHFkc1pXWm1TaDNLcUpTY25Bd0F5TXJLR2hiYjRXRVJ4UFdtMVdySHl1WHlUUUFXTThhOHBJN0h4WmdCSExCWUxML1I2L1UwVHZnSVFzbEFXc010R1l5S1hXSzlYbDhKNE1GSmt5WTlvVktwbGpMR2JnR2dCUkFFd0JlajVIUG9CU3ZudkE3QUZRQjZ6dmx4cTlYNlpsNWVYbzNVZ1JGQ3JxOWhrWkVJSVVOdk9EMk1mVFFiTGoyREVYa0NtUkRTTTg3NWQxTEhRSEJTNmdBSUlZUVFRZ2doaEJCQ0NDR0VFRUlJSVlRUVFnZ2hoQkJDQ0NHRUVFSUlJWVFRUWdnaGhCQkNDQ0dFRUVJSUlZUVFRZ2doaEJCQ0NDR0VFRUlJSVlRUVFnZ2hoQkJDQ0NHRUVFSUlJWVFRUWdnaGhCQkNDQ0dFRUVJSUlZUVFRZ2doaEJCQ0NDR0VFRUlJSVlRUVFzajE1T1hsZFNzQUpuVWNoQkF5ckl3ZlAvNzUwTkRRUDNTWjdSRWZIMS9pNit0N1d6ZlZaSDUrZmovcE1vOEZCd2MvY3gxQ0JBQ01HVE5tcHJlMzk2eUJ0aU1JQWdlZ2NKZzFOanc4ZkNjQWoxNDJJWGQzZDUvbzhOclhZZG96TEN4c2Q1ZnlZL29SSmlHOW91aTVDQ0U5OC9iMmp0ZG9ORSswdHJhV2VIdDczd0lBcmEydFJTMHRMZWZkM054Q2dvT0RmeDhjSEF3QXNGZ3NaWVdGaFFzQVlOeTRjYXM5UFQyVGEydHIvK0hRbkR3NE9IaERlWG41eHE3ckVRU0JXNjNXdXA3aWtjdmx2bGxaV1U3MzJ0M2QzYWVPSHo4K1hhL1hUd1JRNDZ4TVltSmlyZVByM054Y3Y1N1dDYURXdzhNamFjS0VDWWRyYW1yZURnME5mZEZaSVpsTTVwV1ZsY1c4dkx6aVkySmlQaTR1TGw1WlYxZDNLQzR1N2tSRlJjVldvOUg0SndEdVFVRkJEMSs2ZEdrVkFLalY2aVdob2FGYjh2THlKZ013OVNJV1F2cUVrZ0VaTUU5UHo5Q0lpSWgvbkQxNzlrZSt2cjQzMTlmWEgyMXNiUHpTMjl0N2RtUms1Rit5c3JLQ3c4UEQwNDFHNDNOTlRVMWx0bnBxdGZyT2dJQ0FGZm41K1RlTUhUdjJWMlBIam4zRXNkMzQrUGlMdHVtVEowOUdBZ0RudktYcmhubktsQ242MDZkUGF4M25KU1VsTlFMdHlVTVVSYWNiejZTa3BFdU9yMjBiYWFCek11bm9BZlJHNjltelp4ZEZSMGYvMFdnMHZtazBHak9jRmJLMVp6S1pjZ3NMQysrSWlZazVkUGJzMmR4ejU4N2RQV1hLbEg4RGtCbU54bmRzNWRWcTlmM2g0ZUY3Q2dzTDd3WWxBa0xJY09YcjYzdGJZR0JnR2dDNHU3dFA2amhVQXExV2EwVEhvUTIxV24ybldxMWVhcXVqVnF2djEycTFWVjVlWG9tZW5wNGhYWnBVZExjQjF1bDB6VjNuZGQyTEJ6b25nMTYralU3cjdEcnQ1ZVdWbEppWVdPdjRUeEFFYnB2MjlQUU03KzI2SE1ySk8vNzNzUzFUcVZUL0Q4QTRBSDYyY201dWJuRmp4b3laMGN2M1FVaS9VTStBREZoZFhkMG40ZUhoUzZaT25icktObS9xMUtrbkZRcEZ3TlNwVTc5eExCc2NIUHliVTZkT3hTdVZ5dkZGUlVWM0t4U0tzYUdob1gvUHo4K2ZBS0MzRzI3RXhjVVYycWJsY3ZrWXg5ZDFkWFdIYmRNbEpTVy83R1dUMWt1WExqM1MzVUtUeVpUVHRVY2lDQUxQemMwTkJHRHBXbDRRQkxHdHJhM1M5bHFwVkk3TnlzcVNPWmFKaUlqNEMrZmNWRkpTOG4rMjloeDdNYUlvbW14SkRRQ3pXQ3hWdGg0U0lZT05rZ0VaRkNVbEpjdTd6dFBwZEpaVHAwN0ZPeXRmV1ZtNURZQmZmSHk4dnF5c2JGMUNRa0tuUXpadGJXMmxDUWtKQnR0cm85SDRsL0x5OHQvWlh1Zm41OGZhcGhNVEUyc2RYd05BWUdEZ2d3QVFHaHE2TlRRMGRHdlg5Y3RrTWk5bmg0K3FxcXIyQW5CNlRzTER3eU9LTVdZMW04MGx6cFk3c2xnczFYbDVlZU5zcnp0NlNaMFVGeGYvSWpRMGRGMUVSTVNPNHVMaUJ3RWdKeWZIRDA2U2k0ZUhSMlJzYk93WFBhMTNJQVJCK0F6QW5PdTVEbkp0blBQdnNyT3pwMG14YmtvR1pNQTBHczFqZ1lHQlYrMkJNOGJrY1hGeEJjN3E1T2ZueDhYR3h1NVhLcFhqcTZ1clg2K3VydjZ6azJLeXNMQ3duYmFUcUYzcGREcExhMnRyb2NWaXVSd1hGMWZnNXVZV201MmQzZWs3blpPVDR3M0EyOFBESTZDNXVibTRZN2EzSUFnTkhjdTYxWFVEN3Uvdi96T0ZRaEZaVWxMeXdMWHFBWUJDb2ZCUFNFaTQ3UGphU2JGbWc4SHdWSmQxWG5aU0Rvd3htZFZxcmU5cHZRTkVpVUJpakxFYnBGbzNKUU15WUJVVkZUc3FLaXAyWEt1TXU3djdwSmFXbGpPMjErSGg0WHM0NXkyYzgyWUExdmo0K0l1TXNhdStqMHFsTXNUUHorK3V1cnE2SXlVbEpRODVMck5ZTE1iOC9Qekp0dGVPRzE5SC92NytQd29KQ2RtYWw1Y1gxcGYzcGRmckE0SC9IdU12S3l2Ym1aaVllS0d5c2pLcXVibTU2RnAxZTlNekFOcXZFdUtjbTIxWFUrbjErbkdRcUdkZ2s1bVpPUlNySVYwa0p5ZEx1bjVLQm1SUWROY0RzSEZNQnJXMXRVZnE2dW8rcTZ1cisxZFNVdEpsb1AxcUlSOGZuL24xOWZXZkFCQTdxaWtFUVdqTHk4c0xIVWhzbnA2ZU56UTJOaDdyT3IvcmllZlMwdExWM1YwQjFLRzZzckp5dDV1YjIrU2Vra0Z2K2ZuNUxUU2J6ZG1EMFJZaEF6R3Fra0Z5Y3JLS2MvNUR6dmxzeHRnTUFDRUFBZ0FvSlE1dHVMQnd6cXNCbERIR3ZnWnd6R1F5L2ZQTW1UTU5QVlcwN2FGck5Kb25HaG9hampjMU5YM3Z1RnluMDFrYzkrS2RrSThmUDM2ZHI2L3YvRXVYTGozWm0yQTdUbENmZEh6dHBKaFNyVmJmWTdGWUt0QitaWlA5dmZUeTNvRk95c3ZMZTNVelhOZkRSSnp6cS9iMmdmYXJoNnFxcXZiWVhqdWVKM0hFR0pOM2Q0a3NJWU5oVkNTRGhJUUV0VktwL0QvTytTb0FQb3pSQ0FMZFVEREd4Z0lZQ3lBSndFcVZTbVZLU2twNlZSVEZ6WHE5dnJLSCtyQmFyZWFZbUpoRGhZV0ZQekNiemFWOVdMZTF1TGg0MFlRSkUzS3VYTG55MTZhbXBoNlBWUlFVRkVTYnpXYjdpV2RQVDgrckRnT05HemZ1aWFhbXBzeVdscFpUOGZIeHVaY3ZYOTVzTnB1LzZWcXVneHNBYThjL3A1ZXMybmg0ZUVSMGJPQ3R6cFozUFV6VWpYRnVicjNMbUxBQUFCVU1TVVJCVkc3aGpZMk45c1RaMFF1UzlEQVJHWjFHZkRKSVRrNitSeFRGVndDb0dXTklTa3JDakJreklBZ0NRa0pDNE9mbkI0Vml4SDhNdldLeFdGQlhWNGZ5OG5Ka1pXWGg2NisveHZmZmYrL0ZPWDlDSnBQOXJ5QUlqMlZsWmIxK3JUYU1SdVBMS3BWSzUrSGhJWmpONW1ZQXRWNWVYZ2xXcTdYYkRhdU4yV3cyRkJZV2FwdWFtc3dBRk43ZTNwT3RWbXVuK3dvWVkrN2RIWDkzSkpQSnZOemQzU2NFQmdhbW5UeDU4aVlBbHhzYUdyNE9DZ3BhR1J3Y3ZKNXozaUlJZ2hVQU9PZWk3WHpGbVRObmtrd21VMjVsWmVVT2c4SHdPQUFFQlFYWlQyQkhSa2J1VTZ2Vjl3TGcxZFhWYjZDYnkySDFlbjEwbDFsZUFNeHVibTcyOTZSV3EyOHhtODM1NlA1R01pOEFuZ0JhbEVwbFBPZThwYWYzVFVoL2plU3RvRndRaEcyYzg4Y1lZNWc5ZXpZZWUrd3hSRVJFU0IzWHNLVlFLQkFRRUlDQWdBREV4OGNqTlRVVlpXVmwyTGx6Sno3NTVCTWZBSDhSQk9IbXJLeXNoK0JrNzlXbXBLUWtEUUFTRXhOcjVISzVyeWlLamVYbDVjLzJKb2FtcHFheUtWT202RDA4UEtad3psdXFxcW82RGVuUTNOeDg2dFNwVTNFOXRUTjU4dVRNbHBhV1M0V0ZoWE1BWEFhQSt2cjZJL1gxOVVlNkZKV2pmYkE1M3ZGUEJBQmJJZ0NBcXFvcSt4aEJGeTllWEhMeDRzV2ZkdFFSSFJ2cWNoaW4wNVUvRXlkTy9LZVhsOWQwVVJUTlZWVlZMd0NBWEM3M2EyaG8rTFM3OStEajR6TXpLaXBxUDJOTUlZcWl1YUtpWWxOUDc1dVEvaHFweDBzVWdpQmtBSGhnekpneCtOM3Zmb2U1YytkS0haTkwrL2JiYi9ITU04K2dwcVlHQU41bmpOMmJtWm5aTnRCMnZieThFa3dtVTk3QUl5UURaYnRxaXE0bWtvYnRhcUx1eHRTNjNtUTlGM0U5T3AxdU00QUhnb0tDOFBycnIxTWlHQVRUcDAvSDNyMTdFUklTQWdCM2NjNWZHWXgyS1JFUU1qeU11R1NRbEpTMGhESDJLejgvUDJSa1pDQXlNbExxa0VhTTRPQmdaR1JrSUNnb0NBQ1dDNExnOUdZd1FvanJHVkhKUUtmVGpaZkpaSHZrY2prMmJkcUVzTEErM1dORWVrR2owV0RyMXExUUtCVGduRzlPU0Vqb2VxSjBXSXVOalQyRWpzT2pNVEV4aDNzb1RzaW9NYUpPSURQRy9nREFaL0hpeFpnMlRaTGhQVWFGK1BoNHBLV2xZZmZ1M1Y0S2hlSlZBTGRLSFZOM3dzTENYdkx5OGhKc3J6MDlQWk1uVDU3OGpjUDB0N1psQlFVRjA2V0lrWkRoWU1Ra0E2MVdPdzNBUGNIQndWaTFpbzVlWEc5TGx5N0Y0Y09IY2ZIaXhibUppWW56Y25OelA1WTZKbWN1WGJxMDB2RjFRa0pDdVcyanI5VnFqWTdUVXNSSHlIQXhZcEtCWEM1ZkJ3QXJWcXlBbTV1YjFPR01lRXFsRW84KytpaWVmUEpKMjJjL0xKTUJnS0FwVTZZYzVaeWJnUGE3bEcyOUFibGM3dXM0TFdXUWhFaHRSQ1NEeE1URU9NYlkvSkNRRUN4Y3VGRHFjRWFOV2JObUlUbzZHaGN1WEppZW5KdzhMVE16ODRUVU1YWGw0K09UTEpQSlZQbjUrUW1lbnA0aGtaR1JoNTMxRE56ZDNXT3YzUkloSTl1SVNBWnl1ZnhCQUxqcnJydEFRMDBNSGNZWWxpMWJoblhyMWtFVXhjY0IzQzkxVEYwcEZJcnhvaWcyVHA0OCtWdWxVaG5DT2VmT2VnWWRaWU5Qbmp4SmR5V1NVY25scnlhS2k0dHo0NXluS2hRSzNIMzMzVktITStyTW1UTUhTcVVTakxIYkl5TWpQYVNPcDZ2cTZ1clhUcDgrbldnd0dOWllyZGJHOCtmUHp5Z29LSmhlVUZBdzNXcTExaFVVRk54WVVGQXdwNkNnNE1laUtQWTRJQjhoSTVYTDl3emMzTnhtTWNiOGRUb2QvUHo2UEFnbEdTQnZiMi9NbmowYm4zNzZxYSsvdi8rUEwxNjgrTGJVTVRrWXExYXI1d1VFQkN6MThmR1piN0ZZS3FPaW92NXBXMml4V0M1UG5UbzF6OFBEWTZyWmJNNnRxS2g0UWNwZ0NaR1N5eWNEenZsdGpESE1tRUhQQzVkS1Nrb0tQdjMwVTNET2Z3UmcyQ1FEVDAvUFNKVktwU3N0TFYzcjZlbVo1RENLS09zWUJrTVB0Sjg3T0gzNnRFN0NVQW1Sbk1zZkptS00zUW0wbjh3azBraE1UTFJOM2l4bEhGMlp6ZWJ2U2t0TGYyVTJtNy90c3Nndk1qTHlYVW1DSW1TWWN1bGtFQmNYNTg4WW0rTHY3MCtqa1Vvb09EZ1lHbzBHakxGSXJWWTdWdXA0ZWhJUUVQQmp4cGlIbjUvZlhRRGNyVmJyRmFsaklrUnFMcDBNbEVxbEZnQmlZK21xUUtscHRWb0FnRUtobUNseEtNNnc4K2ZQMzZsV3EzOGFGUlgxenZqeDR6ZFhWbGJ1Q0F3TS9JVldxeTF0Ykd3OFBtYk1tT0VZTnlGRHhxV1RBV05zTWdCRVJVVkpIY3FvTjJYS0ZOdWt0RS8xN2lJME5QUVBpWW1KdFpHUmtXLzYrdm91cUt1cisxZGVYdDdFeXNySzdZV0ZoUXYwZW4xOGMzUHpoWWlJaURmOS9Qem9KaFV5YXJuMENXUmJNcUJEUk5MckdOb2FuUE1ZaVVQcHhHQXdQR1V3R0o1RWx3ZlJPTGhjVVZHeHFhS2k0bmwwODlReVFrWURsKzRaY000bkFrQjRlSGkvNnVmbDVTRTVPUm10cmEyOUx0dlUxTlN2ZFYzTGxTdFg4UHp6ejJQQmdnV1lQbjA2Rml4WWdPM2J0Nk94c1hIUTEzVzlhRFFhMjJULy9oalhUd3U2VHdTT1Jrd2kwT2wwaTdSYTdYUzBQOFdOa0Y1eDZXUUFJQmdBQWdNRHBZNmozNnFxcXJCczJUTFUxOWRqejU0OU9INzhPSGJ2M2cyRHdZQVZLMWJBYkRaTEhXS3YrUHJhaC9ZSmtESU9BakRHVWhVS3hUZUNJRnhLVGs3ZXB0UHBaaVVuSnl1SE1nWlJGUEg2NjY5ajRjS0ZtRFp0R2hZc1dJRFRwMDhEQU5yYTJ2RFNTeS9oamp2dXNDL0x5TWlBS0xibmJOdU8xNGtUSjdCa3lSSk1uejRkOTk1N3I3MCtBT3pmdngvejVzM0RqVGZlaUsxYnQzYXE1N2pENXJqRFo1cytkT2dRNXMyYmgvbno1K083Nzc3RFgvLzZWNlNrcE9DMjIyN0RsMTkrYWEvYjJ0cUtGMTU0QVNrcEtaZzVjeVorKzl2ZjJuZlFiRzBkUEhnUWMrYk1zY2ZneWx3NkdUREd4Z0dBV3EyV09wUisyN1p0RzZLaW9yQnAweVpFUkVSQXFWUWlPam9hVzdkdUJXTU1yNzMybXRRaDlvcVBqdzhBZ0RGR3lXRDRDT2FjUDhrWU95YUs0bVdkVHJjbk1URnhYbXhzclB2MVh2R0xMNzZJQXdjT1lNT0dEZmpxcTYrd2UvZHUrMDJoNmVucCtPS0xMN0I5KzNaODlkVlgyTHg1TS83eGozL2dsVmM2UHp6dndJRUQyTGx6Sno3KytHT01HemNPR3pac0FBQVlEQWI4L3ZlL3g4YU5HL0haWjUvaDl0dHY3MU5zaFlXRmVQLzk5ekY5K25ROC9mVFRLQzR1eHBFalIzRExMYmRnKy9idDluSWJOMjVFUVVFQjl1L2ZqOE9IRDZPbXBnYmJ0bTNyMU5hSkV5ZHc2TkFocEtXbDllZGpHbFpjT2hrQThBSUFsVXJWcThMMTlmVll2WG8xYnJycEp0eHh4eDA0Y2FMenVHclgyaFBvNnJ2dnZzT1NKVXN3YmRvMDNIbm5uZmptbTI5UVhWMk42ZE9uNDZ1dnZyS1hhMjV1eHF4WnMvRE5OOTljMVVaemN6TSsvL3h6cEthbVhqV21ra3dtdzA5KzhoTjgvSEg3WUtBOTdmWDBGUDlBNi9mRXc4TStFb1ZucnlxUUljVVk4MmVNcGNubDhvOThmSHdxazVLU1hrdE1UTHdqT1RtNWR6K2VQbWhvYU1EYmI3K05aNTk5Rm9tSmlWQW9GSWlPamtad2NEQnFhMnR4K1BCaFBQMzAwNWc0Y1NJVUNnVzBXaTNTMHRKdzRNQ0JUdTJzV3JVS2dZR0I4UEh4d2VMRmkzSDI3Rm1Jb21nYi9nU1hMMStHU3FWQ1hGeGNuK0s3Nzc3N29GS3BzR0RCQWxSWFYrT0JCeDZBU3FYQy9QbnpjZW5TSlZpdFZ0VFUxT0RERHovRWIzN3pHMmcwR3ZqNStXSHAwcVg0N0xQUE9yV1ZtcG9LTHk4dmVIdDdEL2h6azVwTG4wQkd4NGFudDBOV1AvZmNjekNaVERoNDhDQUE0S21ubnVxMGZPUEdqVEFZRE5pL2Z6L2MzZDJ4WnMwYWJOdTJEYzg5OTl4VmJabE1Kanp6ekRPSWpZM0ZybDI3OFB6enorUGd3WU5JU1VuQmh4OSthTDhqK3JQUFBvT2ZueCttVDcvNnVTa0dnd0VXaXdVVEowNTBHbTlVVkJUS3lzcnMzZWVlOUNYK3dhNnZWTnFQUXJnSmdpQnl6amxqVEFUQU9lZTI0L0ZkNTNIR0dFZjc4WHJlM1h6T3VXaDdiVnZ1V0thYmVXTEhQSFRNczYvWDJUcWR0V1dMMTFuNzE0alZQcytoM2pYajc2WXR4L1hhMzROak9WRVVPN1hoc0E1dER3TTIrc2hrc3VVQWxuUE9tM1E2M2ZzQURseXJRbCtVbHBiQ2FyVmkwcVJKVnkwckx5OEg1eHpSMFowZmtCY2VIbzdxNnVwTzMvV0FnUDkyTXNlTUdRUE9PU3dXQ3pRYURUWnMySUFkTzNiZ3JiZmV3cG8xYTZEVDlmNEdjbHNQeGJZVGFUdk03TzdlM21HeVdxMjRmUGt5T09lNC8vNnJ4MTVzYTJ1elQ0ZUdodlo2dmNPZHF5Y0RBT2pWU0tYVjFkWDQ4c3N2c1hmdlh2c2YvOEVISDdRL0NNZTJKN0J2M3o3N3lkQ2xTNWRpelpvMVRqZUdLU2twYUc1dXh2bno1K0h0N1kzUzBsSllMQllzV3JRSWp6NzZLSnFhbXFCU3FYRG8wQ0hjZmZmZFRtTzBXcTNYak44MnZ6ZnZyNi94RDNaOXg3QTdOcTRNN1Njd21iUDRlM3JQM2MzcmJWdlh1LzJoYnN2WlBKbk1lY2UranlQM3loaGpBYUlvYXZwUjF5bmJZZHVTa3BLcjl0bzducCtONHVKaXhNZkgyK2NiREFab05KcHUzMU5YdDk5K08yNjk5VmJzM0xrVHYvNzFyL0hKSjUvWWR3cWJtNXZ0Ry9yK1hvVGg3KzhQQURoeTVBakdqUnZYYmJtUk5FcXlTeWNEem5relk4eTdwYVdseDBORkZSVVZBRHBmZWVUWXRldnRub0ROcmwyN2NQRGdRV2kxV3ZzZWhTaUtTRTVPUm5Cd01JNGVQWXJrNUdUazV1YmkrZWVmZHhwVGFHZ29aRElaQ2dzTDhZTWYvT0NxNVVWRlJZaU1qT3pWRjY2djhmZTF2c09ldjFNTzYyakp6czcyY2xqRWJQOXV1ZVVXMXREUXdKcWJtMWxMU3d1eldDek1ZckV3alViRDJ0cmFXRXRMaTh4cXRUSlJGSm1QancrelRkdis5L0R3a0ltaXlEam5US1ZTUVJSRlpyRllaSnh6Sm9vaWMzZDNaN2JsdHYrVlNxVzlqdTJmVXFuc1dxYlRjbEVVWlFxRm90TTh6amx6bUNjREFNNDVrOHZsOW5tMmNuSzVuS0U5S1Y2MUhBQ1R5V1QyNWJaNWptVWRsc2tjeXpwT1gyT2VqREcyaWpHbXZjYWZ5d1RnY3dCNmk4WHlONzFlZnhJQUJFSDQ0N1cvSmIyajBXZ3dhOVlzcEtlblkrM2F0WWlKaVVGaFlTRzh2YjBSRWhLQ3VYUG5JajA5SGV2WHIwZDBkRFJPbno2TmwxOStHYW1wcWIxcXY3eThIQlVWRllpUGowZFlXQmhhVzF2Qk9VZGtaQ1JVS2hVT0h6Nk0xTlJVdExTMFlPL2V2ZjErRDRJZ1lPdldyVmk5ZWpVQ0F3Tngvdng1MU5iVzRvWWJidWhYbThPZFN5Y0R0SCtwdmMxbWM0L0p3TGJocjZ5c3RFL2JFZ1RRK3owQm9IMHY1dlhYWDhlNzc3Nkw2T2hvZlBQTk4vam9vNC9zeXhjdFdvUWpSNDZndkx3Y2MrYk02ZllFdDVlWEYyYlBubzE5Ky9aZGxReXNWaXYrL3ZlL1kvNzgrUURRNDE1UFQvRVB0SDVQV2xwYUFMUW42QzZMN0ljNnZ2amlDNmQxRFFaRG45ZEh1aWNJd3AwQXVpYURlZ0NmY2M3ZnJhcXFldDlnTUZ6WHk5VFMwOU94WThjT3JGeTVFaWFUQ1pHUmtVaFBUd2NBckYrL0hydDM3OGJERHorTTJ0cGFoSWFHNG9FSEhzQ2lSWXQ2MWJiVmFzWDY5ZXRSV2xxS2tKQVFiTnk0RVl3eHVMdTdJejA5SFZ1M2JzVjc3NzJIb0tBZ3BLU2tYSFZ1c0xlMmJObUN6WnMzWTlHaVJXaHJhME4wZERRZWUreXhmclZGcmpOQkVISUZRZURuenAzanZiRm8wU0wrK09PUDg3cTZPbTR3R1BpeVpjdTRJQWk4cGFXRmM4NzVndzgreUgvMXExL3h5NWN2YzR2RndzK2NPY05QbkRqQk9lZGNyOWR6UVJDNHlXVGlSVVZGWEJBRS91OS8vNXZYMWRYeFJ4NTVwRk03OWZYMWZPYk1tZnhIUC9vUno4ek12R1pNbHk5ZjV2UG56K2RyMTY3bEJvT0J0N1cxOGJObnovSkhIbm1FMzMvLy9keHNOblBPT1c5dWJ1WXpaODdrYjd6eGh2MzFMMy81eTE3SFA5RDZQU2twS2VHQ0lIQ2RUbmRXNnUvRmFDY0l3a0ZCRUxnZ0NGVTZuVzVmVWxMU2ozdHpCVkZIblY3OXZjbmdzMzMrUS9FZGNjYlZyeVlxQndDanNYZlBNdCs4ZVRPTVJpTnV1KzAyUFBYVVUxYzlER2ZMbGkyUXlXUll0R2dSWnN5WWdiVnIxNEx6cS84MmtaR1JXTHg0TVZhdlhvM1UxRlRjZE5OTm5aYVBHVE1HS1NrcDhQVDBoQ0FJMTR4Sm85SGdqVGZlZ0NpS1NFMU54YlJwMDdCOCtYSk1tREFCR1JrWjlxdDBiSHM5NzczM0hoWXVYSWlWSzFkZXRkNXJ4VC9RK2oycHE2c0RBRERHYU5BM2lYSE9Qd1J3ZTFaV1ZuQjJkdmFTbkp5Y0R3b0xDMXVram91UTYwYW4wKzBVQklHLzg4NDcwcVowSis2Nzd6Nyt0Ny85cmMvMXNyT3orZHk1Yy9tbVRadDRhV2twYjJ0cjQ2MnRyZGNod3NIMTZhZWYydlpzM3BINmUwSDZoM29HMHFLZXdRQnd6Z3NBNE9MRml4Skg4bDkxZFhWNDU1MTNjT1hLRlN4YzJQZHh6NUtTa3JCdjN6Nll6V1lzWGJvVU0yYk1nRjZ2dnc2UkRxNnlzaklBQU9mOHZNU2hFRUw2d2FWUElEUEd6Z0RES3huODhJYy94TGh4NDdCOSsvWmUzd3pYMWRpeFk3RisvZnBCanV6NktpZ29BQUNJb3BndGNTaUVrSDV3NldRZ2s4bHlPZWNvTEN5VU9oUTdaM2NhandhNXVia0FBSmxNOW0rSlF5R0U5SU5MSHliS3pNdzBjczdQR1kxR3VqeFJRcFdWbFNndkx3ZUFTOW5aMldWU3gwTUk2VHVYVGdZZERnSEE4ZVBIcFk1ajFMTDFDampuMUNzZ3hFVzVmREpnakgwQ29OUGdjR1JvSFR0MkRBREFHUHRRNGxBSUlmM2s4c21ndXJyNkN3RDEzMy8vUFJvYUdxUU9aOVJwYW1yQzBhTkh3VGszTWNZR2JiQXpRc2pRY3Zsa2NQSGl4V1lBYjdXMXRlR0REejZRT3B4UjU5aXhZN2FoS1A2Vm1aazUrSStCSTRRTUNaZFBCZ0JndFZyL0JMUS9ESVAzOG81Wk1uQ2NjN3oxMWx1Mmw3dWtqSVVRTWpBaklobms1dVptYzg2UEZSY1hkeG93amx4ZjMzNzdyZTMrZ3F6czdPeGpVc2REQ09tL0VaRU1PandMQUsrODhrcXZobXdtQTJPeFdMQnJWM3RuUUJSRjE3cERqaEJ5bFJHVERMS3pzNzhFY0tTa3BBUVpHUmxTaHpQaXZmdnV1emh6NWd3NDUxL2w1T1RReVJwQ1hOeUlTUVlBWUxGWUhnRmdldU9OTjVDWGx5ZDFPQ05XWVdFaGR1N2NDUUJtVVJRZmtqb2VRc2pBamFoa29OZnJpMFJSZk54aXNXRDE2dFdkSGw1REJrZDFkVFdlZlBKSnRMYTJRaFRGRGJtNXVmbFN4MFFJR2JnUmxRd0FJQ2NuNTA4QU1xcXFxckJpeFFyYk1BbGtFQmlOUnFTbHBhRzB0QlFBM3MzSnlYSCtQRTlDaU1zWmNja0FBQmhqRHdONHY3UzBGTXVXTGNOLy92TWZxVU55ZVhsNWVWaTJiQm5Pbno4UEFKL1YxOWN2a3pvbVFzamdHWkhKSURNenN5MHJLK3NlQUh0cmFtcVFscGFHZGV2V1VTK2hINHhHSTdaczJZTGx5NWVqc3JJU0FQN0JHTHVkbnB4RnlNakNwQTdnZWhNRTRTRUFMd0R3WVl6aDVwdHZ4dHk1Y3pGcDBpUUVCUVhCMjlzYkNvVkxqK1E5YUt4V0t4b2JHMkUwR25IbXpCa2NPM1lNUjQ4ZWhTaUtBR0RpbkQrWG5aMjlUZW80eWZWaGU4cFdabWFtMUtHTVNzbkp5UUNBckt3c1NiYkxJejRaQUlCV3F4MHJsOHMzQVZqTUdQT1NPaDRYWXdad3dHS3gvRWF2MTlNNDRTT1lsSTljSlA5RnlXQUlUSm8wYVl4S3BWcktHTHNGZ0JaQUVBQmZ1UGhEZmdhUmxYTmVCK0FLQUQzbi9MalZhbjB6THkrdlJ1ckF5UFduMCtsT01NWnVrRHFPVWU1a1ZsWldndFJCRUVJSUlZUVFRZ2doaEJCQ0NDR0VFRUlJSVlRUVFnZ2hoQkJDQ0NHRUVFSUlJWVFRUWdnaGhCQkNDQ0dFRUVJSUlZUVFRZ2doaEJCQ0NDR0VFRUlJSVlRUVFnZ2hoQkJDQ0NHRUVFSUlJWVFRUWdnaGhCQkNDQ0dFRUVJSUlZUVFRZ2doaEJCQ0NDR0VFRUlJSVlRUVFnZ2hoQkRpeFA4SG50M0t5akNNdjJzQUFBQUFTVVZPUks1Q1lJST0iLAoJIlRoZW1lIiA6ICIiLAoJIlR5cGUiIDogImZsb3ciLAoJIlZlcnNpb24iIDogIjYiCn0K"/>
    </extobj>
    <extobj name="ECB019B1-382A-4266-B25C-5B523AA43C14-13">
      <extobjdata type="ECB019B1-382A-4266-B25C-5B523AA43C14" data="ewoJIkZpbGVJZCIgOiAiMjU0MzM3NTc1MTI0IiwKCSJHcm91cElkIiA6ICI2NzQ1MzM5NjgiLAoJIkltYWdlIiA6ICJpVkJPUncwS0dnb0FBQUFOU1VoRVVnQUFBcUVBQUFHSENBWUFBQUNBdjR2b0FBQUFDWEJJV1hNQUFBc1RBQUFMRXdFQW1wd1lBQUFnQUVsRVFWUjRuTzNkZVp6TjllTEg4ZmM1czVsTnN6TEdHSVlhZXpLaTIwMUNDNjZFcTRWSWFibGxTZVNYVUdTcjZKS2xHRXQycFc1SmhkS0s2dDdLelNCalg4WTJLMmJmek15WjgvdURtVXZNR0dibSs1M2w5WHc4UEI1bnp2ZDhQOS8zT2I0ODNqNmY3L2VR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cnBQRjdBQUFVRW9XU2ZhQ0g3N3JlTmRPVHlkcnpkdSszZHhFVWs1NUhUUzI1LzEyU1FyOWZJTi9tblNtdkk1VEZ2NmM5U1lQajZiZmRlcXd3OWxxZFhuMjk5OGYvaUk2N3VPQzExeHMxc0ZEVS9vRUJRNElkbk1QbWI3M3dLdXpEeDE2WFpKdTh2Qm91dlh1am5zeTgvSXlXbS9jRkZMUjN6K0Fpc25SN0FBQWNEM21oclZhZVZldDJ2ZTIzL1JOeTR0TFVQamhJelBjbkt4dUtzY0NXc2s1ekE2N1pibXoxZXF5NnRqSlJWOUV4MzE4OGNiRlVVZm41dVRhc3lScFcrS1pIK095emtWUGI5Vml3ZU1oOVFmUFBuUm91cVM4cHhzMUhHNlJMTXVQSHA5SEFRVnd2U2loQUl4d3lXeGxXWGlvWHIzSHJ2VDgybE9uVnBmbGNhcWFZVGZlK0ZLWXQxZTcvYWxwa2FOMzdScng1KzMvL0dQdmxFdUw1ZGtmUjRiZU9EN0F0VWJkbm9HQmZiYkV4SHp6VUwyNkF6TnR0b3c1Ky9iTk1ESTdnS3FGRWdxZ3pCVXM3WTdmSFRueXhjYWhyeTZOT3ZidWpQMEhKMHF5UE5Pd3dmQkJEVU9HQmJtNjFUOTc3bHpDaHlkUExwdSs3OEFrU1hrWDcxdXdkT3dwK1Izc2VmOXBTYXJ6K1FiTHhhK1JwS0syRmV4ZjhQUFQyN2IzZWJGcDZNU2IzTjBiSDBuUE9EZzhZdWNUdTFOU3RoZU04MERkZ0lkZUNBMTk5U1lQanliSmVibEpuNTJLV1ROaDk1Nnhrckt2OW42RFhGM3JmdCtwUTJSTkp5ZXZJZitONkxjdUp1YkQ0c1lNOGZTcy8rL09kKzJ6MiszMnNCKzIxb2xQVDAvd2tyeis2UEczK0V5YkxhUEpsMThIWHVtNHJ6WnRPcTJvREZQMzdSdHp0Wnd0L1B5YXY5UTBkR0syelpiMXpIKzNQeUlwNjJyN1NNcVpmL2p3UHllM2JESDdxVVloendlNXV3YTdPamk0elQ5ODVDMW1RUUdVQmlVVVFMa1pjdU5Ob3o2SlB2WCszcFMwM1pMMDdJME5SMDVzM214bVhIWjJ6S3BqeHhkMHJGMnI2NGpRbTE1MWRYQnduUmk1OS85S091NjhnMGVtRHcxdDlMSjA2Zkp4Y1Y1cjBYVG1kd21uTjlhd1dGMmExUFJzOGRZdE40ZDMyL3BUTzBucUhSallkLzZ0WVdzT3A2WHZYMzdzK1B6V1hsNjNQZE13WklTalZZN2pkdTE1L21walQyOTE4K0thVGs1ZWk0OUd6UzRvb0ZjYjg2Y3paNzd2NE9kM3ozMytQcjFXcGFjdnVpKzRiazhucTlWNTdiRVRDMVZFOFMxNHoxZFNraEk2N2VibTg1MnRWcGRYSXZjTVA1eWV2dmRLcjNucDVtYmpDejdQbnhNVHZ0c1NmL2E3eFVlUExSNFJHdnBLV3gvdk8rcTYxZ2pPc3RreUZ4OW5GaFJBNlZqTkRnQ2c2aHF6NjQvQkUvN1krOEtYc2JGckplbkprUHJESk9tRkhYOE1lbVYzNVBESGY5M1dTNUlHMUE5K1Z0Znc5OUhGaGV1ZmYreWRVcElDTm5UN3p2N2pkdTBlOXR6dkVZOUtVdk9hTlc4cDJEYWl5VTNqSmVrL1p4TzM1T1Rsbjl1Ym1yWkxrbm9HQnZXOTJyZ0RiMno0Vk9mYS90MStPWlA0NDRUZGUxNHE2WmpMbzA3TWs2UnVBUUc5SmVuK3dNQUhKV25OcWVqM2lqcFduYzgzV0lyNmRiV2NrcFNhYTB1V3BFNjEvTHNVOVpwblFob09IeHJhNk9XaG9ZMWV2dFhidC8yRnB6UEREeDk5VzVJQ1hWM3JyVGdhTlQ4dVhhZExja3dBS0Fvem9RREt6WTcwOU44di9qblExYTJlSkIxTlM5c2pTWWZUMHc5S2tydWpvNGVQNUpFb3BaWlhsdjJKaVFjbDZWaEt5bkZKY3JKYW5BcTJoYmg3M0NSSkF4c0VQM2Z4UGo3T1RuNVhHL2VwaG8yR1NkS3E0eWNXNmNJbEJTVVo4NnVZbVBYUldVMVB0UGZ6Nnh6bzZocmMwZC8vdnAzSktmK05URXI2bzZoamxYWTVmc3p1eUtHZi92VzJ6ZmZVcXRYOTZZWU5ScngzOU5qc1A3K21xTHY5UHp4OGVONHJ6WnU4S1VrcmpoNmJkN1ZqQWNEVlVFSUJsSnZzakl5OGkzK095OHFPRG5KenJWL2YzVDMwVkZaVzlJMGVIcUdTbEp5VG01Z29wVWxTYm41K2pwUFY2bHlyWmsydnROVFVNMEVlSGdIRkhlTUdWMWVYdEt5U1hOcFl0RFBuY3VMcnVMb0UzYjMxNTdDOXljazdybVhmaVh0MnY3amcxbHMvbXRxeStleHRaODl1amM3S09sWENNVzByangxZk1MWnBremVtdG13MjI4bHFkVjV6L09TUzRvNVYydVg0RThuSnAxNk5qQncrdDNYcmxST2FONXUrN1d6U2ozK2twRVJjOVUxS09uUGg5MGVTem1abnA1ZGtId0FvRGlVVWdHR1dSMFdGdjlxODJiUjN3MjVadFQ0dVptMW4vMXBkSkduUmthZzV1bkQzL0s3azFOOXY5Zkg2NnhzdG1zN2ZHQk8vOXBIZ29DZXZORlpzMXJsVGRWeGRndWEydnVYOXd4bVpCMGJ2MnZYczllWmFlZnpZb3BlYk5KNjg1aS90dnZ3eUp1YlRITHZ0WEdPUG1zMVhuemkrZUVOMDNDZkY3YnM1T203emNyK29lWU1haEF3THZ6WHN3d2QrK25kSFNYa2xHZk5mTVlmZkc5VTQ5TFV1QVFFOU0yMjJqQTNIanEwcDdsZ2xYWFl2enNjbm9sZDFDd2pvM2ExT25kN2hiZHQ4Mk91N0g4Sk9TNFdsOGtyWGhKYjJtQUJ3SlZ3VENzQXc4dzRmZld2cW5yMWpjdTM1dVlNYWhBeHhzVHJVZUhQZi9uR3pEaDZjV3ZDYWx5SjJQQmVabkJMeFZ6Ky9Ub052YlBqU1J5ZE9MYjNTV0tQLzJQSGNpY3lNcU52OGZPNjh0N1ovOTlMa21uM2cwT3RUOSs0Ym5aR1htejZnUWYxLzlBK3UvNHlyZzRQYjRlUzBBeVhaZjl5dVBTOUhaV1FjYnV2amZjZHJ6YzR2V1pka3pMaDBuZjR5Tm02ZDFXS3hybytKK2JnOEwwZTRKTy9lN2M4bW5zczUzZERkN2FieFlhM21YN3l0aUd0Q0FRQUFVSVZZTm5lNmEzZHN6L3Z0N1h4OGJqYzdEQUFZaWVWNEFEREJ6RlkzdnhmZzZocllwS1puaSsvaUU3N2NscGo0aTltWkFBQUFVTVVkK0Z1WHBHTTkvcGExdUcyYmYzbEpYbWJuQVFBQUFBQUFBQUFBQUFBQUFBQUFBQUFBQUFBQUFBQUFBQUFBQUFBQUFBQUFBQUFBQUFBQUFBQUFBQUFBQUFBQUFBQUFBQUFBQUFBQUFBQUFBQUFBQUFBQUFBQUFBQUFBQUFCVU9HRmhZZmF3c0RDNzJUa0FvREt4bWgwQUFBQUExUThsRkFBQUFJYWpoQUlBQU1Cd2xGQUFBQUFZamhJS0FBQUF3MUZDQVFBQVlEaEtLQUFBQUF4SENRVUFBSURoS0tFQUFBQXdIQ1VVQUFBQWhxT0VBZ0FBd0hDVVVBQUFBQmlPRWdvQUFBRERVVUlCQUFCZ09Fb29BQUFBREVjSkJRQUFnT0Vvb1FBQUFEQWNKUlFBQUFDR280UUNBQURBY0pSUUFBQUFHTTVpZG9BeTRCZ1dGdmFZM1c1L1dsSXJpOFhpYm5ZZ0FBQ0FDaWpUYnJmdmtiUjB4NDRkU3lUbG1obW1zcGRReDdDd3NIOUo2bTEyRUFBQWdNckNicmQvdjJQSGptNHlzWWhXNmhJYUZoWTJTTkxTZW80T0d1YnRwUWJPVHZLd2NvVUJBR04xUHhralNkcFlMOURrSkFCUXRNejhmSjNJemRPQ3BHUWR5czJUM1c0ZnUyUEhqbWxtNWFuVWplM0NFcnlHZVh1cFJRMFhDaWdBQUVBUjNLeFdOWEZ4MW5BZmIwbVN4V0xwWjJhZXl0N2FXa2xTQTJjbnMzTUFBQUJVQ2dHT0RnVVBiekl6UjZVdW9RVTNJVEVEQ2dBQVVESnUvK3ROcm1ibW9MMEJBQURBY0pSUUFBQUFHSTRTQ2dBQUFNTlJRZ0VBQUdBNFNpZ0FBQUFNUndrRkFBQ0E0U2loQUFBQU1Cd2xGQUFBQUlhamhBSUFBTUJ3am1ZSHFDcjI1K1JvVlB3WlNlZWIvVTNPem5yUngwdEJUcVg3aUF2Ry9TU29qbHd0bGpKSUNnQUFZRDVtUXN2WUowRjE5R0hkQVBrN09taEdZcExaY1FBQUFDb2tTbWc1Y0xkYTFjM2RUWWR6Y21VM093d0FBRUFGUkFrdEo1bDJ1M3djSEZTd2dMNC9KMGZkVDhibzI0eE05WTJPMDZMa0ZFbFNudDJ1bFNscEdoUWJyNTZuWXZWRVRMeldwS1lwdjRoeFY2U2tha0JNbkdMeThpUkpPWGE3RmlTbHFHOTBuUHFjaXRYMHMwbkt5TTh2OXBnQUFBQm00NXJRY3BCc3k5ZmExSFE5Nk9seDJiYWQyZWUwdEU1dDJTL01rYjZUbEtKRE9UbWE0T2VqZW82T09weWJxMmxua21TelN3TnU4THhrM3czcEdmb3FQVlBUYS9rcDBOSHh3djdKaXN1ejZkMEFmemxiTEpwK05rbUxrMU0xd3NlcnlHTUNBQUNZalpuUU12YmdxVmoxajRsVGFuNitQQjJzbDgxby90M1RRMjVXaTl5dFZxWG01K3Y3akV3TjgvWlNpSk9USEMwV05YRjJWdjhiUFBWVlJzWWwrLzBuTTBzclU5STAyZDlYOVMvYzdKU1NuNi9OR1ZrYTRuMkQvQndjVk5OcVZTOVBkLzA3SzZ2SVl3SUFBRlFFeklTV3NVK0M2cWlHeGFLRVBKdVdKS2ZvNTh3c2pmZnpLZHhleC9GL0gzbENuazEycWJCVUZnaDBkRlN5TGYrU2VjdWxLYW5xNE9hcVVHZW53dWRPWDloL1dOenB5M0xrMmYrMzk4WEhCQUFBcUFob0orWEFJcW0ybzRONmVMcHJiTUxaUzhya3hkK3k1T053Zm1ieVZGNmVHanM3Rno0Zmw1Y252NHV1SjVXa01iN2VtblE2VVNGT2p1cnU0UzVKdXVIQy9zc0RhOHZmd2FIb1BIeXpFd0FBcUdCWW55MEhka254ZVRhdFM4dFFNeGRuRmRVQmZSd2NkSWRyRGIyVG1LS28zRnpaSkIzSXlkSHExRFQxK2RQMXBEYzZPMnVzbjQ4V0phZHFjK2I1NVhaL0J3ZTFjSEhXd3FRVW5iYlpaSk1VbFp1cm5kbm55dlB0QVFBQWxCb3pvV1hzd1ZPeGtpUVBxMVZ0YTdob3VLOVBzYThmNWV1dEZTbXBHbi82ckZKdCtRcHdkTlNEbmg2RnM1MFhhMVBEUmNPOWI5RHN4R1M1V2l6Nmkyc05qZlgxMGZ5a1pBMk9UVkN1emkvdFAzbER6Zko0YXdBQUFHV21VaS9VaG9XRjJTVnBZNzFBczZNQXFNYTZuNHlSeE45RkFDcVBnciszSWlJaVRPdUNMTWNEQUFEQWNKUlFBQUFBR0k0U0NnQUFBTU5SUWdFQUFHQTRTaWdBQUFBTVJ3a0ZBQUNBNFNpaEFBQUFNQndsRkFBQUFJYWpoQUlBQU1Cd2xGQUFBQUFZamhJS0FBQUF3MUZDQVFBQVlEaEtLQUFBQUF4SENRVUFBSURoS0tFQUFBQXdIQ1VVQUFBQWhxT0VBZ0FBd0hDVVVBQUFBQmlPRWdvQUFBRERPWm9kb0NMSnM5dTFPVE5MWDZkbjZHaE9yczZaSFFoQXBkTDlaSXpaRVFCVUV5NFdpNElkSFhXZmg1dnVkWE9UazlWaWRxUnJSZ205SU05dTE3U3pTZm9sSzl2c0tBQUFBTVU2WjdmclVHNnVEaVdsNk9mTUxFM3k4NjEwUlpRU2VzSG16Q3o5a3BXdGtKQmdqUm45dkc1c0ZDSlBUdyt6WXdHb0JOcmQzbFdTdE8yWFRTWW5BVkJkcEdka0tpcnF1R2ErSGE1ZCt3NXFYWHE2SHE3cGFYYXNhOEkxb1JkOG5aNGhTUm96K25tMXZxVWxCUlFBQUZSWUh1NXVhdG1pcWNhTmZVR1M5R05tNVZ2SnBZUmVjRFFuVjVKMFk2TVFrNU1BQUFDVVROMjZkU1JKMFhsNUppZTVkcFRRQ3dwdVFtSUdGQUFBVkJidWJtNlNwQnk3M2VRazE0NFNDZ0FBQU1OUlFnRUFBR0E0U2lnQUFBQU1Sd2tGQUFDQTRTaWhBQUFBTUJ3bEZBQUFBSWFqaEFJQUFNQndsRkFBQUFBWWpoSUtBQUFBdzFGQ3kxQms1SDYxdTczckpiLzY5bisyVE1iTXpNb3FvNVFBQUFEbWN6UTdRRlcwNVlkMWNuTjFOVHNHQUFCQWhjVk1LQUFBQUF6SFRLaEJQbG03UVFzV3JkQzZUNWJKMDlORE8zZnQwWWlScityOVZmTlZ0MjRkNWVmYnRmcjlqN1h1ODY4VUgzOWFQajVlbWpIOXRjTDlkLyt4VisvTVc2cW9ZOGNWRkJTbzhlTmVWSXNXVFNSSi8vMTlwK2JNWGF5alVjZmw3Kytyc1M4UDExOXVhNlBJeVAxNjhwa1JlbWZPRzNybjNTV0tPblpjd2ZXQzlOcjRVV3JTNUNaSlVuSnlxbDUvYzdaKytmVjMrZnA2cTFmUGJncGZzRncvYi8xQ3pzN095c25KMGR4MzN0T21iellyTnpkWGQ3YS9UV05HRDVlSGgzdVI3L1hodnMrb1c5Zk9HdlJFdi9MOVVJRUtaczdjeFdaSEFNcmNEVjQxTmVEUlBuSjBwREtnYkhGR0dhVFAzN3RyMDljL2FNblNEelQ4K1djMFkrWjhEUm44aE9yV3JTTkptak4za1g3OCtWZE5uUEIvYXQ2c3NVNmVqRkVOMXhvNmV5WlJrdlR4MnZXYU5YT3lhdFJ3MFlSSmIrbU5hYlAxd2VvRmtxU01qRXk5TXZZRk5XclVRUFBtTDlPMHQ5N1JaMnVYRng3N3M4Ky8wdXkzcDhqRnhWa1RKazdYNjIvTzFxb1Y4eVJKazZiT1VIWld0ajVidTF4MjJUVm03TlJMY3I4eGJZNmlvK1Awd2Fwd09Uczc2NVh4YjJqV25JVWEvOHFMUmI3WEhqMjZxRVh6eG1YNThRRVZXbzBhTHNyT1BxZjMxNncxT3dwUUx1b0dCdWplZSs0eU93YXFHRXBvT2VqWXVYZmg0NzZQOU5LTEk1NlR4V0xSSzJOSGFOQlRMOGpCMFVIdTdtNTY2TUVISkVscDZlbjYxeWRmNk4wNWI2alZ6YzBsU1NFaHdaSlVXRUtIRDN0Ry92Nis1OGQ4cUtlR2ozeFYrZm41c2xxdDZualhYNVdkZlU1SGp4NlhoNGU3WW1MaWxKZVhWNWhoeU9CQjh2UHprU1E5L0ZCUGpYaHh2UEx6ODVXU21xWi8vM3VibGkrZFc3ajk2YWY2NjRXUnIwcVNrcEpUOU5XbUg3UjZ4VHpWcXVVblNYcTBYeCs5T3VITllrdm9ZLzBmTFAySENGUWk3OHgrUTVGNzk1c2RBeWh6YTlhc1U4THBNL0x4OFRJN0Nxb2dTbWc1S09yR3BKQ1FZSFh1M0Y2clZuK3NoZUgvbE1WaWtTUkZSOGZKWnJNcHRIR2pJc2YwOC9jcGZPenU3aTY3M2E2OHZEdzVPenRyWHZneWZiSCthOTNjc3FsY1hKd2xTZm41K1lXdjkvWDFMbnpzNmVGUnVHOThYSUlrS2JoZTNVdTJGNGlQUzVEZGJsZi9nVU11eTVPYm15Y25KMDRmUUpKYXRXcXVWcTJhbXgwREtITS8vZlNiRWs2Zk1Uc0dxaWhhaElGT1JjZnF4NTkrVmVkTzdiVnMrWWRxUGJ1bEpNbkgrL3kvTUUrZWpGR3pwcUhYUE9hS2xSL3BvdzhXS1NRa1dMLyt0bDNmZkx1MVJQdTZYN2l1OC9UcHM0WFhlTVlubkM3YzduMGgxeGVmclZSQTdWclhsQXNBQUtBNDNCMXZrUHo4ZkwwMjhTMDk5R0FQalgvbFJSMDZmRlJmclA5YWtsU3JscC91YlA4WHZUbHRqZzRkT2lxYnphYURoNDRvT2pyMnF1TVdMTHZIeHNVckxTMWRILzNyc3hKbnFoY1VxRVlORytqZCtVdVZtcHFtNk9oWXJWcjljZUgyMnJYOTFmcVdsbnA3MWdMRng1K1d6V2JUb1VOSDlkL2ZkeFk3N3FyM1A5SE9uWkVsemdFQUFLb2ZTbWc1Nk5pNTl5VmZXSitXbnE0Vkt6OVNZbEt5QmozZVYrN3VibnArNk5PYU5XZWg0dVBQenp4T21mU3lXclJvcW1IRHgrcXVUcjAwYWNwTTVlVGtYdlZZRGVyWDB5TVA5OVRMWTZmb2lTZUg2eSszM1hwTldkOThmWndTRTVQVTdmNStHamYrVGZYcTJVMlNDdStDZlBQMWNiSmFyWHFrM3ovVW9WTlBUWjQ2VTNhN3ZkZ3gxNi8vV2p0MjdyNm1IQUFBb0hxeG1CMmdOTUxDd3V5U3RMRmVZS25INm40eVJwSzA3WmROcFI2ck10dXc4VnN0WEx4UzZ6OWJaWFlVQUlESm5oc3lXaEU3L2xENHZPbHFFOWJLN0Rnb1FydmJ1MHE2dGo1VTBIc2lJaUpNNjRMTWhGWnptN2Y4VzlIUnNiTFpiSXJjczErTGw2eldBL2QzTVRzV0FBQ280cmd4cVpvN2Z1S1Vac3ljcjZUa0ZQbjUrcWg3OTN2MDVDQytaQjRBQUpRdlNtZzE5OFRBUi9URXdFZk1qZ0VBQUtvWmx1TUJBQUJnT0Vvb0FBQUFERWNKQlFBQWdPRW9vUUFBQURBY0pSUUFBQUNHbzRRQ0FBREFjSlJRQUFBQUdJNFNDZ0FBQU1OUlFnRUFBR0E0U2lnQUFBQU1Sd2tGQUFDQTRTaWhBQUFBTUJ3bEZBQUFBSWFqaEFJQUFNQndqbVlIcUdqYTNkN1Y3QWdBQUZRb3p3MFpMWXZGWW5ZTVZESE1oQUlBQU1Cd3pJVCt5Wm8xYTh5T0FBQkFoVEI1OG1UdDI3ZFBFeVpNVUxObXpjeU9neUwwNjlmUDdBalhoWmxRQUFBQUdJNFNDZ0FBQU1OUlFnRUFBR0E0U2lnQUFBQU1Sd2tGQUFDQTRTaWhBQUFBTUJ3bEZBQUFBSWFqaEFJQUFNQndsRkFBQUFBWWpoSUtBQUFBdzFGQ0FRQUFZRGhLS0FBQUFBeEhDUzFIaHc0ZFVyOSsvZFN2WHovMTc5OWY0OGVQVjB4TVRPSDJ4TVJFalJ3NVVuYTd2VlRqNStibWxub3NBQUFBSTFGQ0RiQnMyVEl0WHJ4WWZuNSttamR2WHVIelBqNCttalZybGl3V1M2bVBVWlpqQVFBQWxEZEtxRUhjM054MDk5MTNLeW9xaXRsS0FBQlE3VkZDRFpTWm1TbHZiKy9DMmNxQzVmVHM3T3pDeDd0Mzc5YVlNV1AwMkdPUGFmVG8wWXFLaWlyY1B6MDlYYk5temRMamp6K3U1NTkvWHBHUmtZWGJybldzdExRMHpadzVVd01IRHRUdzRjUDEyV2VmRlM3dFM5S21UWnMwZVBCZ0RSdzRVQ3RYcml6MmZZMGFOVXJyMXEwcnk0OEtBQUJVY1pSUWc2U21wbXJEaGczcTBhTkhzYS83L3Z2dk5XYk1HQzFZc0VDK3ZyNWF0R2hSNGJidzhIQ2xwNmRyenB3NW1qSmxpbmJ0MmxXcXNUSXpNelYzN2x4Tm1qUkpFUkVSaGR2aTQrTzFZc1VLRFIwNlZBc1hMdFFkZDl4UjdIRTZkdXlvSmsyYUZQc2FBQUNBaTFGQ0RUQm8wQ0E5Kyt5elNrdExrNGVIaC9Mejg0dDhiZCsrZmVYbDVTVjNkM2QxN2RwVng0OGZWMzUrdmxKVFV4VVJFYUgrL2Z2THk4dExYbDVlNnQyN2Q3SEhMVzZzSFR0MjZORkhINVdYbDVlOHZiM1ZwMCtmd3YwY0hSMWxzVmgwNXN3WnVicTZxbEdqUnNVZXAwZVBIbXJhdE9tMWZTZ0FBS0JhY3pRN1FIV3diTmt5dWJpNDZNeVpNMXE5ZXJWKysrMDNqUm8xNm9xdjlmTHlLbnpzNXVZbXU5MHVtODJtczJmUFNwSUNBZ0l1MlY2Y3E0MVZwMDZkSzQ3bDYrdXJJVU9HNklNUFB0Q1hYMzZwSjU5OGtwbE9BQUJRcHBnSk5ZakZZcEcvdjcrNmRPbWk3ZHUzWC9QTlNhNnVycExPZjYxVGdZc2ZsL1ZZN2R1MzE5eTVjOVdpUlF2Tm5qMzd1bzREQUFCUUZFcW9RZXgydXhJU0VyUng0MGFGaG9aZTgxY3BCUVFFS0Nnb1NHdldyRkY2ZXJvU0VoSzBmdjM2NjhvU0VCQ2dldlhxRlRuV21UTm5kT0RBQVZrc0ZnVUVCQ2czTjdmWTByeCsvWHJ0MzcvL3VySUFBSURxaWVWNEF3d2FORWlTNU83dXJ0YXRXK3NmLy9qSGRZM3p3Z3N2S0R3OFhNODk5NXlDZzROMTc3MzM2c2lSSTZVYWEvRGd3UW9PRHRiZGQ5K3RJMGVPeU1IQlFUYWJUWXNXTFZKOGZMeHExYXFsb1VPSEZsdWF0Mnpab3J5OFBKYnNBUUJBaVZYcWJ6WVBDd3V6UzlMR2VvR2xIcXY3eWZQL2s5R2FOV3RLUFZabHRIWHJWbjM4OGNkNjk5MTN6WTRDQUtnZ0prK2VySDM3OW1uOCtQRnExcXlaMlhGUWhINzkra202dGo1VTBIc2lJaUpNNjRJc3gxZFQyN1p0VTBKQ2dtdzJtdzRmUHF5MWE5ZXFZOGVPWnNjQ0FBRFZCTXZ4MVZSc2JLeVdMMSt1MU5SVWVYdDdxME9IRGxmOXlpY0FBSUN5UWdtdHBucjI3S21lUFh1YUhRTUFBRlJUTE1jREFBREFjSlJRQUFBQUdJNFNDZ0FBQU1OUlFnRUFBR0E0Ymt3Q0FBQ1NwQk1uVHVqSEgzOHMvRGtoSVVHUzlPMjMzeW9pSWtLUzVPdnJxMjdkdXBtU0QxVUxKUlFBQUVnNlh6QTNiZG9rbTgxMnlmTy8vdnByNGVNSEhuakE2Rmlvb2xpT0J3QUFrczcvOTlLTkd6Y3U5alczM1hhYlFXbFExVkZDQVFCQW9WdHZ2YlhJYlg1K2ZtcllzS0dCYVZDVlVVSUJBRUNoTys2NFF3NE9EbGZjMXE1ZE80UFRvQ3FqaEFJQWdFSTFhOVpVMDZaTnI3aU5Fb3F5UkFrRkFBQ1h1RkxaOVBMeVVtaG9xQWxwVUZWUlFnRUF3Q1hhdG0wcnEvWFNpdEN1WFR0WkxCYVRFcUVxb29RQ0FJQkxlSGw1WFhhWFBIZkZvNnhSUWdFQXdHWGF0bTFiK05qVDAvT3FYOTBFWEN0S0tBQUF1TXpGSmJSTm16WkYzakVQWEM5S0tBQUF1SXlmbjUrQ2dvSWtTYTFhdFRJNURhb2lTaWdBQUxpaURoMDZ5TTNON1pKWlVhQ3M4SC9ILzBtL2Z2M01qZ0FBUUlWZ3Q5dGxzVmcwWU1BQXM2T2dDbUltRkFBQVhCRmZ5WVR5eEV6b24yejdaWlBaRVZDTzJ0M2UxZXdJVU9YNWM4YjVVakZVbHZQbFNqaUhLb2JLZkE2VlJHVTl6eWlocUphMmI5OXVkb1JxcVUyYk5tWkh1QzZjTCthb3JPZkxsWEFPbWFNcW5VTlZFY3Z4QUFBQU1Cd2xGQUFBQUlhamhBSUFBTUJ3bEZBQUFBQVlqaElLQUFBQXcxRkNBUUFBWURoS0tBQUFBQXhIQ1FVQUFJRGhLS0VBQUFBd0hDVVVBQUFBaHFPRUFnQUF3SENVVUFBQUFCaU9FZ29BQUFERFVVSUJBQUJnT0Vvb0FBQUFERWNKQlFBQWdPRW9vUUFBQURBY0pSUUFBQUNHbzRRQ0FBREFjSlJRQUFBQUdJNFNXb2JPbmszUzlIKytxeDY5SHRNZEhlNVhqMTZQYWZhY1JVcFB6ekE3R2dBQWhYYnYzcTAyYmRvb016T3o4TGtGQ3hibzNudnZWVXhNVE9IMmkzODkvUERET25ueXBOcTJiYXZObXpkZk10NldMVnZVdm4xN0pTVWxHZjFXVUlrNW1oMmdxamg5NXF5ZWZIcUVibTdaVFBQbVRsT2RPclYxNmxTTTVvVXYxYk5EWHRKN0M5K1dxMnNOczJNQ0FIQ1o3Nzc3VHF0V3JkTENoUXNWR0Jpb3MyZlBTcEorK3VrbnVibTVYZkxhdi8zdGIxcTZkS2s2ZGVva1NiTGI3VnEwYUpINjl1MHJiMjl2dzdPajhtSW10SXpNbXIxUURSb0VhK3JrTVFvT3Jpc25KMGVGaEFUcnJXa1RaSkZGeTFkOGFIWkVBQUF1YytEQUFVMmFORW1USmsxU2l4WXRydnI2cDU1NlN2djM3OWV2di80cVNkcTZkYXVpbzZNMWNPREE4bzZLS29ZU1dnYXlzODlweTliL2FNQ2pmV1N4V0M3WlpyVmExYXRuTjMzNzNWWkpVbVRrZnJXN3Zhc3lzN0lLWDFQd1hFNU9qaVFwSnlkSE0yYk8xejFkSHRKZG5YdnAxUWx2Rmk3cGwzWi9TZnJvWDUrcjIvMzkxUDZ1Qi9UMjdBWEZ2cmVIK3o2alpjdlhsT0xUQVFCVVZJbUppUm81Y3FTZWV1b3AzWFBQUFNYYUp6ZzRXRjI3ZHRYU3BVc0xaMEg3OSsrdm1qVnJsbk5hVkRXVTBESndLanBXZVhsNUNnMXRkTVh0SVEzcUtTWTJUdm41OWhLTjk4YTBPVHB3OElnK1dCV3V6ejlkcWFTa0ZNMmFzN0RFZVlyYi8xUjByR2JPQ3Rma2lTL3JtNjgrVXRjdW5Zc2RxMGVQTHJybGxxdi95eGdBVVBtTUdUTkdiZHEwMFJOUFBIRk4rejM5OU5QYXNXT0h3c1BERlJzYnEvNzkrNWRQUUZScGxOQXlrSjl2a3lSWlpMbnlDeXlXODF1TDJIeXhwT1FVZmJYcEI0Myt2NkdxVmN0UFhsNDE5V2kvUHZwaDg4OGx5bksxL1owY0hXV3hXQlFYbHlBM04xYzFheHBhN0hpUDlYOVFyVzlwV2FKakF3QXFsN3AxNnlveU1sS3BxYWxYM0g3bm5YY1czcGcwWThhTXd1ZnIxNit2Kys2N1QwdVdMTkhqano4dWQzZDNveUtqQ3VIR3BESlFON0NPckZhcmpoeUpVcHMyclM3YmZ1ellDZFd2SDNUWlV2MlZ4TWNseUc2M3EvL0FJWmR0eTgzTksvWCt0V3Y3YTlKckwrbWRkNWZvZ3pXZjZ1V1hoakhUQ1FEVjFOaXhZelY4K0hDTkdqVks4K2ZQbDVPVDB5WGJyM1JqVW9HLy8vM3YyclJwazNyMzdtMUVWRlJCbE5BeTRPN3VwZzUzL2tWclBscDNXUW0xMld6NjlMTXYxZVhlODNjUk9qbWYvd04rTHZ1YzNGeGRKVW5wR2YrN1h0UGIyMHVTOU1Wbkt4VlF1OVpseHlydC9wTFV0VXRuM2QyNWc5NmR0MFJqWG5sZG16Wnl6U2NBVkVmT3pzNmFPWE9tQmd3WW9LbFRwMnJTcEVuWHRLK2t5NG9yVUZJc3g1ZVJVV21DQXhJQUFBV1lTVVJCVkNNSGE5KytRNXJ5K3R1S2lZbFRYbDZlRGgrTzBxaVhKc29paXg3dDkzZEpVb1A2OWVUbTVxb05YMzRuU1RwM0xrZnZmN0MyY0p6YXRmM1YrcGFXZW52V0FzWEhuNWJOWnRPaFEwZjEzOTkzbHNuK3NYRUoycmxyanl3V0tTZ29VRGs1T2JMYmk3NVdkZFg3bjJqbnpzaXkvYkJRWWw5OTlaVSsvZlRURXYrTTZvM3pCZGZEMzk5Zk0yYk0wRGZmZktQMzNudlA3RGlvUnBnSkxTTzFhL3RyMlpJNUNsKzRRazg4TlZ6SnlhbHlkYTJoaHg1OFFLOVBHYXNhTlZ3a1NTNHV6cG95NldXOVBYdWgxbjY2UWJYOGZYVlhoNy9xdDIwUmhXTzkrZm80dlRWam5oN3A5dy9sNXVXcVlVaDlQVC9zNlRMWjMyYXo2ZlUzWmlrNkprNkJnYlUxZWVMb1lpOFRXTC8rYStYbDVySmtiNUtWSzFjcUxTMU5QWHIwa0pPVDAxVi9SdlhHK1lMcjFiSmxTNDBiTjA2VEprMVNjSEN3NnRTcEkrbjhOYUVYMjdKbGl6dzlQYzJJaUNxb0JMZktWRnhoWVdGMlNkcFlMN0RVWTNVL0dTTkoydmJMcGxLUEpVazdkKzNSeTJNbXExT245bnI4c1lmbDcrOHJ1MTF5Y3FMM202bmQ3VjBsU2R1M2J6YzVTZlhVcGswYlNXWDM1Nnk4Y2I2WXE3S2RMMWZDT1dTdXFuQU9sVVRCZVhZdGZhaWc5MFJFUkpqV0JWbU9MeWUzdEdxdTFTdm5LenM3V3dNSFBhOE9uWHJwajkxN3pZNEZBQUJRSVRBdFY0NzgvWDAxY2NKTFpzY0FBQUNvY0pnSkJRQUFnT0Vvb1FBQUFEQWNKUlFBQUFDR280UUNBQURBY0pSUUFBQUFHSTRTQ2dBQUFNTlJRZ0VBQUdBNFNpZ0FBQUFNUndrRkFBQ0E0U2loQUFBQU1Cd2xGQUFBQUlhamhBSUFBTUJ3bEZBQUFBQVlqaElLQUFBQXcxRkNBUUFBWURoS0tBQUFBQXhIQ1FVQUFJRGhLS0VBQUFBd25LUFpBUUF6dEduVHh1d0lxRVE0WDFCYW5FUEE1WmdKUmJYU3JGbGpzeU5VZXcwYjFqYzdRb2x4dnBpdk1wMHZWOEk1Wkw3S2ZnNVZaY3lFb2xwWnZtU08yUkZRaVhDK29MUTRoNENpTVJNS0FBQUF3MUZDQVFBQVlEaEtLQUFBQUF4SENRVUFBSURoS0tFQUFBQXdIQ1VVQUFBQWhxT0VBZ0FBd0hDVVVBQUFBQmlPRWdvQUFBRERVVUlCQUFCZ09Fb29BQUFBREVjSkJRQUFnT0Vvb1FBQUFEQWNKUlFBQUFDR280UUNBQURBY0pSUUFBQUFHSTRTQ2dBQUFNTlJRZ0VBQUdBNFNpZ0FBQUFNUndrRkFBQ0E0U2loQUFBQU1Cd2xGQUFBQUlhamhBSUFBTUJ3bEZBQUFBQVlqaElLQUFBQXcxRkNBUUFBWURoSzZBVXVGb3NrS1QwajArUWtBQUFBSlpPWmxTVkpjakk1eC9XZ2hGNFE3T2dvU1lxS09tNXlFZ0FBZ0pLSmpZMlhKQVZjNkRHVkNTWDBndnM4M0NSSk05OE8xOEZEUjVTUnlZd29BQUNvbURLenNuVGs2REc5UFd1QkpLbTltNnZKaWE1ZDVhdk41ZVJlTnpmOW5KbWxYZnNPYXNEQW9XYkhBUUFBS0pIR3prN3FXOVBEN0JqWGpCSjZnWlBWb2tsK3ZscVhucTRmTTdNVm5aZW5ITHZkN0ZnQUFBQ1hjZEw1SmZqMmJxN3FXOU5EamhmdWJhbE1LS0VYY2JKYTlIQk5UejFjMDlQc0tBQUFBRlVhMTRRQ0FBREFjSlJRQUFBQUdJNFNDZ0FBQU1OUlFnRUFBR0E0U2lnQUFBQU1Sd2tGQUFDQTRTaWhBQUFBTUJ3bEZBQUFBSWFqaEFJQUFNQndsRkFBQUFBWXJyS1gwRXhKeXN6UE56c0hBQUJBcFpEMXY5NlViV2FPU2wxQzdYYjdIa2s2a1p0bmRoUUFBSUJLSVQ3UEprbXkyKzFIemN4UnFVdW9wS1dTdENBcFdVZHpjcGtSQlFBQUtFSldmcjZPNWVScVVYSkt3Vk9mbUpuSFl1YkJ5NEJUNjlhdHY3SllMSGViSFFRQUFLQVMrZTNjdVhNZDl1elprMk5XQUFlekRseEc4dVBpNHRZRUJBUmtXaXlXV3BKcVNuSXlPeFFBQUVBRmxHMjMydzlLQ3MvSnlYblN6QUlLQUFBQUFBQUFBQUFBQUFBQUFBQUFBQUFBQUFBQUFBQUFBQUFBQUFBQUFBQUFBQUFBQUFBQUFBQUFBQUFBQUFBQUFBQUFBQUFBQUFBQUFBQUFBQUFBQUFBQUFBQUFBQUFBQUFBQUFBQUFBQUFBQUFBQUFBQUFBQUFBQUFBQUFBQUFBQUFBQUFBQUFBQUFBQUFBQUFBQUFBQUFBQUFBQUFBQW9NTDZmeUEyMkpkc2x2VTJBQUFBQUVsRlRrU3VRbUNDIiwKCSJUaGVtZSIgOiAiIiwKCSJUeXBlIiA6ICJmbG93IiwKCSJWZXJzaW9uIiA6ICIiCn0K"/>
    </extobj>
    <extobj name="ECB019B1-382A-4266-B25C-5B523AA43C14-14">
      <extobjdata type="ECB019B1-382A-4266-B25C-5B523AA43C14" data="ewoJIkZpbGVJZCIgOiAiMjU0MzM3NTc1MTI0IiwKCSJHcm91cElkIiA6ICI2NzQ1MzM5NjgiLAoJIkltYWdlIiA6ICJpVkJPUncwS0dnb0FBQUFOU1VoRVVnQUFBcUVBQUFHSENBWUFBQUNBdjR2b0FBQUFDWEJJV1hNQUFBc1RBQUFMRXdFQW1wd1lBQUFnQUVsRVFWUjRuTzNkZVp6TjllTEg4ZmM1czVsTnN6TEdHSVlhZXpLaTIwMUNDNjZFcTRWSWFibGxTZVNYVUdTcjZKS2xHRXQycFc1SmhkS0s2dDdLelNCalg4WTJLMmJmek15WjgvdURtVXZNR0dibSs1M2w5WHc4UEI1bnp2ZDhQOS8zT2I0ODNqNmY3L2VR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cnBQRjdBQUFVRW9XU2ZhQ0g3N3JlTmRPVHlkcnpkdSszZHhFVWs1NUhUUzI1LzEyU1FyOWZJTi9tblNtdkk1VEZ2NmM5U1lQajZiZmRlcXd3OWxxZFhuMjk5OGYvaUk2N3VPQzExeHMxc0ZEVS9vRUJRNElkbk1QbWI3M3dLdXpEeDE2WFpKdTh2Qm91dlh1am5zeTgvSXlXbS9jRkZMUjN6K0Fpc25SN0FBQWNEM21oclZhZVZldDJ2ZTIzL1JOeTR0TFVQamhJelBjbkt4dUtzY0NXc2s1ekE2N1pibXoxZXF5NnRqSlJWOUV4MzE4OGNiRlVVZm41dVRhc3lScFcrS1pIK095emtWUGI5Vml3ZU1oOVFmUFBuUm91cVM4cHhzMUhHNlJMTXVQSHA5SEFRVnd2U2loQUl4d3lXeGxXWGlvWHIzSHJ2VDgybE9uVnBmbGNhcWFZVGZlK0ZLWXQxZTcvYWxwa2FOMzdScng1KzMvL0dQdmxFdUw1ZGtmUjRiZU9EN0F0VWJkbm9HQmZiYkV4SHp6VUwyNkF6TnR0b3c1Ky9iTk1ESTdnS3FGRWdxZ3pCVXM3WTdmSFRueXhjYWhyeTZOT3ZidWpQMEhKMHF5UE5Pd3dmQkJEVU9HQmJtNjFUOTc3bHpDaHlkUExwdSs3OEFrU1hrWDcxdXdkT3dwK1Izc2VmOXBTYXJ6K1FiTHhhK1JwS0syRmV4ZjhQUFQyN2IzZWJGcDZNU2IzTjBiSDBuUE9EZzhZdWNUdTFOU3RoZU04MERkZ0lkZUNBMTk5U1lQanliSmVibEpuNTJLV1ROaDk1Nnhrckt2OW42RFhGM3JmdCtwUTJSTkp5ZXZJZitONkxjdUp1YkQ0c1lNOGZTcy8rL09kKzJ6MiszMnNCKzIxb2xQVDAvd2tyeis2UEczK0V5YkxhUEpsMThIWHVtNHJ6WnRPcTJvREZQMzdSdHp0Wnd0L1B5YXY5UTBkR0syelpiMXpIKzNQeUlwNjJyN1NNcVpmL2p3UHllM2JESDdxVVloendlNXV3YTdPamk0elQ5ODVDMW1RUUdVQmlVVVFMa1pjdU5Ob3o2SlB2WCszcFMwM1pMMDdJME5SMDVzM214bVhIWjJ6S3BqeHhkMHJGMnI2NGpRbTE1MWRYQnduUmk1OS85S091NjhnMGVtRHcxdDlMSjA2Zkp4Y1Y1cjBYVG1kd21uTjlhd1dGMmExUFJzOGRZdE40ZDMyL3BUTzBucUhSallkLzZ0WVdzT3A2WHZYMzdzK1B6V1hsNjNQZE13WklTalZZN2pkdTE1L21walQyOTE4K0thVGs1ZWk0OUd6UzRvb0ZjYjg2Y3paNzd2NE9kM3ozMytQcjFXcGFjdnVpKzRiazhucTlWNTdiRVRDMVZFOFMxNHoxZFNraEk2N2VibTg1MnRWcGRYSXZjTVA1eWV2dmRLcjNucDVtYmpDejdQbnhNVHZ0c1NmL2E3eFVlUExSNFJHdnBLV3gvdk8rcTYxZ2pPc3RreUZ4OW5GaFJBNlZqTkRnQ2c2aHF6NjQvQkUvN1krOEtYc2JGckplbkprUHJESk9tRkhYOE1lbVYzNVBESGY5M1dTNUlHMUE5K1Z0Znc5OUhGaGV1ZmYreWRVcElDTm5UN3p2N2pkdTBlOXR6dkVZOUtVdk9hTlc4cDJEYWl5VTNqSmVrL1p4TzM1T1Rsbjl1Ym1yWkxrbm9HQnZXOTJyZ0RiMno0Vk9mYS90MStPWlA0NDRUZGUxNHE2WmpMbzA3TWs2UnVBUUc5SmVuK3dNQUhKV25OcWVqM2lqcFduYzgzV0lyNmRiV2NrcFNhYTB1V3BFNjEvTHNVOVpwblFob09IeHJhNk9XaG9ZMWV2dFhidC8yRnB6UEREeDk5VzVJQ1hWM3JyVGdhTlQ4dVhhZExja3dBS0Fvem9RREt6WTcwOU44di9qblExYTJlSkIxTlM5c2pTWWZUMHc5S2tydWpvNGVQNUpFb3BaWlhsdjJKaVFjbDZWaEt5bkZKY3JKYW5BcTJoYmg3M0NSSkF4c0VQM2Z4UGo3T1RuNVhHL2VwaG8yR1NkS3E0eWNXNmNJbEJTVVo4NnVZbVBYUldVMVB0UGZ6Nnh6bzZocmMwZC8vdnAzSktmK05URXI2bzZoamxYWTVmc3p1eUtHZi92VzJ6ZmZVcXRYOTZZWU5ScngzOU5qc1A3K21xTHY5UHp4OGVONHJ6WnU4S1VrcmpoNmJkN1ZqQWNEVlVFSUJsSnZzakl5OGkzK095OHFPRG5KenJWL2YzVDMwVkZaVzlJMGVIcUdTbEp5VG01Z29wVWxTYm41K2pwUFY2bHlyWmsydnROVFVNMEVlSGdIRkhlTUdWMWVYdEt5U1hOcFl0RFBuY3VMcnVMb0UzYjMxNTdDOXljazdybVhmaVh0MnY3amcxbHMvbXRxeStleHRaODl1amM3S09sWENNVzByangxZk1MWnBremVtdG13MjI4bHFkVjV6L09TUzRvNVYydVg0RThuSnAxNk5qQncrdDNYcmxST2FONXUrN1d6U2ozK2twRVJjOVUxS09uUGg5MGVTem1abnA1ZGtId0FvRGlVVWdHR1dSMFdGdjlxODJiUjN3MjVadFQ0dVptMW4vMXBkSkduUmthZzV1bkQzL0s3azFOOXY5Zkg2NnhzdG1zN2ZHQk8vOXBIZ29DZXZORlpzMXJsVGRWeGRndWEydnVYOXd4bVpCMGJ2MnZYczllWmFlZnpZb3BlYk5KNjg1aS90dnZ3eUp1YlRITHZ0WEdPUG1zMVhuemkrZUVOMDNDZkY3YnM1T203emNyK29lWU1haEF3THZ6WHN3d2QrK25kSFNYa2xHZk5mTVlmZkc5VTQ5TFV1QVFFOU0yMjJqQTNIanEwcDdsZ2xYWFl2enNjbm9sZDFDd2pvM2ExT25kN2hiZHQ4Mk91N0g4Sk9TNFdsOGtyWGhKYjJtQUJ3SlZ3VENzQXc4dzRmZld2cW5yMWpjdTM1dVlNYWhBeHhzVHJVZUhQZi9uR3pEaDZjV3ZDYWx5SjJQQmVabkJMeFZ6Ky9Ub052YlBqU1J5ZE9MYjNTV0tQLzJQSGNpY3lNcU52OGZPNjh0N1ovOTlMa21uM2cwT3RUOSs0Ym5aR1htejZnUWYxLzlBK3UvNHlyZzRQYjRlUzBBeVhaZjl5dVBTOUhaV1FjYnV2amZjZHJ6YzR2V1pka3pMaDBuZjR5Tm02ZDFXS3hybytKK2JnOEwwZTRKTy9lN2M4bW5zczUzZERkN2FieFlhM21YN3l0aUd0Q0FRQUFVSVZZTm5lNmEzZHN6L3Z0N1h4OGJqYzdEQUFZaWVWNEFEREJ6RlkzdnhmZzZocllwS1puaSsvaUU3N2NscGo0aTltWkFBQUFVTVVkK0Z1WHBHTTkvcGExdUcyYmYzbEpYbWJuQVFBQUFBQUFBQUFBQUFBQUFBQUFBQUFBQUFBQUFBQUFBQUFBQUFBQUFBQUFBQUFBQUFBQUFBQUFBQUFBQUFBQUFBQUFBQUFBQUFBQUFBQUFBQUFBQUFBQUFBQUFBQUFBQUFCVU9HRmhZZmF3c0RDNzJUa0FvREt4bWgwQUFBQUExUThsRkFBQUFJYWpoQUlBQU1Cd2xGQUFBQUFZamhJS0FBQUF3MUZDQVFBQVlEaEtLQUFBQUF4SENRVUFBSURoS0tFQUFBQXdIQ1VVQUFBQWhxT0VBZ0FBd0hDVVVBQUFBQmlPRWdvQUFBRERVVUlCQUFCZ09Fb29BQUFBREVjSkJRQUFnT0Vvb1FBQUFEQWNKUlFBQUFDR280UUNBQURBY0pSUUFBQUFHTTVpZG9BeTRCZ1dGdmFZM1c1L1dsSXJpOFhpYm5ZZ0FBQ0FDaWpUYnJmdmtiUjB4NDRkU3lUbG1obW1zcGRReDdDd3NIOUo2bTEyRUFBQWdNckNicmQvdjJQSGptNHlzWWhXNmhJYUZoWTJTTkxTZW80T0d1YnRwUWJPVHZLd2NvVUJBR04xUHhralNkcFlMOURrSkFCUXRNejhmSjNJemRPQ3BHUWR5czJUM1c0ZnUyUEhqbWxtNWFuVWplM0NFcnlHZVh1cFJRMFhDaWdBQUVBUjNLeFdOWEZ4MW5BZmIwbVN4V0xwWjJhZXl0N2FXa2xTQTJjbnMzTUFBQUJVQ2dHT0RnVVBiekl6UjZVdW9RVTNJVEVEQ2dBQVVESnUvK3ROcm1ibW9MMEJBQURBY0pSUUFBQUFHSTRTQ2dBQUFNTlJRZ0VBQUdBNFNpZ0FBQUFNUndrRkFBQ0E0U2loQUFBQU1Cd2xGQUFBQUlhamhBSUFBTUJ3am1ZSHFDcjI1K1JvVlB3WlNlZWIvVTNPem5yUngwdEJUcVg3aUF2Ry9TU29qbHd0bGpKSUNnQUFZRDVtUXN2WUowRjE5R0hkQVBrN09taEdZcExaY1FBQUFDb2tTbWc1Y0xkYTFjM2RUWWR6Y21VM093d0FBRUFGUkFrdEo1bDJ1M3djSEZTd2dMNC9KMGZkVDhibzI0eE05WTJPMDZMa0ZFbFNudDJ1bFNscEdoUWJyNTZuWXZWRVRMeldwS1lwdjRoeFY2U2tha0JNbkdMeThpUkpPWGE3RmlTbHFHOTBuUHFjaXRYMHMwbkt5TTh2OXBnQUFBQm00NXJRY3BCc3k5ZmExSFE5Nk9seDJiYWQyZWUwdEU1dDJTL01rYjZUbEtKRE9UbWE0T2VqZW82T09weWJxMmxua21TelN3TnU4THhrM3czcEdmb3FQVlBUYS9rcDBOSHh3djdKaXN1ejZkMEFmemxiTEpwK05rbUxrMU0xd3NlcnlHTUNBQUNZalpuUU12YmdxVmoxajRsVGFuNitQQjJzbDgxby90M1RRMjVXaTl5dFZxWG01K3Y3akV3TjgvWlNpSk9USEMwV05YRjJWdjhiUFBWVlJzWWwrLzBuTTBzclU5STAyZDlYOVMvYzdKU1NuNi9OR1ZrYTRuMkQvQndjVk5OcVZTOVBkLzA3SzZ2SVl3SUFBRlFFeklTV3NVK0M2cWlHeGFLRVBKdVdKS2ZvNTh3c2pmZnpLZHhleC9GL0gzbENuazEycWJCVUZnaDBkRlN5TGYrU2VjdWxLYW5xNE9hcVVHZW53dWRPWDloL1dOenB5M0xrMmYrMzk4WEhCQUFBcUFob0orWEFJcW0ybzRONmVMcHJiTUxaUzhya3hkK3k1T053Zm1ieVZGNmVHanM3Rno0Zmw1Y252NHV1SjVXa01iN2VtblE2VVNGT2p1cnU0UzVKdXVIQy9zc0RhOHZmd2FIb1BIeXpFd0FBcUdCWW55MEhka254ZVRhdFM4dFFNeGRuRmRVQmZSd2NkSWRyRGIyVG1LS28zRnpaSkIzSXlkSHExRFQxK2RQMXBEYzZPMnVzbjQ4V0phZHFjK2I1NVhaL0J3ZTFjSEhXd3FRVW5iYlpaSk1VbFp1cm5kbm55dlB0QVFBQWxCb3pvV1hzd1ZPeGtpUVBxMVZ0YTdob3VLOVBzYThmNWV1dEZTbXBHbi82ckZKdCtRcHdkTlNEbmg2RnM1MFhhMVBEUmNPOWI5RHN4R1M1V2l6Nmkyc05qZlgxMGZ5a1pBMk9UVkN1emkvdFAzbER6Zko0YXdBQUFHV21VaS9VaG9XRjJTVnBZNzFBczZNQXFNYTZuNHlSeE45RkFDcVBnciszSWlJaVRPdUNMTWNEQUFEQWNKUlFBQUFBR0k0U0NnQUFBTU5SUWdFQUFHQTRTaWdBQUFBTVJ3a0ZBQUNBNFNpaEFBQUFNQndsRkFBQUFJYWpoQUlBQU1Cd2xGQUFBQUFZamhJS0FBQUF3MUZDQVFBQVlEaEtLQUFBQUF4SENRVUFBSURoS0tFQUFBQXdIQ1VVQUFBQWhxT0VBZ0FBd0hDVVVBQUFBQmlPRWdvQUFBRERPWm9kb0NMSnM5dTFPVE5MWDZkbjZHaE9yczZaSFFoQXBkTDlaSXpaRVFCVUV5NFdpNElkSFhXZmg1dnVkWE9UazlWaWRxUnJSZ205SU05dTE3U3pTZm9sSzl2c0tBQUFBTVU2WjdmclVHNnVEaVdsNk9mTUxFM3k4NjEwUlpRU2VzSG16Q3o5a3BXdGtKQmdqUm45dkc1c0ZDSlBUdyt6WXdHb0JOcmQzbFdTdE8yWFRTWW5BVkJkcEdka0tpcnF1R2ErSGE1ZCt3NXFYWHE2SHE3cGFYYXNhOEkxb1JkOG5aNGhTUm96K25tMXZxVWxCUlFBQUZSWUh1NXVhdG1pcWNhTmZVR1M5R05tNVZ2SnBZUmVjRFFuVjVKMFk2TVFrNU1BQUFDVVROMjZkU1JKMFhsNUppZTVkcFRRQ3dwdVFtSUdGQUFBVkJidWJtNlNwQnk3M2VRazE0NFNDZ0FBQU1OUlFnRUFBR0E0U2lnQUFBQU1Sd2tGQUFDQTRTaWhBQUFBTUJ3bEZBQUFBSWFqaEFJQUFNQndsRkFBQUFBWWpoSUtBQUFBdzFGQ3kxQms1SDYxdTczckpiLzY5bisyVE1iTXpNb3FvNVFBQUFEbWN6UTdRRlcwNVlkMWNuTjFOVHNHQUFCQWhjVk1LQUFBQUF6SFRLaEJQbG03UVFzV3JkQzZUNWJKMDlORE8zZnQwWWlScityOVZmTlZ0MjRkNWVmYnRmcjlqN1h1ODY4VUgzOWFQajVlbWpIOXRjTDlkLyt4VisvTVc2cW9ZOGNWRkJTbzhlTmVWSXNXVFNSSi8vMTlwK2JNWGF5alVjZmw3Kytyc1M4UDExOXVhNlBJeVAxNjhwa1JlbWZPRzNybjNTV0tPblpjd2ZXQzlOcjRVV3JTNUNaSlVuSnlxbDUvYzdaKytmVjMrZnA2cTFmUGJncGZzRncvYi8xQ3pzN095c25KMGR4MzN0T21iellyTnpkWGQ3YS9UV05HRDVlSGgzdVI3L1hodnMrb1c5Zk9HdlJFdi9MOVVJRUtaczdjeFdaSEFNcmNEVjQxTmVEUlBuSjBwREtnYkhGR0dhVFAzN3RyMDljL2FNblNEelQ4K1djMFkrWjhEUm44aE9yV3JTTkptak4za1g3OCtWZE5uUEIvYXQ2c3NVNmVqRkVOMXhvNmV5WlJrdlR4MnZXYU5YT3lhdFJ3MFlSSmIrbU5hYlAxd2VvRmtxU01qRXk5TXZZRk5XclVRUFBtTDlPMHQ5N1JaMnVYRng3N3M4Ky8wdXkzcDhqRnhWa1RKazdYNjIvTzFxb1Y4eVJKazZiT1VIWld0ajVidTF4MjJUVm03TlJMY3I4eGJZNmlvK1Awd2Fwd09Uczc2NVh4YjJqV25JVWEvOHFMUmI3WEhqMjZxRVh6eG1YNThRRVZXbzBhTHNyT1BxZjMxNncxT3dwUUx1b0dCdWplZSs0eU93YXFHRXBvT2VqWXVYZmg0NzZQOU5LTEk1NlR4V0xSSzJOSGFOQlRMOGpCMFVIdTdtNTY2TUVISkVscDZlbjYxeWRmNk4wNWI2alZ6YzBsU1NFaHdaSlVXRUtIRDN0Ry92Nis1OGQ4cUtlR2ozeFYrZm41c2xxdDZualhYNVdkZlU1SGp4NlhoNGU3WW1MaWxKZVhWNWhoeU9CQjh2UHprU1E5L0ZCUGpYaHh2UEx6ODVXU21xWi8vM3VibGkrZFc3ajk2YWY2NjRXUnIwcVNrcEpUOU5XbUg3UjZ4VHpWcXVVblNYcTBYeCs5T3VITllrdm9ZLzBmTFAySENGUWk3OHgrUTVGNzk1c2RBeWh6YTlhc1U4THBNL0x4OFRJN0Nxb2dTbWc1S09yR3BKQ1FZSFh1M0Y2clZuK3NoZUgvbE1WaWtTUkZSOGZKWnJNcHRIR2pJc2YwOC9jcGZPenU3aTY3M2E2OHZEdzVPenRyWHZneWZiSCthOTNjc3FsY1hKd2xTZm41K1lXdjkvWDFMbnpzNmVGUnVHOThYSUlrS2JoZTNVdTJGNGlQUzVEZGJsZi9nVU11eTVPYm15Y25KMDRmUUpKYXRXcXVWcTJhbXgwREtITS8vZlNiRWs2Zk1Uc0dxaWhhaElGT1JjZnF4NTkrVmVkTzdiVnMrWWRxUGJ1bEpNbkgrL3kvTUUrZWpGR3pwcUhYUE9hS2xSL3BvdzhXS1NRa1dMLyt0bDNmZkx1MVJQdTZYN2l1OC9UcHM0WFhlTVlubkM3YzduMGgxeGVmclZSQTdWclhsQXNBQUtBNDNCMXZrUHo4ZkwwMjhTMDk5R0FQalgvbFJSMDZmRlJmclA5YWtsU3JscC91YlA4WHZUbHRqZzRkT2lxYnphYURoNDRvT2pyMnF1TVdMTHZIeHNVckxTMWRILzNyc3hKbnFoY1VxRVlORytqZCtVdVZtcHFtNk9oWXJWcjljZUgyMnJYOTFmcVdsbnA3MWdMRng1K1d6V2JUb1VOSDlkL2ZkeFk3N3FyM1A5SE9uWkVsemdFQUFLb2ZTbWc1Nk5pNTl5VmZXSitXbnE0Vkt6OVNZbEt5QmozZVYrN3VibnArNk5PYU5XZWg0dVBQenp4T21mU3lXclJvcW1IRHgrcXVUcjAwYWNwTTVlVGtYdlZZRGVyWDB5TVA5OVRMWTZmb2lTZUg2eSszM1hwTldkOThmWndTRTVQVTdmNStHamYrVGZYcTJVMlNDdStDZlBQMWNiSmFyWHFrM3ovVW9WTlBUWjQ2VTNhN3ZkZ3gxNi8vV2p0MjdyNm1IQUFBb0hxeG1CMmdOTUxDd3V5U3RMRmVZS25INm40eVJwSzA3WmROcFI2ck10dXc4VnN0WEx4UzZ6OWJaWFlVQUlESm5oc3lXaEU3L2xENHZPbHFFOWJLN0Rnb1FydmJ1MHE2dGo1VTBIc2lJaUpNNjRMTWhGWnptN2Y4VzlIUnNiTFpiSXJjczErTGw2eldBL2QzTVRzV0FBQ280cmd4cVpvN2Z1S1Vac3ljcjZUa0ZQbjUrcWg3OTN2MDVDQytaQjRBQUpRdlNtZzE5OFRBUi9URXdFZk1qZ0VBQUtvWmx1TUJBQUJnT0Vvb0FBQUFERWNKQlFBQWdPRW9vUUFBQURBY0pSUUFBQUNHbzRRQ0FBREFjSlJRQUFBQUdJNFNDZ0FBQU1OUlFnRUFBR0E0U2lnQUFBQU1Sd2tGQUFDQTRTaWhBQUFBTUJ3bEZBQUFBSWFqaEFJQUFNQndqbVlIcUdqYTNkN1Y3QWdBQUZRb3p3MFpMWXZGWW5ZTVZESE1oQUlBQU1Cd3pJVCt5Wm8xYTh5T0FBQkFoVEI1OG1UdDI3ZFBFeVpNVUxObXpjeU9neUwwNjlmUDdBalhoWmxRQUFBQUdJNFNDZ0FBQU1OUlFnRUFBR0E0U2lnQUFBQU1Sd2tGQUFDQTRTaWhBQUFBTUJ3bEZBQUFBSWFqaEFJQUFNQndsRkFBQUFBWWpoSUtBQUFBdzFGQ0FRQUFZRGhLS0FBQUFBeEhDUzFIaHc0ZFVyOSsvZFN2WHovMTc5OWY0OGVQVjB4TVRPSDJ4TVJFalJ3NVVuYTd2VlRqNStibWxub3NBQUFBSTFGQ0RiQnMyVEl0WHJ4WWZuNSttamR2WHVIelBqNCttalZybGl3V1M2bVBVWlpqQVFBQWxEZEtxRUhjM054MDk5MTNLeW9xaXRsS0FBQlE3VkZDRFpTWm1TbHZiKy9DMmNxQzVmVHM3T3pDeDd0Mzc5YVlNV1AwMkdPUGFmVG8wWXFLaWlyY1B6MDlYYk5temRMamp6K3U1NTkvWHBHUmtZWGJybldzdExRMHpadzVVd01IRHRUdzRjUDEyV2VmRlM3dFM5S21UWnMwZVBCZ0RSdzRVQ3RYcml6MmZZMGFOVXJyMXEwcnk0OEtBQUJVY1pSUWc2U21wbXJEaGczcTBhTkhzYS83L3Z2dk5XYk1HQzFZc0VDK3ZyNWF0R2hSNGJidzhIQ2xwNmRyenB3NW1qSmxpbmJ0MmxXcXNUSXpNelYzN2x4Tm1qUkpFUkVSaGR2aTQrTzFZc1VLRFIwNlZBc1hMdFFkZDl4UjdIRTZkdXlvSmsyYUZQc2FBQUNBaTFGQ0RUQm8wQ0E5Kyt5elNrdExrNGVIaC9Mejg0dDhiZCsrZmVYbDVTVjNkM2QxN2RwVng0OGZWMzUrdmxKVFV4VVJFYUgrL2Z2THk4dExYbDVlNnQyN2Q3SEhMVzZzSFR0MjZORkhINVdYbDVlOHZiM1ZwMCtmd3YwY0hSMWxzVmgwNXN3WnVicTZxbEdqUnNVZXAwZVBIbXJhdE9tMWZTZ0FBS0JhY3pRN1FIV3diTmt5dWJpNDZNeVpNMXE5ZXJWKysrMDNqUm8xNm9xdjlmTHlLbnpzNXVZbXU5MHVtODJtczJmUFNwSUNBZ0l1MlY2Y3E0MVZwMDZkSzQ3bDYrdXJJVU9HNklNUFB0Q1hYMzZwSjU5OGtwbE9BQUJRcHBnSk5ZakZZcEcvdjcrNmRPbWk3ZHUzWC9QTlNhNnVycExPZjYxVGdZc2ZsL1ZZN2R1MzE5eTVjOVdpUlF2Tm5qMzd1bzREQUFCUUZFcW9RZXgydXhJU0VyUng0MGFGaG9aZTgxY3BCUVFFS0Nnb1NHdldyRkY2ZXJvU0VoSzBmdjM2NjhvU0VCQ2dldlhxRlRuV21UTm5kT0RBQVZrc0ZnVUVCQ2czTjdmWTByeCsvWHJ0MzcvL3VySUFBSURxaWVWNEF3d2FORWlTNU83dXJ0YXRXK3NmLy9qSGRZM3p3Z3N2S0R3OFhNODk5NXlDZzROMTc3MzM2c2lSSTZVYWEvRGd3UW9PRHRiZGQ5K3RJMGVPeU1IQlFUYWJUWXNXTFZKOGZMeHExYXFsb1VPSEZsdWF0Mnpab3J5OFBKYnNBUUJBaVZYcWJ6WVBDd3V6UzlMR2VvR2xIcXY3eWZQL2s5R2FOV3RLUFZabHRIWHJWbjM4OGNkNjk5MTN6WTRDQUtnZ0prK2VySDM3OW1uOCtQRnExcXlaMlhGUWhINzkra202dGo1VTBIc2lJaUpNNjRJc3gxZFQyN1p0VTBKQ2dtdzJtdzRmUHF5MWE5ZXFZOGVPWnNjQ0FBRFZCTXZ4MVZSc2JLeVdMMSt1MU5SVWVYdDdxME9IRGxmOXlpY0FBSUN5UWdtdHBucjI3S21lUFh1YUhRTUFBRlJUTE1jREFBREFjSlJRQUFBQUdJNFNDZ0FBQU1OUlFnRUFBR0E0Ymt3Q0FBQ1NwQk1uVHVqSEgzOHMvRGtoSVVHUzlPMjMzeW9pSWtLUzVPdnJxMjdkdXBtU0QxVUxKUlFBQUVnNlh6QTNiZG9rbTgxMnlmTy8vdnByNGVNSEhuakE2Rmlvb2xpT0J3QUFrczcvOTlLTkd6Y3U5alczM1hhYlFXbFExVkZDQVFCQW9WdHZ2YlhJYlg1K2ZtcllzS0dCYVZDVlVVSUJBRUNoTys2NFF3NE9EbGZjMXE1ZE80UFRvQ3FqaEFJQWdFSTFhOVpVMDZaTnI3aU5Fb3F5UkFrRkFBQ1h1RkxaOVBMeVVtaG9xQWxwVUZWUlFnRUF3Q1hhdG0wcnEvWFNpdEN1WFR0WkxCYVRFcUVxb29RQ0FJQkxlSGw1WFhhWFBIZkZvNnhSUWdFQXdHWGF0bTFiK05qVDAvT3FYOTBFWEN0S0tBQUF1TXpGSmJSTm16WkYzakVQWEM5S0tBQUF1SXlmbjUrQ2dvSWtTYTFhdFRJNURhb2lTaWdBQUxpaURoMDZ5TTNON1pKWlVhQ3M4SC9ILzBtL2Z2M01qZ0FBUUlWZ3Q5dGxzVmcwWU1BQXM2T2dDbUltRkFBQVhCRmZ5WVR5eEV6b24yejdaWlBaRVZDTzJ0M2UxZXdJVU9YNWM4YjVVakZVbHZQbFNqaUhLb2JLZkE2VlJHVTl6eWlocUphMmI5OXVkb1JxcVUyYk5tWkh1QzZjTCthb3JPZkxsWEFPbWFNcW5VTlZFY3Z4QUFBQU1Cd2xGQUFBQUlhamhBSUFBTUJ3bEZBQUFBQVlqaElLQUFBQXcxRkNBUUFBWURoS0tBQUFBQXhIQ1FVQUFJRGhLS0VBQUFBd0hDVVVBQUFBaHFPRUFnQUF3SENVVUFBQUFCaU9FZ29BQUFERFVVSUJBQUJnT0Vvb0FBQUFERWNKQlFBQWdPRW9vUUFBQURBY0pSUUFBQUNHbzRRQ0FBREFjSlJRQUFBQUdJNFNXb2JPbmszUzlIKytxeDY5SHRNZEhlNVhqMTZQYWZhY1JVcFB6ekE3R2dBQWhYYnYzcTAyYmRvb016T3o4TGtGQ3hibzNudnZWVXhNVE9IMmkzODkvUERET25ueXBOcTJiYXZObXpkZk10NldMVnZVdm4xN0pTVWxHZjFXVUlrNW1oMmdxamg5NXF5ZWZIcUVibTdaVFBQbVRsT2RPclYxNmxTTTVvVXYxYk5EWHRKN0M5K1dxMnNOczJNQ0FIQ1o3Nzc3VHF0V3JkTENoUXNWR0Jpb3MyZlBTcEorK3VrbnVibTVYZkxhdi8zdGIxcTZkS2s2ZGVva1NiTGI3VnEwYUpINjl1MHJiMjl2dzdPajhtSW10SXpNbXIxUURSb0VhK3JrTVFvT3Jpc25KMGVGaEFUcnJXa1RaSkZGeTFkOGFIWkVBQUF1YytEQUFVMmFORW1USmsxU2l4WXRydnI2cDU1NlN2djM3OWV2di80cVNkcTZkYXVpbzZNMWNPREE4bzZLS29ZU1dnYXlzODlweTliL2FNQ2pmV1N4V0M3WlpyVmExYXRuTjMzNzNWWkpVbVRrZnJXN3Zhc3lzN0lLWDFQd1hFNU9qaVFwSnlkSE0yYk8xejFkSHRKZG5YdnAxUWx2Rmk3cGwzWi9TZnJvWDUrcjIvMzkxUDZ1Qi9UMjdBWEZ2cmVIK3o2alpjdlhsT0xUQVFCVVZJbUppUm81Y3FTZWV1b3AzWFBQUFNYYUp6ZzRXRjI3ZHRYU3BVc0xaMEg3OSsrdm1qVnJsbk5hVkRXVTBESndLanBXZVhsNUNnMXRkTVh0SVEzcUtTWTJUdm41OWhLTjk4YTBPVHB3OElnK1dCV3V6ejlkcWFTa0ZNMmFzN0RFZVlyYi8xUjByR2JPQ3Rma2lTL3JtNjgrVXRjdW5Zc2RxMGVQTHJybGxxdi95eGdBVVBtTUdUTkdiZHEwMFJOUFBIRk4rejM5OU5QYXNXT0h3c1BERlJzYnEvNzkrNWRQUUZScGxOQXlrSjl2a3lSWlpMbnlDeXlXODF1TDJIeXhwT1FVZmJYcEI0Myt2NkdxVmN0UFhsNDE5V2kvUHZwaDg4OGx5bksxL1owY0hXV3hXQlFYbHlBM04xYzFheHBhN0hpUDlYOVFyVzlwV2FKakF3QXFsN3AxNnlveU1sS3BxYWxYM0g3bm5YY1czcGcwWThhTXd1ZnIxNit2Kys2N1QwdVdMTkhqano4dWQzZDNveUtqQ3VIR3BESlFON0NPckZhcmpoeUpVcHMyclM3YmZ1ellDZFd2SDNUWlV2MlZ4TWNseUc2M3EvL0FJWmR0eTgzTksvWCt0V3Y3YTlKckwrbWRkNWZvZ3pXZjZ1V1hoakhUQ1FEVjFOaXhZelY4K0hDTkdqVks4K2ZQbDVPVDB5WGJyM1JqVW9HLy8vM3YyclJwazNyMzdtMUVWRlJCbE5BeTRPN3VwZzUzL2tWclBscDNXUW0xMld6NjlMTXYxZVhlODNjUk9qbWYvd04rTHZ1YzNGeGRKVW5wR2YrN1h0UGIyMHVTOU1Wbkt4VlF1OVpseHlydC9wTFV0VXRuM2QyNWc5NmR0MFJqWG5sZG16Wnl6U2NBVkVmT3pzNmFPWE9tQmd3WW9LbFRwMnJTcEVuWHRLK2t5NG9yVUZJc3g1ZVJVV21DQXhJQUFBV1lTVVJCVkNNSGE5KytRNXJ5K3R1S2lZbFRYbDZlRGgrTzBxaVhKc29paXg3dDkzZEpVb1A2OWVUbTVxb05YMzRuU1RwM0xrZnZmN0MyY0p6YXRmM1YrcGFXZW52V0FzWEhuNWJOWnRPaFEwZjEzOTkzbHNuK3NYRUoycmxyanl3V0tTZ29VRGs1T2JMYmk3NVdkZFg3bjJqbnpzaXkvYkJRWWw5OTlaVSsvZlRURXYrTTZvM3pCZGZEMzk5Zk0yYk0wRGZmZktQMzNudlA3RGlvUnBnSkxTTzFhL3RyMlpJNUNsKzRRazg4TlZ6SnlhbHlkYTJoaHg1OFFLOVBHYXNhTlZ3a1NTNHV6cG95NldXOVBYdWgxbjY2UWJYOGZYVlhoNy9xdDIwUmhXTzkrZm80dlRWam5oN3A5dy9sNXVXcVlVaDlQVC9zNlRMWjMyYXo2ZlUzWmlrNkprNkJnYlUxZWVMb1lpOFRXTC8rYStYbDVySmtiNUtWSzFjcUxTMU5QWHIwa0pPVDAxVi9SdlhHK1lMcjFiSmxTNDBiTjA2VEprMVNjSEN3NnRTcEkrbjhOYUVYMjdKbGl6dzlQYzJJaUNxb0JMZktWRnhoWVdGMlNkcFlMN0RVWTNVL0dTTkoydmJMcGxLUEpVazdkKzNSeTJNbXExT245bnI4c1lmbDcrOHJ1MTF5Y3FMM202bmQ3VjBsU2R1M2J6YzVTZlhVcGswYlNXWDM1Nnk4Y2I2WXE3S2RMMWZDT1dTdXFuQU9sVVRCZVhZdGZhaWc5MFJFUkpqV0JWbU9MeWUzdEdxdTFTdm5LenM3V3dNSFBhOE9uWHJwajkxN3pZNEZBQUJRSVRBdFY0NzgvWDAxY2NKTFpzY0FBQUNvY0pnSkJRQUFnT0Vvb1FBQUFEQWNKUlFBQUFDR280UUNBQURBY0pSUUFBQUFHSTRTQ2dBQUFNTlJRZ0VBQUdBNFNpZ0FBQUFNUndrRkFBQ0E0U2loQUFBQU1Cd2xGQUFBQUlhamhBSUFBTUJ3bEZBQUFBQVlqaElLQUFBQXcxRkNBUUFBWURoS0tBQUFBQXhIQ1FVQUFJRGhLS0VBQUFBd25LUFpBUUF6dEduVHh1d0lxRVE0WDFCYW5FUEE1WmdKUmJYU3JGbGpzeU5VZXcwYjFqYzdRb2x4dnBpdk1wMHZWOEk1Wkw3S2ZnNVZaY3lFb2xwWnZtU08yUkZRaVhDK29MUTRoNENpTVJNS0FBQUF3MUZDQVFBQVlEaEtLQUFBQUF4SENRVUFBSURoS0tFQUFBQXdIQ1VVQUFBQWhxT0VBZ0FBd0hDVVVBQUFBQmlPRWdvQUFBRERVVUlCQUFCZ09Fb29BQUFBREVjSkJRQUFnT0Vvb1FBQUFEQWNKUlFBQUFDR280UUNBQURBY0pSUUFBQUFHSTRTQ2dBQUFNTlJRZ0VBQUdBNFNpZ0FBQUFNUndrRkFBQ0E0U2loQUFBQU1Cd2xGQUFBQUlhamhBSUFBTUJ3bEZBQUFBQVlqaElLQUFBQXcxRkNBUUFBWURoSzZBVXVGb3NrS1QwajArUWtBQUFBSlpPWmxTVkpjakk1eC9XZ2hGNFE3T2dvU1lxS09tNXlFZ0FBZ0pLSmpZMlhKQVZjNkRHVkNTWDBndnM4M0NSSk05OE8xOEZEUjVTUnlZd29BQUNvbURLenNuVGs2REc5UFd1QkpLbTltNnZKaWE1ZDVhdk41ZVJlTnpmOW5KbWxYZnNPYXNEQW9XYkhBUUFBS0pIR3prN3FXOVBEN0JqWGpCSjZnWlBWb2tsK3ZscVhucTRmTTdNVm5aZW5ITHZkN0ZnQUFBQ1hjZEw1SmZqMmJxN3FXOU5EamhmdWJhbE1LS0VYY2JKYTlIQk5UejFjMDlQc0tBQUFBRlVhMTRRQ0FBREFjSlJRQUFBQUdJNFNDZ0FBQU1OUlFnRUFBR0E0U2lnQUFBQU1Sd2tGQUFDQTRTaWhBQUFBTUJ3bEZBQUFBSWFqaEFJQUFNQndsRkFBQUFBWXJyS1gwRXhKeXN6UE56c0hBQUJBcFpEMXY5NlViV2FPU2wxQzdYYjdIa2s2a1p0bmRoUUFBSUJLSVQ3UEprbXkyKzFIemN4UnFVdW9wS1dTdENBcFdVZHpjcGtSQlFBQUtFSldmcjZPNWVScVVYSkt3Vk9mbUpuSFl1YkJ5NEJUNjlhdHY3SllMSGViSFFRQUFLQVMrZTNjdVhNZDl1elprMk5XQUFlekRseEc4dVBpNHRZRUJBUmtXaXlXV3BKcVNuSXlPeFFBQUVBRmxHMjMydzlLQ3MvSnlYblN6QUlLQUFBQUFBQUFBQUFBQUFBQUFBQUFBQUFBQUFBQUFBQUFBQUFBQUFBQUFBQUFBQUFBQUFBQUFBQUFBQUFBQUFBQUFBQUFBQUFBQUFBQUFBQUFBQUFBQUFBQUFBQUFBQUFBQUFBQUFBQUFBQUFBQUFBQUFBQUFBQUFBQUFBQUFBQUFBQUFBQUFBQUFBQUFBQUFBQUFBQUFBQUFBQUFBQUFBQW9NTDZmeUEyMkpkc2x2VTJBQUFBQUVsRlRrU3VRbUNDIiwKCSJUaGVtZSIgOiAiIiwKCSJUeXBlIiA6ICJmbG93IiwKCSJWZXJzaW9uIiA6ICIyMyIKfQo="/>
    </extobj>
    <extobj name="ECB019B1-382A-4266-B25C-5B523AA43C14-15">
      <extobjdata type="ECB019B1-382A-4266-B25C-5B523AA43C14" data="ewoJIkZpbGVJZCIgOiAiMjU0NTk3MzU0ODc3IiwKCSJHcm91cElkIiA6ICI2NzQ1MzM5NjgiLAoJIkltYWdlIiA6ICJpVkJPUncwS0dnb0FBQUFOU1VoRVVnQUFBTEFBQUFDR0NBWUFBQUI5bEFEdUFBQUFDWEJJV1hNQUFBc1RBQUFMRXdFQW1wd1lBQUFFSmtsRVFWUjRuTzNjUDJoVGF4eUg4Vy9LblRxS05RNnhROEJCYXBjVHVNVVMwVmJwMEJaZDR1QlNIRG9JZ25XV0xvcUJwS2FDRVB4WDZGdzZ0TFRSNG5MQlFZY1diRVV6eEhZb1FjRVdKTWtRTXlURTkwNk5OMVFMOW1vUFAvTjhwbkRPZTg3N0pqeWNuQXc1RWdBQUFBQUFBQUFBQUFBQUFBQUFBQUFBQUFBQUFBQUFBQUFBQUFBQUFBQUFBQUFBQUFBQUFBQUFBQUFBQUFBQXdJRUsrTDJBLzhQenZIOGs5ZnU5amxibW5GdFpXMXZyOFd2K05yOG0va1dJMTJlQlFPQnZQK2YveTgvSmY1WFhyMS83dllTV0ZJbEUvRjZDK1Nzd1dod0J3elFDaG1rRUROTUlHS1lSTUV3allKaEd3RENOZ0dFYUFjTTBBb1pwQkF6VENCaW1FVEJNSTJDWVJzQXdqWUJoR2dIRE5BS0dhUVFNMHdqNEo3eDc5MDZSU0VTVlNzWEVlVnNCQWNNMEFvWnBCTHdQYTJ0cmlzVmlPblhxbEs1ZnY2NVNxU1RwMjYzQTR1S2krdnY3bFVxbEpFbTFXazBQSGp6UThQQ3dlbnA2TkRnNHFLbXBLWDM5K3ZXNzUwK24weG9ZR05DSER4OGtTZFZxVlJNVEUrcnI2MU0wR3RYTm16ZFZMcGYzbkxOVkVQQStMQzR1NnNtVEoxcFlXTkRuejU5MTkrN2RwdjNMeTh2S1pESzZldldxSkNrZWordkZpeGU2ZCsrZVhyMTZwVVFpb2ZuNWVUMSsvSGpYdVdkblp6VTNONmVIRHgvcTJMRmprcVE3ZCs0b2w4dHBabVpHVDU4K1ZiRlkxT1RrNUo1endnRFA4NXpuZWU2Z3ZIMzcxbm1lNXpZM054dmJuajkvN3FMUmFOUCtYQzdYMkY4c0ZsMGtFbkZ2M3J4cE90ZkN3b0k3Zi81ODAzR1pUTWFkT1hQR1piUFp4cmhDb2VBaWtZaDcvLzU5WTl2TGx5L2Q2ZE9uZnpqblFkbjUvUDFzNEk5NHROUkJPM0xrU05QclNxWFNkRHNRQ29VYXJ6OTkraVRubk1MaGNOTTVPanM3VlNnVW1vNjdmLysrQmdZRzFOWFYxZGkydGJVbDU1d3VYNzY4YXgyMVd1MjdjN1lTQXQ2SGNybXM5dloyU1ZJK24xY3dHRlJiMjdlN3NVRGcyME0vT3pvNkd1Tk9uanpaMlA3eDQ4ZGR4eVVTQ2QyNGNVUEhqeC9YcFV1WEpFbUhEaDJTSkQxNzlreEhqeDc5NFpyK08yY3I0UjU0SDlMcHRMNTgrYUo4UHEvcDZXbGR1SERoaDJNUEh6NnNjK2ZPS1I2UGEyTmpRL1Y2WGRsc1ZvOGVQZExJeUVqVDJCTW5UaWlaVEdweWNsSkxTMHVTcEdBd0tNL3psRXFsdEwyOXJYcTlydlgxZGEyc3JQelc5MmdGVitCOTZPN3Uxc1dMRjFXdFZqVTBOS1RSMGRFOXg5KytmVnZwZEZyWHJsMVRxVlJTS0JUU2xTdFhGSXZGZG8zdDdlM1YrUGk0YnQyNnBmYjJkcDA5ZTFiSlpGS0pSRUt4V0V5MVdrM2hjRmhqWTJPLzYrMlpZdnA3WitjSEJJOVg5Y2ZPNDFWWFYxZDk2NGhiQ0poR3dEQ05nR0VhQWNNMEFvWnBCQXpUQ0JpbUVUQk1JMkNZUnNBd2pZQmhHZ0hETkFLR2FRUU0wd2dZcGhFd1RDTmdtRWJBTUkyQVlSb0J3N1EvNGwvSk8zOHVST3N4ZlFWMnp2RndCUDlsL1Y0QUFBQUFBQUFBQUFBQUFBQUFBQUFBQUFBQUFBQUFBQUFBQUFBQUFBQUFBQmowTDdqN1pLRmZsb2cxQUFBQUFFbEZUa1N1UW1DQyIsCgkiVGhlbWUiIDogIiIsCgkiVHlwZSIgOiAiZmxvdyIsCgkiVmVyc2lvbiIgOiAiIgp9Cg=="/>
    </extobj>
  </extobjs>
</s:customData>
</file>

<file path=customXml/item2.xml>��< ? x m l   v e r s i o n = " 1 . 0 "   s t a n d a l o n e = " y e s " ? > < s : c u s t o m D a t a   x m l n s = " h t t p : / / w w w . w p s . c n / o f f i c e D o c u m e n t / 2 0 1 3 / w p s C u s t o m D a t a "   x m l n s : s = " h t t p : / / w w w . w p s . c n / o f f i c e D o c u m e n t / 2 0 1 3 / w p s C u s t o m D a t a " > < e x t o b j s > < e x t o b j   n a m e = " C 9 F 7 5 4 D E - 2 C A D - 4 4 b 6 - B 7 0 8 - 4 6 9 D E B 6 4 0 7 E B - 1 " > < e x t o b j d a t a   t y p e = " C 9 F 7 5 4 D E - 2 C A D - 4 4 b 6 - B 7 0 8 - 4 6 9 D E B 6 4 0 7 E B "   d a t a = " e w o J I k Z p b G V J Z C I g O i A i M j U 0 M D k y N T k 4 M j E 0 I i w K C S J H c m 9 1 c E l k I i A 6 I C I 2 N z Q 1 M z M 5 N j g i L A o J I k l t Y W d l I i A 6 I C J p V k J P U n c w S 0 d n b 0 F B Q U F O U 1 V o R V V n Q U F C R 0 F B Q U F T O E N B W U F B Q U R E O H Z 6 O U F B Q U F D W E J J V 1 h N Q U F B c 1 R B Q U F M R X d F Q W 1 w d 1 l B Q U F n Q U V s R V F W U j R u T 3 p k Z V Z 6 V j F i N y 8 4 Z G N H W k Z Z V U d S U k J W T k N j T 3 F F Z T U 0 S E 1 o b E 9 h c F p s M j F T W n o 3 Q j R y e D Z N V U 9 X Q j Z N Z 3 Z 5 b k V z N U h L M 0 V 6 T X p x T 2 t S c W F P V 0 V p b 3 F s S U 9 L T T R v Q 2 d L U E 8 w Z j M 5 d z J U O T N n R z R V V V B Q O W Z E e D Z u U G I 2 c n U v N n J x M G R o d m R l N j d N T V J x U F J p S W l J a U l p S W l J a U l W Q m 1 y T 3 o w Q k V S R V J F U k V S R V p F L 0 9 3 V X d J a U l p S W l J a U l p S l Z U Q U d N a U l p S W l J a U l p R W d W V X d B a k l p S W l J a U l p S W x M R k Z N Q 0 l p S W l J a U l p S W l G U X h C V E F p S W l J a U l p S W l J b F Z N Q V l 5 S W l J a U l p S W l J U 0 J W V E F D T W l J a U l p S W l J a V V z V V V 3 S W l J a U l p S W l J a U l W R E V G T U N J a U l p S W l J a U l p V l V 3 Q m p J a U l p S W l J a U l o S U Z W T U F J e U l p S W l J a U l p S l N 4 U l R B a U l p S W l J a U l p S W h V T V F V d 0 l p S W l J a U l p S W l K V l R B R 0 1 p S W l J a U l p S W l F Z 1 Z V d 0 F q S W l J a U l p S W l J b E x G R k 1 D S W l J a U l p S W l J a U Z R e E J U Q W l J a U l p S W l J a U l s V k 1 B W X l J a U l p S W l J a U l T Q l Z U Q U N N a U l p S W l J a U l p V X N V V X d J a U l p S W l J a U l p S V Z E R U Z N Q 0 l p S W l J a U l p S W l W V X d C a k l p S W l J a U l p S W h J R l Z N Q U l 5 S W l J a U l p S W l K U 3 h S V E F p S W l J a U l p S W l J a F V N U V V 3 S W l J a U l p S W l J a U p W V E F H T W l J a U l p S W l J a U V n V l V 3 Q W p J a U l p S W l J a U l s T E Z G T U N J a U l p S W l J a U l p R l F 4 Q l R B a U l p S W l J a U l p S W x W T U F Z e U l p S W l J a U l p S V N C V l R B Q 0 1 p S W l J a U l p S W l V c 1 V V d 0 l p S W l J a U l p S W l J V k R F R k 1 D S W l J a U l p S W l J a V Z V d 0 J q S W l J a U l p S W l J a E l G V k 1 B S X l J a U l p S W l J a U p T e F J U Q W l J a U l p S W l J a U l o V U 1 R V X d J a U l p S W l J a U l p S l Z U Q U d N a U l p S W l J a U l p R W d W V X d B a k l p S W l J a U l p S W x M R k Z N Q 0 l p S W l J a U l p S W l G U X h C V E F p S W l J a U l p S W l J b F Z N Q V l 5 S W l J a U l p S W l J U 0 J W V E F D T W l J a U l p S W l J a V V z V V V 3 S W l J a U l p S W l J a U l W R E V G T U N J a U l p S W l J a U l p V l V 3 Q m p J a U l p S W l J a U l o S U Z W T U F J e U l p S W l J a U l p S l N 4 U l R B a U l p S W l J a U l p S W h V T V F V d 0 l p S W l J a U l p S W l K V l R B R 0 1 p S W l J a U l p S W l F Z 1 Z V d 0 F q S W l J a U l p S W l J b E x G R k 1 D S W l J a U l p S W l J a U Z R e E J U Q W l J a U l p S W l J a U l s V k 1 B W X l J a U l p S W l J a U l T Q l Z U Q U N N a U l p S W l J a U l p V X N V V X d J a U l p S W l J U 0 x r V 0 w x N 0 1 6 e i 8 v W E M z U G 1 q e D V N d D k 5 O T E y R j d y b l Y r V D M y M k d O c z N M a X h W S H R L U 2 d x V E o w L 2 1 6 S m t 6 c H J h N H V E a W 1 U c D F L W G w 1 Z W h a O E R r S k 9 U d z R n U k k v a j g 4 O D h C a U l x S 0 l p a 3 A 2 W m J H R X B G N 2 x 3 S V l F U k V S R V J F c D E 4 c V Z L N G 1 P a n E 2 V 1 o r M 2 Z 2 N S 9 U c D A 5 W D Z K N 0 t u b D l P V G c 3 N z k r O G 5 L e X Z M M U h i N T h t V m l Z b U l v T E N 5 O H B U R 3 R y Y T A 1 Z W Z J a 3 F h b X A 1 T 2 J t R W h F U n d Y L y 8 5 M y 9 6 e X k r L 1 Z O Y T B S Z V F l W U h P b k p 5 Q W l J a U l p S W 5 l M 0 N 4 Y 3 V z R 1 h M b G h 2 M m F k b X l K W j Z l b m 5 6 N z d i Z m w 5 d k h 3 O E t C Y n Q y N l Z Q Y j B L e m E 4 O G t 5 Z F B C a U E z T n h l Q W Y v M 3 J Y e m c 0 T 0 F D U W 5 w N E 9 R S E J 3 T U Z a V 3 h a O W h C d 1 F F T U h q d 1 l J d m 1 W N k 5 H R F F 3 R 0 E 0 V 0 Z o Z G p a M l J F V 0 Z r W n d j R E R 2 d m Z j Z W h Z V 0 Z Q U E x J S X h h T k l 5 T D N O Z 1 V 3 S W l J a U l p S n l R d 2 N Q S H V U Z 3 d Z T T M 3 R E 5 s e W h R O F B U M z U 1 S k 5 Q e X U z V H R t M 2 J L Z 2 x n S 2 p L L z h 2 a j Q r Q U N R b V p s S l h G d 2 N u c D Z l d U x p N E F N V U J 5 d k h q e C 9 I M j l z Y m E y a H F B d W 5 Y c l Z t a U 9 0 c m E y R k J R V U F P R G k 0 c 0 x j d V h P S m l J a W d h O W V 1 R l J w S F J P N W R D b U J F U k V S R V J P U 0 d B Z 0 1 E Z W V 1 d H Q y N 1 l 4 O T d l S G 9 B M W E 5 Y V V l W D N v M E t H N H V M a H c 5 d X h a V H A 0 O F d l N D Q 1 O C t m W i 9 2 M j d R Q V d o e E 9 X e m k 4 d E x Z M 0 1 6 R X h U V z J w c X F x a 1 d 5 O W l 4 W X d G S V N r b 2 l L a X F L Z 1 F N S D B x e F p N d 0 M y Y j k v T z d 0 M j d H V F Z x b E d s V k R C V F h r Y W 1 J e l p z M 3 M z b n p a c k 8 y b F N 0 W E F y Q m 8 w U 0 l h T l d w V W 9 m R k U 1 T j Z p Q U V a R V J F U k V S R z d J e H N Z R 1 o y Z G 5 p L 2 9 h a l V h T 0 h E b E N R R U N B c V M w c k s 0 d X J W N i 9 p N i t 2 T D F x M W I r Y z k v L 2 x Q d S 9 U R X h N Y 1 R F e E F D d 2 F k T 2 1 T c D N m W j U 5 O V J t U m t w T 2 4 x a 2 l W T F d M S m t D U U R y M X E z a j R z V 0 x w b m J B R k 0 0 M G J O a V F K V X V X Y 0 9 u U 0 p R Q T h Q V D J 4 d G J W b D V N a V J G c z B 2 T l R X V j F h d F g w N z E 3 Z D F x M G F G R m 1 I M W R Y V j R 2 R 0 V w R j d s d 0 l Z R V J F U k V S R m g z Y n A x N V Y 0 N 2 U v W n N 1 Z G Q 5 Z l g x N T h N R U h U Y S t Y T F Z 2 R z J y V n I r Z l R U V C 9 I M j l n Y m c y T E Z q Q U R S d D J w U U h I b m l B V H A w N m x U b l d p Q k V q Q 0 F 3 T V p P a l F v V l V 5 d i 9 I a n h 6 T i s v S G d p S X l Q N T Z L T 1 B t R F J w R W 8 4 L y 9 q a F F 2 S T F w M 0 x o e D V U N 2 p l d l B u e j Z k R m l 4 W T g v L 3 p 6 R n Z W U F R r N W 0 5 Z X J W d E d 6 W m t n R U R C b G g w a j R q O C t T a U F F U k V S R V J F U l B 2 N z Q 0 M 0 t 2 S F Q 1 O G 1 N T 0 h E N W Q 1 c l U r Z l B t W U J 6 T k N o U S 9 u b G w x K 1 l N M m N P O C t m U H g 5 c m F t a 0 9 I R G 1 F d 0 d H a l p z a V h P e n M 3 V X F s V 0 w v U H g 4 Y k c x d F M 0 M V h z M m J O T X J m a V Z O Y j h B U G J z M l F O Q V h s N G V l W G w 1 W n Z P N D B W Y W d Z O G V P T V h y M D Z I T G 5 V U j R u S n l j Q X M r M V B J b k w v V V F B a k l p S W l J a U l B U F B u a 2 s 0 d 2 Z Q O T d p L 2 1 Y V l F I R n l j b U x p e E l s T W 1 U S 0 Z p S W d J W G 4 3 N V p Y Y n Y z a z N 6 N X M x e G R u Y W 1 z T E N R d D k 1 N k M z O S 9 m O T U 4 O D g x c W 4 x O X V i a T c 3 O S s 4 S G l y Y 2 s 3 Z H E x a T J u V H B w b X V q e G d 4 b 2 t K e n N 1 U m 8 2 b H E x Y W 1 G d G J j M l Z L M W N x T k x h S S 9 M a 2 9 n Q k V S R V J F U m t V c l Z 0 b T F i K 3 Z U c H c 1 Z G Z m a 2 1 U S m s w N G V Q Q W d y N z M y R 2 d E V z F 0 Y T B h T k d D N z c v L 2 5 v Y 2 Z m c G l I S G 5 x b 1 d 1 Z T J m Z n Q y L 1 A z O W l Z M k 4 1 Y W 1 u b m 1 M V n F s V 0 V o b 2 J 5 N U p O U E F o Q V N F a 0 t E Q m c z S 3 Z Q Z j A 2 Z E 5 N b n o 3 Z D l O c l N G V E d i T m 0 z Q z F k V 1 Y x T l R V U 2 5 r U E l u S n Z V Z 0 F q S W l J a U l u S V h T a 3 h N N U 1 D Q k F 5 U W 5 K N U 9 m b j M v V C 9 w M D d k N l p M b H k 3 V k 1 E U E x q Q m d 4 Z 3 Q y N 2 R 6 T n I x a X l z c k t 4 N D l O R k h U Z G R l Z n Z s b G Z 2 N z V a M E p E U T F t O G V E R T J O d F g z Y T h t Y U 5 X c 0 l E Q X d r T m p Z V 2 I y O X Y r d m J 0 e S 8 3 O S s w M S 9 k a D R l S G 5 o N W V a V j V i M D V P a n R s c k 5 6 Y z N z M E s 4 V z d k d U p U N C t 2 c 3 p p d l B Y c T F l U G N 1 W E 9 W K 0 U 1 R T V G N m p B R V p F U k V S R T V D N l N u W j F O V k Z R V U N R a 0 o x S z F i R j M 5 L 2 Y x e G N Y R E F Z R E R l O H o 4 Z k g 1 N 2 F m Z m Y 3 O G V Y N z k 5 Z G Z i S G d m Q X d j R 0 J z V 1 B I O H M 0 N z c 5 Q z h l W F B x M X E x c n V 1 Y m s 1 T V F y c j d 4 Q 2 F H Z 2 9 Y M y 8 5 T l l N S E Q 2 N l c r Y 1 h G e F J F W E Y w Z H d j R E R o N G V G Q W N S Z z B m U G h 3 R W h J U 0 F C Z z F h c F R G N D d t N H V K Z 1 Y 0 a z F P V G l Z K 1 B y N 0 0 0 c n d O R 3 p a a 3 c 0 W U 5 G Q l l X W W 0 x d G Z j d n Z R V V R 1 W F F w Z 1 J F U k V S R V R 1 R W t W R l J h e G V 2 W n F y V j Y v e T l O T l A w N n h a c z J w O S 9 2 N z k r M D M x V V N w R G J H d 3 N V R n d r Z C t m T 2 5 Y V H U z T m w w N 1 c 5 L y t 4 c 2 J O M j d F d 2 N H a D J 1 Y T N Z c 1 V L T 2 5 i c 2 F C W U d P V G 8 2 Q W 1 C b l o 0 Z V h s e G R 2 d m Z V V 2 5 w N m V H S T F H W G 4 z M V Z j Y U 1 H V V B I a m g w Q k 9 I Z n V I U F B u e n k r e m V Q R E 4 r U H Y 3 c z M 3 O W V v N G Z Q M D d U c G s x d i t U M k l 5 T D F M Q V l 5 S W l J a U l 5 R j B p T 2 p x Y W x K U V V o Z 3 d a Z 2 9 l S F I 3 V S 9 2 M W V 2 W G 9 3 W k 0 4 Y m k v a m M 2 V W p r e E 1 a S H Z 2 L y t l Y n Q y N m t a a V l 5 S W N m Z n N p a V J Z d W 9 V N m N P Q U Z a V 1 Z v U 0 Z o V l h y L 1 B 6 O C 9 H a l h y b D J w Z m 5 s N W V m a j Y r c k p v M F N K V F c w W k d C a 2 F q R V c 5 d m I 5 e m M z S U R p T F V j b G Z Z e E c 0 M D F Y S l Y y d m R l d l d B Q n c 0 Y 0 V B Q m p N a D l T Z 0 d N a U l p S W l N a G R J R H M 3 b T E y N 2 R 0 R y t m Z n R x R D E r T V J p U G g 0 Z U U w Y k 5 n U U 9 6 c z d z c k 9 6 T 1 h y M H F P b j R a c V B S U 0 d 4 c 0 x B N E 9 E a l J 2 M 3 R 4 M D M 5 e T V j N m x Y c j E 2 c D h U S X p N N W s x Y X h i M j l 2 Y U 1 I V H V X V T Z k T 0 1 Y b n l a R D c 2 N k N O Q 1 F r T H U y U H d H R F J w V T V v c W I z c j E 3 b C 9 2 c 2 9 L Q 2 d N d H N q S W l M d z l Q U z B l U D Z O R 2 p Y Q z A 5 T 1 R i Z H U y b V F W R H N i R 3 h M R n U y a k 5 H a l J 5 d V l F Z m 1 U V X d B a k l p S W l J b k l Y T 0 h I a U J F V k Z S V F J 1 M 0 x q Y W 4 3 M S s v W H I r N T M v K 2 h 3 O C s r S U R X c l Z 1 e m R P b F N J a U 1 q V 2 J s e U p Z N k 9 q a F F X R m p K b n p o d 2 F O R 2 h B Y U d n b 0 F H b H B h U V F G Q m R H b F N 4 Z U N n N E 5 O W X h V V U Z E Q j k r b l N T a z V N S k R n N 0 c x Z F V W V j F k W G 5 u c n F L W D c 0 N F F j a U l 5 T k 5 K d z V W O S 9 6 S z I r N F V F U k Z o O W p v N 0 8 1 c 1 p N M m J n N U 9 U R X N X U E g 2 T n U z T C 8 z N z l 6 Z n J V N 0 l x c G t S K 2 Z q N 1 o y Z G t B Z l B m Z G Q 1 d z l l N V l 6 W j g 1 d z V z d 1 p X c l Z x e G R T c F U r b l Z x e G R m Z n Z r b G l Z b U p w c k R s O U 9 u V C 9 Q Y m J i K 1 R s N V Z Y b 3 o w U k U 3 a j F X Z D N v Q 0 l p S W l J a U l D N m V u c E F M a T d 1 M W Z y Y z Y 5 Y 3 V j S i 8 v d k 1 m d k x 5 O G F O R 2 l C U U N C Z 1 l I a z V P U 3 d l Z k 5 t Q U d 4 c 2 J P a m R 1 e m N I R H g 3 a 3 l K R W p B S 1 p R N W R k Z m Y y W G Z 2 b j F B Y 2 Z n U 0 V o S k N i R 3 d z e n o v L 1 B E M T Y 5 R E E 5 W i t U S W t Y V G 8 w S 0 h j V l I 3 b n o 1 O D N Q Y X V x N W x j Z V Q w O V A w e j l K U 1 V u T W 5 E a 1 R H e H N i W n M r Z X p m V H A w L 2 5 o a H g 5 W X V u U X B O V 3 J V T V B X e n R y W m 1 3 W U l G a k I 4 L 2 5 z R 0 R C O U 8 3 Z D I r a W 9 x S U F D Q T h Q N T h j Z m Z 5 U T F O U l Y v Z j M 4 N m R P Z 0 F 3 R F B Q U E l P Z G 5 S M 3 o 1 O C t u b 0 t B Q W d D T k h q b U J s W l l X Z m 4 5 O U 4 v N j V F N U 4 2 b U Z U Q W l J a U l p S W 5 j Q m 8 5 R U l j R X N G W G 0 v S C 9 Q b n p 5 Y 2 p J W U 5 x M G F h Y l R l V n E y Y k V u Z H V u W D U r Z W V m N m R P b k Q x Q m N O S G Y 1 O H V X c 1 g 3 L 2 V W Q n o 0 c F p k Z T R x Z W Z m d U t U V H o 1 a D R j S 0 Y 3 T n E x a X g w N 2 R 0 Q 3 p a M D l H a k J o a D l o d 2 5 K e W Z l Z S s 4 O T A r d m Z m L y t k c j c 3 N k N p Y 2 5 K N n l z c k R o N D h D Q U F E e n p 3 U U p Y T n I 2 e W F M V G s 1 T 1 J 3 N W N v U j k r L 2 J 4 N j Y r L 2 N 2 Y n N X W j U 0 N G d s R 2 p 4 N k 5 v N k 1 q S F R 0 M j V K T l B Q b U h l d k h r T U d U S 0 V M b D I 2 M E x a d F c 3 c D M 3 O D Z s U z V j N G Y v N D h E U n M y c E V 1 W E x 2 a j Q r T 0 R 0 N 1 k y M 3 R 6 Y 2 V I a D Z s b n V m c T Z z c H J y N z F H Z U h n N H d j S E J 2 U E R D Q y t 6 Y 3 V a T m 1 6 W n B o Y j I 5 L 2 E z K 0 J J b k x Q V U F B a k l p S W l J b k t m a W 8 y T l p l d l d y V H o r K 0 9 N R U J B U 1 k y Z z B H Q X g w N m R H R G J 0 b T N r N X V a a V o y Z U h w N m N u Y m R x M E 1 R V k Z V S H d N Y y 8 v K y 9 Z b U l p R 0 R Y c m w x M D d k c V Z z V 1 B I M H F k U G 4 1 c 1 d x S z F k d X p a N z l 1 d 3 h q Z W Z z N 0 V 5 L 2 Z 2 M 2 8 x Y X R Y b G M y d l U 2 Z E 9 w Z W F S a 0 p E Q X h J a 1 R j W G Q z S n p B d 2 t E N T k r d E N n U V F P e l B 0 N 2 U z b 1 N G a G J G M z c x N 1 d y b D N M d 2 9 V T D Z k Y X R H M E Z C U V J V c X h B d l F y M T g v c m w y N 1 J r U k V C R E V 4 T V F B T U d 6 Y X N R b U 9 J e U w z S l l M e i t L N V N J a U l p S W l O d 1 J P M 2 J z W U 9 m T 2 5 V e V l N S 0 Z h b n h z V k Z V W G 5 6 c D F O e H p H W H V I e j V N c z d P e n R T b 1 V j U F V W d G J K U D F s W l d j V E d 4 d E t s U z V k N 2 F u N U p T V W 0 0 d X J y a T V P V E V 4 W X N Y S z F U N H V L Q 2 d v T l J X c V l v N m R l b 1 V N V E V 4 M U t 0 W G o 2 N W R 1 O T d X V 0 N K e W I x Q U F J e U l p S W l K e U Y 3 a F R B W X l J a U Z R U E Z l R V Z F U k V S R V J F U k V h b G l D b U J F U k V S R V J F U k V S S 3 F Z Q W h n U k V S R V J F U k V S a 1 N x b U F F W k V S R V J F U k V S R X B J b 3 B n Q k V S R V J F U k V S R V J x V 0 l L W U V S R V J F U k V S R V J F c X R q d E h W N H Z J a U o v Y W d V R k J a d z Z k W X F V b E J T e X M 3 T X B M Q 3 k 4 M D F P U 2 F t Q n R i W T J E Z 3 d Q d T d 1 N z Q r d n B p W T N O L y 9 i a F F V R k R B c F V 1 W H F G Z X Z u b G w 3 W V d F a D F 0 Y l d a b T B 6 W j g 0 a 0 l D Q 0 F 2 b j M 3 M 3 J S d l d Z S 0 N n d k Q w O U 9 U T k 4 5 K z g v W W 1 Y S V R r N U d U c z d P K 3 J X c l Z z b D R 3 U D g 4 N S 8 v c E g z N z l 2 V H E x Y 3 V z L 2 J I S E h t U F N w R W s 4 L 3 Z q a l p 1 M H B L U 2 w 4 O E 1 F S H Z Q S E d H M 2 g 3 Z X d N U U Z 4 Z k h z b V h M b U R G a k J y Y T J 0 a F d l U T A 1 T 0 R t U E h q c V Z i d D I 2 O C 9 Q T E x S R V Z G M G F 4 W k 0 z e D h m R z c 5 a l l t S W l G U 3 k r K 3 N u S 2 h F U n N W a G F X a H B 4 Y 1 h I V X J W d V h G a T F h N E 9 6 c 2 J O R X Z s S E x 2 S 3 l 3 c 0 p D T W p n K 1 R r W k t L a m 8 y b l p z a V d 1 c n E 1 M 2 V s c l Y 1 c E 5 Q U G 1 I e j V z M j g 4 O D Q 3 d E d 2 W E R v R H Z 2 d n V P d F d 2 W E 1 u Z n V Y T n p j M 0 V 4 O X Q y N 2 R p b 0 9 E Z z l u O T B k S F J M R n k 0 a 0 9 E Z 1 l C b z N i b H p 1 Y 3 k 1 Z H V r U k 1 U Q X l 2 d m Z a Y W h l W j M 1 T W d S V H A 0 O F d h c m Q w Z E d S Y n Q y N m 1 i W D k v Z T k v c D A y Y k 5 n U U h C N W M 3 M 3 J w M T Z 5 e D Z y c l c x T l U 4 K y t X U 3 A 5 c W l v S 0 d y V n F s V X F n Q 2 x Q V G s 0 T y s v Z n Z K e X N y e T l S M i t m S m x Z b U p p Y m p u a 3 R i Y T I 1 d V R K a z d S b z B Z T G M z R n d p S W l K S V R V M W x 3 b 1 F K Q k F Z R z N 0 S 1 l J a U l p b F U w Q m p J a U l s S k t X b H N h a F E 0 Z G 8 z Y m 8 x Z G V y V X V k U F R r V 3 B t Y l c y T m k 0 c 0 x M a T R 1 W E w 1 O G 1 Z T U h E O U t x V m F 2 N 0 p v U V p P S E F n K y 9 i d E l 5 Z 2 9 p T E Z q e D l L b l R 4 O W F 0 V 3 J G M H F W T G 1 U U n B F a D k r K 0 d H N W Z 4 W W 5 U N T V r e n B 3 N U F C U V Z G W m x k Z S t 5 e H g 4 c T h a L 0 h p e F N 4 Z X Z M a m M r V 3 p h d E 1 u c z l a W X R X L 2 p t b T I 5 S z l m U H k 4 a W 9 W d 0 F C W V d k M T R 4 L 2 5 I S D M 5 O H c r c 2 w 3 T z N 0 e X d 4 Z 0 x E V j U 4 b V F B Y 2 5 O e k F m a l h 2 L z V s Q 3 E v U z A 5 T U J D Q T R P T n M w M 0 l D Q 0 F 3 W U 1 I V 3 p S M m p S b z F N Q m d N R k J Z V 1 l t Z G 5 S M W h Z R 0 1 I Q n d i e j M z b n N V R m h i e X l D T 1 A z U E s 4 U l V S R U t v c 0 N H Q k V S T V Z O U V V F Q m N Y S n p D R n d H Z 1 R w M D Z 0 R z d k b W t P S E R 0 R 3 B V N m Y 3 W W p 1 U 3 A 2 Y 2 5 Z V 0 Z o L 0 9 N Z i 8 r R G p q e i 9 H M T l l W E J 4 O T h r T G Z m Z n B 2 Z z R H Q 2 1 U S m 5 D U n g 5 O W h M T 3 p z O W w 5 W j g r Z T V S L y 8 r Q W V G a F l Y T W 1 U T U h Q e i s v V W 1 Q M z d k d V h a N T k 5 M X F K N W Z Q L z k 5 N n h a c z Z i Y z Z 5 W E J U S D U r U G d N R 0 R D a H p 0 W T N S Y U x 4 c E F I T j l 3 T E 4 3 O T I 3 Z W Z 2 d H R n b 0 t D N k 5 t e l o 1 b j l I M 3 Z z T V Y 1 O D h V V m V l d W t s U z k 2 R 1 N j b D J v T X p N V E 9 M a T R 2 R D A 5 T V R G e F F V b 0 R s Q 0 9 I e i t P d D d l M 2 F h V m R S Y m R O M m R y Y V V s Q l F B S U N M a X d 0 e j U 4 N G x J a U t D c m w y N 1 Z t Z 2 N F U k d S c X Z M b i 9 5 b E t S R V F x N U 5 T c F U 5 U 3 R X M W Z o a T V q V X F W T 0 h 1 b l h y Y 3 V y V X F U S k R o V D h q R n h j W D V z M m J 4 e S s v L 0 1 L R E R 6 N E l R T W V P S F J r N W N p U X h N V E d t W C 9 T d m w 1 a V l T R z V 1 T G l F a E l h W j d 5 a H J Y M H J v a 0 p l S E V 6 Y 1 R F e E p D V m x W W G 1 L b y t p b 3 F J S 2 J S M 2 N z b V V M Z G 5 a M m R P e l k w Z U o 3 c n B l V 2 x r W m 1 a c W J w Z F d w c U t r b E p T U U N N S F R z V 2 d L U 2 t K S 0 t p b 2 h n N G N D R E 5 t a l V E W V B 2 M j d l e m V 2 W n R S b z B h W m J l a 3 F i O V Z R Z V R a d j N z e m 1 6 W n Z O M m x h d V h B b k F v a 1 d M Y U 5 T b 1 V Z W G Z r N G l J U 0 d W U k F D T W l J b V p T V W x K b z B h T E Z u W j Z H M 0 d X O H Z M d z R m U G p 3 Z l J I Q V h M c D B D V G M z T j V 5 Z G 5 l b m R 1 e m N B V j Y 5 Z U p T T W p n e T V k d X R D N W M y Z X l z c k p N T l V 5 e X N y S k l U a z Z t V 2 J O b X p K c z N E M G R I U j V L V G s 2 b F h y M T Z w M V N m T G x p M W o y Y k p s b F R y Z l g z L z l G U 2 N u S n p w M T Z s V H F X a 0 Z C Z 2 N V Q l R F N U 9 E a n Q y N 0 t C T m 1 6 W m N 1 M 2 F O Y T l l d W 1 h N V p X V m 5 o N 3 U 1 K z B 6 R S s r K 3 d 6 S W l N a l R h K 1 h M R m 5 D a 2 l W T G d P S m F N e G N 2 W G p T M U E 2 W n d w b U h E a G l 4 W n N v U k x s e T R C e G F 1 U W J H M X R H V G x 5 c E V W e l Q w M U 5 a Z l h x M V h U d j N y M 2 N y M S 8 z e X h Z N k V S R z V l e W 1 B R V J F U k 0 5 b l o y Y V c y V m 9 n N E 9 6 d W J G V T M 5 c z R x S m l T R T R P S m p C Z 3 d j e m R P a F F E Q V l E Q U N 0 V 3 J D a X o 3 Z 3 J B d G 0 z Y j J M W n R X N m 4 y b F N 0 W G x 2 c W x 2 e k s z S U V I e C 8 x K z N i Z H R H c j E 2 O V N w M G V W R k J R U U Y 1 Z U h t b H B h U l k 5 Y i t Q R 2 p X U m x a U k V k S F U x M G R M V F p 0 V H A x N n Z E M T E x L 2 Z k S X p 4 N D h j e m Z 2 e D R J a U 1 q K 2 V p a m o 4 e E 9 R V H A 0 O E N E a n h v M n p h Q z d 6 N T g r b l J Z c 1 d Q U C 8 4 O H h i M V Q w N U 9 a d l h x M W J S c z J a S U J B d 1 p Z Z E k r S W l F a D F V d 0 F q S W l K b U x E M C t W K z R 2 M X R i V z k 4 V X g 1 S z F h d G F K R G h 3 N T g 4 Y 1 V Y e E 1 m S E V 4 U V V a Q l p J M 3 V n M G 9 S T F I w Z E d s Q 3 V l V 3 F P d 3 R T R n U z Y m l V b k o 2 Z k 0 0 c m d s V z R G T 2 5 U c D E w M 0 d N U m l Q Z m Z 2 c 3 R m b j U r c F U 1 b E N n O F B O d 1 Z S b H R x e l p 3 O E F l W G w 1 N U 9 Y b G 1 Z V k R O O W 9 L Z E 9 6 W U 1 V Y V B I b D J o W n d F N E 9 U a 0 J t R z E v R W h F U n V k c 2 9 n Q k V S R V J I N V B 3 N E 9 E a 3 l m U H A x U F A v M l V i N y 8 5 b G k r K y t J T F h Y M y 9 k Z E w x S G p 4 N D N I Z V B D a F F 2 b F h x d n N M V W d s V z N a S 1 R o R z Z Y b k p 5 T W d B W E w x N G t Q V D M 5 a G 9 I T 1 R 6 L z l 4 T m 1 6 W j N u N z d i Z H A z N z Y 5 c V Q w d k w 0 K 0 x G e T l X c U J a T G J t N H U r L 2 Z 2 Q j R x M 0 p P M 2 F 0 W X R w M D Z h W n J v O F l N Y 0 x p c 1 F D T G d y O W F 0 V 3 B o Y l c z T m x T d F h L a l M y a U l o S W R W S U F J e U l p S W 5 J Z G c 4 S E F t R E Z q Y U 4 2 O G V h a 1 R k R X B X Z H R 4 S V N W M l R z b F Q y R n F S Q m d 3 Y n g 4 O D g v R X h Z V 3 h 0 S 2 x T N 0 d 6 c 3 p O Z E 8 z b n l K R k M 4 d X V Y M z M z O H Y 4 N G h x S 0 E 1 W m x p N W R T c U 5 H a m V q U 3 B Z d l p 0 Y j E 3 O T V L W G w w Z U h E a D B z b W p N V U Y 5 V D E 5 L 2 N u T m p h V 3 A 1 N T Z p b F d y V m h F Y U d t c G F w U k 1 T R W t L R E J n M 0 t 2 U G Y w N m R O T W 5 6 N 2 Q 5 T n J T R l R H Y k 5 t M 0 M x Z F d W M U 5 S V W k r Y 3 B J a U p T M 1 J U Q W l J a U l 5 R D B o T V R H U k F 3 Y 0 9 r S n l j V E g 1 K y 9 r M z d k K z d j d V Z T Z 1 V C R m x I Y 0 1 j R k J S M H k r T k I 1 V z l C c 3 J h M j V y W F h Y d U 9 k Z D k 1 a D Q 4 Y U 5 Q U D M w M D Z a c n N i R 3 h P R G c 0 V U w 5 K 2 Z h S 2 p v O H N O W U N J a U l r a E p T V 0 h N b U R G T W 1 U S 0 Z 2 L z c x c n d 3 Z V B C a U F E U n M y V U x O b X p R b 0 Z N R 3 Z X c k N F d 0 1 K R F k y R m k 4 d m I z c D I 3 Y 3 Y r L 2 Z 2 T i 8 x Z G V I a D Q 0 T 1 h s V m V h O U 9 U a z V a c S 9 k M 0 5 6 T U N 2 R n U z Y n F W K 1 B q N E 1 v d n o x c X R Y a j N Q b n p s a z h U M H Q 5 K 0 9 H S G x U N m 1 p S W p j b n h U Q W l J a U l 5 R j B 0 T 3 p 1 Y n F L Z 2 9 F a E l T c U Z 1 M 0 x 2 N y s v c m k 0 d U 5 5 M E x v b W x R V W R a a m g 4 L 1 R r S k N B b 0 d C Z 1 R n N k 9 w c m F J e U l p Y m 5 y d i t 2 W H J X Y k Z p U l p u W H F 1 S V V w Q T R k T 3 V E a T R z T D I 3 Z H R O Q V V 4 Q l F R R X h N V E U 4 K 0 9 D R C t Q b j V z W G J 0 V 3 Q 1 O D g w M X E x S 2 h o Z H U v a H c 0 Z F p 1 W E t s S 2 F 6 Y X R X c 1 h T N W N 1 S l R V M W x X Z W Z m W m F k T z N j e W F O Q W d i R 3 d z K z V F e E x p N k 9 1 T G c 0 Z 2 9 P R E N R O F B C K 0 R s b D E 5 b S t Q R G h K Q 1 F r Q U R C c T F D a U w z N X V M a T R 0 W k l k N 2 s 1 R 1 R p N C t Q T E x N N 2 J z R 0 Z E T m 1 6 W V V P b D F y T H k 5 d l N 0 d H J K c z V j K 1 p N d F Q x T F J F U 3 F u d 0 l Z R V J F U n V X c 1 Z G U l d 4 Z X Z W c X J s N j l 5 d E 5 Q U D A y e l p z M n E 1 Y m 0 3 Z C s v b V A v L z V E O T d l M 2 p 6 N D R J T 2 1 k a z l Q e j V 2 Z V c 3 T m 1 6 V E x i W D N 6 e F J S b z F h a 1 R q e G 8 x T m J Y b D V l Y X h i d D Q 1 K y 9 m c V Z D c F J P b k R o a D J r W j B J d 2 F E Z 2 V i T m 0 z U D g r S E Z U M n k r L y 9 N T F Z x M W N K R E F 6 R X o 4 K 1 B G U 3 R X c 0 h I a l J 0 T 3 g y a V V P S F R x R W 8 2 T W p Z O G V P e G R y Y W 1 v a 1 R K M U t y V m k x V 3 J W c k Z 6 e i 8 v a k o y Z E h j O D k 5 O X h O N T F C a X h Z b 1 Z k T 3 p Z a 2 J w M T Y 1 c m F T Z 0 l z T 3 p z N 3 Z M e T h l T 3 V 0 d C 9 E M D l N U m 9 O U E x x c T Y 4 e V p z d 1 l P b m J z Q 0 1 D N W M r Z V l Q M z k r c V J P Z E x P S H Y 3 O C 8 2 O W V z N W Z 2 d z R U W n M y c m Z E O T V S a z B h R k N s a l h V e k 8 z Y n N Z T 2 Z P b m R Y M l B C R V J x V j R L W U V S R V J P U 3 V G U j B k V F V w S 0 N r T 0 d E T U h E d z Z Q Y W 5 u d j Q 4 R 0 Z z Y k d 4 N D R J R U h 6 T n J Y c l Z 0 M z A z d m o 0 K 1 B O W G h 1 T l J y N z U 1 a H V l Z W V Z W l h G e G M r U F h Y W D J u Y 3 V E R S t Q a j c 4 K 3 V 1 d n J G d T N E a X N y S z h h T 0 h X d D J u N C t Q R D d t N X V Z U 0 Z o Z k h X V z I v Z D h K a 1 p H U m t V R k J R Q X h h S F Z 5 c F V y Y 1 h G e E l U Q X d F R H M 3 T z V v M W E 4 W l h Y M z N G W T Q 4 O V p o W n U 5 T z d k R 3 g 4 Z k g 5 e m Q z V T F 0 S T B l T 0 p D M H R q Y W l v S 0 V h T k d t W F J W c W d T Z m 4 1 K 3 R H d l h y b F I 3 W G w 0 Z X Z y N i t M R n E w e U d 6 T 1 J x T V J i M j l 2 M 0 5 6 Y 2 d P S X R S e V Y 5 a k V a a m h V N W Z h d D I 2 T l F B S E R o e W 8 x Q U J H U k V T a 3 N p a U F F U k V S a 2 J 0 U 2 R u W T J 1 M 2 J 0 b 2 4 z N z l 0 V W F 2 a 0 R 4 e X B C b X p a c V Z X b 2 5 4 O G N j Z l Y z a X M v Z n Y z c z N E a F F 0 e m M z T 2 p a c 3 l j a E l T R z g 4 c 2 9 y R E J r e W h C N D l l d k Q 4 O D g r e m F 0 V X E z T j N k Z W V H R k Z 3 R D Q v Z m Z m Y W R x M E t R Y 1 B I d V N I S D M 3 Q T E 5 Z V h m d j M 2 b V k y N 1 p z M G E 5 d T d k e S t Y T G w 0 b V B q e m V k M E x S b X p S c E 9 u R G p C O E 9 I R F R V V j V C d z B h U k V o S U N N d V h M K 2 Z W V j E 4 M W p X R n Z i M S t x d n N 1 e F k 4 Z l l 1 W E 1 u c l Z 1 M 3 B u L y 8 v c V h l a j c y O W Z h b X R U Q 1 V H R F J x R W c 0 T k R x Z l k v c n J 5 N V h u b D F k U 0 l p S W l 4 Y W N R V E Z Z V T J q U m 8 z d z l Q U m s y N 1 p 0 R E J n d 3 d I U X R O a m F X W m N 1 V 0 1 Y c j B h Q V V 6 S W l K e V J 5 b U F F U k V S a 2 J 2 U 2 l S T W 5 L Q 2 9 x T X R 1 e V V 4 M 0 9 u a j N M b F N 0 W H l q e D Z l Z E 9 t V F R l O W Y 5 V 3 F W U 3 h j d U 5 E M E 9 q S X l r c G 8 x Y T V a Y k J I Z k V p Q k d j U F h 1 V 0 V 5 Z E 9 t R l o 5 e k p z M 0 R 4 O G Z I N l p Q b j A 1 U 1 V o S U x G a X p B M z k v Z m J E d V V q N D h Q M z N 6 e k R U W T J O a n o 1 N U p N T U h 6 N m N v M G V Q c 2 1 q U k l o b z J i R 2 k y Z G F o S G p 4 N j B i d D J h R l N 0 V z B M c D F h N 0 9 q c H E r W G t K Q k F V R k F R R G c 0 T 0 J B Y 0 h Z M l Z s V m F y U D J y V n J 5 M z N 2 W l l V d l V M c D J U b l o y T m p O b X p N R E p 5 W W x q e D Q 3 U n Q y L 2 Z V b U Z Q e W F x W U V 2 b j U r V 1 J u W n d Q d z N Y Z m Z j Z m J z V 2 M 2 Y 0 9 j T 1 p N M m R v M W F v V l U 2 Z E 9 w V m V 2 W G 5 6 N T V a Y 2 t K a W F h d 3 B i V H A w L 3 o y M i s v a 1 p l W F Y r N j h S V V J F c W 9 N Q 0 d C R V J F Y m t y c G F l b k E 1 a H R q N m t P K y 9 m d k I 2 Q l Z x M W E z U F Z a S 1 N n c G J 0 M j Z s Z i 8 v K 1 p x d E d p b 3 F L V F A 5 d U 1 C a D Q r K z I z V G F 0 d D B 0 U F R P W G Z 1 S E l H Q m d k a l k y Q k F j S E 1 6 b z B h T l p 1 b l F w S D M z M G t l b S t O b T N h O E 1 V W F g 1 a G V K e W N u O C s 2 N z c 1 c k c r M l B o M 0 F r V E p q Q m 1 6 Q m h D U W t L W U 1 X T U d i Z H E w T W J 1 K 1 p j c 1 d Q d n J v S S t 6 d D d m b m d n d z l 3 Z F h X O T Z m d T d k d T B h U U p s Q n p m V 3 V Y O G t T R X h O R G V I Z z R O a l k y e k o 0 O W 0 v a j R l R 2 J O b W t W N m V q b 2 p S N D Q w Z S s 2 Q 0 J R d E l T R W p n L 1 B u e l h M c D B D Y V B S Q 0 V C N G V E a D J k b m J V c j E 4 Z m Y z O S 8 w e X F l W j U 1 N W h 0 V 3 J W e k 4 v L 2 5 4 Q 1 E w T 3 h z Y k h o e U p F a l d G b F o 0 Z W Z u Z D l Q M 0 l 5 S W l V c F V V d 0 l p S W l N a G R x Z V N Y N 1 Z z c H l I b z d Z b U 5 q Q V d q W n N x V k Y v Z l B 5 O G t 4 e k 5 C c U 5 K Q 1 l t Q X N W S F J Q L 3 l 5 e T h Z R E F h e j d V T 3 V y c T c 4 L 1 B Q U E 5 H M 2 F 0 T l N L a 1 p 5 Y 0 h O Y X V Y W X Z S Y U R T d F V x b F R w d z V 6 N X N 5 N T R Y Y W N 4 T V J F M 2 4 z M 1 h k T F M w c G c r Z l R w T m 1 q U X A x Y 2 Z i M j V 1 c F U 2 Y 3 l Z O F l N Z 2 9 L Q 2 V P V 1 Z W e G c 0 Y 0 N D W m 1 a a 3 N X T E N B S D M v O G t R W U 5 H a k J y M X F 3 Y m 5 2 e n o 2 Y W V m a 3 B x Y W l w M m R I Y 2 V P S F F P S 2 o 0 Q X V U M D V P R G t l T 0 h H S G Z 2 b j M 4 K 3 V 1 d m 5 E M T d s a W V l Z U l M U m 8 w Z m o 2 T 2 h J e D Q 0 Z C t l U 1 R U N W c z Y n g 1 R G h n e W h T N W N 1 d E c z Y m x 1 N 2 R 1 M 1 B w M G l Y T 2 5 6 O V B 3 N F l O N m R L b E N 6 N C t Q b m g 3 Z S t Q d D d Z M k h o M G V w R 2 p H d X J x N j g 5 d H B y a E l l S E V 4 d 2 N 6 Q X N 2 d k 1 E T 2 5 U d H A x c X d a O X Z i M j V j N V J S R V N r T 2 l p Q U V S R V J F Z m s v U l V W R j d O d T N q L 3 I x N j F P b l R o M k w 3 b m 5 4 e F J k S l Q w L 0 h 6 c z Z P L 1 B 4 O D h 2 U H p j W E 5 6 b z F h d F d 2 V H I x N D l I S G 5 u R X J K R H R 5 S k V q Q 1 E w T k p U Z z R 1 T X p 4 Y k d 4 c 2 V Q N z U 1 O D I y R z V V V n F K U k l U R X p r e l R m Z k J P R G R k O S t s Y y t m T z V m Y n Q w c V V M V T Z k T z V m M z M z e W N 1 T G c 2 Q V B Y d j J z R 0 h E Q n J w M z c 4 N j R j Z V B L U G N X c F J G W l d G a i 8 v L 0 R O U X Z Q S W x J Q 0 N B e H g 5 L 3 Z O e i t D U W t K V E p 3 N E V Y Z D N k d 0 l E Q S t u V H B 3 O E 5 H a l F 3 N i t Q d D d V M V l X Q m g 3 O S s 1 b D d k c T F M R n k 0 a 0 c 3 Z H V o R V V G R l N o U X J 3 Q S 9 m c j E 0 O X E x Y T B S R V J C Q V R F d 1 B B c 0 d I R E t q U 0 d p S W h J V l Z B Q U l 5 S W l J d k o v Q 2 d z T G V m S E Z G M H Z W Q z Z s Z H V 6 W S t Q a j V s M 3 Z Q b 2 8 0 O X k 5 T 2 h S Q 2 d v S 0 t D b 3 F v b m J 0 M n J 6 d 3 d n d W 0 0 T 0 N Q c H d q M T Z 0 V 0 w 3 d D I 3 a z V x Y W F s c m x V O E p n T U 9 E c T Z t b 3 F u b H N X W j J k b n M v b 2 9 U W n M y W m N D Q U F Y V H A w b 1 h t e l p 2 Z j l E M C s v U E R E T k d q U U F C O G Z I d 3 d H Q X o x N z l x U k p r e W I 0 K 3 Z y Z T l G N k E 4 Z V B I T T M 3 O C t K d W V V c l J r e V J K Y 1 h W M X h j b k p p K 2 Z M b E Z o V l N i d G V 1 S G U z Y X R h T 2 d v S 0 R V R n F x S 2 V P b W x s d 2 d N R E N R b U p v W j Y 5 Z X J S d F d 2 W F d 4 N U x S R V N r c 2 h p T W Y v e k 9 M e U l p O T d X Z m Z 2 c U p S e D k 5 O U U 1 U F E r N U M x Z j N m e G 8 0 Z E 8 5 a T V j e W N U S m t 5 b 3 R t Z U s z R W 4 2 Y j E 1 R T V N L 3 R 4 a F h U U k V S R V J F U k V S R V R r d G l t Q U V S R V J F U k V S R V J H c F l n c G d S R V J F U k V S R V J F U 3 F t Q U l Z R V J F U k V S R V J F W k V x c G x P U V J F V G t y b U E w R 3 J s O C t U S U F k W j h Y R j J 3 Q U F D Q U F T V V J C V k 9 y V X F m R F J z e U l p S W l J a W R 6 T 3 R n Q k V S a 1 V x W G 0 1 d k x s M T k r U 1 V G Q l F h b H J X V m x a W E x w M H F W U j d U a z R P Z 3 d Z T l l 0 Q 2 d R V 1 J t W n B h N m Z 2 S G l S Z k x 6 O D I 5 c F B 0 O S 8 v e j B 4 T V R F V U Z o Y m U w d j I z c X F p b 3 F O c W Z l V D J q M F V o O G Z E e n g 4 Z k Y z Y k E 0 a U l p S W l V a 3 d C a k l p S V Z M c X d z R E N X T G w z S 3 h J a 1 R U Y X R h Q U M 1 Z H V z V G Y v L z U z M 2 5 y c k x T N W N 1 R 0 R 4 Z U Z s W l d m e m p I L y t v O E g w Q W 1 a b V p M R m l 3 Z 0 x s e j U x Y m 9 2 c 2 9 3 Z V B C Z y 9 2 Y T N 2 M 0 g 4 K 1 B G c W Z 6 W k F m b j Q r Y j d 6 e E J t K z g 4 Y 1 l k Z W I 2 S T N O d W l v N k 5 a c 0 d B Q m F X b H B w c m F D Z 2 d K T 2 5 E a H h 5 M l B P b l R 1 W E g z L z h z V E t t V j h y M T M y O H F n O U Z v S k R J e W t w e W N u R W 9 i O D d I S E h t U G p 4 b z J s M m x O U 1 V w Z z h l V E p u e n B 3 e H R j W E Z 4 V E Y x N m x U e T h 2 S n U 2 V m s 1 T 1 R t T U d E R 0 N 6 e i 8 v S E l D b 3 F D a V N r c E p 1 Y m V J a V V p b T B C V W x F U k N y Z F N 5 K z l S R n h j S E l j T 0 h X T H M y T E h N b V R N S E h 4 O G Z Y R j F k O G Z i M l p 1 Z k 9 u V X l l U E p t d 3 N E R H E x S 2 x 6 d z d H T V J p T n o 1 O D d s e k p r e j J O d m J r N T Z l a n F l b n A 4 V n o y Y n A x S 3 d V R k J U e n h 4 Q k 5 Z V z F 2 Z j h u d D Y 3 T E h I Y m 5 n O U 9 E a V l I a j E 2 b E h u T n l z c X l 6 e n R 1 O W 9 6 e X p K c z N q N G N l Z X V p V z d o V V J B W m c 5 Z X p Z R 2 c 0 R 3 B V N m V h M m 5 i d D J z V z Z k Z X N Z T k d p U X F X M 2 x 5 c F Z F U k V U d 3 d n c 3 Z N R 1 R J R U d 4 c 0 x Q O T F J a k V 4 a 1 U y Y k 5 t R m 5 a O G Z m L 3 Z h M 1 N w M y 8 3 N y 8 v e n R T c F U z b n R 0 Z G Z v M T Y r Z n F i M m l x e E N 0 c k t 4 T V c y Q 1 B I R G 5 D L 1 B u e l d i O S t Q Y k 5 u e j Z a V 3 J W b 2 t K U 1 Z W Y U Z Y a D Q 0 O C 9 i b E c v b k p 3 Y z l 1 L 2 Z U M V p X b H F u d D h 1 W E x 0 N 1 Y 2 M D l y Y W 1 w T W 5 U O U t p U l F 0 e W M z T 0 p p S W d n T l R X V k N S T W 1 F Q m d Z Z U V 0 a m l z a n R V U U F q S W l L V n J u N z k r b 1 N G a F R G b H l o U 0 9 I e i 9 P R z I r O H d j e V p N M 2 5 3 d 1 F k N S s r M j N H V G R 1 S E l t S m l V e V p N b 1 h R M E Z B Y 0 h S M 0 x I Z X Z U V H o 5 b C s v Y n R X R n R i O C s 2 N z c 5 S 3 N X Y k 1 5 K z k w c 3 Z Q a n F x N i 8 0 N n F 1 d m J q c j N U W n M y M 2 Z D N m o 0 K 1 A y Z X Z r N U d R S 0 N 3 d k x E R m 1 N U m l P Q X h j S F B I O G N H T 0 h Q b U R F Y W p r Z n I x N j V m N 2 k 0 N m R u U j F M b G l 3 a F B 6 K 2 Z V Y U 5 H V 2 Z R c 0 V a R V N s e T l m N X B k Z m Z 1 S F J S e D g x Y X o 5 O S t q U X V M a T d V c m w z Y j F Q Y j g 4 O C t U b X B w S 1 J F U U V 1 M 2 Z 2 S m l n b 2 l B W U 5 H b G o w b k c r K y t R Y U R 3 Y 0 J 6 e n o x M z I z U G V 1 M 2 N 2 V T Z a T V l l a l F v Y n o 4 O H N 2 N C t m b l J y R m t 6 d 3 N Q R H l j e k 1 a T 2 p R b 1 F B V k R u c G V l Z V V W a G d 3 W k F z Q U R E e n h B U 0 V n S T A 2 Z F B a O U t r U 2 N 5 Y k 4 0 O T k r L 2 J 4 N z M v L z I r T H h i a G J B V E o 0 O E d T a m V 1 Z 3 Z 3 c j M v O U N 3 Y 0 h C d 0 R T M D l P Q j R v Q y 8 1 S H R N U U V B Q W d 3 Y 1 B 0 d W p a T l d y V X d H Q X d V R m h Z a U o y Z E h X R m h Z U V F I Q i 9 Q Z W U r O V J X R m p J S T Q 4 O F l 2 S D d F S k h L b 1 F C R 1 J F U 3 F S S j A 2 Z G Z q d 3 d 3 K 1 p P b l V x U j Q 4 Z U 5 Y M n F a M m R u e D R 3 W k 0 v a j c z L y 9 P O G V Q S G 1 U M T d O c k 5 t e l N w e m p D K y 8 v S k p 2 d i 8 w V 0 t 5 c 3 J w a 3 l a U X Z 2 M j d X L z R U S V B C Z 0 x l M z l 5 M 0 5 0 e V R v d U p r b F M 1 Y V k v d j N L b F N z T U h E Z 1 F n O E Z B O C t i T n k 3 M 0 g w a F V 3 M T Q 4 T m N Q T G t T V W F N R 0 V I Z H V u W D U 3 T F B Q Y m p q T 3 B F b V R 5 T W 5 K V V F B a k l o W D I 0 N D g v V W x S V V J O K y t m V T F 0 U n F P U m 8 w Z V A w c k p s U z d P K 3 R y Y T J 2 U E h H R z d S b z B Z T F E w R k I y N 0 5 q Q j g 4 O C 9 i O W J u W m 9 I N H E 2 K y t h d E c 4 N n R T c H c 5 Z G Z m M T N t d F R W c j F t Q m x a V V h 2 M 3 I w Q m N I U j B a T T Z j T 2 J 6 O T l 0 d D g v d m 5 u V 0 Z s W k 1 Y a n d Z R W F P S E Z u b S 9 T d F h y a V E 5 U G I z V T l k Y X R X N X U 5 L 3 V 0 Z i 8 4 c X N X Y k 9 J a W 9 x a X F L a U l o Z z B i c 2 4 3 O W V y T S t K M C t l e E 1 I Q n d X e D E 1 d k x s e S 9 u e X l 5 O X Y r a D V M Z 3 Z m T X p F e m k 0 d U x 3 O V B U R X h j V U Z L Q T V R a m g 4 L 2 p y Z T N 0 e W 5 J c j F 1 M z d r M 0 h 2 S j Z 0 c m E y c E h w d U x p d 3 R 6 N T g 0 b E l p S 0 N y b D I 3 V m 1 n Y 0 V h a 2 N D b U J F U k t U S 0 9 E c z c 4 L z c 3 N z N Q a 3 l C R U N B Z 0 p N N 2 U 3 d T d y e j c 3 c n Q 4 L 1 B I S E R C O C t 2 T n o 3 L 2 Y z O W N Y U j B a T 3 p Z c 1 R 6 O D h N T T N m V j d K U 3 B C Y j h k U l R U M V c 0 e U 8 r M m J k c 3 d H b z A 4 O U 5 C R H V M b T V s Y n B l V k Z R R V d M N E M 1 b z k r K 3 V r b k F C N T k 5 R k d M U X h 3 U n V m Y 1 p q Y 1 p x U F F s d S 9 m c j F l S G w 1 V V Z S V V p O c G V j K 2 5 T S m J L e X N x a G R 1 M 2 F a V z I 2 O H Z i M l p N R 0 V D W G w 1 Z X B 1 d S t 2 c j Q 0 T 2 p y e T V w d H Z s d X E v Y 3 V W S 1 V s S l N H R G x 5 S k x h M n R o Y k 5 5 O D d P c n N 6 M m x K U V V v c U 9 q N m R 5 N X M 5 b l h Y a n M 3 T z J i T 2 5 N b W t T W k 5 3 Y 2 5 J Q 0 t C V U 9 s W W l N a k N R O V B i M 2 M 2 M T k 4 O F F Y T G x p M W o w N l p O Q k F R R U V C Q V F 3 U G J 0 M j V r N W N 5 Y X p a O C t t W G J 0 M l F Q S G Z W V m h Z R 0 5 u W j J m e m 5 Q L z h 4 Z m E y K y 9 1 d C t X b H F h V 1 h I N T F O U l V V e T J X c 1 d Q S E F w Q 1 V s R V J V V k J R R E J 3 N D B y Z l R j d m 4 w N 3 U z Z n Z a d F N v V W F a V k 1 W R H g 3 Y X F i T j I 5 b T g r Y k 5 a b T B y V j Y 0 R V l O R 2 l S V F J x M U t o Q z Q 0 b k l y V k 1 B S X l J a W x h N m d v T U M w W G N i U j B k R X N m Q 2 5 S c W x V c k Z p e F l j T U 5 m T W p w M D Z N R H k 1 Y 3 R 4 Z G 5 h d X N y b m V q c T F i d H d M U X E x Z X Z N c S 9 m V G d C a k 5 C c l p 2 S G t 6 V m x a V 1 B Q M z A w N 2 M r U 1 J H N V o 1 U U V F K 2 5 w N l d i Y m Z x c G F T W E h 6 c 2 d w M i 8 v V F R U N l l 3 K 0 d a Q 1 E w T n A z Y m 8 x Z m Z y M E 1 X c y 9 l U E F n N T g r Z n A w K 2 Z Q d l R 2 M 3 g 4 b y 9 q N l J u N T l 2 R m l 4 W W F 0 M j Z k Y V Z X N 0 p S d 2 R I V G s 0 N D g v c m x C d E d r d D E 3 Z H F W Z H U z Y U 1 Y d j J i R D c 5 O U Z Q Y z N k M k p q S X p r N k 5 H a n p K a 3 p w O X l n L 0 x Q U F B p T X l N d E w w Z X N t U 0 p h W V B D O W F 0 V z h m R m l 4 Z E 4 3 W U F w b k d u W X N D R k x s a X d 4 b l J 6 b z Z l b U p y Y T F 0 d W F 0 N i 9 p Z z F O W l h W c T F m V H Z Y d D N X c l J v V V d Z Z l Y x Z F h p O F l T a 2 N x a E F F W k V S Q 3 J W a V J N b m V Q d n R 0 e G s x Y W x T W l J m N E d E a H h Z N W 4 z W G I v O T U 5 Z F Z Y e X d 4 b W F 0 V 3 F 4 Z U x G a T h 0 O W R r N U 9 6 a T B Y c 3 E y b 0 s x Z X V j T 0 R B Q V d 4 d G J j c 3 R 2 b n V y e D J Z R D d O N j l t N V N V R k d 4 c 2 J N e U t Z b D Z 2 Y n Q y N m Z Q R E J C N 2 Y 4 R E J H N X U z a D V l U U Z 3 O G V M R m F n M W d R a 0 5 E U z d V d F h y e l l G Q 3 h Z d W h x b l N a T W 1 w Z H F L a W 9 v S U R 3 L 0 h 3 Y 0 d C R j E 5 O D B k U y t j T 0 Z D d n Z 2 d X U 1 d l c z Z n F q Z 2 9 J Q 0 l p T W o 4 Z m I y c G s y Y k 5 t W D J x W X J 3 S l N N a m c 4 d V h M L 1 B z c z g v e T R Z Y 2 Z j d k x r U 1 M 1 Z n Z z e W l S W X Z v M U t r V E h o N G V K Q 1 V s b F Z u T G E v e j Q 4 W X d m U D U 3 S X l F Z y s r d W d q S m s y Y V p L b 0 5 j L 0 R n U W N h T k c y Z l J I T 2 J Q b j A r T E Z p M 0 t Y Y l h 6 U j h u S n l h e G V 2 W n F X T F Z z e V l N Q U F 5 O S t z a U Z R W k J U Q W l J b E t w d G 1 6 W l F r c E t D c k 5 t e m V M Q W d R T z g v d n J y W m o 4 T V c z S k 0 2 S l V y V j h w c 3 Y 5 b E p F T m J X M X V X d V J y b V p U W n M y V 1 Z R R H B r U l V W Q l N G a F l V R U J n Y W F s c n B m e j J n M G 1 v N H V Q W C 8 r U E 8 3 d T d o V 2 F U M G 5 k Z z R L Q 2 d u S 1 B E Y j N W b z B s R j V P N V V 2 M z U 5 M 0 4 z Z D J i V n J G M z U r Z n J k M W N s d E Y v T E h 1 U 1 g 1 K 1 B p Z E 9 u S 0 J 0 M j d Z O C t P Q 0 R 0 e l g y T j k 5 O F E y S m l J c U 5 H a m F x V T F S W m J 0 M j d s O H V Y T H Z Q R E N D N l p n Y U 5 T b 1 V S d y 9 m d H p V c D A r Z l B t V n V n N 2 9 k U C 8 v O E 1 4 O S 8 v T E h w Z F Z C U W t P b m Z k K z d j e W M 2 Z E 8 0 R W J G M 0 x m c z J j U F V Q e T F P e T h 2 e j J 3 c j F v M j J B a D A 3 Z G 9 6 U m 8 w Z F h l T T R s M z V 1 d T M v N G t J b m V X Q W h n U k V h b F V 3 N F l O b z F h d F d p e G N 1 S k M x Y T l k e S 9 Q a H h w a z J i V n V x N D Z Z c D g 2 c G 1 X b G 1 a M k R H c D V h d F N v d 2 F S S m t 5 b z h a e W d P a m l x e V l x V m s v a z g r K 1 d T W j F 6 T X p N M D J C e n F s V H B 5 c j B T M H h D U W d L L y 9 m W W J q U n M z T G 5 P Y j F 0 Y X R X N W s 1 Y 3 l Z Z U h o N F d q e W t p Z H o r R H d j Q 1 R U e j V K U k V R R V c 3 W n N v V 2 Z Q b n R V V 3 d s e H Y 5 K z d k W k d W b D R l Y m 1 S b l I w O U E z N 1 d s b F o w Y U Z E a H p L d m 5 U N T l t c z g v L 3 h 3 N 0 9 6 d H E x S 2 p C d W 5 Y c l R O Z E 9 u R G d C W U 5 a M n Z U O X V Z e X F 4 W n M w Y T d P e n N 6 R T R Y Z X Z i W l o w b E x T d 0 9 L d C 9 0 V X B m S y t k N j F i d D g 0 c 2 9 Q b W o z T n h j O X U v Z k R 4 V F B j Z G V 1 W F V 5 Y k 5 z M T B m Y 1 N J R V J X Y W h 5 V k h V O W V x V l F 0 c m E r d H l Q O V F R a 2 V x b k F F W k U 1 R D V R V U Z C Q V R r N E 9 C U V V G R k J Z V z N 2 Q 2 Z 5 a k J n d 0 F E c T E 2 L 1 B u R G x 6 T 0 h U b 0 V J c 1 h M N z d s W U t R a T h 2 U H p i M 2 x M V H N r c E V a W k l U a z d t M k x G a j J O a l k 0 T y 9 2 W D J h Z m t q M z d n T m t u c z V Z b y t R V m k 2 T k N o W l M 3 O S 8 v M z M z d 0 Z 1 K z V O c E V i b j d 1 T H U 3 M D Z 0 W E w 2 S 2 l v a 2 h P V H F a a n g 0 N m 1 r M 0 d x c X p E d m h n M G J B R m k 3 Z G k x c j E 2 N j l Z V j h y S 3 l 0 V C 8 r d m w 1 d V l T R W h K a V d x b F g z d E h O N V l V V 1 p R V X d K M D Z j N E 9 E Q m d 6 e j U 1 S k 5 t d G N H d U Q 4 S 3 J P b 0 M 1 V m R 1 M 2 I 4 Z m Y z N S 9 Z M k Z p Z W V 1 b 3 B W c T F h U l d o b 3 F H b n V J U 0 V o N V I 3 b m Z m c j B h Y V p Q b j I 1 N m J l b U t t R T J i T n V I c T Z r c H F h b X F s d k F j U n V Y M E t Z R V J F N 2 5 G N W V Y b G t a b W F T b l o x Z D d q O F Z X Z G 5 4 e D V V c X Q 2 c H I x N j U 4 O E 1 F S E x G M j Z s U C 8 r N y 8 r d W x E R n Z w c k N 3 a 0 k w Y k 4 x Y j V j K 3 J Y c j A r S E R o M 1 l 2 W H M z N G V I a F R K N D h 1 V l N m N j d j T m x R U W 1 s d G k x Y X h j e E 1 U R T B i d H l Z N 3 Q y N 2 w 5 b W 4 1 Q l B w a H g 1 N n F J S X p 2 M z B m Z n Z o a H R U O V Q 1 S D d 6 b D c v O G h m c j E 2 e E 1 a R 1 Z u d U N w R 3 l k T z d j b V M 1 Z H V 0 e l d z N U 9 U a z R t T 2 p p W X d N S k R v N k d o Z W V l V V Y v d m E z d j V Y c W w 1 d W J 5 N G d S S T h x c 2 V R T E Z k V 1 Z P b m p 5 S n A 2 Y 2 5 G e T V j S 0 x W e U p E d z h 2 T X d h T U l z W E x 6 Y W Q w U E 5 I Y T l h c 0 F i Z 2 5 D N U 9 2 V 2 J P R 3 d N Q k F Z b U 5 q O G Z i M n B t L 2 Z 2 d X p m d j k v M D k r W G g 0 V 0 d x Q W Z S S E p k d F p T N 2 k 1 d V p r V j R 0 M j Z k U 3 Z 4 O G Z G b E Z 1 Z X R W N j h l N T g 2 Z H E 4 U j N J a U s z U X d H T W l N Z z l v c W l v a U l 5 T U R L N W N 1 V U o 2 Z X J y c G Y 3 T 3 p z O D M 2 R 1 F 3 R z d P M 3 R j W E J 3 b 0 d i T m 1 u a D R l T 0 R n N E l D O X Z U M D J O a l p Z V z F 1 Y i 9 y Z X N m N 1 p z M l Z K c G M y N 1 J v Z 1 Z 6 N T g 0 d D g 5 c X d Z Y 0 1 z S H N m U 2 x U b j I 5 d l k z L 2 J T M l B C V T V o d H B n T U R C d T N E a U d E U n Z H c G s y Y j Z O M j d O N j F h d F R M c m M r c l V L Y k 4 v V D A 5 U H g 4 W E Y 1 W W J q R m h R V X N H R E J B c U I 0 O W N 0 d n Y v M k d x N n V y M l M 4 N F I 0 N G M 0 Z H k 1 Y z l T c V Z l d U 9 C R E R l M 3 Q 3 V j l x d 3 p a O D V V M j d O R T d q Y n U 3 d T Y 4 K 0 9 L T G 5 E d D N q d V R r W k l 0 c V B w V V h o b F R F c W x X c m d P S m k 2 U G I y O W t S R 1 J 2 T H N z O C t X S 2 1 6 N 3 Y v L z d 2 M X k 3 Z G 8 w a F E 0 Y V V H a U 1 p S W 9 L b 3 F D Z 2 V m L 3 h 4 Y X R X c X h U Z m Z m S F B i O D h y S 3 l p S X F L b 3 J t e l p 2 V H R H b l Q y e D d 2 V n Q x S 2 9 m Z T R 1 R G p p N H V J S U R n N G 1 Q R H d j Z 0 p k Z m Z w b m h 3 N G V U a 0 p B Q U Z O Z X h z W l N M a T R 0 W k l k N 2 s 1 R 1 R p N C t Q T E x N N 2 J z R 0 Z E T m 1 6 W V F H R m g 0 U j N a e m l Z a T V o V E F p S W p j a F l 4 R 0 k x Z X V Y Q 0 V s S m N V V X R s e T l l d F Y w c k x H V m x a V X B Y S E Z 4 Y 2 N I W j J S a 0 h C d 2 R U M E Z K Z H k 5 U n Z S M 2 1 G W m U 4 V m J t N X V Q U G Z j Y z B S R V J M Q j g r W E p t e j U 1 d G R 2 M 0 F n U U 5 B O F N x V k F 3 Y 0 9 z R 3 Z Y T H J P Y U J X W D U 3 T F B Q U 0 V w S 2 9 s b X p a d m o 3 K y 9 Q N j Y 2 O W p N Q m l Z T 1 h P b W F i d F J T Y 0 R V d l h 2 M 0 8 v T E R 0 Q 1 c x Z U N y T G p o M D d U S V V 0 U m U 1 S E J v T U J M e S t 2 Y 2 x k R 1 Z M Y m s 1 R 1 F p S X l Q c D F x M G J E U m 8 w N E 1 V W F g y V F l z R 0 Y 4 O W R W W E R C M D Y x T l F 2 T V R H U m l J Z 0 l 1 b l h y V n F y K 3 k 4 V 0 x G N G 1 J a U t C N T g r Y T g r Z W F i T E Y y N n R G T G 1 0 b W 5 U S n J L e n M 4 c z h l d n B H S 2 l 0 N G N I T n p v M D J i T m d 3 Y k 5 v e X h Z O G Z 5 K 3 V 1 d j Q r Z m 5 4 N F F K R T V n N G N T S X R X N 1 l z O T k 0 V k s x Y l F z V 0 5 I N n R h d G E y c H p k S F F F d 0 0 3 T 0 R p O H Z M O T U 2 N n k w O F B U M H h H b z I 4 K 3 V x c m p C a 3 p o b z R k T 3 d K d z d 0 d z U 1 c y t m Y j F h M D E x T C s v d j Z z W D c r Z T Q 4 Z V A z O U h n U 2 t T S 0 t Z Q V J F Y m t M R 0 k x R 3 J s N j l 5 c 1 d M R j d s N D h T S X B L U 2 1 t M V J o M m R u Y l V y b D B i Z j M 5 L 2 F 0 Z X V U Z T N h d G F s W n N 5 W l d W b F o z Z U 5 Z M 3 Q z a n h Z d H E w Y V V P Y k 5 t M U t 6 Y m N x a X Z E b T V 1 W l d h R 1 h O O V N w U 0 E 2 W k U 3 O T Y 5 V 2 I 1 O E 9 U R X h N V n k 5 Z X B W Y X R X b 0 J 4 Z H Z D N H V M a U 1 C Z 0 1 E Q m t 5 a E F N S E R y Q j U 4 K 1 l i Q m p D L y 9 m W W J Y M y 8 5 T l R Z M k 5 r e W F O S W w 2 O W V y U m 8 w Y 1 B J a U 1 q b V R K b E N z S E J 3 Z m o 3 K z d O N T g y Y W c v T 0 s v S W l L M 2 F 2 N z g r V m h a V 1 R G O C t I Q U F Q R D A 5 R 1 R a c 0 d B c 1 d M S 0 J C Z 3 d i M D d O b V Q 4 K 2 Z Q O D g 0 N z c x Q z N i b D N l Z X V 1 d F V t T j R l S G d 3 Y 2 V K R S 9 2 c l h 2 O T V T W U Z D Z U 5 X d l d V S 3 R X T F F J R E F 5 M i s 1 O E t G Q z R T R W h Q R E J C e C 9 n N E 9 C d 1 c 4 L 3 Y x S 2 t U b l R w M U l q W T J G b 0 E y Y m R x W V R o b H l k M 2 Z I e D h j S G 8 5 S E l t M i s r e V l 3 W k 0 4 e n U 5 Z l B 6 b z E y N 2 R x W E d 6 T X Z M d z l m W G w w V 0 x G c G 5 h T W p J e U 1 C c U 5 l S H Q 3 N C t i b U J o U 0 h Q e V Y 5 a k V a a m h U N W t L V G 5 o N n N D Q k F 3 c G d S T z R D Q 2 1 C R V J P N l F h O W V 1 b V F V d X V i b T V B R G c 3 T y t Q a j Q 0 T 0 h o d 2 R 1 Y m 0 2 M y 9 V U G p u W k t S a 2 N I W F g z L 0 5 5 c F V y Q 1 E 4 U H I 1 W W Y v S X h H W T d X d X J I R n p j N k 5 o d z R h Y 0 9 u V 0 t 3 N G N Q b X o 0 S j N y N T l P M 2 w 1 Z V R S d j N w e U F n Q U E 4 U E R 6 W X Y z O C 9 G e T l l T F B m a 2 9 t K y 8 v U m F q M G N o T E w 3 M W t P b 3 A w L 1 B q e D F L N W R t e F V y V m p C O S t u U 2 F O b T F L W G w 0 Z U R 6 M z B F Q T g 4 O E V C M X Z V M F J 1 U S 8 4 O E 1 N U D d O M j d s L y 8 2 c i 8 4 e V c z S H o z S F B Q Y 2 Z U b 1 V l Y k 1 t Y 0 9 K R X l m W X V I R W p o W V d G d l A v K y s r V n V x M 3 o w M F V j c m R X N n h z Y k d j U G 4 y Y W d R T U h X a H p x N 0 4 2 O W 0 v Z m Z m N S s 4 d k R 6 U z B 0 T E t M W E J i R V V h a m t l K y s r d z R 2 T H k 5 O G Z Y M 0 5 p c T F E O F R h c H V M a T R V d H R a Q n c w Y V Z P Y j M 4 d D Y 5 Z T V m N 3 J P d V B 1 Y j V l U k V R R W 5 w N m V G c y s z V W F O R 2 V I c D Z z b T N i T m d Z T U d H Q z Z G a H N i e T d K b H l 4 Z z l l c l N D R 1 p G c X B B Q k d S S 1 F h c G F l b m s 1 U 1 V 4 S m t 6 W j d o M j d S b 0 F E Z z R P M U t 0 W E R 3 O F B E e n c 4 U E V 6 T G t 1 O T E 4 Z k h 4 R 0 k x R 0 h C M G Q 4 Z l B 6 c S 9 M b l d W b F o 0 Z U R n d 1 B m Z m Y x L 3 F t d E Z v N U 1 j Z m Y r U 3 h 4 e D R y V m N l Z 3 h O T l B Q M j F S a l l V L z h 2 Y j I 1 d F N w V T F 5 O G V O S F V G a G t a Q 1 V D M 2 J 0 M H d H Q X o w N 0 5 t V G x T d F h z b X J W c W 5 J T E V 2 Z n Y z N S 9 V M U 5 S U 0 s z M k d E U n V H d m I w O V M 1 Y 3 U 1 Z k R o d 3 d C b V d 3 R k V S R z V Y W W 1 J a T R l S G g r U G 4 1 O G V L T E w 1 Y T Z Q b T d j T 0 J J U 0 V s a X h Z Z 1 V B T T J i T U 1 B W E Z 0 N n V v c U l q O C 9 I e n M 3 T 3 p J e j g v b n l K R W p w Y j V P c j E y N 0 Z v U E J V T z d S M U N W S 2 d v O G R P M 2 F 3 Z n Y x N i 9 Q M z l D U W 9 L c X B U d 0 p T T W p n M y 8 5 N j E v c z N M b V R r S k F R R E F h R E t W U T V k T 2 d R N 3 U 3 d T d O N j l H M G R I U j d P d F J r Q z V I N l J F U k V T W X Z j N 0 9 6 b W J H a k J r N E 9 U b H g 3 T m d 4 K 3 Z i d F M v L y s v Y z M 2 b E t 5 S 0 t a R 2 Z u M i t x Q m Z m Z G Q 5 O X g 5 d X h a e n B 3 N X c 1 a 3 p a M m p W c W h W V H A w N m x W N j l l Z l B u b G x 5 U W 1 K c H J D b H R P b l Q v U G J i N y 9 k M H Z j O U V i b D F D b U J F U k t y W T F h d F h T V X B L S W l r c G l X d l h y b U V 3 R 1 B E d z h L Q n A w N l o 0 Z W 5 x Y U h h W D V a e E l Y R n d k Q X k 1 W X R 5 O X d 1 V l Z s R m V O U F M w a m h 5 N U F o c j E 2 N D F m V E l h S F I x T m p S b z F U R X U r V j Y 5 Z X p Z S U Z D O W l 4 W X d m V H B r M H J N N F J a d T N Z d E J 3 N G N J R E l 5 c 2 t M Y m U x S l N V Z 0 J N U z h J V E V 4 T 0 p q W T N G e H N i R 1 Z L e n h x Y W V l N H V 1 d n Z 5 W X l N c E t C Q X d m a T d 1 N W V h c H k v L 0 9 V d l R K c z J y Y 3 c v c S t l Z W U 0 N T E 2 O W F S a 3 B K Q z k r N 2 R D U W d J c 0 h o K 0 l p S T N r c H l j e k R 2 d n Z J T z F 0 V F h C d 2 N I V X F G S E R k Q z A 5 U F o y T k d 6 Z n k z W G Z m a 1 p L U 1 F x Z E 9 u W W l Q a j J m b X p K a z g r d W l q U F B Q T U 0 3 Z T l l a U l y S z R 2 K y 9 m d G p N Q m d 3 R 2 8 w W W p V Y X p B d U 9 w c W F s c z M 3 N m Q 5 d T N i V T c 5 K y 9 S d U 9 0 V y 9 m U H F E N C s w S 2 Z Q b j E 0 L 2 Z Y W H p k N V B p Z n o 4 Z k M 1 Z n Z t e l J W d D Z D Z 2 d J K y 8 v e H o x c T F i a D l G b z V P M j M z e m J W W m 5 G M m R 1 Y U p K N T V n K 2 Z M b G Z Q S E Z G e m c 3 T y 9 Q Y W E 2 O W h a V 1 d G M F d p O D Z k a l h y M l N K a V l r a F B E d 2 N H e H N i W n M r Z V R Y e D h Q T E 5 t e l N J O V B a M l J J M G Z p N n V w c T Z y d G d 3 U U l T R W h J N G Y v N D h s e T V k T W o w c l B E d 2 N P e n M 3 N n R l d m o 3 K y 9 2 M m x W N W p Q U F B N U H E x Y X V a U D M 4 K 2 9 h R 2 g y T m p Z Y 0 9 U S U V h e X N y S 3 J s Q X h J U i t m O F V 3 S W l J V k l G c j E 2 N l p R c G V y V j Y 5 a U 1 C a H d k M 2 V u V 2 J O b U 5 H a l F B R H M 3 d X p z O X h T b 1 h I e D h Q L 1 A v O T U z O V V X V n V G T m 1 6 W X d K S W x T K 2 p m d n o 5 a n h v d 0 J J R G c 0 b U Z x M W F y R j Y 5 V 2 9 B K 3 Z i d H k 0 N G R P N G l P a m 1 i V 3 J G b T g r K z Y 3 c G g r O D g v T H l z T F c x S l R N e m s 1 Q 1 F F S z V l d l V x T k d q W E t Y V U l m R X h O R F F r S U N k b l o y S E R 4 N G t D T k h q Z 0 R G a F E 2 a H V P N k 4 w V 2 l r W j g r Z X B o K 1 l 2 Y n k 4 N k 5 h d E c x d T N i d V h m L y 8 1 M 3 F m b 0 F K Z j c 0 e V d h S j B O Q l F V b E p T Y 0 h S M F p Q V G 8 w Y m Y 0 S n l V a V V 0 c T B h Z E 8 0 Z H U w Y U l T R W h O R 2 p R Z 0 x T M E 5 I Y n Q y c 1 c y Y m R 2 W X U z Y 3 Z o W V d G Q k F R R U V C U V V S T 3 Z X c m N u S X l H R F p z b V d z W G J 1 V 0 R S c z I 0 T 3 Z y U z V j d V h X a m R 1 a l Y v K 2 N 0 Z n N M Z T N y O U R 6 b l o y Z E d U N T h P T m 5 a M l J p T l J w e W N u T X p x W m E x Z n Y 1 N 0 N 3 a 0 t M a n A 2 K 2 N P R U N W b F p X a k J z M 3 p 1 e m 8 3 S z F i d D d K e D Q w Y W N u S n l v V W F N R 2 l Z b U p a R 1 J r V 0 J R K z J O a l l Z R 2 R u e D l O U F A 4 M X p 6 e j F Y Y X R 2 V n h J a 1 R t V E J o Q X R l d V h j U E J 3 U U V i R 3 h 2 U z B 0 S 0 l p W W 0 1 N F F j c 0 9 U a z V I R G x 5 a E g z N z l 2 S H J y N z l 5 O X V 4 W m 5 u a m l D V W F Q S G 8 y a m 9 5 T W R P M 2 J r a z A 4 K 1 l k N j h l U X d a T W 9 R d V h i c l F 0 b T F i d W 5 m d n p x V k x s e m g v L 2 p 3 T k d 6 Y W t T N W N 1 K 1 B q N D R P M 3 R q Y m U z T n g 0 Z U h x V n F 4 T G k 2 d X Z M Y W E 2 O F J I a D V P Y 0 h B d 0 w 3 e n d B a n Q z N 3 F S W n M y W V Y v d n N T a 2 R 1 a k F F W k V w S k l V R l J W e D V z d 1 p q a D Q 5 U 2 1 w c U t s Q m N t S z l 0 M j d Z M G F O R G d 2 d m 9 o e D J n M G 1 y Y k x s S n p l O D B l V l V Z U z N a R 3 N S d 0 J O U F B G S H U v Y m E y d H N 5 Y 0 9 a T T M z b m l E N 2 R 1 M z g 5 b G 5 u N W x X N E N 4 W X N J Q m p 4 N D d 4 O T c v L 2 5 X b l R w a k Y 1 O G 1 U b X p a d E h y V n E x U 3 A z d U F j V k x 5 V C 8 3 N 0 R P e n R z Y 2 Z m N X d I S G 5 p Q U x W d T J z R y 9 m U G 1 4 c 2 J I a n B w W m Z N K 3 J 6 N j Z x d n M y T E d E S F R 0 M n N H S E R o a H Z P O T N v c l Z x d 2 d L a W 9 L S 0 s 0 S l U x N E 5 t V n M 5 Z m x 0 R T d t O G p S b 3 d n U H o r Z m R 1 M 2 E 4 Z E 5 Q U C 9 I K y s r O E R 4 V i 9 y S G 4 v O G N a N S s r b W 1 6 V l M 3 T 3 p z N k 1 H V E 9 H Q V F N R z h N M D M z L 0 R q a n o r e V l z V U s v U H o 4 Q 0 E w T k x U W C t D e S s 4 d 0 Z O U F B Y W E R P U X d j T 0 x E T T l z T E N R b j c 0 N F F j O F B U M U 5 x M D V 1 c E c v Z n Z y U n Q y e F p 2 Y j I r e m R u d D d l N k t q b z A y d n J h e X N h T k t r Q 2 V Q S G o 3 L 3 B t R 0 R a d H M r a F E 0 Z W F 0 Z 0 t W S 0 d z N 1 Y 0 b U V o Q V F t V H B 5 S X U 3 c z d n W U d C O U 9 u V H A 5 U l d L V z l 2 Y j h M Q 3 d 0 a T d k e T l y M T Y 1 b D R j S 0 Z k T 3 Z X a m F D Z 2 9 B c W Z k d G l 2 W H o r d V h i d E d S R V F F T V R F e F F N V l d v b 3 B J N V Z B Q U l 5 S n l t N 0 t 5 c 2 p o M j d C Z 2 5 U c H d n T n p l W G 1 q V n J F a E F R Z 0 k r U H o z M F Z 1 b H d 2 S V N H Q n p N e E 1 i R 3 h z c X J S W W J F e E 1 E T W 5 K e V R 6 d 3 d B T T B h Z E x r a G 4 y Z G 5 a M l p O V 3 N X N G V I a F p v V U l r N U t T T 0 h U b 0 V K b V p t V H o w M E V P O D h j W W J m U F R S U j d 6 M z N u d U V o W V h S d U h G a n M z R W V l T 0 F C Q m d 3 W V F G N W V I a l Z y M X V U Q k J 4 K 2 t Y Y n Q y W E x o d 2 d Z O C 8 v a G d v T H J o W X I x N D l z L 3 Q 4 Z k h 6 b z M 3 O C 9 x M W F 0 S W l 3 c 0 R H O X Z i M X E x Y W 5 Y R E 9 Y L y 8 v Z m N z V 2 J J R U t Q N 2 h 1 U 0 t u Z j R p S V d P T D Z v U G 5 S U n g v b D d O b X o r U H I 2 M H J s e j V 4 d X U x b l I z Z D J m T W 1 E R z g r d X F y Y k 5 1 M m p i L z g 1 U z l s M W p w e G N Y R X B 0 M W p 2 e m F T b H B m S F V V M C 9 S d k h s e m l 3 T 0 h Q N F l 2 Q U 8 z Y n Q 2 O V E 2 Q S 9 R c z J k U G k 3 Z m 5 H Q X d H S m s y Y X h K V X J W e k F h a l Z o Y l c r U H Y 3 M S 9 t O T c 4 b F M 1 Y m c 2 d X F L a z V N V H k 1 Y 3 Z M e m R V d j E 2 N 2 R 1 M W 8 x N j R k Q l F V R j V k W X h z O F J M T D c x R V l H Q W d N V E V 4 M U t 0 W G o 2 N W R 1 O T d 5 V 0 N K e W F 4 V E F p S W p j Q X F Q U n l J V U x G e m g y N 0 J q b n p w M E R p c m V a K 1 B 2 N 1 c v V E Q x S j l k e V Q 1 O G Y z L y 9 T d G x 1 V l Z S V V Z H Y j c x M T k v R F J S L z Z u a z l n O E Z R N X J I U 1 h s N W V 6 S m 8 x e S 9 T N n N M Q 1 F 4 T V J F R E F h R G F R d l J r M D g r U 1 h 4 O F B K R 1 J r W H o v L 2 Z l T U d 6 Z k 9 i Q X d i R 3 h 0 R 2 p S c G w x c G F S a 2 N F N z c 3 e E R a b V l t V F p v M E t m Z l Q w b G R l Z V l V O W U v W n c 4 d V J K Z 2 9 L Q 2 1 E R m p S c m 4 x W E Q 3 L y 9 I T l R n Y 2 F l U F h 1 Y X R s Z F Z S R T V P R G t D R l B 5 a 1 Z r Z n Z Y e X k r L 1 h L S C s 5 d m I y d D N U c T B l d X Z 2 O D d y c j c 5 K 3 d 6 N 3 U 3 d T Z s V m h O V 0 Z 4 O G Z I M 3 g 4 Z k N 6 d T M 3 M T d k N H Z I T F Z I U m 5 4 Z H V K M 3 d w N G V 2 c m k 2 K 3 Y 3 M j J Q S X l L M 1 J n R 0 1 p R W d G R k J R V W N P T E V D W T R l U F V w R 1 J n Y j I 5 d m E w Y U 5 H Q 0 p r M m E z T F B I U l Z l R n Z Y d j N B d H g w a F V k W m N u T n p z Y l c x T l F z T n R t N 2 R D b U M y b i 8 3 M z M z O G 5 O a l l X V j F k W E h u b m t F Y k 1 4 M 0 5 6 Y 1 N F b E p Z Y 3 V X T G Z U b z B R T n J h K 3 R T e j B s U F Q y Z k Z p a F Z r W k d U U X Z I b H p u S n l j V E 5 m R 2 p o M U x p e F l 0 e k d v S W x D Y 2 p J N E 9 n b 0 N C T 2 5 q e E p 6 W m 8 x b V R G a l J y a y 9 K T n Z h M m p K a n h n e k d q a D N M M W F 0 W E N R b 0 t Z d m p 3 N G Z U c j E 4 L z B m b k 5 5 Y 2 d n T E N 6 T n R P K 3 J S b 3 d l V E o w K y t h W W l T a 0 p C Z y t q T n l j S E N n c 0 x D U W I 3 N z V C c 0 N z Z U t P S W l J a U k z Q m t L W U V S R U x G Q l F V T U R 4 N D h j N W Z Q Z 3 d 1 Y m 0 1 d U x t N T B i c D F h e G 8 w Y U d E U k t R c j N r N X l j S E x N V G t D b 3 F O R F N V c U t n b z d P e n N x R k d q Q m d V R k J h Y V Z I T m N I T 3 E x Y n Q y Y j I 3 T m x r W j J l W E N q d 2 V m d m h o V n E x Y X h l e l p z N W s 5 Z S 9 Z T m 4 y Y 3 d H R X J W b D Z s U m 8 0 W k Z K e U d W b k I 2 U 2 x K U 0 V 2 Y j A 5 S V N F a H B i W W U v W k d Y b H h m L y 9 P Y y 9 t V H g 1 T W h r W k d Y e n l 5 U 2 U 0 d X J y e T h N T V B j L 3 o 0 Y 1 d i T m 1 t V X F V U H p j Y z g 4 e G F 0 U W 9 p M W F 3 c k Y r L z N u V D g 5 U i t W V m N 0 R 1 J F U k V S S 3 F Y Q W h n U m t S c 2 9 L Q 2 p n M k x G a k p D U W t r S n V i U z c x N j l X a l Z x c F Z X R k 5 4 Q V Z s W V c z Y n Q z S n l Z b X B 0 d 1 R r R z Z r Y W R P b W J O N j h t Z H p j W E h K e m M 0 S G l R Q 1 F n S U l E a H c 0 Z W I r a G t N Q n R x M 2 I x L 2 1 H T U 9 H R G F O b X p a c n M y Y k 9 I S z F l d W x O b k g x d G F X K 3 Z Y c j A 2 Z F B I O U 5 4 M V J W M T d O Z 3 h 6 c D Q 5 a T Z P a k l 5 R W h J U m F 2 K 0 d u Y X R D b W h v Y U c 4 K y s 2 N 3 R H L 2 Z u b 2 N m Z n R n M H A 5 e m N Y Q n d k S F h u e n p U Z E x y Z X k 1 a 2 N h T k c y T m x a V 1 c y W G N 2 R n h Z V 0 9 I V H N 5 Y 3 V U S U N y M H Z F U k V S R W F s O E J x T W x o O V N M a U 5 4 b j d 1 Z m c 1 Y W V m Z n J x b C 9 m e C 9 a R F F h e T F 5 N V V i S z Y 0 M l o 3 N n d z T E N 5 a 3 N M S 1 N v c U F n N 0 8 3 c z d Y c 2 V r c E 8 3 T G d n V U x 6 T n A v K 3 V r b i 9 Q e j h T a F h y d F V S R 1 J n W U 9 E Z z V t V z Z T U 2 s 1 T X h H Q X p V c j E v L 2 x 1 Z G E 4 c T I 5 c 3 Y v T U t 1 d S 9 E V X Z 0 M k x H R G 5 U d D N N b U h D a E d w N 3 B v a U l p R W h W M F F v W U V a S H J G Q l l X Y 3 Z U b z B m c 3 l l S 2 x z N W Y z e W I y b F J R M n R y N n p K c n Q 5 d 3 B m d 3 h l U 3 R 4 T 0 l I R j l U W n N T W G w 1 Z X R 6 e G V p V H N k V m 9 t S W l J a E l h U X B n U k V U K 3 o 5 b X p a e m x 3 N E F D W m 1 a b l V x M W V Q b G k x Y l V y Z H U z V H M 5 T F J F U k V S R V I r U k 5 R Q U N N a T k 3 M n J W N j h T R 3 h 2 T G h R c 1 h x R j I 3 T m o x N z l z V E 5 6 Z T F P V D B 0 R V J F U k V S U D V F R k 1 D S X l I M H J Q e i t m U T R j T 2 N m V G 9 V V 3 h 0 Y l d u W H J o M k 5 H e m Z X O W c w U k V S R V J F Y W w w Q 2 1 C R T V M N W p O Q m 8 1 Z W Z J a 3 Y v L y t P M 2 w 1 Z W Z q N S t k R 3 F W U 3 R z Y l c z d j l O U k V S R V J F U k 9 S U F N n R 0 1 p T n h Y T G w r K 3 p O N j l l N 2 w 4 K 1 R J Z U h o N E V C Q V R n N H V K e X A 2 Y 2 x J a U l p S W l K L 2 N n c G d S T 1 M r V U Z S V V J I e D h Q U E h 4 O F R n N E 9 O Q z V j M m U 4 d m I z d j l M U k V S R V J F U k 9 R K 2 9 R Q k d S U D c w c m x 5 N X d w N D l l N 2 h 5 N V F w T m 1 q V G h v W W N l d 3 N a R 1 g v N U V S R V J F U k t U N j Z E Y 1 F F Z m 5 U S 2 l v c T R 2 R G h 3 O F R G e F d G d m I w K 1 B I a j N 3 O V B T O D A 5 T V N F U k V S R V p I N 2 t B S V l F Z m x U U 2 s 5 U F o 4 K 2 V Q V n k r Z k p s R 2 p S b 1 J F Q k J B a l J v M T d 2 U z B S R V J F U k V U a 1 B x V U F S a 1 Q r V k l 4 R 2 8 y b l Z p N j J 0 T G Q y N m R h T i s v Z n A z Z W x v a U l p S W l J b k t m V X d B a k l u O G F 1 Y m 0 1 N 0 5 x M W l 3 c 1 h M d U R y N j B 0 Q V F J Q 0 9 s a F l S R V J F U m t i d U N B a G d S K 1 Z P N G R P a 1 M w Z E h S N U 9 m b j A 2 b F R K M 3 g 4 Z k 8 3 M G x F U k V S R V J F U k V 3 V X d J a k l Q Z S 9 J a 1 N Q O D l 0 d H Y x S 3 h a a z h E Q V F H c l d y S G 1 u c H l R a V d k U m R i Z 0 F B S U F C S l J F R l V J a U l p S W 1 K R 0 F Z e U k z T F B 5 O C 9 Q W n M y Y 1 B a O C t l e G R m W G w 3 W n Q y K 3 A 0 Y V J F U k V S R V J 1 U 3 Z w T n h V U n V T Z G R 1 W E t G b l R 0 M 2 t w V 1 Z S Y n Q y N 1 d q U 3 B N b W R u d E t m a H J X M U 5 Z V 0 Z o V m h i V z k v c H F j a G R S U D l O a U l p S W l O d 2 V C V E F p Y 3 M 4 N W R l b 1 V N V E V 4 T 0 R n N D h N Z 2 p q M U N u V H A w N 1 B h V S 9 G U W N I Q n p J e U 1 u Q n h j Y m 5 U V T V H N 1 N F W k d C b z Z P a m 5 k N k d p S W k 4 d i 9 Z d S 9 P d 3 F z d j g v K 0 9 2 d z Y 2 Z 0 l J c 0 x n c m p 2 M j J n S 2 1 W c G 1 0 b z A 1 T 1 p Q V G 9 w Y j J y Y W 1 w b V p w e U x E T m J 6 T k x N e k N 6 T G N p c 3 p U V F J 6 M G x L V E 5 K Z k p 3 V j F U R T J N V U Z B W F p C V 1 E v a C 9 Q N 3 c r S D h Q T E l y O G d I T z g z R m R Y d U 8 1 U D l 2 N 2 N F M E N y M 1 B m N 3 h 0 Q W 5 V V U F B N k R P c 0 Z x d E 9 u Y n N t S T R m U D Y 3 Q X d F R D E 2 O W V Q W F k 2 d W c 0 Q 0 F B T V h I e H h Q Q X d F N T h m T H o 4 L 2 Y y T k x n T U F B S 0 R P Y 2 p L N k F B Q 2 9 E S X Z G b 3 Q y N 2 Q r d j Q 4 Z V B x M 0 x t e k J n d 1 l R U G h 5 b l l T R W h D Z z F O V l h w N m V s R 2 w 0 S m F J a j A 5 W G F t c H F X c m R 1 c l h S c F F B Q U F O U l p C R E F B Y X I z O C 9 I e H Q z N z V k W j g r Z V Z k K y t m Z F d q U n c r W l R D Y W p 5 N n E z W E Z 4 Y z F M V n J W e D A 5 Z X B R U U J r c F B U O W Z S b z B m V n R X d F h l c 0 F B Q U F C Y 0 E 1 W W d B Y W p W c 3 J L e X R I U G 5 U d V h u N T J 2 U W 9 F R n E x c X l a M F N V N U J G O W Z Y M 1 h y M W s z S G p o M l R u N S t m Q W d N R D V l W G x 4 U y 9 n R H N K a X N l a m l 4 W X V L a j Q 5 W G F t c X F 1 b l h y S m w 5 Z l g 2 U E x B Z 0 F B c U 5 N S V l B R F V X a 2 x K U 2 R x M W E 1 Z G N Y V j E x N j Y y M z B w T 2 t o d m 4 2 K 2 l v c 0 x F e W 5 U N T l X V k Z T V W N u S n l a T E Z Z a k M 0 T E 5 j R F o y V m t O R 3 p h V X Y 3 K y 9 3 c 0 x D M k 4 0 Z E F B Q 2 d H d k F U R l l C Y U t U W T J W d n Y y N 1 p P U G o 0 O E d E a H d v R H c 4 U G 8 w d H l T Q z R 1 T G 1 y W H J w M 2 F 0 V 3 R u Z E N r Q U F B Q k F u V V l B Q T Z E V 2 l Z N k 8 x c U Z E a H h R W U d L a l E w R k E r Z l F j Q U F B Q l E 1 L 0 Z i R F l C Y T V m a n g 0 e n A 2 O U t q Y X R t M n J Q b j M 2 M E d 3 W E F B Q U F R T D F B Q U F P Z z F 2 a m x s M T k w N H N R S m R l a l F R Y j E 3 O X p h N k h B Q U F B Q U N v T m d R d 0 F B e G 5 0 V n A x O E 9 C Q m 5 U e D V V b D I 2 Z E Z I M z d 0 M k 5 M Z 2 t B Q U F B Q X F o V U J E Q U J E V 2 E x V z d k d T N U N 0 d 4 c 2 V y Z X Z i d T Z k T 2 x p Z E V r Q U F B Q U F V T z B J W U F B W X B x a W 9 T T H Q z N z l i W n M y Z l Z 1 M 2 R 2 Z G V q U X d l a V N B Q U F B Q U 9 D N m N E S z Z B Q U N P c W F p b 1 N M d D I 3 Z E x a c z J m V n Q y O W Z 3 a G N B d F k 3 V m F 0 V z Z k Z X R V V k Z S a 0 c 0 d U t p b E p P V G 8 2 Q l Z W M W l z V m c w Y k 5 n d y 9 m V F R U O W Y x T 2 R I U j B W c T d k c T N 0 U F V k R l J X b n A w c V h Y O V p r Q U F O U l h 6 S U F C V U 9 P c 1 Z x d D I 3 O T Z 0 O C t m U H E z L y 8 v Z 2 9 K Q 1 R H N k p B Q W 9 Z Z W Z P b m Z y N D Q 0 O T F 3 d z A z S 0 R B d 1 V L Z E 9 u Z E k v L 3 Z F U D N Y V F R U W H I 2 N m F k d D V 6 V n A w a 1 F t a z B t c H F h a 3 l t O D I y Y 1 M 4 d k w z b D Z l d H J k Y z l p d 1 l W V 3 F J V E F 3 c 0 5 L Q l I z N S t 2 c l p 2 M z E 2 c G M v d j A 2 U 0 4 v Z j M 4 V k Z S V n A r L 2 J 0 R 2 p K a 1 N L b m 5 y V j Y 5 V 3 J 0 M z c 5 W W R k O X d o U 2 R x O W U 3 Z S s v U E p M Q l F R R T Z P N j c 3 N j d j b X d B Q U F K S U l Z Q U R V T U t 2 V n F y M T c 5 K 3 J z M m J P R U x 3 Q n F y Y 0 x D U W k x Z X Z G a D M z W F d Y Q W d N R F Z W a F l x S m t 6 W j h w a X N X a k h q a D N h c 1 d P S D d k e X Z 2 d n B L L 3 Y 3 K 2 1 q U n B r b U p q W T I z a j Q 4 Y U 4 w K 2 p S b z B 2 Y 2 U r S E N o U W 9 P R H E 2 d 2 h q M T c 5 d W l U V H o 2 c G R N M l p t W m 1 h T l d 0 V 3 B j N m R Q b j I 2 L 1 A z O T l j M D M z K 2 p U V H o 5 V m F t c X E 3 c n Z 2 U H J 0 e l V s T l R 0 W F B u V H Q x N z c 3 M X E y T E N o S k d u T W 1 E R 0 t q S X p V a W h V c m R Q d n R 0 O H Z G a F I 4 b E F R Q 2 9 M T D V y Q X F o U k J 3 O G U x T 2 5 U c D l X b l R 4 L 0 N G d 0 M x M W 9 v V k s z V H g 0 a 1 d O R 3 p k T 2 t q U n Y z a n h s W j J m c j A w O C 9 s Y X V y c X l U c G s w O C t V V X B L a X Z 6 O C 9 D U k o v L 2 p I U C t 5 V 0 p 3 V U Z C W l Y 2 N z J l Z m Z W W W 1 r N m 5 D R 2 l 3 V 2 k z e D l m U 3 R k Y z B C Q W d D S W l J a X A 5 d m l T T k d E R k N X N 2 R 1 M V l J R k M 5 U 3 F W U 3 Y x N z k v Z m R t e k Z p a F V 5 b T g w S 0 R n N V d a R 1 N r Y l h 6 W X N H S H k 5 U F R V d m 4 z N z d P N 1 Z 2 W H Q z Z V h s N V Z l b j V B Q U E 0 R W d J W U F E W G 1 5 S k V q T 2 5 u e X B I c j A 2 S 0 Y y N 2 R v W l h R N k F P c 0 p x d F Z Z c X N L Z 3 V S N D R j M F l v V k s v V F B m L z V U M 3 Q 3 Z V d y M T Z 0 V F p 1 M 0 t o S m t 5 Y l p 3 c G Z N e k V 3 Z E 9 I Q k F U e n p 4 a E 0 2 Z V B h d W d v Q 0 I x N j l h d F V 2 Z W Z O M j l l c F d i Q V J F W k d h d j c 4 K 1 h a a m Q 5 e H h o M T F Q b X V u V H A y d j Y 5 T 2 1 T V k 9 Y d 1 J a T G M z T n o w M m 1 1 d j Z j a 2 5 u O V N N R 1 R N M G I 5 N D h 0 V 3 p a V W 9 t S m l k c X d Z W U 1 r Y W M 2 Y 0 9 a V z Y x N X c 1 Y z l T O W U v Y 3 E x d 0 F B Z 0 t N Z 2 d B R l F J N D R m U D Y 2 b 3 F D a D E 2 Z E p G b l R 0 M 0 5 y b 2 N B S F d B b T V 1 Y k p D a 2 p J M E 0 r U G o 0 M T h z e k V 4 R V J O b l R w V k F 3 Y 0 8 x T E J o d z V T U W t L R H c 4 S E J a c l Z i T m 1 E R 2 p 4 U G t m Z m Z T U k p H b m R 1 b l Z x M E t C Q n B a N 3 g 2 S 0 9 Q V n J x Z X d N Q k F 1 O W V M R m k y U 2 R P b m Y x R m 1 6 W n V t S k o 1 N V F h R 2 h v c G U 5 W G 1 t Y k 5 t b W 5 D a E F t Y U 9 u V 3 F O b T d j c U 1 j Z W U w e n o 1 c z J U M l d 6 V 0 g v L z R S N D B k T z l i d S 9 K R W p S M n J V c U Z G N j Z L R 0 g 3 T W F M b H l r Q k F J R F N F Y 0 F B d U 8 3 K y s 5 L y 8 2 d W p S b y t y U W 9 R T 2 Z q Z 0 t v d E 9 M d 0 l T a 3 B x Y 1 l D b U F Z T k d p Z 2 9 L R W d U S m t 4 U V F r S 0 N u b n p 5 U 1 g z O D h j Y 2 F O M j Z j b G l 4 W m 9 1 R G d Z T 1 h t N W 1 y T W 1 E R m F z M m F O a 3 B P V F N 3 U V I 1 U m t 4 W W 9 R Z W V 1 a W h T c j J m M D Z k U D Y r Z W Z m N 1 l i S z U 0 N V U 5 e H M x O C 9 Q c j F L e m F T b 3 l j T 0 J B d m Z u b W 0 r c m Z 2 N y s y Y j k 5 d V c z T G s 2 d X B h N n J L a X N z W U J B R U R a Q 0 d B Q V h G Z X h z Y k U 2 Z V B D Z 1 d y Z H V y V j Y 5 Z W h s Z E R v Q T Z w R V d M R m d v S U N O R H U z Y n Z W c m w w N 0 9 U c z d Y L 2 R u T m 0 3 Y 1 d M T m 5 6 N W F 6 c z d N V 0 w x N n N U c D A 2 c V d Y T G x w S 2 t m Z n Y y S 1 N Z b V J v V 0 Z o V E t i e m R x e F k 0 Z X l z c k l r U 1 V l U E h s V j h m S H l K K y 9 Y c j E w K 1 B Q U E t J M 2 R p N m R l d X F W T k 1 Y W D N 4 a H E y M 0 5 t a l c y V 2 k 1 b n R W c T F k Z X Z X S 3 Q w M 0 x D e k 1 i c G V t M E 5 C U U p T W W 0 2 d j M z M z F l S E R o M F V I U j J 0 b 3 F J a U Z S U V V s T G o y e W 5 F b k p 5 Y 2 E 4 Z 0 l B V U F H V D F X c T F H b D B F Z 1 B v c E 1 U R l J P M 2 Z 1 V k 1 1 V 0 x S V V d G b G F q U F J 3 Q T F B L 0 p 5 Y 2 4 2 O H N z d j F h T k h E d z B a T X F S R 1 F o a n A w c X l i Y 2 V Q R 2 F j Y U 1 H Z X J W c T V l R 0 R S d W 0 0 T 0 J n d W J x N n l t c T E 2 d l R w M D J y Z H V y V X N G b 3 R P b n o 2 d H U r N j Z T e H M z Y m l 4 e G 4 4 M m J O e X M 3 T z d 0 Y W F u S n l j b E x E a G c y V m x K U 2 t N V 1 B H e U d x M T Z 2 b m 5 u M W Z y M X E z V n N X T k g z W G 5 u b l Z X N j M 4 S 0 Z D O V c 2 Z F d 1 N 3 N X K y s r V W F M R n k v V 1 J 4 O T l w T W N m Z j d 6 U z l 3 b 0 5 E Z F d i Y j c 1 W n B l Y 0 R B T 0 J v K 0 t n Q 3 d I V 1 J r W k d o W G J 0 M n l k L 2 Z Y N k d o b 1 l R d k F L N U t R R U N B a G c 0 Z H F p M W J 0 a W c r U G w 2 a G 9 h R n E x c X l a d k w y O X I r d S 9 L N H N Y T D F a a F l h S G R 6 T D J w V T Z m Y U x V S D Y 5 T k 5 Q Y l V 1 U S 9 2 c l h 2 K 3 I 1 N T U 5 W F h G e W N I b j M w V W J 1 R 3 V N V k x k W X F Q V m R X V n p Y V i 8 r T 0 V I K 2 Z u N U t T V W x S Z D k 5 O T U x T 2 5 U c W x p U k 1 u b H R x R W Q v b n k 1 Z n I 4 O D g 4 c j F h Q j N 5 N V l 0 R 2 p w M H F M c D A 2 V 0 l M W m d Z T 0 h L a m J i c n Z O N 3 J 6 W F g z O W R n d 2 N Q M X E y M z N t b 2 J x O H B 1 V F F B Q U 9 D b 0 N H Q U R W T G p j M 1 Z 6 d D M 3 b F N E Q m c w M F l N Q U F P V G s 1 R 1 Y w U 2 d E c X N a O C t l Y X R H a W h U W n U z S 2 p 2 d n Z 1 d T B 0 Z m R l T 0 9 O R 2 p C Z 1 F K V 2 Z 0 M y 8 v L 2 x L W D h 5 U W t K R W l T O H Z M e V Z G U l V w T G k 0 T 0 t X b n A x Z j U v c H M y Y m J K N 3 Z Y M z d k c z J Z T V V Q c j E 2 K z M 3 Y k l r W F F w c 3 J w e U Z V b G h Z c V B Y c j E r d T I y M j d U N n R X c j l h Y y 8 v V W 4 3 O S s v W H p K a 3 o x Y k Z q U n p W d D J s U W 1 r O G 5 1 U H B m T H l j a 3 B 0 V m x 1 V 2 x x Y V p z N m N x V C 8 4 N F E 5 N i t 1 b W 5 i Z U 1 0 V z d i V V R U Z m R W T 0 w 4 b 0 t D Z 1 V z Y 0 J B R U R a Q 0 d B Q V Z D d X o y Y X g v L y 9 2 Z k t p b 3 E w c U J C Z z J 5 N 2 1 B R E F 0 U W d J Q 0 5 E W X N X T 1 Z r S k N n K 1 B q N F V 2 d V N Y T 2 x x b X R P b X B h W H B u W G Z l a 2 I r L 3 Y x S l N V d X l P d m Z 6 e X k z Y X Z y M l k y a X l U O T Z V O S 9 z b n R 0 T n B z b F N R O D g 4 S U R k Z U d t c n h O Z X Z Y N j h M R n k 3 b z k 3 L y 9 2 V m F 2 W G k y V H l h U U p F e W J v M W x 0 d l Z W Q l F r R m F 1 W E t u d z h I Q z k 5 O T U 3 Y X R P b W p k M j F 5 N V l 0 M D Z a T m 0 v V D U 1 N S t Y Q 0 d o M j d k b 2 x x O V d x V z I 2 N T V h c m V F d 0 F B c U J n Q k R J Q n F Z N 1 Z h R l J r W n F h e X N M T j F 5 e X k x M n p S M E I 0 R n F a V E N Z R k J n Y V c y S n E 1 T 2 1 W b V p p b 2 p J M E 9 U S m s z U 1 c y K z l a U n U v N j Y 2 N 0 5 H N 2 N P U G 4 2 K 3 V y a X h Z d m F 0 b T J i a G c 4 Z n J w e W N I S D M 5 O W R k b H p q Z 3 B 6 Y i 8 r O V M r N z F 6 L z k 5 S k 9 t V D U r d V Z h d F c y W V h X V n k 1 W k t p Z 2 8 w U E x s e X p W N D h H Q T F i O T d j T n U 3 a z V L U y t m Z n V x b 0 t C Q W E 5 Z X V W V U J B U U l u Z U x w T F V v M G N Q Z m Z I R k Y v c n V 1 K z g w Y 3 V S S X U y U G J 0 M j l Y U U V D Q X V u Y n R h a m N l S G g 2 d T h Q R H d F d m R h c 1 d L R l Z x e F l Z W H Z k c z J k U H p a N D l 1 M 0 p m Q U F B Q U h C U U J E S U J x Y y 9 E Z 1 F T V W t K R 2 p B Z 0 F I M E F 3 Q l F K N 1 Z 1 M 1 Z v d n Z m U 1 M y c l p 0 Y X h 0 T F N r c l N x R k d q b E o y Z H J l e n N i T V h F e E 9 p a m p 6 N n k 5 W W N a T W 1 S S W x Y W U F z b G d z Z H E r T F o 3 b 1 V G U l h a S G J 2 e V B E Y z N O d 1 V H Q m 1 y O C t Q R 2 w z b m Z k d W 5 W S 1 M w d l R N O D g 4 V T J w L 2 5 O N j l l N n R y M T Y 1 Y X V Y S 2 w 3 c j c 3 Y n J t N 3 U w d T Z O T 3 Z u O E 9 I R C t 1 T W Y v M W p p d X J D d 3 N C S 3 p Z d D U r K z I w T k d E Q k F n d 2 N Q d G 8 z V j F E Y m h B Q U R V W l F R d 0 F L c k Z i N y 8 5 c H B N b l Q 2 c F h y M T Y y T F Z z Q m 9 D N j Y r Z W F i R l J j W F o z c z l m Z n A w S F R 0 M n J N U j V s O D l P c V V 5 V D I y S m w 3 V l o w e n o z M 1 Z I a n R 0 R 2 5 U N U 9 Q a l V 5 S 2 N 5 Y 2 5 K M G N x V k s 5 V 3 B V N m R 5 Z T d N O C t P Q 0 R l d V d W V i 9 U O T k 5 L 3 J q M y 8 4 b 3 l S c D Y 5 Y X R a U z Q v Q 2 d r S j B k Q 2 h R K z N H M 2 4 3 N 2 J i V n U z Y n J F T 0 F B Q U t C O E J E S U J y R m g 4 Z n I 4 T 0 h E N n R k d T N i c T J M R 2 o w Z V V B U U x W N i 8 v M z N i W C t Q a j Q v W H M 4 O C t L e G N Y R i 8 z e m 4 v O V U z N z U 5 S z N V U G k 4 V 2 l 3 T U R B R W c x N H B i S 2 I 4 R j U r c l N R N U 9 6 d V h P Z E 5 r e F l v V n l z a k k w R 3 V 2 d l Z a d U h h R 2 h v U W 9 L Q 2 x K N G V M a n V 1 Z W N l d W J x N k t p S W l R c z J h T l Z Q b n p w M H I 5 V j R B Q U 1 E V k l Z Q U J j R T J 5 c 3 J L M G U v Z H V O V y 9 l W E w v N z N l K 0 1 M Z 2 N B c m d 1 e j J h e U 5 H e m R x e V p J b E N n N E 8 x c E F o U S 9 U R 0 c y K 2 9 l L 2 Z 1 Z X Z M S k o 4 d H Q r S n V i b T Z z U k k w W l U r S X l L W n N D V U 5 j c 2 1 L U 2 x K Y T l h c z B l R E J n O V d q U j Q 4 U 2 R W L 0 9 a R E p w N U 1 p U i t 2 R E R E L 1 h 2 Z i 8 5 Y k x W c T A w S 2 x U c D N U L y 9 m Z V h l d S t z c k N 5 N z J V R E Z N a k 1 6 U z R 4 N 2 U z d X J j Z V B H N W I 0 S E F B Q W N H U U V N Z 0 t 0 b U 5 w d T F h O W N 1 d W J 1 N 0 t 6 U T B 0 T l N l Q X d C U W w r W G w 1 V 2 4 1 O H V Y Y X Z I b X p D Z 3 N M O W R C R E Q y b m t 5 S k Z 5 Y 1 h I U n d J R U Q 5 Z j c 3 N z J 2 N z l 1 M G F O V 3 F V M 0 5 6 Y z l O d H Z 2 O G 5 E d z h O M m Z W R l J r Y V J M L 1 Z u S 3 N u U G 5 U c z J h T l V 0 c j F x d 3 B 0 N W x 2 Y m 0 2 d U d q U m 9 V R 0 s 4 Y W R P b S t 2 R E R E K 1 h q N D Z Q M D l I U k Z S M G Z M M D l O V F p y T l o y N 2 R 2 b D V l W G w 5 M z V 0 O T k r d T l x M G F h T W V Q W G 9 v T W p K U 0 F R R U J 1 d m 5 t b T B 0 O T V v W U 5 H N 1 J o d z R Z U z Q 5 O T k 5 M T J K T G N I S G p S d W 4 w Y U 5 I b D F r L 0 F B Q 0 9 q Z 0 F H d 0 Z Y Y n M y Z V B z c k 9 6 T l h U b 1 V M Y W J C b E F 2 Z V h o N H l H S 3 h h T 3 p Z c 2 J y d H R 0 d n N 3 c F d B Z 0 F D O T l k W m J p b 2 1 K M G Z E a H c y M 2 p E e j c 0 b 0 8 z d m U v Y n M w U 3 V 2 d k Z L c F o x M j V Q W F Z w e X B v R j A 3 N T l l M G x T U W t K Q 2 l l M n l I M 3 J v S W J 2 W E h o N G V 0 c G t 5 W V d G a D V R Y m 8 5 O T k v d n g 1 N z d M R U s 2 d 0 l B Q U J V e l d Z d G I 3 d 0 5 B R l V S R l J l b k l r U 0 1 L R F E x V n E x Y X R q Q z R I Q U t w V l h s N m V E a D A 2 c E x D d 3 N B c l B 0 V n F 0 d H V V N G p S b z F V c E 1 t V G E 1 M 2 V a S X V i V X Z 0 N n V w c U Y 1 N V l y V l l k T 0 h C Q U Z v d E Z U a z V P Q 2 d n S V V F a E l 5 R l h k L y t P U F A x Y W Z Q b j B x O V R V Q U F B Q V Z J N E F C V U d Y b n o 1 L 1 h 6 c D A 3 M W F G R E I v W H U z Z H Z v Y 2 d B Q U F B Q 2 c x b k 1 5 d W d B Q W R V d D J k c l o y N z k 2 d G d J Q U E 5 Z X p a M C t o e U F B Q U F B S 0 J P S U l B Q l V H a 1 d p M F c 3 Z H U y U 3 M 3 T 3 p 3 c 0 x D N U 9 U R V B 5 R U F B Q U F B V U J u O D l n U 2 c w d m J 2 M z Y v T X p F e m R l T 0 9 O Z G 8 w b 0 F R Q U F B Q U R s S T R B Q l V D b W 5 U N S 9 X N m R P b j F i d D N i L 2 4 1 K 1 J s Z E R n Q U F B Q U R V S 1 F R d 0 F D c D A 4 Z U p G S F R o d 1 F F R k J R V 3 J Y c n A z U j V R Q U F B Q U J B b l V N Q U E 2 Q m N S V V Z G a W 9 5 T W x K d W J t L 3 I y N 1 d 0 M E 9 R Q U F B Q U J R S n h I Q U F D a l g w Y U 5 I Z G V I Q 0 J Z V 0 d o c 3 J O e m M z b 2 N n Q U F B Q U N n V G l L Q U F W Q 2 0 4 K 2 Z Q N j h T S k U r c m F 0 Y X Y 4 L 2 Y y T k x n Y 0 F B Q U F B N m l 3 Q 0 d B Q 2 x 5 c 3 Z M M D U 0 O W V 4 U V F F S 0 F 1 W G J v W V h R N E F B Q U F B M U d r R U 1 B Q k t z R n F 0 M n J O b m o 2 e F d x M E p E U T J V e W 1 Z d 3 V D U U F B Q U F E c U 5 B S V l B Q 1 g 4 O X R 0 d l N r e E 0 x Q T A z M 0 t B R 0 R S b 1 l Y U T R B Q U F B Q T F I a 0 V N Q U R z W k d S a z Z P a l J v M n J Y c n A x Y X R t e H B k R G t B Q U F B Q V V D O F F 3 Q U N 3 S 1 N v c T B 0 N j l l O V d 3 W V V Q M T Z 0 W E w 2 S E l B Q U F B Q W 9 O N G d n Q U Z n R X h V V n B m V D B k U F h y M T A v T 3 p z N U d s d 0 1 B Q U F B Q T l R W U J E Q U J K M G 9 V T E Y v V H J y N y t x W T h l T 2 J E a 0 5 B Q U F B Q U 5 X T U F B Y U F p b 3 F L d E d m U E h u b D V l Y W w 3 O S s 1 R 2 x 3 T U F B Q U F B O V E 0 Q k R B R D k r d X V 2 e X N 6 T V p P a 1 J B Q U F B Q U Z 3 b k J E Q 0 F n M H R M U z F O V V Z K U T Z k d X d v U H o 4 L 2 8 4 c 0 J B Q U F B Z 0 h x S k F B W n d Z Q m F M U l h 2 M z d s V 2 p S b z N V c l Z z M 2 8 4 c 0 J B Q U F B Z 0 h x T E F B W n d Z T C 8 r K 3 F 1 e X N y S l l l Z 1 F B Q U F B Q T F 4 a 0 J E T 0 N n T W p J e W R P T E V D W F h x M U V t K 3 Z y N U d s d 0 1 B Q U F B Q T l S b 0 J E T 0 N B c k Z h c j l 1 L 2 Z y N F l O R z Z w c j E 2 N U d s d 0 1 B Q U F B Q T l S N E J E T 0 N B W W 1 K a W x K c W F x a j U 5 K 3 J E M E N B Q U F B Q U J x Q U F F T T R H R H k 4 d k w w e X k r L 0 t E Z z R X T T J i T n p l N k h B Q U F B Q U J 3 Q 0 F R d 2 d J T T V m U G l 3 S k t s M z c 5 N E d W d 0 l B Q U F B Q W p v T U F C b k F n a V l t S k 9 u U G 1 q S H I w N k N F U E R 3 K 2 p 5 d 0 V B Q U F B Q W g w R U F B e m d J a T h X a U F 3 Y 0 9 5 T m Z Y V j I z Y n R q V z Z I Q U F B Q U F C d 0 t B U X d n S U 0 0 Z n Z 5 N H N y T 3 o x Y m R 2 W D V s T U p x U E x B U U F B Q U F D S F F n Q U R P S U N z c k N 5 Z E 9 I R k N I V H Q y b E k r U G o 5 S G x B Q U F B Q U l E R E l Z Q U J I T U N o U T R m a z R l R 2 h y b D I 3 R 2 w w S 0 F B Q U F B R G d r Q W h p Z 2 5 r d E l T T k Q 1 O C t m V n M y Z F B 1 Y m k 0 R 0 Y w T 0 F B Q U F B R G d r Q W h p Z 0 h p c 3 F L d E t o U T R m a z c r K 3 Y 0 T 0 J n b z h z Q k F B Q U F B S W R G Q U F Q V V k 5 S F I w Y n A 0 O G F K K z k 3 d m Z H V j B L Q U F B Q U F E Z z B B a G l n b n N y T H k 5 T 3 Z 2 L z Z x T m 0 z Y T B I Z 1 h B Q U F B Q U F 4 R 0 F B U F V V M G V Q S H B V a 2 R l L 2 U z Z U J L Q U F B Q U F B Q U V N R U E 5 b E o 2 Z X J w a V l H S F h 0 M m x V Z U h o N U d s d 0 1 B Q U F B Q U R v O E F C c W l I R G g 0 O E t D O H Z M M 1 h v M E 1 I b 1 V n Q U F B Q U F B S W 9 B Q j Z w M H p a O D R v T l R W V n Z Y c j F r c E 1 U L z R r R E F B Q U F R R z N B Y j J k Q V B X S 3 h X S F R r e U J F M W E 5 W k 1 n W U d C U n B j R E F B Q U F B U G d m Q W h p Z 0 h q b D U 4 c V J 5 Y 2 5 M V X E x Y 3 Z v M H N C Q U F B Q U F G e U d B Q W F v S n d v T E M z W D g r S E c x Y n Q x Y T N 0 N 2 V S c G N E Q U F B Q U F M Z 0 1 B U X h R V D B S R l J j b H N O c X R i d D I 1 R 2 x 3 S U F B Q U F B d U F J Q k R G Q V A 1 T 2 J t S 2 p v N l d 1 M 2 J 0 M W Z E a G c y T k x n Y 0 F B Q U F B Y 0 F V Q 0 d L Q W V P S G J z b U p 5 Y 2 5 O U 2 x T e G V q U 3 d F Q U F B Q U F s S U l B Q n F q a k 1 q T X p G U n N i c T g 2 Z E 8 4 d k 5 6 Y z N v Y 2 d B Q U F B Q U F w U 0 N B Q W V x N G 8 w Z V B 5 d D N k W F I w N m R E Q z Z G Q U F B Q U F C Q U d R a G d n R G 9 z S l N W R j U 4 N m R V N 2 R 1 M 2 V U c z d H e D B P U U F B Q U F D Q U 1 o R E F B S F h Z a 1 N O S D F L a F J J N 1 Z w M D h i b 1 V n Q U F B Q U F B N V N D Q U F l c W 9 4 T V J F c G F T a 3 F I d j M 3 a k t a V E V h W E F 3 Q U F B Q U F v Q n d F T V V F Y 2 R P M 1 p N U G o 0 K 0 N n b 0 t N c m 9 V Q U F B Q U F F Q U Z D R 0 N B T 3 V q O C t m T k t U V T F W d D I 3 Z G p D N E Z B Q U F B Q U Z B S k J E Q k F I V l E 4 K 3 l V d 0 1 O R G 9 V Z 0 F B Q U F B Q W x V Q U F B O V F 4 Q 1 F r S l N r d E x Z L 1 l M Q U F B Q U F O U W h C R E J B S F h Q c z J E R T F h Z E t F M l M 4 Q U F B Q U F V S W N R d 0 F C M V N F S k N n d E x U M D V u O U F n Q U F B Q U I x R E F F T V V J Y 1 V 6 M z V w M G F L R j B h V U F B Q U F B Q U t x Q U F B Y W 9 J K 0 x q N D V u O U F n Q U F B Q U I x R k F F T V V F Z j g r d X V 2 O H Z Y M V p m W U x B Q U F B Q U 5 S Q k J E Q k F I W E Q r L 0 h t b H A 2 Z X J h O W V 1 U n B j Q 0 F B Q U F B T G d L Q k R C Q U h S Q V Z G U 1 V m S H g 5 b X Z 3 Q U F B Q U J B S F V V Q U E 5 U n l x Y W 1 w U 2 s 1 T 1 Z 1 Z k 9 u W T B 1 Q l F D Q W E y S T J t M 1 h 4 N G t V b E p 5 Y 3 J O a l p X e D Q 0 Z F U y R m g 0 W F Y 5 N X N X T E Z 6 V n M y R E N s c G F W Z D E r Z E k w c G R m Z n F t W F h u c E p 5 Y 2 5 K M S 8 x W k F J Q z Z 4 O F h v Q W d D V T c v a n g 0 L 0 w w O U Z S U V V K R F J w U U F B W U N j N 0 8 x d X Z 2 L z Y 2 T E J h T G l v c U t a R G F i Y l g 4 S 0 N 3 d F Z X R m l v Z 2 9 J Q 0 Z S W V d L a j g v W H h h T H B j U T l G a T F h c E p D U U V P W G 0 1 b X J F a U J I V l V s Z E V S R V N a e D h 4 b X N 4 S V N F d X p H V 3 J S b 2 9 h U 2 t w R k x y a z Z U Z z R P Q U t u N 2 w 4 K 1 h J d F h i c F V K c E 5 K O C t m U D E r V E p r K 1 h p d 2 8 v Y U F J R C 9 q K z h L U U M y V 2 t a R 2 h o S V F F O W U z Y l Z 5 Y V R 5 Z W h 5 Q U F D d z Q r b n B x W j Q 5 Z T h w c X R j c k Z 4 V V d 1 c n E 2 M i 8 z V n p j O U 9 a T T J j V U h o N n V p U k 1 u c W t X T E Z u S j N k N W V I a D R m Z E h 6 Y z N O M G 1 T a D R l S G x p e F p V d U l a U C 9 6 d 2 c 4 T E R 3 K z J P b F R a V 1 d R a 0 p D W H I w M F V m b D R l R W h T Y 3 J M e T l P U 0 p V d j A w a 3 N 2 S 1 R F e H N k U n J 5 Z 3 Q w c k Z h c k Z p e F l v S y s v L 2 x y M z N Y Z W Y r d l R w b z Z s V H A r c W x s M T d T c T Y r K 3 F r Y U 5 H b F c 1 U m d C Q S 9 V U U F B O V J p V V Z G U j h 2 R H d V R W h J a U 5 H b E F B Q l F x c k Z q e D V a N W J P L 2 V 2 U W 9 Q R D F l d l h y M 1 V y R m 1 6 Y 3 U 5 a k 1 w b E t u V 2 5 p N 2 U w d H l Y N F d T b W x q V m J W K y 9 Y c E o w c k J o d 3 l S S k g z e n d n U z V j d U t D M m J k c 3 F O a l p X V H p 6 e G h I N z Q 0 W W R 5 N z V H U m t h R 1 p N M m R x M z c 1 O U d q Z H V u R W F Q S G k x S m V 2 d n R 0 L 1 h x c T Y v c X I z L z l x e V p O b X F U d T N i d G Z k W j B B Z 1 B x R E F B Y W 9 w Y k t 6 c 3 h V W E Y 2 Z n U z Y n Z M M m R u W j Z I S U F B T E J 6 O G V K R m p S d z V z b E x u a m h r e n B z S n p J a U l p b E o y Z F h h S l h T M F p H a G l R c E x p N n U z T E Z p e G F G T V Z s Y V d M b H k 0 b 0 p 5 Y 0 h F b F N m S H k 4 c 3 J P e n k z e i t s a T F i Z E 9 U S U V i M 3 h 4 a H Z L e j g r M 3 p j d 3 B 5 N 1 p 0 M n p S d j N q e F p M Q m E 5 O X R w c m N u T n o w M H N 2 d m F T c F U 2 Z X F l L 2 Z 1 K 3 V T V F R 6 U n Q y a l E 5 L y 9 6 e k d q N T h 1 Q j U 1 N U J G Y m N B U U F j R X d F T U V B d G R l T E V D Y m 0 0 d U t o Z H U z W k d s d 0 l B U U F t Z W 5 w N F Z M Z 0 U 2 Z X Z T b z N u d n Z Q Y j N 6 e m p 2 e T k v Z X Y 4 S j Q v L y 9 5 e l p z M m F W Z X F 4 U n g 5 O X R G S m p 4 Y 3 V G T m 0 z Y X B B V U x G d G p H b j N 2 d U 9 V b X k x W H h s Z U p P U m t X R U x T Q z c v K z V X T 0 h 6 K 3 V S W X N X N l p k Z m Z s R 2 Z Q b j A w W W N J R U 5 X M 2 F W T W V P S G R Q Q m d 3 Z j E 3 c n Z 2 Y X Z M a 3 l X c m F 0 S 2 5 t e k p t a l p j d V d h Z F d x V m Z y e H h 4 O T F 6 e j M z Y U 1 T S U V S W E 9 C Z 0 l B M U U 4 R U 1 F Q X R s S m V Y c D V p W U d I W H M y R k d 1 c n E 1 R 2 x 3 T U F R Q W 1 Y T H h t S 2 o 0 O H Y 5 U n d u c D B z Y m J q b z d P N W M 1 b X p N d 0 1 M R E U y T n E x Y S t Y b D V T V k p X c j E 2 d F J Z c 1 d H R F h o N l c w c 1 c r K y t V Y n o 1 O C s z d l I 0 M W F w U k d q U n F s V F p z M m F m Y n M y U W 9 Q R D V l d n I 2 O H R l T G t 5 d k 1 u T X p M U 0 Z M b 2 1 K a V N W Q 2 t 1 a m 9 h Q z F l d k Z q N z k r K 1 h y N i t 2 S m s y Y X B L R k R o O X F P Z C t 2 V 1 R Z O C s r c W d X T G x 5 b 3 N M Q X c z W H J y c l h K e G N k S D Q 4 Z U 0 x Z E 9 o U W Z m V F J S M X E x Y X B W V 3 I x N n Q w Y U 5 I N j V G S E h p b j E 2 d 0 V B c U w 4 S V l J Q m F L R G 8 2 V 2 l h V F N S M D Z k R E M 2 R k F B Q U t s U l J t R E J o d 2 9 R e W o 1 W F g 0 T F k 2 S E R o d 2 9 O e m 5 G d m V B e W N q S X N P M D R H Q j B k c m Z i d D I 5 d W Q 3 K 0 h o b 2 V q b 2 F J M F p N M F o v L 3 Z P Z j F h Q k J n e E w z S E R W c W x O e m Q z V F Y 0 O E d D N z h W Y X R X b W 5 t e k p r N m N 1 U 0 l W c T V j c V R 2 d n Z Q T 2 E z e G N B b 0 8 0 a G d B R n F H Y l B a c k p N b l Q 2 c D E 2 O W E y S F J v Q U F L a n R K a z Z j c U 5 0 d n Y 5 M X V i T y 9 l d l p v O G V i S y s v U E x M R W p O S 0 5 t L 2 V Y T 1 p 5 b z N Q b n p x b G h 3 N G F T S 3 Q 4 R D V z S 0 Z D e V h 1 W X p h Y n R Y L y 9 m a 2 5 T b E N s V D l N d 3 p 6 O G p U M D d Q V V o y W m t a T W p U M D F Q N S t m b m F 2 W H U z b m 4 z M l d S V V V G R W l T W E Y x Z E Z S d 2 N y S l V y V j l w b X B o W U h O N l d a T j I r Z T N l d j c 3 N z l m a n o z M m 1 I c j A 2 S 0 V l U F h x V W V S M E F v S D R q Z 0 F G c W 1 k a l l X Q l V X R n F w a n g 0 N U d s d 0 l B U U t X W n p X W m J Z R k h N W X J G S W t n b 0 t D a 2 9 j T T V 2 T l p k N 3 J i M y 8 3 V z R t e H l 2 Y U F 1 Z H k r Z m Z z V U h C e X N Z O G V P c V V 1 W E x u c n h 4 U m Y x O T c v L 1 h W T E p I a k N a b V p s N i 8 v M z M 5 Z j c 3 N z B 1 U 1 h u d n R O Z H V 4 N G d E c D h t W E J r e V p O S 3 Z m W m t u V G 8 w Q 0 Z 0 M n J S S k x W d T J y U E J j Q U V E O V J 3 Q U Q x Q 0 p X c T F Y U j B k R U t E Q X k w c l g w S E F L Q 3 F v c U 9 q Z G Z q d 1 l j W E h 4 N n V 3 c 0 x E Q z g y K z g 4 V V l O R 0 R E Z 2 1 w N D V a O D R j e l p r e n A 5 U m p G U V V s e F Z x M W F x V V J J M G J v T D M v N W k 5 e m Q z U 1 Z K a 1 p H U l d y c D B x Z j d 4 a j M r b 1 U 2 Z E 9 a V j U 3 K 1 B C a D d k a X h 3 M j d z K y s r L 1 Y v L y s v W F h z M k R F O T l O Q k Q 4 d k x 5 V X R P b V R V d X R h Z W J N b V N v c U t 0 S 0 9 I V H U w W U 1 F Q 2 Z m c n B w N 2 J a T X F V M U V M N j g v M H R w a W 9 x S z l O V l h Y e W t v S 0 t q R X p D Q U F n R 0 1 p Z 0 F G c W t Z U 0 V C R j I 4 Z U Z F M z N I Q 0 Q w Y V V B Q U 9 x Z z N O e G N i Z G 1 5 U l N k T 2 5 K Q 2 Z u N S 9 h d D I 4 d m I y O X Z t V X l t Y 3 E 4 c m J x W j d M Y T U x Q 1 Z K Y 1 h K d z h Q V D E x N z c z M 0 t p a 3 B T Z E t s R 1 R R Z m Z 2 a W h 6 R 2 F 6 W E Y x Z F M 5 M T J 1 c G l 2 c j Y v d X Z m Z G V 4 Y 1 h G e W R m W F Y 1 b V p t Z H E z Y j U 4 Z W Y v e H h m Z m J a W n p L W l R C b y 9 m c n p 0 S H N V O V l E N y s r R 0 0 x Y X R S S V B q N C t r a T d O U k R X W l R H c m R 1 c l d 0 a V h C b G J O K y t Y V 2 x w Y W J h d H V i L z k 5 b H V k U G 4 x Y T A 2 W k 5 L N 0 1 C T V F E Q X N S R E F B T F Z J Z E h T M G Z I e D h G Q k F R W U h R c E F J Q T Z w c W l v U 0 d 2 V 3 J G R m 1 a c W J 1 d W V l Z U d s L 0 t P b X Z X c k R K N 3 V v d 1 p N N m J D N n l 1 Y U p m U E V F M D l V d X B i b m 4 z O W U w Z E h S N n R X c m w z e D l m Y 3 M 4 N y t l Z m Y x W m 9 h S 2 d 0 Z k N r b 0 t O Q 3 V Y Y n R r d F Z v V k h 4 O X Z h O H B i b H F 5 c 0 x H V m x a U 2 t 3 T U Z D U m t a S D Y 4 Y 2 N m V l Z o W X F K R W p S K 3 J i Y j c 5 V l d G a V l 3 c 0 x D V k Z S V X B I M z c 5 c W w v L y 8 2 V m Z n O E F n U H F I Q U F h b 0 p T N W N 1 S 0 N r c E N S K 0 9 B T U F Y S l h J e U V n b E p 5 Z H I 5 T 2 p S d G 1 V M k 5 l a 3 Z m L 2 x M a W Q x L 0 R o O C t y R m 1 6 W m 1 u T 2 5 E a 2 x Q b H d v W H V w V D d N c m R r T D c 3 N 2 p 2 T m 5 U d F h M N y 8 4 c 2 0 2 N T V a W V N 6 N H V L a X R K e n p 6 M m 5 i d D I 2 Y W R h c 1 d T V m 0 r U 1 F u S j Z 0 Z n Y z N 2 w x d n p i Y j c 5 c D U 4 N m R X c m h 3 b 1 p 5 Z G 5 i V j U 4 M m J s N U 9 S S X V y U X N 1 R F J Q U H Z t a 2 h n d 1 p v d n Z 2 d j E 5 Z m Y v M j F W c X h Z b 1 l p S U N F M m N P R k V X a T B V T E Z 5 N l V r N U 9 U R m k 1 Y 3 F M e T h Q R W 1 Y b G t K O T h N R U h K Y m F 1 Q m d B N G x z c l B x d 1 J 3 W F V W S F I 4 d k R 3 N k 5 h c G 9 F R E F C e E x i b T Z 1 Z H U v Z X J Y N z k r a G t T d m 5 6 M D B V Z T Y 0 N D Q 3 M U t 4 W k 0 3 c y 9 U W m 8 w a 1 N R R k J B U 1 V P S G J u b l h m c W s w O C t L Z l Y r c D A 2 Z D B p Z W Z m Q 0 p m W D E r N X V y c m F n b 3 h p M G R I U m 1 q S m x p a G 8 z Y n F 3 W F g z e X g x Q 1 Z X d z R j U F Y x a F l X S m s x V z Y x V 1 d h M V d 4 Y 1 h G Y W R P b V R j c k 5 6 Z F d 5 W m N z M G Z Q a H d 1 L 0 1 1 W E x p Z 2 8 w Z V A y c D U 3 O H V S S n V i a V U v Q X p U e W N s S k w 3 e n d n d n I y N 2 F 2 U F B 2 d E 0 2 Z W 5 w O H Z U M D F N S 0 Z D O V d u V H g v M T Z 0 V k x z M m Z Q V m x S V V Z Q b G Z U Q U J B d m N V T U d L Q V d 5 T X Z M M D V r e l o 5 U 2 x T N W N x c l R j S E F F Q 1 N Z b U p p V k Z S V X B E W n Q y d F Q 0 c z h 2 Y m p y b F l l V X V R W n M 2 Y 3 F U N T k r d G l O T l d u U 1 J I L z V 5 M S s w Y y t k T 3 Z m S E d H M 0 o y Z G x i U G 5 q M F Z H a G 9 x c z l t c 3 B V d V h 5 d F B U V X p O b n p p e H o y V z V a U z Q 4 e U 1 6 T W x T U y s r K 0 t K K y 9 m V l h k Z T d j V 2 V 2 V 3 J W T l V W S l J N S n B N Z W V l U V J y V n U z e m 5 a K 1 d s c W E v d m 5 Q Z j J y V H B r M 2 F 0 b T J i V E N a V H F U T n l K T W 5 G e F V X d n Z 2 c X F U c D A 2 c G F a T m 1 5 b 3 h N V k d y V n E x U 2 l 4 W X Q 5 U E x M T C t 2 S k o 1 L 1 U x S 2 x U O W Z I S E g 5 d k N L U U N B N H l D Q U F X c U J r e W R Q U 3 B M Y X R X d G 5 j Q 1 V B Z 0 x v b 0 l 5 T k R r Z 3 p w S W J a a 3 l a S X l q e D A 5 Z W x U d n Z m Z W U z b m 5 u b l Z K M 0 V w S l U 2 b 3 l k S m s y Y W F N U 0 l F U m 9 4 W W 9 R d V h M a W d p S W d J T F Y y N l Z Q d j M 3 N 2 V k T T N E Z 1 F H V m x a Y W 1 v c U t q U 0 g x N V l M Q l l 0 W G J w V W t w U 1 l t S 2 d Q U H Z o Q W p S b z E w b 2 J O a z N I Q 0 F B Q W d B R W x F U V Z R T k c 3 U n k 1 V X J O b W p W T G p S c z N 0 c n N t T 1 R s W n Z y N i t L a W d v M E E 4 L y 9 L Q y t m Z n Z L e j g 5 U G t t e l B 6 Y y 9 Q d C s z Y T F M Q m h R M 1 h 2 M 2 w y U 2 R P T E V D V W x T c D A 2 Z D F L U k p F N z M w M G t 0 N j R Z V V h 0 R 2 p S S W s y Y 0 9 M R l N O U U 1 B N m c 4 Q 0 d N Q m d G b 3 R G S j A r Z V Z F a E l p T z J I T n d B Q X F x S z R Y N G 1 i b T F 1 T l B i T 2 d v R U N K a V l u W G Z K L 2 l I W T h 1 W D R K Y l d G a W 8 w N m R Q N i 9 q e D R 6 c D Q 4 S 0 Q y N 3 Q y c i 9 Q e D h k Z T d j V 1 l N R 0 R k S 0 J B d 2 U w Y m R z M m J k b X l S V j V l W H V y W H I 1 L 0 N 3 c 0 x V d j M 5 L 2 V Y b D V s Z m t z W j J k b k R S b z B T S V d G a F h y e n p U Z m w 2 Z W 1 w Z G V 2 V 0 t U d z h Y S y s r K 3 F v d E 9 Q S D A 5 T l N l U F h 0 a 3 N W a T B i d D A 2 Z G V q U V F k d T J i V k 5 H U m 9 i Z E V x W G l t d W Z O b T Z j Q k F 3 Y l l M W V h L e m M z V j B x V k w x Y X h a T T d W d j M x N l M x T H Q z Y j A y Z V B K b C t i d 0 R n b 0 V 6 V 3 N q c U 1 B Y W d S c 2 J H e D J y d D N y K z Y 0 N D Q 0 U 2 4 3 b 0 J B R k F a d T N i d D B u L y s 4 e D l O b U R D a H h w N T U v U G h 4 U G Z Q T U 0 5 V j J 2 K y s v L z E 2 d n Z 2 c X E 0 d V B q b F p T V U p J d k Z J a 2 t L Q 2 d w U 1 d G a V l i c j M x V m 5 Y b z B N R j J m b V p t c G 4 3 K y t X Z H Q z N z V k a H c 0 Z G t z V m l r Y n U 3 d T c 3 N D R n d T c 1 V W N Y T D E 3 V X l K R W p G U j R l Y m h 1 M 1 d x M H l t V X p h d V h P b j V z N m R x e W x U c H F o M z c 5 N j J h O E x E d z d W c z J U T G w 1 K 2 Z M M z k 5 Z m I 3 e n h o Z 0 l E Q S 9 Y a m p 6 O X F 4 S W d S d H F E R m J E W n I 1 c 3 l a M n J G a m g 0 c U t p a 3 E 4 c C t E Z 1 l F M l l N R U h k d W 5 X c n R x O F R B S 0 R 1 S W 9 B Q k R Q Y m p q e i 9 L M W R W V k 4 5 O T h z O U d s Q U F E c U t D T U N t T 3 R o M 3 J 4 N V N r b E p V Y X R X c m R T K 2 Z Y d D E 3 Z H E x e k t W T G w 4 d k l 5 T k R P b l R 0 d F c w Q m Z y c W l v U 0 R F e E 1 X c m R 1 c l d j b l o x T F h K d V Z s Y V Z H a l J w Z F U 5 M W 1 z N 2 x F b z J C W F Y x Z G 1 0 Z 0 l B N 0 x B R U N U Q l F X b H F h M H R Q V E 5 X R E F B S 0 5 M Q V F E Q W N I L z c y O S t 1 N m p w d m I r O F N 1 e G N W Y z N K e U t y Z k g y c l d H T D l L b D V y d m x M W D B D Q U V C a U c y c k F V U C 8 5 N z M v V m 9 F R U R C U V l H R 2 w w S 0 F B Q U F B T 0 E 2 S W 9 B Q k R K S 2 Z u N i s 0 d U R p M W J k d l d y b W t m Q U F B Q U F L R C t J W U F C R E J J Y k d 5 d X I x Y X E y Y m R z Y V h R b 0 F B Q U F B N E R v a m d B R U 1 Z T F Z h Z G Z M a 1 N i V n M y V k l l S G g 1 R 2 x 3 T U F B Q U F B d U 0 0 S V l B Q U R u R D k v W H R u W j J X c m Z 2 c j N S c F F B Q U F B Q U F h Z 0 F C R E d D Q S 8 v N z N 2 M n J j d U x F Q 0 F n S 0 1 M Z 1 V B Q U F B Q V V B T U l Z S U F h Z H Z I a V J a M C 9 m N z d j T F R F Q k F B Q U F B U F V M Q V F 4 U X c w N m R P a V Z u W j J l R m h J U V l Y U W 9 B Q U F B Q W 9 J W V F 3 Q U E x c U t p b 1 N M R 3 h z U W 9 K Q 1 p H c n E 2 d l I 1 U U F B Q U F B Q W F n Z 0 J E R k N E R W h J U 2 x K K 2 Z y e l p 0 M m h o Z E N n Q U F B Q U N n Q m h I Q U F E V W 9 O a l p X a l J z M 2 x x K 3 Z y O U d s Q U F B Q U F B Q n F F Q U V N V U V Q e T h 2 S 1 V r S k N n M X E x Y k c x M E t B Q U F B Q U t D R 0 V j Q U F O Z V R N b V R P U 1 J Q T m R B Q U F B Q U h C Q U J E Q k F E W W 1 K a V Z I e j V z M 2 w 0 Z U Z o Z E N r Q U F B Q U F n Q n B H Q U F Q V W d M U z B O R 1 Z t W n R K O E Z 3 Q U F B Q U F j R k F F T V V B T m l Z M l B s N X V h b U Z p M W F H R j B L Q U F B Q U F N Q U F C R E R B Z F d h e F d I V G 1 6 Q m 1 G a E l U S X l Z b i 8 1 Q U F B Q U F E Q U V m S G J J S E N k e G N m S H E 3 Q 3 d r T j J Q Q U F B Q U F N Q 0 J F Y 0 F B M T F s c 2 J L e D h m S H p r N C t O a m R D a 0 F B Q U F B Q U l N U X d B R F h V V z V 1 c n M 2 Z l A 4 L 3 N G d 0 F B Q U F C d 2 N B U X d 3 S F V V R 3 h z c k p 5 Y 2 5 0 V 3 J W e X V o U 0 F B Q U F B Q U F H S W 9 B Q n J x U F k y R m d G Q m d i S z N k M 2 Q 2 R k l B Q U F B Q U F B W W l n Q U d 1 a z V T V U Z G M j h l S k h s U n d B Q U F B Q U F B a G p n Z W 9 t T m p a V 0 h o N G V h T j I 5 d W R D a 0 F B Q U F B Q U l N U n d B R F h n Z G x z V m x 4 Y 2 5 F S k N R b V F 5 b V l 3 d U J 3 Q U F B Q U J n T U F J W T R E b z R l L 2 F z e k d Z e n k 0 O E F B Q U F B Q U p J S V l J R H J J a l k y V n I 2 K 3 Z t c m N 1 T E h S c F F B Q U F B Q U F h Z 0 V D R 0 t D Y V p X Z G 5 L e m s 1 V 1 c z Y X R E R z Z G Q U F B Q U F C Q U x V R U F B M V N 6 M k 5 o W U 9 U c z d L e m c 0 M k 9 o U 0 F B Q U F B Q U M x Q k F F T V V N M W l Z M l B W c 2 1 W T H V i c T Z H b D B L Q U F B Q U F L Q 1 d J S U F C c W x G c W F x c H l j b k l V R W h K a W R D a 0 F B Q U F B Z 0 Z x R U F B Y W 9 S b W Z Q b n B X Y m 0 1 d W F O V 3 R t Z E N r Q U F B Q U F n R n F F Q U F h b 0 p s Y X J W W E Z 4 Y 1 F v S 0 N w T E p a R E s 2 S E F B Q U F B Q k F M V U l B Q T F T V H R M U T A 1 Z W J t M G 5 3 W E F J Q n F j U G p 3 W V I w N 2 R r e F d x O V U y d G 4 z N 2 R t M 2 V 2 T m 5 B c W d B Q X V I b 3 V S a G N B M U J k e G N Y R n l k M 2 R Y U U V D Q T B h V U F B R k R u Z m Z y c H B 6 c C 8 v c n h X c l Z v b E Z 4 Y 1 h X Y T F X e l o 4 L 1 h 3 R U J B Y n I 5 O X R z c m Z a O W p 4 N D R w S m l i b W 1 t c n A w S 0 d E T 2 5 Y c V Z P Y n g v U H g 4 S l N V b F Z l c G V m b j U r Y X R p d z R U W F Z B d 0 N v b X d o Z 2 d H c G d 0 V n A x O X V 4 W n R X e l p r d V Z I Q U F D S D h m Y m J i M n Z M b G k z W G R J K 0 l p S W d T W T B s S l N Z c U 9 q d G J k Z D k 4 d E Y 1 Z E x Q N j R l U D M 1 Y 3 F h b X B 1 d i 8 r K z Z 0 M C 8 r M 2 J 0 M n Z 0 M n J Y W F Z P T k R E e j J r e n o v L 1 h Q d j I 3 U 3 Y x K 0 p 3 N W M v V G N j O D l W N m w 2 V E p r M 1 M w S 0 Z E c j Z r Z U F F R G R S Q U F E V k l Q V T F G U 1 d I d 0 V B S E U 2 L 2 Z 2 M 1 V 1 S E h q T W 8 r d l h i d F d Y b D V l R 2 p a c 1 d K W H V 1 M j N i T m t u U 2 J i Z m R a a H Y 3 L 3 Z 2 d k p W M z Y w S 0 9 p M E t k N T g r Y n E x c T J i M 1 Z q e D l W Z D Y 3 Y l h Y Z E 9 q U U l Y M 3 h 4 U m Z 5 O X Z Z d T l S e G 5 a M m N k T 1 h K R X Q 5 M T J t M 0 p 6 Y 3 p W M z d s e j k v d m U v V j Q 4 Z V B l e k 8 r K 0 N E R D l T b F N 4 Z E o w a m Z m Z k t Q N T g r Z m J B c W E w d E x R c W g w Y 0 F n U H F G Q U F h b 0 J p d y 9 B Z 0 E 0 b 3 F G R G g 1 W T d t M l B 0 M n J W c T B x U 0 p u b n J x c V N y Z G Q r U E d q U W 9 P R H J Z R k h K b V p t Y l p R W n Y 3 O C t a V 3 E 2 O G 9 B e H M z T n J j U j V L U 2 t w T 2 5 E Z 2 d J W U 9 I V n J o O S 9 E Z X Z Y d E x r a k l 5 T W p S M z d s e D E 3 Z H J W O X Q 2 U E h q M W F Z V T B B Q U J E Q U F O Z W 9 l U G t S d X g 4 Q k F I R H R E a D g r c k x O b n o r c S s r K z Z 6 a l l X S G g 2 d X d z R k F M R n k 1 V T Y 5 Y X R O V 3 p Z T U 4 x L y 8 v M T Y 3 T E h I c W 5 6 L z B t Y m p S R V J F b E x v V X F 2 a F l a U 1 V t S n N y T H k w d V N k T 0 h D Q l V t W F B x U 1 J M Z 1 U z Q U F E S F J n Q U R Y S 0 9 V b E J U b D V l V 3 g v Q W d B Z 0 d x d 2 N 1 V k t T W m V X L 1 V p W H Z z O S s r K z I z R 2 p S b 2 t G c T N i b D B 0 e j d q d n Z 2 d D A 5 O T E z b D N 2 T 2 h n M G I 5 U F h Y W D F m c H Z t K z k 5 V m F K c 1 V j Z m Z i U k s 5 d 0 F B M U Y 4 R U 1 N Q T F p b 3 V M a z R l S G g v e j k v W T B 1 Q l F D Q U 9 p M H F L c X B F b z l z U F A v e F F o W V d G R 2 p 0 M m J M V T l 4 O X Z i d T h J U F R z c n F C M U 1 l Z X N B Q U F N c E R B Q U 5 j Z y t M b F I 4 S E J 3 U 3 c v Q W d E Z 0 d p M W V 2 R m l 1 c n E 0 c U x D e V V K S j A 2 Z F V x N 2 R 1 M 1 N 5 S k V q U z h 4 K 0 9 Y M z Z k S 2 5 O Z U J z M G F L Q U J B d 1 p V K 0 p 6 R m l 4 Z F h x Y l p U c D A 0 c E p p W k d 1 Y m 0 1 a 3 F S Z m Y v M V Z 6 c z d P O H Z U M H R D M D d B Z 0 N n U E F R d 3 d E V k l U a z V X Z m 4 2 K 2 d v S 0 N q Q z R G Q U l B N m J k d T J i V H A w N k p E R 2 p 4 K 3 Z 6 e j c 3 V E p M V X R t M W J U W j Q 4 V 2 F H a G 9 T W E 9 q N H l N V k d S a 1 p J b n h 3 T U R B R W d H T W s 1 T 1 Q z Z X V y V 1 l L M G Z m d D J y V m l 4 d 3 Z i N i s r K y 8 x L 2 Z m Z j Y v Z z R H Q T k v L 3 p 6 a 3 V n Q k F 3 Q W 9 I d 0 V N Y 0 E z T 2 5 q M 0 w 4 a U 1 B U U s w V E h S M n R 3 N G N Q S 3 o 0 K z N q Y W J w R H c z M 2 5 o a m h i T k d y c m V k T z N l c V E 0 Y 0 8 r d k 9 m L z J 3 T F l D U n B 5 S k F o c F o 1 Z j J T Y T h o W V d G Y 2 5 W M X R S d T d t a V Z J N D h l U D E v a n g 0 N V d S a 2 F I N z d y d F B F e W R P M U 8 y M z N 5 N 3 A v K y t D U k E 4 W U F F Q j V D R 0 N B c T h U e U l 3 Q k F i W k 9 i b T Z z d F c 3 Y m 9 4 S W t U O H Z Q e l U v d j I 3 Z V h 0 N 1 Y z a D k 2 b m E w R W o r d 1 F j Z l Z N T 0 d E Z V h p V X I w L 2 5 1 Y m w 1 Y 2 5 E d z h O d T d H c V d J S l h I M D l O V F B Y d j I x R F B Q U E t P U W t C Q k p K W H Z B W k d W b D Z m W F h Y N W V Q a j A r M V B S Y 0 F V T G N R d 0 F C W E t T a 3 B T Z m 4 1 K 2 J Y a W g x W U F B Q 1 J w e l p v M X l z e k 0 x R D M z M 0 t P T 0 h U c 2 F Y V T Z W d E c v Z i 9 y c m N O e X N y U z U 2 Z W 5 y Y l h n W U d C d X Y z M j J 6 V j Q 4 R 0 R i M k Z k Z m Z h V 0 l p Q W d 0 V 2 J M R U 5 y W m p 4 d z V 0 M 3 J 5 N V V z O W 8 w N m F O W n M r Z V h l N D V q U m 8 x c X Z B Y 0 F F R D l S Z 0 F E W E t Y a T V V Z C t m b j V H b H d J Q W d L U k x 2 Y 2 x H a n g 2 d H B r M m J H b D N L Z F J j Z U h x N 3 c 4 U E J T a j Y x W X N V S U J B U U d T T G 4 x Z 2 N 2 b j M 2 c V Z M b D J y e j V z M U t U M D l Y e j U 0 O U p j b l d 0 e V U 0 T 0 Z n R k J R V m F 1 M 2 F 0 N 3 I v L 2 Z v M G V Q Y n B T d F p 3 N 2 Q w N V J V V k Y y W T c v O T l w c 2 t s Z G 9 v Z U 9 q U W 9 a V z Z M d 0 N n Z m l H Q U F h N U N V V k d S e n A 0 O X E 1 Q 1 F F S l l m Q V F B T V p 6 Y W J K V W 4 5 K 3 Z W e m l Q Q k Z r c 0 x D d 2 5 U T E x i Z V V l c X h 4 N D h h U 3 B J S 0 N B c 1 h G e G R s N n R V a F N R a 0 t D U H Z q Z 0 E v b j Q r T 2 p 6 e n o 4 d n N l U n A 3 O T Y 5 V 3 J S b 2 t Z N G Z Q N j V Y W G 5 s R n p z N 0 8 1 Z G F S a z V P a m d 3 Y 1 B h d T d j d W F V Z W Y v d n R 0 M H V N R W N B Q W d H T W l n Q U d 1 U W 5 K e X N n b 0 t D d G o 5 Q 0 F C U U s 2 U 2 5 w M H U 2 d E J U R 1 V Z U 0 V o R l F Z W k J 3 N m R F a G 1 z M W 5 k d W 5 X V G R P a 0 R s S m t 6 W j Z x Z 2 9 F Q V R K M D R z d G Q v T V R U Z m R w T E Z q e D J y W n N t V j Y 5 O T E z O W N J T E w 5 a D k y R k p R V U N E c D B z e V d i N y 8 5 V n N u S n l W c T F h c F d H R H g 5 d W Q 1 O H J l O E F B Q U V B Q U E x e U Z 1 T G c 0 T l d q U W d P V k h B S U J h S V Q 4 L 1 g 1 S n N 5 M j V x U W 5 H L 2 1 Z c G t a R 1 R Z N 1 d w V W 1 2 S G p 4 M W R Y V 1 h Z M m J O Z 2 d G e G N Y M n p i V 2 4 z L y t 1 W T R k T z Z h S E g z N V l 2 W H I x S 3 Z P N m h 4 O S t X Q 2 t w S 2 R x N G N h T j h m W D M x K 0 9 P U G E 4 b V N K Z H E v Z j c 5 T 2 5 q d 3 A 2 Z E l T b z k 2 O W U r d X V 1 K z Y 2 T H J V R E F P b 2 Z B a G l n a W 9 x S 2 l u V H U z R G 1 X S H d F Q W F n M n I x U 3 B K Y 2 5 O e n E 3 R m 5 y b H U z V H Z I e D h S V 2 V s N W 1 a c V J V c l Z w U j d 6 d l V J W U U 2 Z E 9 x V m R 1 M 2 J w b G x 0 d W t i Z T N 0 M z c 2 N l N l d F h M b F N O O T E w a z B h T k d x W E V 4 R V R i a m t T L y 9 m Y W J H a l p z Y U h m O U 0 4 O D h v e k 5 u e m 1 q V n F s V n E w Y U t G a 3 B L U 1 p E S 1 o 5 T 0 N E R D Z w L y 8 v N 3 E z T G 1 6 V E N h V E 5 t L 2 V Y R 3 F 6 M 3 V L Z U 1 L V W Q 2 O U t s Q z A z O E F j Q U J F Y 0 F B V l p T V W x L U 0 N n Z 0 o r Y 0 F J Q U 9 M U 2 x T N W N h W F V L N T F x M W J K e W N u S j Q w Z E 8 x W m 1 z M W t y V n F 4 U X A w N m R O R 2 5 T S k 9 Y a z V H a k 1 t R E Y y N T E r N W 5 N b k Z 4 V V d 2 d n Z x c W 5 u d n V P V F Z 0 M m x R d n Z 2 a G l x U i s 4 e k p v M X E 5 d z Z T a n Y r N 0 x Q U D h u T U V B R G d n Q W h p Z 2 l z N m R P N m N H R F J y S T E 5 Z l g 2 R k l B Q U t p W G J y L z k 5 b k s z M G E 3 b 3 V I U n B W a z F J U 0 l n d D Z K Z 3 p a N D Z z V n F z O F B E e m s 0 Z U d o T V d Q R 3 F L Q 2 d R R m F y V m M y Y k 4 5 Y 2 R k O X h S N G g 2 K 3 Z y N W F 2 S G h 4 c W I x a W l 0 S G p C U U J R V 1 N a c j h a e F Z B S l h 5 M 1 h m Z k t U Q X d V S D M 2 O U R H N k Z B Q U F K R j N h a 3 Z u c z J i T 2 F N R 0 d D M G F V Q U F J Q X l P Q m x k Q U Z D W H B L Z W 5 L e m M z V j R H Q m d V Y V h B Z 0 F B Q U F D b 1 F 3 a G d n Q 3 B J U 0 V p U X M 3 T n p q Z T R 5 Q V F B Q U F B Q 2 8 r d 2 h n Z 0 N x S W o 0 O V h z M m J O N U 9 6 c 2 J I U X B B Q U F B Q U l B N m h B Q U d x S 1 R j M 0 Z 5 b H A 2 Z X o v Q W d B Q U F B Q V V H V U V N R U F s S l N R a 1 N K S m F 0 R 2 h o Y 0 N V Q U F B Q U F n T H F H Q U F h b 3 B J U 0 V C U G 4 2 K 3 N y R H c 4 U G 9 V Z 0 F B Q U F B Q W R R d 0 J E R k F K R m 9 0 R m l Z b U p 6 S D R C Q U F B Q U F G d 1 Z B a G l n R X B L U 2 t t U 3 h X T 2 o v Q W d B Q U F B Q z R L Z 1 F 3 U U N Y R X g 4 Z X J R W U 1 H O H Z I e E 1 i b 1 V B Q U F B Q U V B Z F J B Q U R W R U p D U W d M T G p 3 Q U F B Q U F B V j Q w Q U J x a E F l b n E 2 Y 2 5 O e l d Y N E V B Q U F B Q U x o c U J E Q k F C U k l T R X V U c z d L e W 1 U W n N h W F F v Q U F B Q U F v S T R p Z 0 F F c U V C O G Z y N l p O b T h y W j J k b m 9 V Z 0 F B Q U F B Q W R S U U J E R k N P M 0 5 4 Y 3 B h Z W 5 z L 3 d J Q U F B Q U F I Q k 5 D R 0 N B Y 2 l R a 0 p F Z 1 N E W G d C Q U F B Q U F O Z U V B Q V l v U j N 4 O H Z K b z B h Y U l H R F J v W V h R b 0 F B Q U F B b 0 E 0 a m d B S E t Z T E Z Z b E p T V X h P d 1 h B Q U F B Q U 1 B M U k 0 Q U J 5 c E N V b E N T T H h V T C 9 G d 0 F B Q U F E Q U 5 T T 0 F B Y 2 9 R S H g 4 d k R 3 O F A r Z m o 0 R 0 Y w S 0 F B Q U F B S 0 N P S T R B Q n l w Q 1 F r S 0 F X T F Z y S V p E S V p Y U W 9 B Q U F B Q W 9 J N G p n Q U Z L Y 2 V I Q 0 J l W G 0 1 c k w 4 Q 0 F B Q U F B Q l F M U W h n Z 0 Z L Y 1 A z O W V U a z V P Y X R x M H F k R 2 x B Q U F B Q U F E c U F R S V l v Q l N K a V l u e T g v T 1 R p N H V M M G F V Q U F B Q U F B T 2 9 C Q W h q Z 0 N o Y U x S U 2 t w S 1 d y V 3 J K b l J w U U F B Q U F B Q T Z n a 0 N H T 0 F L S 1 N r c E t p b 3 F J b 0 F C Q U F B Q U F G U W J B a G p n Q 2 9 t S m l Y S j F k V l d U S m s y T U x n V U F B Q U F B V U U 4 U X d B Q l h T R X h N V k 5 P b V R k b C t H Z 0 F B Q U F C U W J R a G d n T X Z r N S t m c n d v V U x M R D h D Q U F B Q U F G U X J B a G p n T W t s S l N a S k V B Q U 1 B Q U F B Q X F G W U V N T U J s R W h N V D V l b n B L U z h 2 T D Z O T E F R Q U F B Q U R V S X d R d 3 d H V 0 s r N z h B Q U F B Q U F G Q 2 R D R 0 N B L z h u S 3 l s S k 9 U Z z d M a n d B Q U F B Q U E x W T R B Q n Z p Z n h N U k V T V 0 l H R E F B Q U F B Q 2 c y a E h B Q V A r V G 1 K a W 9 K a z J h e U 4 z Z D N l a F N B Q U N v O D N K e W N u V H c 0 T U V x W C 9 m T E w 3 L 2 9 z O D g r S y 9 W W V J r Y U c z b n J y T F c z W n N 1 V m F 5 d 0 1 B b 0 1 h N U d G M E F V Q n R Z c l Z Z b E p 5 Z X J Y Y n Q y U n B j Q 0 F F Q z l N S F B t V E 8 z Z X Z W c 2 Z m L 3 l 4 M n J a d F c r b n J q a H c 1 b 2 h V c l Z t a j g r U E V s a n E x W X N V T G J 0 b T N U N E 1 H R E s z M i 9 1 T G k 0 V X N k T k p w T 0 N n b 0 p r d F Z w M T l 1 e l p N c T h Q R G c 2 d T l M T U F B Q 2 d Q Q V F 3 Z 0 t T M H R U W V d G a F N 3 L 0 F n Q 2 d t b 3 d m U D E 2 U m t a R 2 F Q M y s r W n M y Y W R j M z N p N D J O M W J w M T Y 5 U 2 9 V U 0 9 a e l d i O T l O T l B k c 2 Q 5 Z l g z V n E x Y 3 Z 1 e k d M e G F K S E g z M j A x U H U 1 d X J w c X c 0 W U 5 5 c 3 Z M S y 9 N Y 0 p 5 Y 2 4 v Z k R E R D l k Y 0 9 3 Q U F F Z 0 V N S U 9 u U z h p T m 5 a M m Y 1 K y 9 z Y l h R b 0 F B S F h D d G 0 z Y m x K e W N Y T z Q 1 T F Z x M G t J Z U h o M W F 2 W G w z d W V h T k d q U 3 I z d U 5 s c z F y d n Z 2 a X V 6 M m F 5 c 3 J D e E 5 u e j Y 5 e E R s O S t 2 U X B F Y 0 F V b X p 4 N X N v W U 1 H V 0 o 3 d l h I a l J u M z Q 0 W W Q y N T d 6 e X l p d D J N M n M y Y n R 5 b z k 5 O S 9 2 O X k 2 Q U F D b 0 N n S V l R S m N D R 0 g 5 L 2 Z 6 a z d P e H R k Q 2 d B Q W R j T D Y 5 Z X Y x e X k r L 1 Z I a m V 1 W F B u R k J r W l d l N D V v M G F O M H Q x M z M 2 M 0 N 3 a 0 x i M k x C a H d 5 U k p F U k V S V 3 J C Z 2 d V N m N P S 0 d u b j M 1 Y T k 5 N T d y O T I x U z V Z c 1 V Y a D R 1 U D c w c H o 5 Z H h i c 0 F B S 0 R t R U 1 E Q T R a b k 5 a c V d t c H F w S G p 4 N U d s d 0 l B U U o w e G U v Y n N V c 2 V 0 V n F 0 T U p s T 0 o 4 Y U t p S X B u T l p y b T V 1 W l Y 2 M 1 l J R k M y U z F X c l Y r L 1 h x d F h i d F d T N V l z a 1 N U Y j Y y S E R o c F V J W H p a d j N x e X Z 2 d n B L e n o v L 3 Z Q c j M 3 M T l t c m R P b l R 5 O H h h O G J W M W R Y d T l i U n A w M H B j N S t U R W Z o V U F n T 3 B E Q U F P S G w 1 e W N M S 3 Z W c W 1 i T m 1 o b G R D Z 0 F B Z G R v b m 4 z e W l N M m Z P Y U 1 x V U t X c l l z S 0 h k c 1 J r e l p 1 a m N 1 W E 4 2 L 2 Z Y W F M r M j V G a F F V S k V u e T l 2 Y V d k S 2 4 1 c m R W c T F a d z V j K 1 R 0 N 2 E w K 2 Z m c l k 5 W D I 1 Y 0 9 H Q 0 Z p e F l v T z d k d T h 2 R H c 4 T j I 3 U E t s U n N X Z W V P S U p o W W F H M m w 3 d j J M R k R 5 N W N 2 V j E 1 Z W 5 t M 3 N x Y W V l V W s 1 T 2 p s c T F h c V h X c l Z 0 c n g 0 N G Q r d U t M T D Y 3 a H F 3 R U F n R D B D R 0 R p O H h N U k V 1 Y n U 3 M j M 3 Z 0 F 3 Q U F W Y m R n d 1 F L d F d i T k d B d 2 N P b E x 1 N 2 U 0 b m p k O T U 1 c D Z a T m 0 2 Y W 5 u b n B L c j c z M l d x V m 1 u c H B N S n M y W U 1 V U E R o d y 9 Y e k p r e l N 6 M 2 4 2 T k d q T 2 5 y M H F P M z E 1 U U d N a z V P V E J n M G F w Q z V k d X R q d F p o U V d G a V p u W j J k T m 5 q e F p Y Y n A w M G J o e D Q v U z c z L z F P T D c v O H N y S 3 p z e l Z 0 M m p U M T Z k T k h G e T l l c k 1 x W E F B Q 0 F j a k d 2 R W c 0 d k 1 U R l J U W n M y T F h X N k 5 B Q U F L S i 9 G W X R G N z c 3 M m 4 x Y X R Y Y S 9 E Z 3 d Y c j U 1 W m R M N 2 F u V 3 Q y O W Z 6 W j A 3 V n g 0 Z U h u c m h o U m N x d G J 0 U V F V R 0 J M Y 3 g 1 L 3 Z u b k Z S R V J v W W l J Q 0 5 2 e X B M V n I x O X J H S m s 2 Y 2 F I Z H Q 4 Z m J T N D h l U F Y r U E d q U l V Y R j J m N z Q r Y m 1 w Z 0 V E Q n V q a 3 l a T n l k b m J X N E 1 H R D V l e n N y S 2 V l Z W t x Z W 5 w N m F O b T J h R 2 p S b 2 9 M d n Z 2 b H R 4 Y 1 h F c U t D a W 9 o c T h V Q U 1 E U k 1 R T U d E a T A z T j F l W m 1 a b n E y T E d q M G F V Q U F G R G 5 a R 1 Z s Y W R x M G F U c D Q 4 S 0 R 1 d X V z d T l l c l Z T M T k v L 2 J V Z W V P Q 0 J F d W V H a D R j c k t p c E t i N z c 1 c G 1 i T W 1 L R j M z M z F Y N T g r Z j F 5 T 1 B Q R 0 o z b n R W c W x T U z k 4 Y 1 l i T 2 5 m d W 5 E N z k 5 T k 1 T O X l v c U t w S l V m b y t X N 0 9 6 c 0 1 y Z V h 2 d H h Y W D M y b H I 3 N z Z x c 1 Q 0 N D Q 4 L 2 J 2 d j d C e D k 4 b 0 M 1 Z H V s U j R M d 0 F B e W t N Q U E 0 Z V d s S l F r U 2 Z S L 0 F R R F V L O U h S M F R w O C t M R G k 0 K 1 B 0 Z G h Z c X k 0 M D M z c W d C Q X d a V T Z S a 3 h N V E d h T W 1 X S 2 t w S 1 M 5 T W d q a j J q T W 1 E R 2 F O V 3 V X d G 0 v Z n J t S E R o c 2 5 Q e j g 5 M m J s N W V u d G F z V 1 N O d m I y K 0 Z o S V J v O X V 6 W m V 2 b m x s L 1 h s b D E r c V p j d V d H a m h 3 b 0 p Z d l g 2 N U R o d z d w d D k 5 K 2 s z U X B a Q m s z Y m x 5 c H p 5 N S t U M l U x O U p V a 0 x 5 O H Z S V V J F b E J n L 2 R l c V U x c T l m c n c w Y k 5 1 a l p a N T l W Y m 0 2 d V B 2 d n N N e j N 3 d 0 F Q N n d 4 L y t v R W F O R 2 x Y c D Z 3 Q U F R R 1 V S d 0 1 D a E p T Y 2 5 5 O V B U c z B T a l F B Q U E 2 c U x j M 0 Z 4 d D J i S k Z K M D Z j a 0 o r Z m 4 5 c T N i e T l 2 Y i s 4 S 2 w 5 b G U z a C t s c 3 B v M W E 2 Y U F n Q U E 5 K 2 V T V E d q U m 9 r Q 1 R w b 1 l j Z T B 0 Y X R X L 1 h K S j U v b z V a Z G Z 0 c D I 3 Y X R V c X B h Z W 4 2 O W x u b j V Y S l p K S 1 h s N W R t e k p p a E 5 X d l d h T 2 p R b 2 J K W U x O c T R j Y V A 2 O U 9 r a k h 4 O G Z S V V p H N n Z Y W F h 5 L 3 o y V m x a V 1 h K e m M 1 T 0 x T O W s v e X F h b H B l b j g r Z k 5 L U 0 V q U T J i T m 5 G U k 1 U b y t Q S G p 5 c z l Q V j I 5 Z S 9 m V 2 U r K z l w M j d k d W t t U 1 d y V n F w V V d M R m 1 u N T h 1 W H E w c V d M M n J k d n J 4 W X R X c W h 4 N D h a e W M z T l Q 4 K 2 J O M W F G R G h 5 c C 9 q U U F B d U p 6 S l d q e l B F M 0 J B b X p a d G t x K 3 Z i N 2 x i V n d J Q V V O d U Z o N G Z y N 0 5 t e m F 0 Y X N t V E l 6 T T N Y Y m J i Y 1 p 0 c n g y M G F K R k N n O F A x K 1 R K a 3 p W a 3 l C Q 2 R P b l Z L Z i 9 2 Y j M 5 U 3 p a M C s 5 L 2 Z i Y l p W N V h 2 S D M x O H V Y T D l m b m 5 u e X N p S W t M M z N u d X Z z c k 9 6 c T F 4 R F J F U 0 V s a T F i c G k r K y t F S k 9 U a z V x M m J L b E 9 u V G 9 v Q j Q 5 Z X F o L y 8 v N m w 3 c 0 l r U 1 N k T 2 5 O Q 2 V Q W H Q w L 1 B o e H h j Y k d L a V V s U l Z h c l Z i T m 1 6 V k x 2 M 3 I y c l h B Y 0 F B S m R q Q m d 3 Y 1 Z s N W V u c k t 5 c 3 R T c F V 5 Z W p T d 0 V B b 0 Z v a 0 p 5 Z H I 5 T 2 p S W l F Z T U 5 l S G h o e C 9 X N 3 Q y N 0 5 Y d j J i R F Z z M k Z E e j U 4 K 1 h 1 N 3 U 3 S m t 5 W V V P N T F w Y z N T Z W U 2 N T U y U T J t M H V N T D F t e V J F b E p T Y n J 0 d H R 0 M H d 3 M D N s S H E v U C 8 v N X p 3 b 0 x D O U 5 U V H o x b G E 3 N j d k Z X R X d T N N a U l p S m t z V m g w N T U x M 2 x s b l g 4 d V h M R G Y x N k F n R H F E d 0 l Z T 0 t 5 V W x C U k p r c i s v d j h H V k F B Q n d i W X F i M H Z i c j E 4 L 3 d z T U R O e l U x V H A w N 1 Z N O D g 4 b 3 l s V H B z a k Z 4 V V V 6 W n N 4 U V F F Q k F s Z T k x O D g w M 2 x 4 Z z d k d X l Z a 3 B P V E Z S d 2 N y Q k 1 u V G 1 q Q 2 h B b W x M a 1 Z 5 Z D N l M 0 x S d D Y v U E h I Z G V P T k 4 5 c U 8 v Z n Z m L z d i d H B G V H N p U 2 V l V U d o b 3 F P M z F m L z d 6 S H k x Y 3 V O R H d y e W N B b 1 A 1 Z 0 c y b z R y S l N V R k x t N 3 U 5 T n N E d 0 J R N S t Y b D V V b V M y c l J w W T N B b G w 4 S 2 d B d 2 N P M k 0 x Y y t l V 1 h Y N n B s S y t l N H V E a E 5 t e l p O T F Z x M D B L e F p z N V N W b G F V U F B 2 a W d 3 d X Y 4 L 1 B 3 V U h C e H M r M 0 4 1 Z y t D c W 5 B T U F 3 T F V n Z 0 l I R F N r N U 9 2 c X B Q N H d B Q X F H M k t 3 d z R q d j Y v b D U r Z H I 0 O G F O K 3 I v L y t 6 L 0 5 u V H R Y Q V F F Q m V 2 d n R 0 O V c v Z j M 4 d F c 3 W k 1 E e i 8 4 c 0 Z h d F d x V 0 1 q S X d x M z l 0 c X R X c m p 4 b z M 2 K z k v L 3 J z T E N R a z J k T 2 x W K 2 Z u N m F P S E d p Z n Z q a E I w M m Z Q b D A 1 T 1 R u W D R W M E J B R k I 5 Y U 1 J T G g x U l l X S 2 g v L 2 V 0 Z j Z 0 M j d O N 3 N h Q U F E c X Z J V U x G e W 9 6 T T d Q Q 1 B p d l Z y Y k N 3 V U F j U E h 0 V E 9 u V H U x W T h j T z V l V G t L Q 0 F n U U E 4 O D h J Q i s v L 3 Z m e T l u W l d a S V V H U m 1 w S l V 1 V 0 t D W W 1 S c z d P e n V y Z H U 3 Z j Y 5 K y t 2 b m o x N 3 F r M m J O a k t i e l V w S V N G Q 0 R C Z z I w Y U 5 F a S 9 l Y y 8 v O U Y z M z M y b m 5 K d 2 N i Z D I 2 V l d 2 W H J 0 V 1 p N M m Z V b 1 V N S F R a a 3 l S W U d C Z 2 J Z Y X R t M 2 J w b m Z l Z V V j T k d 6 Y l V p Q k V q Z F B Q T k 5 5 c 2 t K T V I y Z k 5 p d 1 l X W F d Y N W t l T U t W d F p R M E F 3 T l d n Q n d 3 Y 1 V u S C 9 G M m J B Q U F C d 2 R a W X N X Y U s x Y T l j c U x 5 O V B K c E 5 K M 2 J 0 M z E v R G h 3 e l Y 0 O E 9 B U 1 B W b k N 3 c 0 l V R 2 h x c W Z m d j J h Z j M 2 O W R x N 2 Q 2 L z I 3 O T h 2 U 2 V y Z X Z i d W 1 U W n V t e H g 5 L z N I Y i t v R U d E b E p x Y X F z Y 2 V l M H d Y T D E 2 V X I 2 K 3 Z u b j c 2 Y W Q x e n p 6 M j J V S 2 Z Z T G J m Y 2 9 s Y X R X b W 5 1 M 0 x s Y X R t e V p U c D g r c l Z k Z W V j W H V u Q 3 Q 3 d 0 9 6 Y X R V d E x s e T Z W Z E t u N X I 2 d X J x e D U v L 0 h H N 2 h y N 0 Z Q V 0 F B Q U t n d X p J Q 0 J R e n B 5 N U l o T 2 5 q e X B Q L 3 p o R D Z Y d X V n Q U F R R j F p e E F 5 W V U 2 Z E 9 h Z D Y 4 Z W J y e H h o c z F l U E J n T l d 2 V 3 J O T F h a b V Z s S 1 R J e V V 2 d j I 3 Z F B Z c 1 d N V k Z C U 2 t 6 W n M z e T J L e H F F b V R K c n J o a G h 2 a z R 1 S 2 l I V H Q y S 0 R j M 1 Y w T 0 d E S k d i b T F 1 R j l 6 M T g r T E N h T k d t a V Z x M W F Y Y 3 R i Q X d E Z 3 V p Q 0 F n V V B h d W 5 X c l h G M W R O V 2 p R S U t O T E F R R G d t a G 0 x Q k F r Q U F G U W V U W G p o Y 0 N 3 V 2 k 5 T F M w b G g r Q k F B Q U F B Q 2 9 N U V F 3 Y 0 R p c H F h b X l X c T N 5 O S 9 j M 3 V o U U F B Q U F B Z 0 l N Z 2 d J S E R T V W x K a 1 p P V G s z e D l m W T B 1 Q l F B Q U F B R G d J Q W h n N E h D U 2 s 1 U G w 1 K 2 N u S n l m K z d 3 O E F B Q U F B c U J u O E J n c U h V b F J V c E 5 U V V Z K W W Z B U U F B Q U F C c U Z B R U 1 I R X A 2 Z X J v c 0 Z n c 0 5 l Q U V B Q U F B Q U 5 Z b 0 F C Z z R s S l N W R k p w T k p m b j U r U n B j Q 0 F B Q U F B S E F n Q k R C d 0 t N b k p 5 Z k x 4 O F p H T G k 0 d l J w U U F B Q U F B Q U h B Z 0 J E Q n l H M V d w V l N r b 0 t 5 N D h B Q U F B Q U F E V 0 9 B Q V l P S X l N a l E 0 V 0 Z o V F R n Q l F B Q U F B R F V P Q U l Z T 0 l 5 V W x C U k p J b 0 F C Q U F B Q U F O U T R B a G c 0 a k 9 U a 1 p E V n U z R m p 1 N 3 U 1 R 2 x 3 S U F B Q U F B Y 0 R B R U 1 I Q V l x Y W 1 w e k g 0 Q k F B Q U F B Q m l D Q U F Z T 0 l U Y z N W N 2 0 1 d V d 3 L 0 R R Q U F B Q U F 3 Q k F F T U h F S n F h c W 9 r e W R m W D E r Q k t B Q U F B Q U F D T 2 l B Q U d E a U V 0 T F U y d X J x N X E x S 2 l S M G F V Q U F B Q U F B Q n d R Q V F 3 Y 1 F t c H F x b n g 5 Z l d V e W 1 Z d 3 V C U U F B Q U F E Z 2 d B a G d V T z l a c l Z h b H A 2 Z X o v Q W d B Q U F B Q V l C Z 0 N H T l I 3 R 1 J r W n N s Z 3 N C R E F B Q U F B Q U F N T V F 3 S 0 R l U z B 0 T G t 5 U j J R Q U l B Q U F B Q U d J W U F C d l Z l Y W 1 x c V B E M D k 1 Z T d 1 Y m 5 R c E F B Q U F B Q U F I U l F D R G V p O H R M W T N s U n d B Q U F B Q U F R e E h B b 0 Y 0 c k x D e F V a b V l t Q V F 3 Q U F B Q U F 3 R k F F T U t q W D B 0 U F R K Z E g v Q l F B Q U F B Q m d M Q U l Z M U d 1 c H F h a 3 l t V X p 5 O G Z F e H V o U U F B Q U F B Z 0 F N a m d F R z l s c G F X S m g 4 Z k h 6 a z d P e H R k Q 2 d B Q U F B R E F n U k h B b 0 Y 1 T F R V M m w v d 3 N B Q U F B Q X d I Q U V N S 2 k z c 3 J P e m x a K 2 Z U d 0 F E Q U F B Q U F E Q W N B U X p x c m J T M E 5 F a z A 0 Q V V B Q U F B Q U d J O E F C d l Z X V 2 x x Y V h G M W Q 1 Z V h s W l h R c E F B Q U F B Q U F I U n d D R G V x d T Q v N H Z K W k R L N k Z B Q U F B Q U N B Z 3 l P Q V F i M V V W R l N r Q 3 h j d T B Q O E Z B Q U F B Q U Z B c k V N Q 2 d Y c 3 J J e U p E R l l x S C 9 D d 0 F B Q U F D Z 1 Z p Q 0 F R Y j J V b X B v c V N j e U F B U U R n T 2 p L Y n p U c C 8 v b n l K Y 1 l 2 R l V t T H N q V G Z l M E x w M T Z 5 c D E 3 c F h X c l Z 1 b m 1 K Z 1 l 1 N 0 Z 2 d i 8 x V 3 N i R 3 h s U z h X Q U F D R H V S a G R B S E E 5 c E t X b H l k U F R V K z d 1 N 2 t h W E F n Q k F 2 V F Y v L 2 5 4 d D N i c F Z V N l p N V W Q r K 2 Z T V k p h O W V 1 M W Z y M T Y v W E 9 P K y 9 v L z d G M z U y R l J s d n Y v d 0 4 v R E R Q d S t 5 Y U t J S k 9 L Q 0 t F Z V B p c 3 Z S W E 5 C e X l U c F o 3 b l h V W T J X Z H N 1 V 1 l a b E V j S z d W a k x w U W R z O F R L S m J W T V R T M F h 3 d F R r N U h G Q l U w a F p 4 Q V h C R U d S W V o 1 O T V m b i 8 0 N C 9 r e X p n Q U R D a k 9 E N z l k M W N j V T h 6 M 0 0 v O H h t W G 5 I b H o z N T g 3 S U N C Q X Z Q Y V h Y M z Z C c T Z 1 c j B m a m p 4 N C 9 q c z g 4 K 1 E w S k N B a U l p S X V w O G 5 v O C 8 v a G h 6 N T g 0 M X V t Y j E 2 d F d Z T z N j d U 9 u V G 9 V R y t O b V p t W k p 1 R k 5 Z M 1 h x M U F t Z E 8 z Z X U 4 N 3 h h c m N i T m 1 6 Y 3 R 1 c G U v d n o v Y z N O e n V x a D R p S X J K U E R H Q 2 9 W W k x M N V p 6 O V F r U k U x T X l l Z l B K S n B L Z W 5 Z K 0 h D a F h q e H h S Y 3 h k d X h Z U k V k S D Q 0 c 3 Z 2 c 0 M 4 Z W Z P d 2 Z Q b n l P d j g 5 d m 5 M b E N w W X N X U U x n Z H U 4 M k F F a E 5 U Y 1 h T c F V 2 T l h w K 1 V s S V N r c E t R R 2 o z M y s r Z W R H b 2 N 5 U k k w Z X d j K 2 Z P c H I 1 R U F N Q 1 V L V l B 3 N V p k Z j R 0 U 3 B V M m J Q c j F 5 N U V x K z g 4 b 3 B G O T F x d 1 l B R 0 d E e D k r V i 9 V U U V a R j l Z Z 0 J E c l k 1 Z X I w Z G x a U 1 h D d z h P d F h R b 1 J F V k d y R m h R V W h G V 3 J W b U g r L 1 B s S V N r c E N l S G c 0 W W 1 K a T h P Y W J i e U l o S V F F T E Z p e k F p a F V y N E 9 I a F l U U 3 V v S 0 F B O C t m U G g x N n Z 4 N U l s U z l D e F k w Y 0 F 3 S U F C Q S 9 E V l Y x O F p Y Y X Z S Y U R C N z l t d z g 4 O H d 6 R 0 R o d 2 9 I a j g 2 Y W V m e H R O U F A 0 M W h 3 N F l C Q U x L e n M v S C s r K y 9 Y V 2 V z U F A v e G c 5 d m c 3 N z d 5 R H M y Z l B Z c 0 9 H R G Z E M j l w Q V d k V l F B Q U N B Q V N V U k J W R F o 3 a l Z R c X h m b n o 1 e k Z p e E F n b 2 x V b 2 t K U 1 Z o e k p n e G l J b U p N Y n J 1 b z Q 4 K 1 F 0 Z X V Y U U V B T z N i c 3 d K b z F h N U N T a 2 d M Z z l 1 e m N p U k 1 u M W x r Z k V S R z F m Z 3 h n c U 5 V c E t 5 d U R J Q W p 3 O W Z X M W R p b E V S R V N 0 b n J l M 0 5 6 N z g 4 R U 1 j T 1 h K R U R D V D Y 5 Z X V I W j U 1 N U J x Z E 9 u W U p P c H p N W m s 1 T 1 R B N 1 Z h a l h m Z m Z k Y 2 9 4 S E I x Z F l X T G k 0 c z R J d 1 l B R k F v R k F D Q W d J Q U J C U V V G R z k v S H k 4 a E t Q b F p T V T F G d W 5 r N U 9 U e W J H U 2 t o S 2 t w N m R q K 1 B E a E N B d 0 1 y S G Q 4 Y k d 3 c 2 d O d U 4 v c E 9 T a 3 R D d F d 6 Z H h K a 3 R H U m t h O V k 0 b U l p Q U F H T U 5 R S 2 x a V 1 Z B U U I 4 Z k h 5 c 1 h B a 1 J F V k h y V m x K U 2 d v Q 0 F B S G g 0 Z U d E T W 1 E R U F n S X F L Q 2 x S V l Z X S E F n Q U h v M z c 4 L 0 Z B c U Z H S 0 l v R k F v V U Z o W W l L a W 9 L S D M 3 N E l k e m M z R k J Z V 0 l q Z z R H Q T R P T n p l R z J M T m 1 q V m 1 s d 3 d 0 W H J 3 W W l 4 Y 3 Z O a n I y O G N j Z j Q r T 1 B Q M j V V e m Z I e D h T Y k h V b E p T e E p r c T V z N V p x c W l v U 0 p 6 d F U v T i t K R D g v S D h E d D R J Y U l p T z V 2 R E d D b z F a S E w 1 W E J 6 Y z J N R F h p S W l v b V o w N n R R c E p D U W t Z T X F V S 1 p n M m J S b 2 t F Z 2 t B W U 1 1 V 0 x k a S t m Y n Z a T W N l T 0 h j T 3 h Z O G R N a m 0 v Y n R r M 3 N G W F B 0 M m p Y R X h j W G h w W m R l Q W 5 C N 2 F W R m l Z a U k r K 0 9 B R G h J V 0 Z p V 0 9 t V E p t Q 1 d i T m 1 p Y k 5 R S 2 l v c W t K N m V i b E V Q d U F r V E p t R D A 2 T k g x W H Z Q a m p 6 L 1 c r V H J x W W 0 0 S j F N e V p N e H Q x R H l J a W F y M F l 3 R k N y V T F a V 3 h 0 a 3 Z S R V J F e l N 3 N k 9 o c D k r L 2 J G a G c w Y m N P S E N C U 3 h j d U 5 D b z E w d E N R a 0 t E O X p o K y 9 M a k p E S l A 4 L 0 h 6 M D Z k T k h Y S V o w N D h Z T l N D U V M r U H Y 3 R 3 k x T k F t N D M 3 N j A 1 N X V I a G d j R 0 R C M E 9 w V k 1 M V D A x T U 1 o T X p 4 O X Z Z M k N u U H F 1 c W F 4 M k F P R 2 l J a n F 3 d 0 N H V 2 h X R H d Z R H k 4 b k t F a G 9 a Y X V 4 U W l J c U p X e m R Y V k Z Z b U p p Z m o w M D A r e F k 4 Y 0 9 i T m l 3 Q W M 4 L y 8 3 e D R m d k R n d 1 E z Z W 8 2 a W 9 5 T 2 l 4 V 3 E x R 2 N Y R X h m d m p o Q j V P b X V Y L y 8 r O T l O e G 4 v e H h S Z j Q 0 b 3 N 2 V E k 0 Z k 9 I Q 2 c z Z 0 F t T 1 R r W n l j b k p E Z F p Y V z E 1 Z U h p N W Z 2 Z 3 l s V W d r Q S t Q M z M z e U d W U 3 V I d T d t N 1 N a S m l J a U 1 n Y 0 J q R F V x b F J V V k 1 C Z 0 1 I Q U d E Q k V S V V F 1 U V N D U 1 l N M m N P d W 5 U c F l y U k R F U U N j U E h t e X d m R T E v V k Z x T 0 R z N z Q r R E J n K 0 x q d z R j U F k v S G l 4 V m k w Y U J I a T R 1 S 0 1 y b z J Q a j h m Y 3 V Y T X h k d X h Z O G R p U F A v N k l 0 V 3 Z Y a X Y x a 2 F 0 e j V 1 Q 2 x M a 0 k 0 Y 0 9 Z S 3 Z 2 L z V h Z k Z 3 V E V v V 0 Z o Z U h W V j E 4 R n d C N H d S R V J V U H d Z d z F L c k k 1 W E l B N E E 1 S V J F U j B Y O H Z K e W N G d n Y v M k d 3 c 0 p D Y U x Y Y U J x L 3 Y z N z g v Q m d 3 W T B P V G 5 H e n A w c U 1 t e G h R c 1 h O d m w r S 3 B V S 1 c 3 W n N 3 Z G F 0 V 3 p G a n h n e V Q 4 S 1 U y a l V h R G 5 K d 2 N 1 T H U 3 N C 9 q e D Q y a m J 0 c T N S Z W E x V 0 M w Z E h S N k 5 q V F Z t Q 0 5 H U E d E T X l Z T V F Q b D V l V 1 l N R 0 V D N X M y Y m g 1 R W p S d 0 w 0 d j E y U T J B T 0 d p S W p x d 3 d D R 1 d w V 3 l z a k k 0 T 3 p 2 R D F k W F Y y c V V R R V J H M U 9 L V l N p Z F R V V k d S b F p j S G Y z e C t S a 1 p I d z l 2 Y X V k e m t P Z 0 F i R G l Q c m s 1 Z V V o S 3 l z T F E 0 W U 1 n W n V i b T N o O D A 2 W k 5 E W T c 5 N F l j Z n N H W E x G Z 0 N B W H E v S H h Z c 1 h j Z X p Z T W F T a 3 B J Z 3 p S d G F 2 W D Q v M T Y 5 Z W J I W i t V b E l T a 3 B D V H h z Y m U z T i t i T 2 5 X d D B q V X F s Z 2 9 1 T G k 5 R 3 h w a X h C c W 8 r N 3 V 6 d D Y 5 T 2 l C b D E 1 N k N l S G g 0 U U J N Z T h C V V Z s W W l N V E d S c z N T S m l P N W p E R 0 N v V l p I T D V Y e G p R M F J F O T Y z d n Z 2 c 0 9 G U l V W R 0 R k d U h L S 2 l v b H J r T 1 U r Y 0 9 J S G s 1 R 1 M w Y T l j T 0 1 U R X g 0 d k d n b 0 t B R 3 g z c D Z l b 3 J m S H o x N k Z J c 1 h M M F o w Z E R T b V R K b U N O V 3 Z X N E 5 W W F g w W D M 3 d D B i d k 0 v T W 1 U T k 5 s a V B W c U t 5 c 2 h M d T d 1 L 2 c 0 T k R R V U k w Z U 9 O T 3 B S c z J Y T E Z x U 2 t w Q m d G U F V l U E h q V m F E b F d m a U l n S U x G K y t 2 T j V y U E Q w O U c 3 e U d p S W h h T n d Z d z F H b 0 l n b 0 N 5 c 2 p K M D Z 0 V E o y c V V R R V J G W l J Y R n h N Y V p P b l l v M m J k c T A y S E 5 l d k h n U k 1 w a 0 1 u V H Q z T m p x K 2 Q r L 2 V C c 2 R l d U h C Q i 9 I N 2 8 w S 0 h v M n J V c m d v T 0 R V V l J V a E R W c j F p Q W d J T U J v Z G s 1 b V p p Y U 9 I R G x p M U 9 5 M 0 l U Z H Y z b 1 M v d j c v N C t L d X Z 2 c 0 x C Z 3 d j a G w 4 d l J v M G N Q Q U J E N 3 R v U 0 Z o V U d q M F d E b n p w M l l P S E V p c G s 2 Z G F 0 R n p G Q l F V N E 9 M R m k w Y k h z c k 9 6 Q V F D c H F h a 2 0 x O W R z b l U x R V J Q Y 1 h C a k R V Y W x S V 1 Z r S 3 Y x M 0 1 H R E J F U j N Y Y 0 V R U U F B O U 9 u V H A w W E R G K 0 I y S 0 J J V k Z R V W 5 K e W V q N D d X W E J s a 3 F P R G k 0 M 3 Z Q W j J k a z R j T 0 N B e F F H T V J x T k J m b j Y r M k t z R n V M M n Q 5 V W N m Z l F R Z k h 4 O T g r Z V d Y a 0 1 t T T N 3 N m Z Q S G t T N j l h d H c 0 V U x G N U N R a 0 F D c F Z G c n Z j e W d V Q 3 B 3 N W M 2 Y k 8 x N 3 Q w N l Z L V F l 3 e G d p S W p 1 V H d 4 Z 3 F O V 2 8 y V z J B R F h p S m l P a C t v O V B w Q U 5 4 Z U N 0 T 1 N D Z 2 9 L V U Z a V 2 h 2 a j R l S k 5 6 T m I x U D Z 2 U H R 0 O S 9 p c z g 4 K 3 M v a j U 4 d k x 5 R 2 d 4 c G F q d D c 5 a X g w T 2 g y a W 8 2 T U J B Q W F E Q V I 5 O D h B R T B H Z z N t e l p 0 b k V y N E F 3 T U N C Q X p G O S t u U n M z T G d S S D M 3 N E l W N S 8 v W F d q S G p v Y W p R Y k E 3 W m t 0 M z M v L 1 B Z c U x p L 0 h O T j k r W U x I K z Z z d 2 N N R V J F U k F 4 a H F O Z V J 5 T 1 d R e W 1 k R T Z i e U l p b 3 Z 1 Q n d X Q U F B Q V F H Q n J i b z g 1 N D V j d 1 l B e E l D a k 9 W M i 9 m a D F I a m h 5 Q l N x W E N p e S s r a U V H R E J 1 R X Z m L 2 t M U W t O R E V S M G R E V D g v U D V N e F A v N z R J M l F 5 R 2 Z y M T Z 3 Y 0 E r U E x M T D V H W m 1 Z b W 5 u b m 9 L U F h 2 M n J Q T z V u b n J x S 1 p T V W x H R G Z 2 b j N 3 O C 9 Q R D d O b X p z W D c 5 Z X B 3 K 2 Z S c V h M b D B D Y 0 h z M l R t e H N M Q j U r K 0 9 I b W V j R k V S T l R x T U l D a F Z x T 3 N y Q X k r d n I 0 T j d 2 U k F S R V R V V 3 Q y N U R L a T V u V D E 3 R m d E U X J W c z N p N j d Y Y U R S a W p Z S W d J Q 2 N u Q n d C T W x 2 a 0 V C U V V o S l N V R m V y M G U 1 O C t m e D Z G R G g 1 Q 1 N r Z 0 p I U j B m T W 1 q V U x 4 N D h m U j N K e U 1 0 Y X R X N G Z J e U V n O C t P Q 0 R p S X l N T k x w S F h s N G U v d n Z m L y t M Q k J 4 K 0 V 0 N 2 M z Z n Y 3 N V o y e m R 1 a F V E Q n c 3 R U U w O D h n Y U t p S W 5 I W m N u W j J 0 d E V P V G d E d z B r c 3 Y 0 Z H E x Y S 9 q b W 0 y O F F F a E t D b X p k d l F p S 1 J Z U E x r e W V q Y n R 5 K z Z k T 2 t D a V V T Q 2 d 3 Y 1 B t b T N X V z l N V H h 0 e T V y b D I 3 M 3 R Y T 1 U w U k V a S j h Z d 0 Z D c k l a Z k w w Y U Z E Q j J 1 W F F V U k V k R j h 3 R 0 F 4 S V Q w O U h T R W l J e G N 0 L 3 A w K 2 Z q d k x 5 Y 2 p n N 0 8 w T 3 I x V U t y M V N J Z 0 l B Q m V Y b D R B Z 0 t 0 W H I r T H M y Y k 8 0 Z n Y w N k x s K y t q T 3 p z Y k N p V l N q Z z Z P b U x 3 N E 1 H W U 1 X T U d n b 0 t D T U h I a V J O e T h l U k 0 v L y 9 3 e k R o M D Z o S F h y M W l F N U 9 S b m R 1 M 2 Z I N U 1 t V D B h Z F B I K 3 p l d l J z T 0 R n N l l Q b j A 2 Z E R v Z H Z 2 N z Z h M 1 R 1 M 0 J r T E Z p e U F R c U h B d E d u V G p H c T d z e S t M V E N i R D I y K y 9 q V m R l Z V F W d D J y V E I v U G 5 6 e m Y 2 U V o 5 b X l a Z l c r W m 5 Q b j U 4 N m R 5 d 0 N H a U 9 n K 3 h B Q 0 d X b 1 h x N m 1 w b 3 R W c j J m e U V p S W 1 v a G V y M G U w N m R Q R j N 1 a T F Q R H g 4 Y W t 6 W E J n e F l n U n l j M 0 9 o M C t s Z 0 1 C a m c 0 K 0 9 E U 1 p N b W l j R 0 d 3 V 0 R B N n R X c j R l W G x o Z k R 3 Y 0 R 6 M D B F T 0 l p W W x C N z k 2 O V R X Y W 9 0 R 2 5 U Q m h N b l R z V E V p U k 9 S b D V l S G x K U V V I R H A w Q 0 k 2 T 2 p n Q 0 F H V E 5 t S U R 3 O F h L e G w 1 Y 3 F W R U F R Q k x p N H V j S E Z 4 d 2 J S c D A 2 R F J h Q 0 F J Q W 9 L R G d 6 R n E x Q 2 l U Z X Y z O C 9 K Q 2 N u R 3 k y V j B 3 T j l u Z 2 h J a U p M U 1 l T Y X R 2 b E V k d X o 2 O W V 2 N D l k Z G Z N W E x r U 0 h o N 2 U x d T d I Q 0 l p b 2 h h M W V 2 V n F x T l Z x d l B i Y W E 5 W X U 1 Y T R w b F V x N H V y b z J h Y X d n Q 0 Z 5 S 1 R F U k V O c 3 Z C M m d V U T N R d G x a V 1 d R U 3 F Y a U Z H W W l J a U t 5 V D A w T l h 3 Q X d m Q 0 V p S X B 2 R 0 F J W m F C Y m x j R G 0 5 d m I 3 N 3 h J a U l p S W l J a U l w d k V B S V p h Q m J s Y 0 x 1 N W t R R V J F U k V S R V J H U n J H T U N R M 1 Z P c F Z G Q 3 I x U X h n a U l p S W l J a U l 5 R 1 l 4 Z 0 N H N 1 Y x N W V E Z 0 F N W U l p S W l J a U l p T W h t T V l B a H U x Y 1 R 3 T E F C T H h F U k V S R V J F Z G t x Q m p C a z l 5 b 3 F L d U R t N W d a S F I w Z H J s M E p F U k V S R V J F U m t G Z 0 1 Z c 2 5 2 b D V l W H c 5 d m E y Z G h s R V J F U k V S R V J F Z F d J Q V E z W k 5 F Q V F H T U V S R V J F U k V S R 1 R 6 R 0 1 D U V h h d X V y b 1 p l c j J m L 0 Z 5 S W l J a U l p S X J K c E R H R E l y b F Z V V k F B Q V o 4 Q V F F U k V S R V J H U l R X T U F R M 2 F 0 d k x 3 Y 0 V v b U V N M k N J a U l p S W l J a k l w a k d B S W J 0 V 1 h s N E 9 U M D l Q T 0 R q d 2 p 6 S V J F U k V S R V J I W k x u N X F K Y n R X W G w 3 T z J T O U V S R V J F U k V S a z h 4 a k F r T j B 5 R 0 F 5 b 3 J L e G s v e G N p S W l J a U l p S 3 l l U X h n e U c 1 V l Z s W k N F Q V F H T U V S R V J F U k V S R 1 R 6 R 0 1 D U T N T b 3 Z M d 2 Z B S F p D S W l J a U l p S W p J O W p H Q U l i d F Z Y b D R P c V Z R S 2 Q z Z D N h N W R D U k V S R V J F U k V W Q z h H T U d T M 2 F o c n d T a V F T Y T V k Q 1 J F U k V S R V J F V k M 4 R 0 1 H U z N 5 c 3 Z M d W Z 5 S W l J a U l p S W l J N 0 F J R E d M S k x X c T B X Q 2 9 X Q 0 F R d 1 J F U k V S R V J I W k J R W X d a S m N x S 2 l v Q X N B R X Z F U k V S R V J F U j J R Y 0 d N R 1 N Y Y W 5 a Q T h 2 T H l z b k l s U k V S R V J F U k V S Q T F q Q U V O M n F i e T h I R T V P V G 5 C M W R i V j J L V V J F U k V S R V J F U U 5 Z Z 0 J E Z H F t a W 9 v T E x q N G l J a U l p S W l N a H V N S U F o d T F S U l V j S G x S M F J F U k V S R V J H U T N H T U N R M 2 R G c X R W Q 3 B W U E Q w O U x S M k t V U k V S R V J F U k V R V 1 l R Q k R k c W V 5 c 2 h J Q U c v Q V N F U k V S R V J H U i 9 X Q U F R M 2 F u W m d 0 c X p v Q W h J a U l p S W l J a W U 4 R U F o d X h P W l d V b H B G S X B k M E F p S W l J a U l p S W l 1 O E V B a H V 4 T 1 p X V W x Q R D A 5 S V p G S X J G M E t F U k V S R V J F U m t V V V l 3 S k R k N F E 1 S V J F U k V S R V J F W k c 4 W X d K Q m R N U m d N c U t x c V l 2 O F h J a U l p S W l J a X N p c 3 l h e G R B M U J q V j F k V V F C S U V C R E Z F T D B l b D B 1 S H I x S 2 9 x T G k 2 R l V L c U h Y N j Y x Z E V w R k 5 x Z W x K R m h n W W l Q R H d j T W h r Z k d 0 R m R E Z F V L a F Y y N 3 R 5 S k N S T W 1 3 T k h S M G V K e E w 3 N z R J b 1 l N R 1 l J S k V 5 W T B Z M 1 Z O O S 9 Y W F g r U E F n U V A 0 N n F 1 d l R N N E p n b 0 Q 5 K y 9 k a i t Q R G h j S E p 5 c 2 t K M V J O U l M r Q z Z C N 0 V y T k Z 0 U U 1 Z S W l h W D J s c E t Y N y 8 v W G Y 0 K y 9 1 a m E 5 Z X U 4 U E R 3 Z 0 Z R c X R Y W l p S R F p G c j l l a n F x b 0 t o W V d G T 0 g 3 O E 9 M c D E 2 d 1 k v U H o 5 c m w w V m t 0 O D Z k T z R m M T Y 5 Z m p 5 c F V y Z U 9 P T k 5 5 d 2 V k L 0 h p U l V S R l J a a z l 0 M i 9 m U G 1 6 W X N B R m J 0 b X d S a j J t M V d v d 2 Z Q e D d Q U C 8 4 O H h v N G R D d 0 N J a j Q r d j g v N H B L U 2 t X M T J K T 1 d W a 1 p D Z 3 N M e l o 3 N y 9 m Z m Z z W E x s U 2 h 3 N m R B a n Z 2 d n N 1 W E Z 4 Y 1 V G U l V o T j k r K z g z a S s 0 O G N P Z k t 1 N m l P a W x z R U F o d X d L d D Z B b W F o b W x w Y V h J e k 1 4 R T k r N 2 Q 0 Z X Z y Y S s x e W l H e V d W Q 3 F G d D d j M 3 Z M M j l J W m Z M a 1 p H U m d l a m 9 h S V l 3 U k U z V X Q y O W Z q Q j A 3 R m 5 2 M z d r V m t a Q 1 N l Z U 9 L S n U 3 N m 5 V c W x F U 1 V t S j B U R k J F S 0 R W Y W s x b W R r N m R P a F h E a H c 4 W E g 2 Z W t w Q m d G T j N X R k 5 C T W 1 U T U N 6 e n o 3 Y n B Q c W l v N l B 4 e G h 0 d l l P b l N w W G p y c m J m d y 9 2 d n Z J e X N y Q z h 1 V 0 x i U D R I Z 3 h n a U 9 3 R E F 4 a X l L N V d W b F h C M 2 Q r Z F A 0 W W 1 h a 1 U 2 b n c r K y 8 v O D d 3 a G F p U m Z I M T k w Y j E 3 Z D J S b V p p S X V M b z d M a 1 l p Y T Z M b m 5 u a 0 4 2 Z W p x U 2 s 1 U F J y V n M z U k V k S E 4 r a y t o W V d G Z V B y c H A 4 W E g 1 c 0 t U M W F 0 W F k v W H E x Z U l N R j E 5 Z l g 0 U 0 Z o W W 5 u Z l h 4 O F R N Y j A 2 T k V E Y 1 h G e D R 1 U F B Q d n V z U 2 Z Y V k 5 u V G 9 V R 2 k x V 2 h 3 N 2 R n d 3 F s U W 9 E Q m d 6 Q T l 1 M 2 J H e H k z Z W Z O b T d O e T U 4 N j Z m b j R o Y U J 0 O F p r R j J w M l l L Y W l K c l A x Y X R Y N G U v d n o v Q 0 Z x Q W w 4 Z l g z a D c r K 1 B x M W V 2 b 2 1 Q S G p 0 W X V o O G d 1 T 1 R z N z Q 1 L y 8 v Q 2 Y y N z k r U H R t M 2 J J a T B 0 R F l t S m l R M k 8 y N z E 3 T j N i d j N p M C s z c m R 2 S D l h d l h 5 L 0 9 Z b G 0 v Z n I x N F R x d l Y 0 d G x u b n p X W j h X S 0 p x S 2 d v b z V r N U 5 R R k 1 X V m t a T W p N e n p Z N j V j Z U 1 H Q U N B d E x V M D h O b k R n U U h 6 e H h S Z j Q r d X V 2 a 1 p L U 2 d w R W p S e H J O W l B I M j l t N n d G d m F N S W J J d k R H R E l y b F J X V m l J O F B O e m F a U k M x Y X N Y R n h l a m F 0 Y X U x e X l D e V c 2 R 2 h v Y m g 0 O F N J R E d L S z d F Q k 1 U Z z V p W U d B Q k F 4 N D R k O F k 5 L y 9 L U G U 2 M W V 2 W G 8 y W W 1 C Z 0 1 H V E p F U E N h V H l S Q V d G a W J P W X F r O X M w V 2 o w U U F 3 b m Z G e U 4 z S n l j a G 9 N a W 1 x Z n I 2 d X Z 6 T U d E Q i t 1 O V I 2 O W V 2 U k F R R U 5 E W T h v a k l C a k N B S W J 1 a F Z x d W g w V 2 p n N W V W b D d W S 0 l X a l d s V W d r U E R 3 O X J s M E Z r d H p 3 O F B L Q l F L S 3 h k Q m x H c k V S d 2 N q U E h q e D B P c j F k Y T V N O U x x M W F z U k V S R 0 I 4 Z V B I M T N t Z i 9 Q e D g 4 W H V 0 V m x 2 b m Z W Y X Z Y d D J r T 2 5 2 M D Z J R k 5 t e m F a U G J k e D Q w W W N P S E N n e n Z P M U 5 k V D d a Z k h p e F F 4 Z 2 l P d 1 V B e G l 5 R z J 6 Q V M 5 U X k 5 S G 8 5 K 3 l 3 U j N R V 3 B W T W 9 0 M j R t Y U l E M D l I Z l B u e n h j Z l Q 1 a 3 l C V E 5 t e k F B Q V p H W m 1 Z d E d p U l Z p O G V I R 1 R a N W Z O b k R t e n d X c 2 F h c 0 p i S D J k b l p 3 U U Z C W m s 5 N S t i b U J n Q j F u c i 9 U M 0 x s e n h k M l p h a F F W R l d I Y X R H a 1 d q U 2 N p M j h R Q W h 1 d 0 d 0 N k F t S W l J a W F y M 2 F 0 M i t Q d V h Q b k F n Q 1 N r c E t N e m 9 X S G g 4 U F I w U k d M R m k z Q 2 Y v N 3 p I N 2 k 3 d X p m N i 9 y V 1 g v R 2 c w R 2 9 3 W k 0 4 Y m t H a D h m b n d h Y j h G N i t m Q m 4 3 O X U w e i t 4 e T V 1 Y m x J U 2 t y Q 1 c y K z l a W E h Z U W t U M 0 R 3 W X d a R G N x S 3 l 2 a D Z P Z 0 l G e G N Y Y T V k Q 1 J F U k V S U G R Z U U V D Q U 9 P d m p 6 Z 0 R H d z h N R G I 3 e n h C b D U 5 O V Z V c 1 c 3 Y k 1 v c W E 4 a l d F d 0 d B Q U F F b 2 1 r d 1 d 0 U G 5 6 N k 4 w N m R Q b X o z b j R l R 0 J u S n d j Y k 5 p d 0 F m U G 1 6 V 3 R 5 U F Z l d l h z W E p r e W V O a n N u b D h p Y m Z q N G h z Q X d N W X N o c 1 Z G U l d j L 1 V K R V J F V F V 3 a F F L Q l U 2 Y 0 9 J S G M z R n l V b D V k Y k 5 L W i 8 v L z R Z T U d E Q V B h M G p P a m 9 h R X l k T 3 h K W X R X N 0 J y M X k 0 O C t 1 a W p q U n B 2 Y m h 2 c U d q c W R E Z 0 F z V 2 9 J N 1 l j S U U v U D N 2 Z n h j Z l A v V F F R K 0 w z d 2 N I Q k d E W n N H S D c 2 N l N k T W 5 q d 1 o 3 Z H E x Y T F T T k 5 Y Y n Q y b 1 Z k d T N Z M W F T d 1 I y U z R H T U d R M 0 t p c 3 J F U m d Z Y U 8 w e W l J a U l p T z R i T 1 R r N V N F b E p n V j Z 2 U j B o S U N D S W p J e T N h K 3 Z o Z T d T e D B w N m V l Z W d x b l Q 1 K 0 d x N n R y b z h l Y T I 0 Y T Z o b H F 0 Q m 5 E N y 9 X Y n R a c j F s W l d W b T c x V m Z V U F B r a z A 4 a U p T V U Z t e m R 2 T n V w c D B 4 a X p a c z B 5 M l I 2 N 3 B L U U V M N z M w V X B Q d V I w U z J n U U V N M l F X O V h v L 3 E 2 b W 8 4 O E 1 B R D F p N k Z p S W l J N k w 2 U W s 1 T 0 Q z Y n Q z S X l v c U N p T k d q R 2 h T N k h H d n l X U X l m U H p 4 e D N C d 2 N H a j B X S F B i V U 5 l b 3 F x b 0 N j R H V r c V I z V U 5 F V 0 h E a D N R d T N k d l h M M T Z G V H F k R G p K W j R 6 O X l l W G g 0 b V B 6 Z 3 N X Y V p G Q k h a T H d Z d 1 p C Z X F x N n N C c 0 F F d k V S R V J V V X R R S 0 J S S V N V b E J W R l F V e G 8 w Y l o r M X l q T n d a d n R R c 2 k 3 c H p W a 3 A x Z F R W S 1 M w d k Z X U 3 p t d H F H V 3 k r W E l 6 O D h Y Z D l 0 T V N r c E N 0 M j d k e E 9 0 M j d O a U J O V 3 Z X T k x y R 0 J R c 1 d 3 T n Z i M j Z L Z U 1 1 W l V W V l d o d U x q W T Z G a H B h V 2 1 U N 2 t W R X R v T U J E T m 1 G b X A 5 S 2 V I a D R X T G t T S W l J a W 9 0 Y n Z 4 S W t U M E 9 2 M U d E R m l o T F Z M T V N F S U F o S V N F d U R t N W d Z b k p 5 Z m s 1 T 1 F B Q U V K R F E 0 M n V T M H R M d z d K b H k 4 V E g 1 c m F o M 3 J 4 N U 0 3 W n M y W U t Y W D M 0 W n d P M G V M d m V D d W Q y V E d p T T V P U m 5 K e W N u M 3 B C W W l z a D B N W U 1 n d T F B U X d U Z G x 5 a 0 l p S W l J Z 2 F K e m M z R n l F a E l W W l p k b F N 6 e F h O U l V a S F o 4 e E t K Q k l X R m h i a C s v V G 9 F U V l D a m 9 5 T U d E a H h v M U F 3 W E F F Y U 9 I S W 1 S S T B j Q 0 F D N W V 2 S W l L a W d y M D d k c 1 h L c F V L T z N i c 3 d L T 1 B Q Z 2 8 z T n p j Q X d K S W x T K 0 R 2 N 3 c 4 L 1 A 3 O E c 2 O X U r Z l R 1 M m I 5 O S t O e S t 4 U V k 4 O T l o a m k 0 d U x N b m 9 1 T W p H e l c 1 e W F p N X N N Q W h 1 e E N W V l V W W E Z 4 Y 2 1 y U 0 d s b 2 l J a U l n Y X A 3 e T g z Q 2 9 m O U E 4 Y 0 9 J Q 1 Z L M W Z p Z 1 F j Z V F H c H F L b n g 5 Z l R G a n h n e V R 4 c i t O N m R O e T h l S k Z M R m l 3 Q U c z Y n R r V 3 Z Y c j F 3 N D h Z T j d O b X p C d 2 N P S E 1 C Y m I 3 M k Z v S 0 F n c E t X b F d U e m J K e l k y R n Y z N z l 4 Y 2 Z X N 0 p F c W F x c X l 1 T G x T T k 9 u V D B k Y 1 h C e W l v c U l h d k p a O V l Z a n N D e i 9 O a 2 w y b 3 F x c m k 4 a U 1 p S W l L a U Z t V E p i a 2 Y z V W 5 a M k 5 w W X Z Y N D V 1 M 2 J w a D J i S m w y T E Z q Q j V L V G s 1 R 1 N r b 0 o r L 2 Z v a E p D U U V i b T V 1 a 0 1 s a z R w Z F V L b 1 Z F S W 9 G R 2 9 4 R y 8 x R 2 8 x T k J v T k h u d n N N V 1 J u W i t Q O T k 5 O U h X R m d Z b G k 1 Z E N w b E 1 o b 2 l J Q 0 h 6 e X l T Z D Q 2 N j I z O E 4 x M z M 4 S E 5 6 U T F x d F J w a n h v d 0 J B Q l F X R m t L b j A w R X F s Z U x N b V R Q a U x K a 2 F r W k d S K 0 9 0 Z i 9 5 b y s z c n g 1 T T F 4 Y 1 h J e X U r Z V N U V H l D U l N P R G k 0 b 0 x L e W t y O C 9 Q U F B G b T l K L 2 R S V F Q 1 a z l M Z 2 d D S 2 l z c j R l c n F D c G x N Q n J s Y z N 1 U W R v W W p J T 2 h q Q W t G M m 9 x c X J p R n R S R V J F U k V y V m h F U k F T N m R 1 M k t 4 T V J F T 0 R v N l l 1 T E V p Z W p W c X h k M j c 5 N k 5 q S X d N S E R 0 M k R C c U 5 C a n F k c n N G N 2 h Z Z U g 0 O D k v L 2 p N U 0 V o T F F 2 W H Q z d l B 2 d X U w W k J p c C t m S D F h c 1 d J R 3 N y Q 3 p N b X p j U F E 0 Y 0 9 S Y W R P b l F B Q S s v Z n Z 4 N V l 0 V z h S c m E 0 Y 3 Q 2 O W V 2 a D V l W G w 5 R n p m Z m Z k Z H l i U G 4 1 Z V h o L 1 B u e j B N U U J B Q k F T R W p J W F c 4 a G J U Q V l N R 1 h L R k h I T D d C c V B Q U E x J W G Q y W G l G b 0 9 B e G l 5 Z V F h R E F R c U Z n a k 5 n a U l p S W l G b 3 h S M G R I T E Y r K z N H a k p l Y W R P b m Z E Y W E 2 K 1 p Y S 3 Z U N m F E V m F z V X d S a X F W d 3 N I Q k F R N E 9 E c E J L c G V L T 1 N L K y s r a X F H R F J z R 1 I w Z E h r M 3 U 0 d U x p Z 1 I 0 O G V t R H g 1 T W g 1 L y 9 I S H g r U G p 4 N D l H e l o w L 2 8 5 W H I 0 K 3 Z x S 3 d R e G d 2 S l Y x Z l p Z d l h 3 N E F Z Z 0 J U M S 9 L a j R j T 0 h X N 1 R V c U 9 Z M X p w a 3 p C M 0 s 1 S E l J Z 1 F D c V Z v b V B I a n V q Y n Q 2 O U Y 0 N G 5 J K 2 h q Q W t N M V R L Q l F R Q k l F Q k R C R V J F V k V y W j J t L 3 Y 1 b 2 x T Q T B a T l d w V X Z l Y 2 x F Z 2 x t e k p o a G R N e m Y z e C 8 r L 3 Y 0 V z F k R 1 F o d n E r d E c v Z k h 1 M 2 J 0 N 2 Y 0 Z m p Y T H B J a k l Q a m x Z d X d D a W h u Q U x h a U l p S W l J a U l y S j N E R 0 R J N W 5 F T G F p S W l J a U l p S X J K M 0 R H R E k 1 b F Z W V m N I S n l h b k Z P L 0 V U R V J F U k V S R V I z U 3 N N W U 1 q b W N R d H F J a U l p S W l J a X N u Y 0 1 Z T W p t T V l B a E l p S W l J a U l p Z T h j Q W h t e W F J Q W l v c n E 1 b U F F T k V q U k l m S D Q v N C t I a X N Y Y n Z X S 3 V P V G s 1 U H h 5 Q 0 9 Q W V A z N j l V M G F U M F J F U k V T d E Q 3 Z W h K c H V t V k N w a E 1 C Z 1 l 3 Q k R a c W Z q N G V M U E h u W j J k M G F a T k c 4 V E d 4 d U t 4 e H g 1 R F d G a F l D M W Z X d k h i d D J n V 1 Z T b 1 Z k d T N a a D V z e V p U Y j V Q N 1 Y r L z d 0 M j d Z K 1 h L b F k w Y X I 5 R m 9 N S G 5 5 W k Z S V V Z B Q U F K a 3 l Z Z 0 d l Z m Z i Y m V N Z G 5 a M l R o N j l D a l M w O U 5 S V W x L Q 3 l z c E t l S G g 0 S U R n N E d I M z c 5 c 1 h J a 1 N N U k Z C V F U r Q m R E U k V S R W R K O W p B R U 0 y a l R z Z 0 V i V k 9 h c l V h K 2 Z u N X l N L 1 B 4 L z c 5 K y 9 I Y W E 2 O W g r U E R o M W k 3 c m 5 o a z d k a X o y N 3 Q y T F J 4 N T V w T j d y O H Z M e T h N Q U R E M W g w e j R 5 T U R G e T V j Z 1 V k T 2 5 T d 3 V J N 0 R o d y t M N F V 0 R D V I S T V W c T l l a m F O S G o 1 c W N L e X N y U T F s W k d T N W V 2 S W l 0 V z d k a T B x U k p t R F p 0 R 2 l R U 1 N a M z N x e X Q 4 d T F 1 Z m Z 2 b 3 B P b m J z Y U 5 H M V R h a 2 h L Q 2 d J b X p a d G F 2 U T R J a U l p b 2 9 Z d 2 d D R 2 J W a F B B Y 0 F Z T W t Y M T c r T 0 d I T V d u U 0 p B Q z N s e G F X b F p Y a H h J a 1 Q y T D U 5 T 3 p R Y U R a W X R X N F l P S F R w W S 9 N S G E x a j M 3 N 0 x Q M X p q U T V l d l F v M X E 5 Z m o 0 S 0 N B c V N r c E R S N F A 0 b E V B a 0 V R c 0 h m d l h 2 e m p I L y t 3 d U k 3 Z H U z Z G J k R j F o W V N F V 0 x G a U F H e m R 1 Q U F B N m R l c U V V Y U 5 H S V R J e U V o N G V I c E R M N V R o L y 9 q e j I 3 Z H V I N H V K a W J O a X d B U V V G Q l h q O T l k Z m g 0 R k Q v Y X V a M j d k c l Z H O V N v V k N v V U Z 4 Y 0 R n R V V 6 b 1 p 5 Y 2 5 Q R D Y 2 N i 9 q e k p r e j l W N V g 4 K 3 N x b F V v U k d o c H F k Q z Q v U D c v T z Q w U k V S R V R O a F F F T T J i U 3 F x a X J J W k R L N H V M a F l 1 e F F p d W d 2 d T d 1 N U d I M 2 J i d G 0 y T D Z P a G 8 5 T 3 p a R S 9 Q b n o 0 Z G V y O G M z M z N 5 R E 4 5 N T R 3 N H B W d H B 3 T E Z 5 N m d v S 0 R B N H V z N 2 R P a U F 5 N W N 2 N D Z l Z m Z z T H M y Y l B o N 0 9 6 Y z R K a W N u Q n h r W l d Y Q j B k R V J 2 c j Y r d U h u e n B 0 b n I x R 2 8 x M 2 4 3 N 2 J k e T R j U U 1 T a V F U U F B Q T U 1 I b i 8 4 Y 2 F Q U U p E d z h I T E d 4 c 1 h q a W l T Z V F s S l N F b j M 3 N k N h b X B x U W d O R G N W V F R 6 M V Z i e D F y M T Y 2 R m s 1 T l R u Z W V U a z V P e G R l d F c 5 T z d k R z B 1 W E x t M 3 d k U U Z B b X p a d G p N S 2 F 1 Z 0 l W Q U F n S U N E R H B 4 U k 1 m S D E v b m N T S W l J c U x t d 2 d D R 2 J C c D N R Q 0 p x M 1 h y M T Z v V W V Q W H J n M 0 x s e k 9 I Z n V u T F h M c 1 Z t Z E 9 u W E M 1 Y 3 V Y V V Y x Z G p V T 0 h E d U h o a H g 5 d W N N e j M z M z h Q Q U l p S m l j R 2 x T N W Z x d k 8 2 c n I 3 N 0 M x Y X R Y Q V F E U F B m Y 2 M v d n J Y d j l a N X J Z d U x D M T U v L 1 h W V V Z W W G g r U E h q M k x 4 N U 1 3 W U 5 H b V R 4 T X F v N 2 F U U W E 3 T n U z R H d B d 2 R l c F V p O G Y 5 O D U v L 0 5 I c G N W N k J D U k V S R V p F c 1 l 3 S k J O c T Z x c W d x Z W 5 w N 1 h M S U t K b U Z C R V J n W F B u e n F H c 3 J N e m F w Z G d z Z j M 5 L 1 J F Z E h J e k 1 6 R T N 2 M z d t M H d n S 2 1 z c k 1 U a H c 0 Y 0 I z Q T R u T W p J e X p G N V h W V l d G d l h 2 M 0 F n Q j Y 5 d X h a Y i 9 o U 1 F 5 S 1 I 0 T 1 d Y W D h i V F R 6 O E 5 0 V n F O Y j c v O U Z 2 U G 5 6 N 2 Z v Z G R 6 W m t G a W o w Y U M 4 d k J 3 U 2 l h V E J C c 0 1 N V j R p S W l N a m V N W U F o b T F a Z F h Z M 2 c 0 R 0 J y b D B G R X p V a W o w U U J B b m N 0 c W N u T n p j Z U R B Q V p 3 N 2 R 3 N S 8 v U E V I T k J v T n Z M M j k w Y j E 3 Z D B 5 Y 0 9 C R 2 R P b l Z x O E R s K y 8 v M T N i T j I 2 R l J r W k d W Q X F s V 2 p U c G c z N j k r K 1 B L V k 9 t d 0 1 2 T D Y 1 N l B Y N 3 Q y T G J a d j N 3 N E F S a j F l e k M x e H F Y M n N y b j R 3 Z X I w Z T Q 4 Y U 5 R M l p t S n J L e n M 1 R 1 R r M V B 2 N n o 1 d z R B R F V h a l c 4 d k x 3 d 2 V Q Q m c v U H Z m L 3 p a N z N a R W p S N k J V S 2 d G Q T d O R m p D W D k v Z n d 3 Y U 5 B a X B x Y W s 0 Y 3 V R S V h u b m x s W H F Y R 2 R X b 3 E 4 Z U t J Q W p O M W 4 r b H F L a k k 3 S z k 3 W G N l S m l J a U l t Z 3 N E R 0 x K W k d v M E d P c D J P T 3 l B U n R Y S 1 p t W m t B W U h Z W n k 5 Y X R X N U d j b k d 4 e S 9 O Y X R X e m h 5 N U F q U z B 0 T H c 5 d H R 2 b z M v L y 9 u W G V m O S s r Z l Z p N W N p V U V R U k N Q R l J Z V z R y d n Z 2 c 1 B o d z R l e G Z Q b H l 0 R z N i d H R u R z N 3 d U N J R 0 R 3 N E 1 G W X M y W U 5 5 c 3 Z M c 1 d m U E h y e j Y 2 c X Q x W H J 0 b n p 4 N E F 3 S 2 h S b y t E a z V H U l V l M j N u e j U 4 S G N M d l J l Z S 9 l d l J 0 V l U 3 O S s v W k N h b W d x d F Z v d X N y Q 3 p F e E 1 S W U 5 N N 1 g x e G Z m Z l B P T n h j L 3 o 1 S k 5 Q U W k 2 W E 4 2 c T I y d G l F b D R p S W l H d 0 Z B e G l 5 V 2 R Y V j F R Q z R C V F Z S Y T N i d z R F R m N 1 M 1 l O Q V B E U V F 3 K 1 p u Q z h z T E l S T U p z T 1 F J V U 1 R R n h l S H R t M 2 J R a W F U N G R T c F U v a n l 5 e S t o M F d p d 1 l z V U t m U D M x M T N C M G R E U V p u N U 9 U Z z U w N 2 Q 2 S n o 1 O D U 0 O H N r b k V S W V d o c k t 5 T X Z 6 N D Q 0 L z Q r Z W V m Y 2 V 2 V 0 x T e G F 0 Q W l m Z l B J S l p E T F R m e E x 2 Z H Z 5 Z H Z 2 c n F L d 0 M z Z z Z X Y T N p Y z F 4 K 2 9 q Q 0 F J Y 0 h S M H h h d F F v Z l B Q T k 4 v a j U 1 N S 9 4 M 0 h Q U H d j M 0 5 6 Z V R h M D Z k U G 8 3 Q 3 d F Q k t K Q k d Q S G p x M z N 2 a m s 1 T 1 F D Q U x s M j Y x T H R U a 1 R t U m t a S G k 5 N W N 2 W D d Z N G d H b H B i T U p M U k V S R X R v S U J E T m 1 z b W d E R z N B Y 0 1 v d n V k W H E r S F R x Y 1 R 2 d 3 d H Q X d 3 R 0 F 3 U k J n Q 0 F J Z C 9 W O W N 4 T U V B Y 1 h G e G R p L 2 Z 6 K y s v d n B y Q U V E Z n Z u M 0 5 m d m p 0 M n J V c k p r M m F a R E p U S V N J a U F s S 3 B G R 3 Z X c k V G W l d S b l M w O V B S c j E 4 L 2 s v R y 8 v Z l l i N H V M a W t K a V l D S 2 x V S 2 g 2 U G p Z M k Z w N m N u Z H U v Z W p i e T h Q Q n c 5 Z W h U R G h n M j c 1 K 1 B 2 V l B N N m F n Z k w 1 b m J 1 c W N 1 W U 1 X U H c 3 Y m Z m U X F W U z R h Z W Z m c 0 l q a n p 4 a W N r M U 4 4 O T F l d l h v M W V P L 3 k 4 b k l B U U d C Z 2 9 N V T E x U E Q x O V J X L 3 I 2 a W 9 x U E 8 2 T z R P Z D h 2 S n l r M T R 3 O W F t c G t Z a U l p T W p l T V l B a G 0 4 V V p N T l F h Y W J W Y X F G U X F x T l Z x Y 1 p s Z D d T K 3 R W b X R 5 e k 5 6 e D V n e E t h b i t 3 d m x l M m I 5 O H U 5 a 1 N w V F N h V D R Z a 2 5 u c 0 R N b V R Q T n p z Q 2 9 y O W x z e l p J Y 0 F N a k x 5 e k 1 i d 0 R n N 0 8 r T z E x M T R 6 Q 2 s 5 c X p K b z F D d 2 N Q S G 9 S S 3 B h b 3 p R T G 5 i O G Z k Y W F H Z 2 9 l d m Z 1 a l Z P b l R t S H Y z c j B t Q W N 6 T m 1 6 Z n h 2 L y 8 5 R H d B d 2 J 0 e T R C d T l Y O C 8 5 W l Y x Z l h S d G R T Z T R 4 Y X J U W T Z W L 3 Z Q c D R P R G c 5 R T V n O E Z 3 M T B 0 O V R w N D h p W V V M R n h v Z H U 3 T 2 5 T M T M 5 Z E Z y U z h 1 W E x y V j B D R V J F U j J S Q U d N R 1 N 6 R k F v R m 5 K M m R 6 W D d 3 S W J J V k 9 w M E 9 h c l V h Y X J W Y U R G W n F m O T E 1 e k d B d z F I c y 9 x V l F L b V V 3 b W Z q a z Z P c 0 x K e V F s d W J t N G 1 4 M n M v Z G 5 C d 2 d J T 0 R B e V F T a W Z q Z n B u N m Z t c H J h S X I 5 M k x p N H V X T H g 0 Y 2 F P W H J p Z 1 V D a F F V R k 9 E N j l l d m l z W m 9 n N F U 2 e H N i S H c 4 Z k V 4 Z T g 3 T n p R M D l l L 2 J F L y 8 3 M 1 A r V G 0 1 a m J M d U 1 K T U t 3 Q U F J Q U J K U k V G V S t P W X d i d H c 0 b k R w M U N w Y 3 Z Y M F p t W m l h a W 8 2 U E Z j M 3 Y z N 2 9 V Z 0 N B Z 0 l D R U J j W E Z 5 R D k z S n l j b 0 p P c H h N Y j h U Y U d T c V V T d j c 5 e n B x S m V y e G U v d i 9 Q L z R m Z W l C N H l y c X l 2 Q 3 d z T E V 4 M 1 g x Z E F H Q W t w S V N z e k 5 1 N m p w K 0 x 6 V j J X Z G Z k Y U l u W m E w U k V S S F I z R 0 1 D U X p h c X V y d W J z R j d J c X J W Y U w 2 d X B x S 0 J R S 0 t C U U t v K z l y Z 3 B Y Y U h 6 U n J r O G x r Y 0 h a M m h y T 3 p N M X h k W G V I c j Z 5 c y t y d m x 5 Y 2 5 J e U N W S m E 4 Z 0 5 i U z N y N D R Z Y 3 h h Z E l r N l B W N l h M e D R F Z X Z Y c j B k S l N R a 1 N F a E x 3 N F l j Z k d 2 V V R 1 Z F B s e T V l U m 1 w c U s z M y 8 v S G R l d V h U T z d K S 1 d 1 M z R l U W t K Q j Y 2 d 2 9 L Q 2 d L Q U 9 y Z k F 2 d H Z 4 e l N F d U x n N k J n W U V v T G k 3 R 2 5 q M T d 4 Q U J H c D l P S m Z X V k d q e D V 0 V V h q d D V l V U Z o V U t C M H R M U 1 J 0 Z F I r L 2 Z o e m x s V E 9 w M E 9 n R 2 4 0 Y 3 E 5 M D c 5 N 2 R x S D l M W F Q x Z G d O d C 9 O c 3 p O d U t u c i t M M V V W N l B r N X J C d D J 6 Y W p V S k t J a U l o c 0 R 3 T V l z b G 5 W M W R Y d z l 2 Y T J k a G 5 V U 2 d t Q 0 F M V m F Y V 2 Z B b 2 x B b 2 9 O V n F q Y 2 J J W k R L N H V i b k J 6 Y z B O M 3 Q 3 Z U p v R k s 3 U y 9 P M 0 R M b T d 1 N H V 6 a z R J Q 3 d 0 R F R F d 0 1 Y b m p o Q l Z S V V Z H R H g 0 c 1 Z Z d T N h d D J T Y T Z u M z c 2 S 1 h i c z J D S C t k T i 9 a M l J r Z E 9 u U k F h R 2 d v U W t O R H p T N X J x c T J o e H J n M X k y U H F D O U x 1 W m 5 4 e m N I Q n d 3 T 2 p S b y 9 I V l Y x L 2 h s M T k r d 2 Z Q U F B 3 O H Z M e T h j T 1 h J R V p X V m x r R X F s R 0 Q x N n R F W D M 2 d G l 4 S S 8 3 N D R 3 O W t a V 1 U x d W 8 2 Y U J y N D E 5 N m x O b 1 Z B Q U 1 M K z B x Y V Y 3 d 0 F R R k J X S F R w a z F H e C t M a j Q r c z h U a 1 J F U k 5 S Y 0 d N Q 1 F 6 V k l v R k E z K z l K b W 9 J V n F 0 R m h V V k Z l S l h a V 1 V s S 2 l z c m 9 W Q W 9 U S l l E T 1 R r N X d k M 2 R I U j R l S G 1 q V H B n M 2 M z Z D N G d 0 1 Y Z D N S M U 9 U a z V X Z W h X d F Q z Q n d N U D d 4 a j M 5 Z z h l T E Z 5 T S 9 Q e C 9 i d D J 6 R j U 4 b V N q Y S 9 i d T N Z d n Z 2 d n N P d 0 8 w W k 5 J O C 8 v a m p h d D I 5 d k 5 F d W 9 v U U N t S V R V Z j d q M D l Q Y T B 5 d n F s R 2 p 4 N k 5 6 W n M z U T Z Q U k l D V W x C W T g v L 2 p o K y t P R U h B R U Q v L 3 Y z a D c r O X Y w W D E 2 O X V 5 S n R M U T B s S l d W b V N 4 b m F z a U p F e W N B M 0 o 1 R m M r Y 1 c 0 d l g x O E x v W F B X Q X M 5 Z E Z I S D V r T j l 1 N 1 Y 5 V V J F U k V T T n d R Q 0 d i S k p h c l l a T 3 A r T V N K T E t Z U 3 F V U 0 E 1 Y m F n V X Z 0 U G h W U 3 F S U 2 V u c D d 3 O W Z W R n U z Y n R 4 R 0 N s S m 1 T e F p C d G h 1 b m V H R G g y S z N i d D N J e U 1 q Q T F 1 M m J N S E l r U 0 9 O Z 2 9 N O W U v W U F B S 0 t q b z g w d T V h a X F x b X J 3 T 2 V y Y m 5 R Z j R 2 M W t j N G V I a H p U S y t 1 Z m o 1 K 1 d I Q W d B R T R l d l F v R G g 0 O G l F R 0 R C d U g 4 K 2 Z N Q U x H d S t X M l B Z c 0 d G S V R r N k d X c T N H d D k 5 K 2 E z R U F V M X B h a W l O S G p n Q z Q z U X o 1 e m h s Z k p T V W x B R X l Y S n Z Y c j F 3 O G V I a D V Z c 0 d D Q j B Y R 0 5 S b 0 1 4 W T h Z Q U 1 H M m V 1 M 1 R w V W 9 0 K 3 I 4 M 3 A y c l Z y c z E 1 U F J F U k U x Q m o 4 d E V F M n F X Y j Z P Z 0 1 Z d X B O R 2 8 0 R m N M a 2 Q 1 Z W J u U n J C Y U 5 S a U 5 l N C t U a 0 J F O V B U N F N F a E 1 E T H l 3 d W V u c D d 3 O H Z L Q 2 0 1 d G J x K z J 4 W X E r Z W Z m W l p 2 U G p p a T F B c W x W a T N i a D N t e j U 4 d m 5 y d D I 3 U m 9 B S U N v c X l 1 e l l N M m Z P T k h q L 0 0 y Z k 9 R S y 9 Y b T E w U 2 x w V 1 Z K Z m J N N k 5 t e l o 3 T 0 1 y M H Z 0 U D R j R 2 c 4 R m t w e U J M a k J z M 0 R r Z V B I a 1 Z l W H A 2 N G x L W n Q y N 2 I 0 M D U v K 1 p Q R T l 2 T D I 5 T V d i T U d P e l l z U U 5 w Y V d r N G Z Q Z 3 d I b n p 3 d 1 h y S E N J S 0 F s U 3 R Y U X E x V 1 F 5 Y V R Z Z U x F a V N i W D N M a H h B d 0 R R c G s w Y m 8 r U H Z 2 Z m N l U 2 t 0 T G t a U 1 V o S 2 V m Z n J y T 0 J z Y 0 F r S n F h a W 9 D Q U F K T 3 d 4 b E l K Q 1 F r b 0 t D a W 8 4 M 3 g 5 V F h q T j l a S W h J a U l p d W x z T V l N Z 2 0 x V X h m d j N O b k R i c S 9 h T F Z h e U 9 W e X l P V n l s S m F X U W k 2 W E c r M T I 0 K 3 J x Q 2 k 4 d k w 3 U n Y z e D V l W G w 1 a T J P T G k 0 b U x G c X F r e H V u V H B n Z 2 N m Z k J D S E R 4 O U d h b W 9 x e G 8 4 Z m p 5 N W R 1 Z 0 Q 0 d n g x N m F 2 Y 2 F x V k Z a V 1 l u a z V P U U c 3 M T l j W E l 5 T k d 6 Z m l i M y 8 3 b T l G e G p V Y U Q x Y X R Y Q T d q Z D U y W F V x R k h O T X I 0 d X R m L 2 Z W b F J V M U t U b G x y R 3 h z U W d M Q z B O K 2 Z q N z I 3 O T h Q Q U J n N 2 R t e W p R O G F a T T J m a T V N b V R 5 T S 9 Q e H d j Z m Z B Q 0 R 3 V k R u b H R v S 2 h R S 3 J W c T N D O G V Q S E F R R F R w M D l I Y 0 h D d 3 l Y V T F 2 M m Z 0 M j d j M 0 9 p N E l B c F l 1 W F l v e l o 4 N G d P e n N i b j N 6 e W l k b m 5 1 W E h q Q n B Z d F d 3 Y V p U S V p G a X h h a F Y 2 O W V q W H B O N W V Y b C t P T 1 B Q K 3 B k N n R R U 1 R Y a U p p S W l J Y W 1 N Q V F 6 Y X B 2 d j R C M U R w c H R W c V V s W l V a a F M y M W x 4 M T R l b n J D M z k 4 Z m 5 U c D F n c S t 2 T D d 5 O X Z k b X J v W l d Z T l d z V 2 p o M D d C c D F P a D A 4 K y t R U W Z m Z l F S S k J J S m V 2 Y n N p V j k v L 1 J V W k d S b F l 1 b l F w e G 8 4 Z k Q x Z F h W M l J u W j J Q V H B r M F c v Z j U 3 Z U h o Z z g r Y k 4 r T 0 9 Q U C 9 E d 3 d 3 L 0 R 4 O G N I V j Y 5 Z X h k Z G Z m N D F M b H k 0 Q k F D W k 5 t b 1 R B d 0 1 C b U d W K 1 h p S W d J O G Z 0 M T Y 5 W m g 2 d F N w d U h M b F N w M 0 J S M T N H a l J 1 S C 8 v e m 5 Q d 0 J 1 Q j F h T k R Z S 0 E y N D J O M z N 2 d l B j e W J O d z g z Y j k 3 R W t p V k x z R y 9 m U H N U S H h 5 T T h Q Q n p P e n M 2 U X k r V T R l L 1 l z O X U v Z k w r N l l O R 0 x F Q 0 p P K 1 B U W F M w O U 1 C U U F 6 V G F t e m F 0 Q W x u e n B 5 Q n M 3 T X p Y b n Z 0 d F R w c k N n a 0 p 3 W n c 1 Y z d C N j l X b 2 t K Q 1 R n b l h m Z V F k K y t m Z X Q 5 S F Z x d E Z y d D M 3 O F l 2 d i 9 5 Q 2 M r Z k 8 0 W n R 2 d n F t e m t Y d G R U W G l K a U l p S W 1 o T U R H T E p K Q 2 9 X Q 0 8 4 b T B Z b 0 l n b 0 t 5 c 0 R D V W x K V 0 x Z V W x s W k t a N z M 4 U E N B c j Y 4 d k 9 u Y n N D R j l m W C 9 q N C t E Q n N h Y 1 d D Z z R Q e D Z L T 1 B Z d n Y y N 2 J o N D h T S i s r d W t u e E 1 m S F k 5 Y X N X V G g z N 2 h 5 c X E 2 d V J t c H F L M U 5 S V W N Z e V h s e G V X T D E r T z J i T m 4 x M 3 Z 2 K 1 B o N F h M O S s z V 1 I 4 a l d I R G h t S D Y 5 T 2 5 O T n I 0 d W Z m c j B R W n M y Y l h E e j V r M G N Q W G 9 V U j Q 4 Z U Z l L 1 h H U E h 4 O F d J U G x 3 Y 2 Z m T E R K e l l C R F E w T 3 h h d F V x T E Y r K 0 h L Z F B u O G J a c z J k e D l 1 e F p z O W U 2 d W J s a D J y U n B t R E J o Z 3 R u W k 5 o Y 3 Z Y a 1 J o W V N H Y 2 5 K d 1 F H e H N y S H Y v M T E x K 3 h j Z U 5 H Q U 1 E Y 3 V Y T k 5 H d m Z l Y W Z 6 N D h i a D E 2 e G E y Y k 5 t Q 2 Q 5 N T V C K y s 5 O X g 1 N j k r N H R u b G N x b F R o L y 9 y e F l a M m x w S 1 Q 3 K y t H U H h m R k Z S R V h m U 0 l 5 S W l J c H Z D Q U l a c 1 V u V j F O V 2 U v d E N L Q 0 l F Q X V s N k 8 0 d U J q R n h j V W 9 L U 2 t S d D N o M m Q z Z U h u N T h m S W l J a T R P d n J D M T l m W D R Z d D k 2 R 3 B V N m Z p d 0 l F R D R 0 S 2 l R W U 1 H S V R 3 O E h Q L z V 6 M y t 3 W W N N R 2 5 E b H p C b V Z s W m Z E M j l r Y W Z Q b j N 3 O U 5 O U G 0 v U V h N V W N x b F d M U m 9 r W D Q 5 d H R 2 Y 2 Z E Z 1 F S U V d G c 0 x G e F F W U l V W R V l P M 1 l z a G d 3 W j B x e m o 2 K 0 x r N U l T b F M 1 Z m l r M D g r U V V a R 0 J n U k J h R k l E V 0 E 4 U E R 3 d 2 R P a F Q 3 O S s v S D J M R m p t M V J M a m N E Q V F D e G R 1 a F N u V D U v R 2 9 V T 0 h r S k d S Z 2 R M U 1 V y R 1 J 0 W U 9 E Q T U 1 O T l s a 0 1 I e j Y 4 M 2 1 C a n g 0 N G R B S U J C Z 3 d i Q j J k a 1 p 3 T z F R N X Y z M z M 0 Y 2 d D Q m c z Y n B 6 S m R z O T F i Z U 0 5 Y y t a T W x K U 1 V J Q 1 V s Q l l t S m l m a m d n d y 9 R c F V z W H p K c z N E N W 1 a b V V i a n B G S X B v c U 9 q M G I 5 L 2 Z 3 d 1 l N R U R j O X B 5 S W l J a k l W a 2 d F U V J D c 1 h R V F J u U T R j T 0 F C d m I y L 0 V 4 Y 1 Z a d X h S c U F v U E J Z Q k s 0 N k h R N k F M Z W J m Z 1 l H Q m 9 w Z k 5 S L 1 F 5 S G I 4 O U 5 O U E d E R m l o T F h M S U J 1 e G V 2 V n F m U C 8 5 O X d D Q U 1 X U E c 0 T 1 d Y W D Y 3 e j J 0 e m N Y R H o v L 1 B N U U J B R W Z m L 3 d 4 d W 5 U c G d 0 e m N Y T X l m U H g 4 V k Z S V V l O R 2 d R R W h J U 2 N Q U G 1 U V W l s V W 5 F c F l V c E t D c F l 0 V 3 d Z L 1 B 6 O X M y N 2 J O N k o 0 Y W p R Y X Z 2 U E l L c 3 J P e j R l S G h n U l V y V m 1 E Y n R t M U l U V T J G b z Z N a m V 2 Z n V q Y 0 d E Q j Z O L y 8 v N 3 c 4 U E N 3 N k R X M X h C S 2 t s d j U 3 d E c z Y k 5 s e S 9 m c j N l c F Y x R W p i R j g r W E l 4 M E N R a W 9 u d U R N M k R J S m x W W F Z 6 Z X B L U 1 Z a a D h G Z 1 F H b H B x U m k 0 M 0 x w M V N 3 e G N m S H g 4 R U J F U k l R W X V U a z V P V n E 2 V 2 l C c m p o U m R l d 0 s x Y n Q z R H M y R E g 4 O E 1 N U G t N b G t l T 0 d G R j h 3 d V A w c E 9 U b 1 l n Q 0 l p T G k w T 1 h M b D J n M C t t d 1 p N a 1 N W R l J V b 0 h m d j N u a n p 6 V G Z o N E 9 D Q V h i d D I 0 Y n Z 2 d m p N W m I y N E h K e W N u S n l R b U p t T E 9 u R G 5 3 O W Z X R m 0 1 c 2 J K a z Z j a U w 1 O S t 5 S X V M c z Z r V 2 J 0 Z X I 4 Z E R E e j N V N E 9 z c U t p b 3 l t W W x U M j l 5 N W M r O T Z W a E V S R V J G U m J R e G d 5 T 2 F v M V d y b z l Y b 3 V R Y k p 4 Y X J V Y U 4 y N 2 N 3 S T B i T j F C V V Z B U 3 R W Z 3 V K U k F J Z k h 4 O D g 4 T U F E Y U 5 P b U R R S U N B c m l j a U 1 q T 1 N T U V N 2 U G 5 t b S 9 q W H Y v N k Y 0 O G V Q N C 9 2 d n Y w Z H V i a T R t V D U 2 T X J s M j d 3 d G 5 a R 1 p j d l g w Y V h M b D B 3 Y m R v M F h M a H d B W F B t e k F G d 2 U 0 Z W 9 s U 3 R Y W X V 2 V 3 J Y a j Y 2 Y W N o a z k x K z I 5 R y t m W H M 0 T 0 R q Q V l E Q U F 1 T j F Y c G x l d l h u a n V 1 Z W Z N M W x D e l B D b z B O R l F N W E d v M 0 1 y N n o z c k N 3 c 0 x 0 K z N a Y k 9 w a U V p S W l L e U Z B T V l z a m 5 j Q W N s M m x a V 1 Z v Y k N 3 R U R k d T N C Q j N R b k Y z Z D B k N G V E a U N n N E 1 a d U J D M V V q S 1 p E S W 1 K a V Z p O W V q W D I 3 d D J M e k 1 4 T X Z Q W F d X M G J Y c E t T a 0 l E b z Z H b X Z Y c m t W U V V K Q j Q z T X Z M Q z g 4 O D g 0 e l J 0 Y U 5 I a j h i b z B h T U I z S j V C N S t E Z z B H Q U 5 r W k d S R n R Y c T R P Q 0 E 5 Z X Z Y V z N R d E V S R V J V V X R p Q U V N M l I 2 R l F B S U R K d E h K c W V U c W R E a m R 2 M 2 h S b n V p a V Z T a 2 d r R W d R R U J L Q k h q e D R J Q 1 F t Q m w 1 Z V h 0 Y 3 N r b 2 h Z Z 2 x V b 3 h k K z V j L 0 9 V d m Y 4 R 3 V Y Y n R 3 K 3 Z S c G F E U W F B R E R x N V Z R N 2 Z M R 0 V K Z U V M R V J F U l V X d k F B S V p z a m x L c E J B Q z R 1 c n B h d V p M N 2 s w c W x R a 0 Z C Q V F v T E M z S H o 1 a z B Z R E F Z N E 9 U a 2 h K Q 1 F F S V N F a E N B b 0 t Z a D h Y b 3 Z 0 W X I x N j k w S 3 R Y T D N G M 0 0 w R V E 0 T 3 Z y Y S s y e W l J a U l p R 3 d l Q X h p e U 9 R c U Z B a k t a a k V 0 W l d w Q k d v M E Z C U V F I e T g v T n g 4 K 1 p O Q 0 l J Q U h 4 O G Z k T z d j R 1 N F a E l m R H o 4 e l B i Y 0 p P S T d s O F N p U V I r Z m 4 3 V 0 x v T 0 l X a G 1 k V G 9 l U 2 t o S U V C d 2 N i S G R m c j l a Q k t w V W J I R m k x Y W h O a l l X R H p 5 e U N N T l h t d k 9 3 b 1 V M R V J R V W h M b H o 1 O T U 5 N G J X Y 0 9 I R U N x M W F 0 d 3 Z M b H l 5 M 2 V W S 0 t p b 3 F M Q l d j V S 8 v d m d q Z 2 9 P R D B h d F h y M 3 R S S m h G W k F l Z j l r c z F S S 3 B W Y 2 Z 0 U U N k R G 9 k c m w y N 2 h y U z B O T 3 p a c 3 d l b l R w M k N V c W x F Z E h R M E h u N z R Z Y 1 R I e D Z O N z k r N 3 c 5 L 2 R u K 0 V K R V J F U X R Z c z J h T l p n e l p 3 N U 9 u e j R 0 S H R 1 N W N 5 Z G 1 6 N T Z O a 3 B J U 2 8 y d C 8 r Z V V Y W k d W b E d S M D d m d n c 0 W n M r Z W p j d V h M O W Y 3 U E N V b E p U a D E 2 c F J K M E h N d m J O e T R F U k V S R V J h S E w x O T k 5 U l Z t e j U 2 T i 9 Q e j h l c T l i d T N Z d G Z 2 c n B w M 3 R S S W h G W k N X Z k F r T T F S S 0 J S Y 2 Z 0 U k 1 E Q V l E L 3 Z q a k Q x e T d k Z z J G a F l Y a W J s T 2 R P M 2 R H V 0 Z n W X Z M M j l y V j B p R V J F U j N j Z W V m U E p K c E t l b l k r S E N o W G p 4 e F J j e G R 1 e F l S R W R I N D R z d n Z z Q z h l Z k 9 3 Z l B u e U 9 t Z m Z Y Y m x 5 Q l V 1 V 0 x B R U F j W m U x R 2 5 W d E 8 3 O X U z V H F z V z d l d X p u c F N V b E t N S G 8 4 Y U 5 h c k 9 h d z h j T 0 l E V T F G U m N 2 S G l 4 e n V k Y 3 Z I Z 3 g r d l R w W T N S c z R N Q 0 I y T E Z q Q i t i T m 0 0 Y 1 Z L M V l n T k R U V T d Q M E Z R V 0 R m T E N J N 3 h 3 Q 0 d i S T V T c V d 4 M E U w Z X F Y M 0 Z 4 T W E 1 Y 3 V Z S 0 N n Z 0 p v d F Z x N H V M a m d n U W N l U V B 2 M j d i b U V n S W l J a U d 4 R 1 V G Q V F W c T F h a G Z u e j V 5 T X B L U W 5 o N G V H S W l Z b k J t M i s r a V l T R U J D e F l z Q U F y V n F 3 d z J T c S t v S 0 F B O C t m U G g x N n Z 4 N U l s U z l D e F k w Z V R l e i 9 5 e U N O N D l O R k h M Y X B q M T Y 1 Z D J M M T d 0 O G 5 4 Q l F z V 0 F B Q 3 l z N 1 B 4 M 1 h m Z l l m N z g r V 0 l v V W x G U m d j O C s r d 3 d Q U G Z R U V J v d 1 l J W T R S Q k F I L y 9 2 Z S 9 V V m x a a W Z i d D I 1 d m N N e k l 5 R X Y v N j E 3 L 3 d 4 a H R 2 N F B Y W F g 4 Z X F W Y X N R R U J C Z 2 N w M 0 J Z T E J v Y V J V U j J T N E d N R 1 J U Q k V H Q V V x b m t E S m g 3 U U t Q U j R N c V Z L O G p M e T B O b F p T V 2 N u S n d R R m h h R z l 1 M 2 J J e U F n Z 0 1 1 S 2 l J a U l 5 Q 1 o 1 Z T N 2 a n d 3 O C 9 4 S k V q U n h B V E V 3 T U E 2 T m V 2 S D U 1 N T V o b W N P b l V L T 3 A z T 1 p F e E 9 U Z z d V Y W p Y Z W Z m Z G R j W X k 1 K z R h R m h W b G N n e m x E a H c 0 R k F G e T Z k Q W 5 o N G V F W V B u e T R l Q z R 4 T V J F S 2 h R S 3 p a c z J D a j Q r U G V I e l B u a j B v T G k 3 R z N M b H o 2 L 3 d o W T J 4 c 0 x G N T g 4 V V d z V 2 J N R 1 Y 2 N W N N U n Z B N l B W N n l H V D g r R V p r e i 9 n M 2 1 H e U t T c V d D S U F q c 0 F Y T V h p b 3 V M a 1 p l W G g r d l h y O E 5 n T U N B d 0 1 C R G R 1 b l Z E M j d a d C t W T V R J a U l p c 2 1 r b E p T V U l D Q W l B a D R j S H h v d 1 p B K 0 Q y e k p L c X F p b 0 1 H R E F B L 2 Z 2 M 2 g w S 2 h n R U t o Q U h C N z Z Y c G h Z U 0 d p b 3 F M d z R Z Y 2 Z 3 c z N O R F l X R m h R Z 0 9 E a l p a c n J O e D Q w W n M z T G p 4 b n R T W m 5 w N k 8 2 T 2 h v O G Z H V 0 x W d V F s c G F H a H g 1 N k N K V 1 Z s Y W l z c k F S d 2 U y W j N j b k l 5 S W l N a j B i T m 5 U N 0 h Q U z V z M m J l R H M 3 R 3 g w e j l H a l J 5 T X V M c z d z N 0 d S Q k V L R F Q 2 Z m d E T k N J N 3 h 3 Q 0 d i Q X E z b 0 c 0 Y X R W c U 5 x M W V 2 R 3 M x M m l Z e U 1 4 Q U 1 Q U E F C U F Q w O X J s M G R F U k V U V W 9 G T 2 5 U a U V o S V F G V H B r e k J 0 R 2 5 U e E x C a H k 1 W X Q y T D U 5 d T l r e H g 0 N G R 3 N 0 Z q e D B 5 T 2 I 5 d T J 6 U 1 R J d U J k T G t B Q 2 d x S 2 d J T 1 R r N W 1 E S m x D Z 0 N n c X F v S 0 8 z Z n V S R 3 h z T F B i d j M 0 L z k r L 2 V i a k 1 u T n p j W E 1 t V F B G e H l 0 W H J r U m d Z Q 0 R L e T h 2 R l k z N S t m b V p u d m d E L z l 4 N j V x S 2 p J b 3 Z x S n l E W X h n Q 0 d i V X Z Q V E R N N k F z W X k 1 M l M 3 U j B k R m 8 y N 1 l 0 b T d R U k V S R 1 J Y W W 1 P a m t i Z n Z u M n h Z Y 0 1 H W E x o d 0 F R c 1 h M a l R x O V p L U W t O R G d Q W T R m U D I 3 U 0 9 M Z k d 2 V m l D Q k F D S E R 4 K 0 d S Q 0 p C U U V D Q U 9 L U G w 0 N D g v a G 9 l S E J 4 N T k 5 R k Y 4 K 3 V t b l l n K 2 E r U G g 0 d l B y c X E z a j Q 0 W W N C Q V B u N S t X S V F z M 2 5 6 W n V 6 Y n Q w K z g 3 O F N K R S 9 I M 3 Y v L 2 Q 3 S E 5 X V l Z V Q k F L N W R 1 M l p S L 1 V S a 2 1 4 a k F r R T N o R E p p R 0 N Z S 0 E 2 O W V 2 S X l z c k M z S z V I T T d P e n V q V X F S T W l J a U k 0 M j R X S W l J a n N s c X V y S 3 h J V E U v S H B w N T l p e D Q 0 Z D J M Q m h B N T U v L 2 5 u e C 9 P R E J n e H U 4 U j M w e l J P N 0 Z F a V J C R V B E a m p 6 O U N F Q V M 4 K 0 9 L T D R 2 R n Q y N 2 J C M G R H e F V m Z W F P b l V x e G 8 0 Z E N 3 Q j Q 0 W V V Y N n I y M n N M Q V F B S E R q e G c y V W w 1 Z H o 1 M G 9 p T z h V Q W h t e U t R c U d B V E N a c j l E O W c 5 d 0 8 5 W G 8 v T G x 5 O G p P e n N i M W R Y V j h Q T H l R c D g r Z m R D K 2 Z Y d k 9 k a U V p S X F K V 1 F T S 1 J Z T T Z j T 2 V q U 3 B R c 0 d E a H h v Z E 8 3 a 3 l a T U 5 q c S t a a 1 d M T 3 Z W a U M 5 T 3 V 2 d j R w a F N F c E t D c X F x c X Z E W V k 0 O F p Y Z l B I S D M v Q X l j b E p m R n h h V 2 l y V 2 R l U E d E Z k Y 0 V U Z D U X h U d C 9 Y c m x 5 U m Z 3 K 0 l 5 U E Q 1 T m V H a U 9 3 R E F 4 a X l L V X F s a 3 N 1 U D d x Q l d x N U d i b T R 2 Y z N G e G 9 O Q m 9 F Q m d i a V Q z L z Z F N E t E Z z l t S W p Z a U l p S n F k U X F I Q W l S T W 5 r S n V i Y T l T e n B E N z k r L 2 Z I Z 0 F F R G 1 2 e W N O Y n N O M W J a d z R j S W 0 z d y s 0 K 3 l W S W d p Q m c 4 K 2 J O Y 0 h C d 2 d N R m d x S E 5 z W W 1 L a T B l T X Z 2 L 3 d T W D M 3 N V p X T k t O W k d l b m 8 2 Z 2 9 D Q j R l M 3 N q T F M y T k F R e V J u V 0 l B U X p a R m 9 W Q n c r Z E g v V j F W V m h l e n N i R n k 1 Y 2 d W N n Z S N 3 Q y c l Z E N T g 2 Z H p Y Y k d K e U l p S W 1 v T 0 9 U a z V T R W x K Z 1 Y 2 d l I w a E l D Q 0 l q S T Q x b W Q 5 V E Y w c U R E b k x 5 O F B H U m x a V 0 h J a 0 N G R 1 A 1 a m J 0 R 2 x U Z z J O L y t P R U h i T m 1 5 e G V 5 N X U x M k M 5 U F B Q U H l N N 0 9 4 d G p 4 b 3 p C R H o v O F l I S m V F Q V F B d 0 9 l Z m Y 0 N E 9 I V G 9 B c U w 4 S F R F T U V R W U J F S W 9 G U 3 F j V F p z M m N 4 W k 1 n U U J B U U V Z T W V P S F Z D c F Z I Q n h j V 2 5 5 Y X l F a T Y y Q U F R e l p G c V Z S Y V B C V 3 p 0 Y X F z c k V S b V p p Y X V Y N z h P Q n d j S G R P a l F B V k Z S V V V a T j Z J a U l p S W l h V z J s c E t Y N z k 5 V m R F U l V W a H h J Z 1 J M Z l p E c 2 h N b l R p Q T V P U m 5 0 M n J W R F R F e U 1 l T n l T O T R o M T l j T 2 J Q b j A 2 T 2 5 U b 2 d J a U l D U E d Z U n F Q Q j N y M T c 4 Z G h q a j V u T U t y N T g r Y k x S c 2 g v Z 2 R x Z 1 V I U j J O O G V Q S G 1 3 M W d W Q 2 9 W Q U p o c 0 w 5 M V l h c l V h e T V j d n g v V H A w e E V X R m 9 a R G h 3 N U J x V l J p O E 9 E Q m F O T 2 1 E V F p 0 M m 9 S O S s v Y V p M S D B p S X R 2 S E F J W n N o a U F J V U N x V j k r M E 1 H S V Z D Z 2 N 6 T V R G e T l l a F Z T c V J S Z H V u U k J w M D Z k N 3 Z v Z m N h T E d r a 3 F s M E 9 2 M W t F c W w x a T Z G e U M 3 e D d 3 K z F G c G N 1 W F V K V V Z C V E d q U n Z Y b 3 M 5 N z h l S k Z 5 R 1 F 5 Z E 8 3 Y z J l a j Q z c j E 3 R 3 h 4 N z R j S U Z v O G V D S U d E N z l 1 M F l Q M z Q 4 d k w y O W N m V G 9 V V V J F U k N B c 0 x B e E h q e D d G M 3 I x N z R l R G d Z T l J R R j d n Z H R x a l Z h c X h h d F F v d n Y v d 3 l B S 0 J U c D A 1 W X N X S U Z D Z 2 9 L e k Q 1 M 2 F X a 3 B B T 0 R X c l Z 2 U T Z Y U k d 4 O D M x Z 0 R H b n B L U U U 3 N 3 p 6 R H E 1 Z X Z Z b 0 p F e V p B c T l W a T Y 5 Y X R D Q T B O e F o v L y 9 H Z E l K Q k x F e E 1 S Z z Y 5 Y X R H R F Z x R k p m d U U 5 a 1 p C a k J r T T F R c U Z R U k J 1 T y 8 r S V Z H c F Z M a H c 0 U U x 5 O H Z J Z 2 t V Z 1 F G U l d G T G w y N l d E U z l s N m c 1 d U x x N m 9 x c X F p a n N z R U R W U l Z W W F Z m Z m R 2 R 2 J W T 2 d p Q m d 4 S W d S T G Y 2 O G 1 a b V p p S X F L T W 5 r d m x K U 1 U x T 2 g 3 b l R s e k J w O T k 5 a G t D Q W d J d 2 R P a F F 2 U H Z 1 d S 9 q Y j M v N k d x V k 9 u W X Z E Z 3 d Y a m l p U 2 Z 3 N 2 J m Z k l q Q X d F S k 1 t V F F J Q W 5 E O S 9 I c D A 2 Z F V K R 1 J n W i s v U E Z I a E l l S G k 3 T k 4 2 d H Y 0 b 0 d i R 3 p D d X Z 2 R 0 o w M 0 5 J Z U 1 M b T V 1 W G p o a F J m Z z Z P a U l W Y X R X S V R J e U V w c z J i Y 0 l m Z i 9 5 Q k J R c 1 d p T E 4 w S m s r Z W p J V U x G K 0 x 6 e n o v S D N M b H p H L z F y U W t U V 3 d 3 Q 0 d i S V p D b 1 F C d y 8 y e E J y Z E Z v a 0 p X V m h a e W N I Q W l D Z 0 l p S U N I V H Q y d l c r Z W Y x a 3 V 3 S U R B M U Z Z V 0 1 n Q W h x a U p D Z 3 N M R V J B U V l P M H l p T z Z h c D Z k b m k 3 O H Z L U 2 d v U U Z s W k d l T G o 0 M D N P c G F T a 0 5 E a i s y M i s v e F d l Z m Z T W S s z c m R 2 S H p 3 O V B U R m 8 w Q 0 N 6 M T g r Z V B S c 0 Z C U V c 0 Z l B t e T J I U G x 3 d z g v U k Z o W U d C S V R F N U d m b j Q r M W E 5 Y 2 l N a k x T Y U R r V U F K T W F 6 N X c 1 Z z R p S U N L U G 5 0 N l F I V E V s S k N R R G c 5 T 2 5 U N k 4 2 O U 9 4 S V R F K 0 h 0 N 1 k z e j U 4 O W o 0 O G F O N k 5 H a k I 0 W U 5 H e V p l M z Z k U E g v V H A w d 2 Q 3 O S s 1 R j U 4 N m Q 4 Z E J E R H p Y N D Y w S k V 0 b 0 V C R E 5 t T W 1 u V 3 p y V D J B M E 9 s M H l N b k p R V l p X R m 5 R N k h j T E R 3 O U d 0 V 3 p l N H U 3 d G J 1 e l F p Q U V C N G V E a U 9 I e j h P d V Z 3 T 1 g x O W Z h N W R E W k Z m a 2 N q b H U z Y n F G L 3 Y z N 1 c 3 c 1 V v c n R t a m Z k a 1 o 4 N m N B U U J F U j B m Z j l i M k t p N H Z 4 e X k r L z R L O S 8 v U 3 N j S F I z R j Q 3 V j N N S k p J S k h q e n p U Z k Y y V G J s N W V X N G N l T U d o Z 3 d a Q X B s T W h v U 0 V C R H o z M 0 h Q N D R v c 3 Z z R 0 x G Q 3 F Q N 3 I x K y 9 Y d n p l M G R F U l I 0 O G V O U n N j T m V U W F g z O E Z j S H Z u c D N u e j V z S F I w U k d Y T G w z Q z I y K y 9 E V T l Q V D d 6 K y t 1 c 2 1 Q V 3 B l Z W V V V n p K a 3 p C e X R X c k l C Z X I 4 Z V l N V 0 1 h L 2 J 4 R T F Q S V l 3 S k R O c U F s Z 1 d t d E h k M E V R Y 1 B Y c V Z a d y 9 m e D R x b F F y d D J y V k R k S F E w d k x 5 O H J G M G F r U k d a V E l a d T N i b 2 h J e U 1 E M 2 J 0 M 1 p 3 a E R a Q 0 c 1 W E k 2 T W p B e E V S M G V 6 Q n d 5 M U N 0 Y j R j M 3 o y N 0 Z r Q V F M Z H U z U 3 k 2 W H F Q U m l P R 0 p J Q W p J e W N r Q m N M d j J J M G V P U U N L U k d E V 3 I 5 Z l B 6 d y t I R G g 5 R 3 B V e W V U Z 0 V t b F V t S F B u a j B R Q k F G O S t 2 U U J B U G o 2 K 2 1 M S m t p V k d E W U F k S F I z U m 9 V T U h v N T J l M X E x Y m g r c n F h c U 9 a S 3 J V V k Z o Y k N 5 Y 2 t K R 1 J r W j R q M X F q Q m t 6 Q m p x Z E R v O C s r a W d r R W d u U z A 5 U H g z b n Z 2 U W F 2 V j R 0 M T M z e l h i Z k R n d 0 1 C R H Z 2 U E 1 P M 2 5 q a k R h e G F 0 U X E 1 d W J s Y 2 p r U m t C e G p B a 0 0 x U X F W U 1 F T Q 1 N 0 c 3 Z l S l h D N 0 h t V E 5 u Y 0 9 2 V 0 x R U U V C R 0 R R b 0 V I O F V F c z J 6 Y y 9 Q R D l I U j B j a k 1 6 S V M v d n o 5 Q 1 E w U G g 0 Z U h C R D V W R W Q 5 R H I 5 Y W l x c W t K a F l T R n U z Y n F G N k 9 o b y t Q b j V X Y n N z S X J 0 a 0 1 C a V F u c D Z P a 0 p B U W k 5 O G 5 U W j g r S G V Y b D V Y Q j J k b 1 p X c T R W V 3 E w V k F R Q U M 4 d k x 6 d z J H T 1 B Z Z G l 3 W V V a T G F w O T U 1 a G 1 z W E x r U 0 N R a 0 p a d T h u a z h u d 3 h C T l B H Q z A z Z X V D Q k I 0 e X V D U T R P e H V l Z m Z 5 N C t y c X F x d 3 A 0 O W U 5 Q 3 p a M D k w N 2 R y V j d I M C 8 r K 3 d 6 c E t X b E F R Q k N R a 0 t N N 3 V u Z z R D Q 0 d S Q n F O Q m t s S l N U Q V l E R m k 4 Z U R H N m Q r O W U 1 M n V Q a V l u Q m t p V k w 4 T z Y 3 N z Z K Z n Y z N T F Y a 2 R F d G 9 N Q k R O a 0 1 s V W 9 G W j J k b m t 5 b V c 5 a 3 l 0 V m l N a k l 3 T j V l W G x 3 Y 1 h G Q j M 3 N T l F U j R l Y n U y e W l D e m k 1 K 2 V I d U x n N F h M M T Z G U m N 2 W G 9 S Q 2 9 Z Q m V y N 2 Q y V 1 V R M l J T c V Z 3 c z N O R F F F Q k F Z a U x p N E 5 N e H J k V 1 J F M m w x K 3 N 4 Z m Z w M G F E U W F v K 0 0 r U G o 1 R 3 M w M X F H e k Z p Q k h K e m M 2 S F Q 2 V 0 F 3 R 0 9 E a j Q 0 T k p r e W F K N 3 l m d j d H Y z J m U G h 3 L 0 9 V d m Y 4 R 3 R X N 2 N n Q 0 l M U k 9 Z b E V B a j g v d j B i d l F P b m g 0 W U d G Q 3 h l a W J k d T J K d W Q y N 3 R 3 S k Z 4 Y 1 h 4 T W J H W X R 5 N G N a Q k t w Z W p j d W J Q U k R K a m F u S n l j O F A 3 N z c 4 T m d N S 0 I 5 K y 9 Z T l B u Z E 1 U Q X c y Y n R 6 S V h U T 0 o 3 S V J F d V B Q L 1 B F U l d r c G F X Q m 9 W Q z B h U z F z N 1 p H R U F S Y 3 V u U U p H U m t a M E 9 s M G l J c U t R d G V 1 W G V 2 O H g 1 Y U l p T 2 h 1 Y k 5 1 M k R k Z X Z Y O G R y c j c x b T d W S 2 9 s V m k r Z k R u Y X R X d U h p U k 1 u V 3 J z V U l x S l d n e i t t S V p 1 a F V x b G F S Z i t Y a 3 B J U 3 B L Z W 5 v N 3 k 4 S E V G Q l F Z a U 5 q V 1 d m R n l J a U l p S W l v d n N j Q X h p e U d T c V Z 5 c T Z E Q 3 A x T 2 g z U G 5 6 d U h T c F V 0 d 2 M z U E R n Q U V E e k U 1 R k p T S W l J a U l p b 3 Z z U E F 4 a X l H Z l k 4 Q S t i b X p a c z R l Z k l r R k F v R m 9 x S 2 k w T D E 3 Z H p Z c k p T S W l J a U l p S W h F R E d M S U p H b z B H Q m 9 Q Q j d n S V l y V m F M Y y t m T 0 l T O H Z E N T Z l b m h n M m J C a j g v Z j J 0 W F J Z U k V S R V J F U k h a R 0 F Z d 1 p C T l V L a F V B M k Z V Q V U x U l V o R k 9 u V G t H c F Z L S n o 1 O D Z J a m 8 3 b X J C Y 2 l J a U l p S W l J e W l 3 R U 0 y U V I 3 Q 2 1 E d W 5 Q V X l k T 2 h R e m 5 v a E l p S W l J a U t p Z W p H Q U l a d G d M d 0 d N W E M 3 S D h l U E h V V j F k e l Z r d l J F U k V S R V J F W k R F R 0 1 H U V Q 3 Q 0 d B e W M z T n h X K y 8 v U V p u W j J j O C t P Q 0 R D Q W d J c 0 h a S l J F U k V S R V J F W k N j W X d K Q k 5 V S 2 x V a 0 V x b G N I U j B 0 S F l w S m p R Y U R V N m R P b 1 d D Z 2 d L R W h J U 2 d i O S s r Y 0 h K e X N u W l p S R V J F U k V S R V p F Y 1 l 3 S k J O c 0 5 V d H F F d E x T M 0 g 4 K 0 h F b 0 Z B c j A 3 T m t U V V Z G U j F p N k p p S W l J a U l p S T d C Q U R H T E l K d G h q Q V p H Z G 4 0 O X k 1 Y z N C e m M 4 T 3 d Z Y 1 B n N S t k b j d a S 0 l p S W l J a U l q S V R q R 0 F J W n V n V X F u Z z R l R m g 3 V E l B Q U h x O U h p Z F B u a 1 I r Z m o 3 Y X R t M k x Q b j M 2 M k 9 U U 0 t D S W l J a U l p S X J J Z k R H R E l K c W h V S 3 B 0 b 2 F x d F V L c E d X b G d h N V h J N l l t Q m g w N m R M R j J p V V J F U k V S R V J G U k s 4 Q U F o c X p P W U R C Q X J W W m J m U W 1 T W E M 1 S F d s b 2 F 0 R m 9 0 Q m c 0 Y 2 l O R F F V S 3 Z X U T B S R V J F U k V S S z B I Q X h p e U 9 y V m F E Y 0 M 2 V z F C Z n Y z N G R K M D Z j Z 0 x P e k 0 0 W U 5 H d 1 p 2 Y j I r c j F V S k V S R V J F U k V T d E R 3 T V l z a n F W U 2 d Y Q W V n S E 0 3 N y 8 v a n N 6 T V R Q a j c r M l B B Z 0 F G V 2 4 0 b E R S R V J F U k V S R X J R O E R H T E k 2 Y X d V d 2 d p R G c x S 2 x U d U h M b E N z T E R 3 O U c 3 Z D I 5 S X B k S V d y W U d J a U l p S W l J a n V E d 3 h n e U 9 x c 0 V j Q V l E Q V l j U D M 0 Y 0 J R V U Y 2 T m F 0 R z Z L a m 8 x d n N 1 W W 1 J a U l p S W l P a i t 3 d 0 N H c k s 0 b W d I R j J k b T Z S N T l Q c G R F a E x T O F B O b X p j U k d 4 d U x U c D A 2 d G N q e k V o R V J F U k V S M G Y y c l Z R U X d W V l Z W U 0 U 1 T 1 J t c H F L c T V k d X d h b F V t b n R r c W d K M 2 5 y c k x X d V h R T F c 0 d X J x a W Z m d j J H R D U 4 T 0 d i T m 1 n V V B E d z l y b D B S R V J F U k V S R 1 M z N 0 Q 2 Q S t l O S 8 v N H M z M z N 3 V G h Z V 0 Y x a T Z G c U Z W U k t w W E l 5 c 3 B D V m x Z V 2 R 1 M 2 F o Z m Z m Z n g 4 R E J n e X d k b G x F U k V S R V J F U j J 5 Y 0 h h Q m R 5 T i 8 v N z N 2 N W d 4 W X d i R E Y 2 S m 1 W b G h Z a U J r e l p 1 R F h Y M y s x Z G l s R V J F U k V S R V I y e V c 0 R G 1 L c X F L c n o 1 N X B 2 V 0 x v U G 9 2 c k p 3 N F V K V V Z W V l p 1 d 3 d p S W l J a U l p S z d Z N 2 N C V E h K e U 1 t Z S t F T F d 3 d 3 N K Q 0 p D Y 2 5 X N 3 N N S W l J a U l p S W l 1 M k 8 z Q V V 4 c W F x c T F T e U M 2 T H g w N m R N a m F K U k F S R V J F U k V k a 2 R 1 d z F n c m w y N 1 p 1 M F N p T z V M L 0 x 0 S F J F U k V S R V R V Z U h Z Y n d I Q 3 J h U 0 x y V U N n V T F p N k J p S W l J a U l q S T d 0 a H R B R U 5 F U k V S R V J F U k V a Q z h Z d 0 J B U k V S R V J F U k V S T l R N R 0 1 F U k V S R V J F U k V S R X p Z d 0 J E Q k V S R V J F U k V S R l J N M k 1 B U T B S R V J F U k V S R V R V e k J q Q U V C R V J F V k d 6 R U F U Q j J p V V F F U k h a R E F Z d 1 J F U k V S S F J Q Q 1 l L Q X h Z c 1 g 0 N 1 h Y W G 1 2 U 2 V K M U 9 o K z N i d D Z P a W 9 1 S 2 U x S 1 B Y N j F G V V Z B U z F X b D N u T m N Y R n h i a H c 0 W U p G O S 9 2 d H Q 5 O V F W R l J V N 3 p W R l J V W E l 5 T W h v V k o z M G Y 5 T F M w b k R 0 M n J W N n I 3 b D Y 5 U 3 J T M H R J Y W Z l O H R X N 1 p n O S s 3 Z F R T M F R S b 0 N T Q U F B Z 0 F F b E V R V l R O U 0 d a b U p s U X F s Z E d 4 O H Z K e W x K Y V c z c F A 3 R T F I c n d n Q 0 d p S W l J a U 8 0 c G l V U 0 N k d T N h N G Z 6 N T g v a m x s M T h h U F g 3 L y 9 2 M V l 1 M 1 l 0 V H A 4 K 0 R R Q T R l d l F v O X U z Y l Y r L 1 h 6 e i 8 v W E 9 m O V N r c E t N R z N h T l B 6 d m Y v K 3 I 4 N X J 2 d i 8 4 Z U w 3 M z B r a 1 g x L 2 Z P Z i 8 4 U 0 J B d 2 V N a m h r T U J x U E h l L 2 J z d 1 N 1 d n Z H T F I v Y 2 h V W W 1 J a V V s T l Q 2 N z B t S l N V R m l Z b U p q Y n B 2 U l V V R i 9 o O T c 5 e D B W M W J X L 0 R m d 1 p o a k o w R U x D Z z J M Q 0 x S b z F C S m F K Q n h R U m I 3 T m l q U W p S R W p R V V N D N U h Z S l h a T j F H Q y 9 H a 0 J q U 3 l 5 S l l r O V F F Q 3 p F a n R p U W l J M G l 2 U T N N K 3 d j d j U 4 Y z R B d 3 h G W j B h Z n o x c X N 5 e m x u b j c y L 0 t O N 0 k 0 e T Y 3 Z H U x Q 2 F H a G 9 K Y W 9 y b E p h V 0 J o O G Z I L 2 o 3 K z h 2 Z G 5 6 N T l P d H p k M 1 N 2 Z F B 4 R z l l M 1 R W W F F B U k V S R V J h U j l Y V j F l V j J p M V l z S 0 R N T n V 2 V 3 J V U H o 1 c z B C Q U R r N U 9 R Z 0 1 E R V N i T m 0 z Z z R 1 S U N B T m l 4 W X d m a T R 1 S k s 3 Y 1 B h M m x w b 1 g r V D A 2 Z E 5 J U 0 V o Q T E 2 N W R W Y X E x T W s 2 Y 0 9 J R X R X N 1 p n N 3 R 5 N W F O M j Y 5 U n N m a n l v b U p D U U V l W G w 1 N k 5 1 M 2 I 2 W D d P b m Z 1 S E t S U 0 t Y c j A 2 R k V G b F J I U i s 0 Q U J E Q k V S R V J H V j I 3 W n Q y N n F z c n h v M W F n a W Y 3 O X U z R H l r c E t W a X h Z Z 1 d B d 3 V W R D I 3 W n R 3 O H V Y T H p G a X h B a D g r K z I z N k 5 t e n A 5 R C s 2 Z E 9 u R 0 R k d U h G c T B h S 0 h R N y 9 u e j U w c 0 1 Z R W 9 L a 0 Y 2 L 1 g 3 O S t m V 3 p l d k Z s c D I 1 e W N I Q m d Z R 0 F B Q W 9 x S 2 l r S j Z l a m 9 Z T k c 1 Y n g x V k p G c W Z w N z V 1 Y m 1 o a G t 6 W m l p M H k 4 N 0 9 4 b S s v L 1 F h Z z l H R H c 0 T U d E T U R F e E t i T 2 V v M G V Q d 3 N M Q 0 F o M D d k a X l 6 T F F B O G U v W U 1 x M W F 0 d 2 p m Z m Z J T T Z k Z X F v O U E 0 U n Z W c 1 l 3 Q k F S R V J H O U k y U X l H V V F p M F Z z W n k 4 N 0 9 U d m c 4 T l R V V k t T a 3 B G W D Y v e V B Q b n p 4 R W N I S X p S b z B l a m R 1 M 2 F 1 S H o 1 T W x h c 1 d J R W Z m d m d C V m x a V 0 F L R H c 5 Z T N j d V J N e W 1 R e G p 4 N D V W N k M 4 d U x n N T E 2 O V p G V 2 x v Y U F D Q X J L d 3 N w S 1 N u U T B k R l J D S k Q y N 2 R 1 S F A v L z h V K 0 c r b n A 2 Z T h I b n h 3 R 1 g v L 3 Y x N D h P Q U I 1 c z J i a C 9 6 O G Z G e T h l Q k g y O X Z i Q 1 R K M 0 V 4 R V F B V U x x d l R M T m 1 6 Z D d h N z V N M i t l b W 5 u K 1 Q y W m d r S 0 N r S l F V Q k N B d 2 h s R 1 U 2 Z E 9 s V 3 Q v L 3 Z 4 N V h M c D B T Z U Y r M 2 J w M W x m Y S 9 m L z k r S k N j b n c 4 M 0 5 U U z c w S 3 h J U 0 V v S 2 5 U N S 9 L L 1 o 2 W D V Q T G x 5 N 2 g z N 3 g 1 R 2 p S b 0 Z Y Z D J 5 Z j Z U S 3 p z N 0 d 2 S G 5 6 Y 1 A v K 2 Z k e T Z k W X N C R E 5 G N 2 l n R U 1 F U k V S a 1 p Z V G k 4 V U F D a m Y v d E x D d 2 V P d m p I e j U 4 R 0 R 0 M j d D a l h P O G V P S F J Q c U J n c k R v K 1 h M b D Z O K y 9 m b 1 l P b l F v c E Z J c D F x O W Z E M k 5 q W T l q Y j J 3 d U J S b j U r d n Z C T 1 h G d 2 N U c D g r R F Z k W F Y 0 V k F K e W N u Q j Q 4 Z l A 4 Y k R o d z l 4 N 3 R 3 N U F C Q m 0 x U m d i R y t Q M z M z K 1 h h M j l x Y W d w Q W V U Q l V a T V N J R V p n O G V U S U F v S F h y M X J o d z R R S 2 l v N k 9 S a 3 B L Q 3 R M U T B S R W R I S y t 3 a m 8 y e G Z t V U 9 I R H N I U T B M R D B Y N k Q z a 0 l 1 T E N 4 b z B h Q U F B V 0 x 0 M k x S d 2 R I Z E d w V X l m a G V a O C t m Z V R h U D N 2 M k R K Y 3 V Y V k s 0 c j B 4 c 2 J D e U N n b 0 x R c U Z F a l R K O C t Y U 0 V B a z B x b D J M d D N M N W 8 w Y V N L R W J L V U p E Z z R H Q V B U c j E 2 L 0 1 0 d m 4 1 K 1 Z p d 1 l B S H U z N y t Q Q V F N R 3 l N M 2 d J c U w z Q 3 d N W U l p S W l J a T F Y R k I 2 O G V Q R k N M U U Z N a 1 J N b l R w V F p a d m Z 1 M 2 R p N m R h d k M v W U 1 I R C t M Z m Y v K 0 Z z N 0 1 6 Q W d J Q z h O O S 8 v e U U r U G g 3 c j F x M k R u c D R l c E Z J c E F P R D Y 5 Z X Y 0 N 0 x Q U E F C V E 9 m a E d K U k J n O G V E Q 3 l z c k l B U U F n M m 9 x S 2 l r S i t m a j Z W T G w 4 T E N 3 Z 0 p l W G w 3 d z h m R k J 4 N D R k b 2 F O V C 9 u T W 9 Y c j U 4 a W R U V V Z O a l k y Q U F B R 2 p k d U R F T k R R e H c 2 Z E F p c H F h b X d 0 Y l h G b 2 t X T G h Q W W x 6 Y W d C Q U l s R V V 1 N 3 g z d 2 N P R G c 1 d 2 N I Q U F V Q m p B T k d y V V N L V n d w U 3 g 1 Z V h s W X V u U X B w R k t w M H Z B R k F L N W N 1 W U t N a k F 4 O C 9 Q S E h a Z l l Y R m h h R 2 Y v L z l G d 0 J n Y V d s W m F s d X B W S X F s U z V j a U 1 q S V N Y Y n Q y a F p l W F Y 4 V y t D Q 0 o 2 S n p D Q U l T S W l J d E p 5 U l F G T T B U S 1 k 0 a k 5 M M 3 F h e U 5 z b 0 Z V T 0 p T c F R w M T Z 1 Q 0 R E e j Z B V 0 N 6 R 2 t 5 Z F B F Q m t a a V Z H a l J x R k p r e V l B Z 0 5 6 Y 1 h B Q 0 Z Q L 3 h L c F Z M b z Z 1 c m k 5 d T N i e U 0 v U H g 1 Z G Z m a W 4 w V X h R Q 2 5 U d D N E Z 1 l H Q m 1 q V H B v M H d l O G J R M E J E b T V 1 Y W x i a U N z N 0 p t N 3 V 6 d G F 0 b X d K a 1 V n a 3 p O Q U F n S E h q e G l F c E t R b l R w M C 9 I N U 1 t V D V X Y l B x R E t q a G x S M z V N Z 1 J o W H Y z N z k 4 d j h a b F l M S W F i b X h z S 0 N n c X d l U E Z p M 0 w 5 L 0 g x O T g 4 W V h 3 L 2 Z T N k F 3 Y 0 9 R Q 1 F T b 1 Z 1 M 2 J x W F d J W l Z L R V J B U W 9 G T E 5 P V G s 1 V 0 x S b 0 V j T E R 3 O U d 4 W T B m T W 1 q V 0 x T O C t J M 2 5 N T V l J a U l p S W p l R V F r S k N U a H o 1 Z 3 h j W E Z 6 V U V z S 0 1 I e i s r d 3 U 4 N k 9 q c k M w Z E V S Q l F V R m 1 E W n R H c G 8 w Y V l L U k k w Y 0 t 6 e k 1 5 T W d B V U h 2 M G J F U k V C S n l j b l R K N D h X W m o 1 Y 3 V i T U d W e S 9 m b D F v b j U y Z G p U W n Q y a W p k b j Z P O E d 3 a W J t W m x o L y 8 3 O X F G M j d O b 3 l O a l l Y N 3 R X c l Z 3 d i 8 r O X o 5 W V d W a 0 p z M 0 x v e l Z p N 2 R t M j V u a 2 t r R X J p N X V l R 2 Z m L z d C K 2 Z Q b j B i b H p a N 2 5 2 c C t M d T N i d U h 5 N W N 2 N C t P U F A x Y T Z O M H h 4 T z N m d X h K T W 5 U M k J r W k l U T X p N e F M y O D Z Z T V F O M z c 5 N k Z x N n N y d k w y O T F S Y U 1 F c E h t W U F C R F J F U k U 5 S T d v M 3 I w N 1 R w M D Z o Z m o 0 Z U h U b z B B R T F h d F N B d W J u N U c v O V g 5 N V l 0 V z h M Z D N S M m V u c D V s d H I x N j l T c k N 3 c 0 p L W E F i M H Y v L z l E d z h m U H N U R 2 p S d m x 3 c F B V M U Z R Q V F M M T Y 5 W E Q w N k Z F N E 9 U a 0 p w O C 9 J W k R M c z J y V U x 6 c z d P U X Z 1 W k 0 y Z m k z c j E 3 Q 3 Y w b k p T V W h L U 2 t K S D N 6 d 1 F Z a z F o b 2 F H S W l J a V F 1 N G t u Z n Y z N 3 d 0 S F p S Z l h 0 M j l m Z E 9 q U U F m c j Y r b V Y 4 N V Z S Z U J R V U Z 1 S F B u R G h J V E U 4 d G M z b m J x M U N r M G F O Q k E 0 U l N x c m w y N 1 F p c V Z v b X Z Y c m t y L 0 h N a G t N d n o 4 O D g 4 Q W d G R 2 p S c F U 2 e H U z Y n Q 3 R m 5 6 e D Y w Y n Q w Y T F 0 Y l d P S D M 2 d E 5 K M l J m c 1 V 4 Y 1 R F W U 1 5 W U 1 S Z z F h a F J u d m h B U k F B W X d S R V J F U k 8 r T T F x M W J v M W F 0 V 3 Z q c n I 3 K 1 V M c 3 N v U 2 F k T 2 5 l R G s 1 R l R 1 O F Y 1 Z n J y T m 5 6 e D Z W M 3 o x N D h D Q U F Z T j I 2 Z F V L d 2 N m Y n N X U V F I Q j h Q Y j J 4 d E d S a 2 E 0 Z m Z z M m 5 q M T d C b W R u W n l R a 0 p B Q U F C Z z R j a U R W c j F 1 R F J v M G V v W D c 4 K 2 d N S 2 x W M 0 Z 4 Y 2 Z E M j l o Y j Z O e k F 3 U U 1 1 V 0 x a R 2 R u U z N z M T d G b X p S c W t w Y V h C d 2 N F Q n E x Z X Z M c k c y T z N m d T R L K y 8 v c E l M W U J Z d l h x e D B 4 a 1 B M b G k x a G J X M k 4 1 O C t m e T k w d m 1 y S H o r b j B M Q 3 d 1 V k 5 u b F Z a d V h L b F J W N n I 2 T C s r K y s v Q 2 8 5 W m t l K 3 B u S n d j e E 1 U R T R P Y k 5 t d 0 F L d j U 5 M j c 5 N E 5 X M X Z i T X Z k b T h m Z j N 4 N G d S S T V R Z U E 5 N j l l L 2 N T M 3 p 0 O C t M Q X d Y b n A 2 Z X F s a l h M a H d B U k t K Q k 4 3 Z T N 0 a T V j N m Z D O D F l d l h t S D E 2 d F d J a j Q 4 S E F D e G F 0 Q W l P a m 8 2 b D l r b E U 3 e G N H T U V S R V J F V H Z F Q n N i R z R 3 Z V B S c F B u e j V G Z k h 5 O H N I Z E t h U 3 F 6 V D h t Q U F R U F F 0 M i 9 m Y 3 I 5 M z Y 5 W X Q 0 V l F p b 0 h B b X d x c F Z x e U N U e W J C b X p S c G g w M T B i R 3 h 1 N H V M a m d 2 L y 8 r Z z B R a X d X Z W Z m W W J k d T N k a n g 0 N G R t R G R 2 S G d v S 0 N y Q n Q y e l k w Y n R 3 W U x W d T J G U G 8 3 Z G V v V W p o O C 9 q a H M z Y m d o O X V i a T R Z T W l R S V V o T 1 R p N T F I N W d p e G R 1 Y 0 9 I R U N S a 1 p H U 3 R 1 V k 5 u U G k 5 V 2 R 6 N T g 1 R m x 5 N W R 5 a H h i b W J l N W h D V S 9 Q e D h T a V F S d D I 3 Y X Q w U H N W K 1 o 0 c T J p K 2 x T S 3 R X c l R C N D h H Q z B h d F V L S V N F a F p Y N H Y z N 3 Q z V H d n Z U x T M H R 5 d 3 h 0 Y n Q y N m h Z M G J O O E x L e W d x N n V y c l l 1 b l V y M X E x Y l Y r S n N s V D U 5 K 3 F C e D Q 4 Y X d 0 Y l d W d X k r V H l Y R H M y R E Z z M 2 J v V n F h b X A w T l h W a F Z R c V p m a E N S Q W 9 Z d 0 J B U k V S R z l Z M F F p R V d 4 d G J S V i t V S H d U e k 0 z T m h S K z J p L z d s d n p R M W E 5 Y U V q b z R P W H I 1 O E t Y Z G Z K Q k p o K 1 B E a D B O S F J R W j A 2 Z F d C c m E 0 d G F 0 V 2 9 K S n d a R l I w Z W p Z Y 0 9 H M E 5 I U n d k Q 2 h R N 0 Y y N 1 Z w R V J r Y m l 3 W U 1 I Z V B q d 2 9 k d 0 p S Q U J 3 N D h Z T n h N Y k d 3 d D N k S G U z Y n Q 4 Z T B h Z F B 3 d 1 F j Z m 9 H Y k 5 t c W h X c l J x M m J k d U d o S V F F V 0 Z 0 Y k s 5 U l k y Z 2 x H e W h R U G t v b 2 N Q W G 9 V W j g 2 Y 1 V Y a F d O R 3 V u S X F a T m 0 x Y m h k O H R y N W N x V n N M Y T J y d E R N c U l w e W R u Y U d r N U 1 U M n J k d m p 4 R W p S c 0 R C d 1 V F N G h q b 2 d J R U J Z a G x h U 2 l J Z 0 l S R V J F Q U F D Y U 5 X d F d h Z 0 F U R n h l S C t m U G 5 B d 0 I 4 Z l g z e D l P b F R M R i s r S E l j U E h 5 N 3 h h T 2 t h T l d v b z d C R 1 R s c F l H Y j I 5 d l B I e j R F T F Z y M T h Z U F A v e U E x Y X R Y c T d R a E 5 S R z l m e G p B R U J F U k V W R 1 Y r T 0 t M T D h w c 0 V 4 U V V K Q n p s L 0 x y a H c 0 Y 3 J 2 W i t T a 2 9 J N 2 Q r N 0 E z Z D B k Q V B E W l o 1 L 2 h 3 S U V E V 0 x a c 0 d k T F Q w O U d 1 W F R 0 M D Z O Q k I 3 c D J S S T B k a T B x U k o w T l h W V l Z n R 3 B L K 3 Z E d 0 1 E Q X l 4 Y X R B a W p S b z N D Z 0 F F R D V K N l g 5 d 1 F q W m Z 2 S l J F W k d s d m l N b E 9 2 W n M y Z U p 6 L 2 J 2 M z Q 5 b n o 1 N G h P a m 9 h W G J 0 M l Z Y a n U 2 d X F L R V N O R 1 l O e T R j V 1 d P R X h z Y m k r K y s r d z d K e W N u d z h m R k J x M W F 0 N E 9 E Z 2 d L T k h q e U l n S U F B d F d y U k F v M G F O V k t y W j F O U V V q U n M z U n Z m d T N U R n c 0 R U R v N m V t V j J q N G 1 K Z 1 l u V D U 1 R W 5 6 N T l l R U l X M F h 1 S U F R d 1 J F U k V S V l p r c F U 2 Y W d k K y 9 l Q 3 Z j a k l p T G c 1 K 2 V u V W g r e H N i R z R j d V V L c m w 2 O U N q T X p N O W p i M j B N b W t 3 a 3 p H b l I x Z F R G M j d G Z 3 N Y T G d R Z 1 B J b F F N c G 1 0 a F J u W T J P R E p r M m F Z T k 9 t V F d q Z X Z E b W F O V 3 V t V W 0 y a 1 B z Z V B I M G R n W U N E R V l q R T Z k K z V j b 1 Q 3 Q 3 c 4 U G g 3 K y t Q e k 1 4 T V R K N D h X U W g 5 U k N J U n Z 2 d n V P M 2 g 1 Z W N I W D F 4 Y 3 J W N j V F b l R w M V Z P c n o y M i s v V l h u O F o 4 K 2 U 0 Y 0 N C Q T Z o V H B 3 N E R H S 0 w z a 1 B M d D U 0 b U l p S W l J S 2 l B b E p R W H g 4 Z k V L S D R t S m l h V y t G e E V S Z 1 l V T E Y y T H c 0 T U h 3 O V B U R W p o M D d v S 0 9 q Z 3 c 4 L y 9 C R D c 5 K z l I d z R Z T m h a Q W t N V E V S V z d k d U Z V N V M r d k h I S D h 1 O T V L U G 9 C M j V q W T J N c 1 d i S k U y Q 2 V H T k 5 l W U 1 X U F F 2 b j E 3 K 1 B 2 N 0 t 6 M 2 h x a l M 1 d W J u W X N t V U w v U H o 4 a 0 p 1 Y m k 5 b X p a e X N z T m F w Z H V 6 W m 1 6 W n F G N U 9 S a 1 R K c z J U Z G l j d H l v O W Z m b 1 V R T 0 Z T U E N K N i 8 z Q U d E Q k V S R V J G V m 1 a M D d k e W 8 5 S W V a M U 1 w a 0 1 B S V F O V H p N e U 1 2 R D Q 4 V 0 4 4 O X R s b m N I U j B S T X V X T F N F V 2 k 3 R m p 4 d z Q 4 Z i 8 0 Y 2 M r Y k 1 B V k E 0 T z h i W D F 4 Y 3 Z Y c n p B Z D k 5 O W g 3 U z B O R 3 p j d U J H V E o w L 0 d 0 R 2 5 U N E 9 M a W 9 u S 3 R s c G F X b U R a d E d 0 T F M w d V N P d k M 0 N l J w Z z B T M U Z v N X V Q a m c 0 U 0 V C S l d Y Q 1 Y y N W N n W H I x c T N E a 3 l k U F V M T m 1 U Z m o 1 K 2 F G e D Q 4 W k s y e m 8 1 T 2 V I Y m I 3 L 0 Z p a F V y N E 8 z d G p X S E R o b U g 0 O E 9 I b E 9 y b X F L Q m p N e U 1 p Q X N i R 3 g z T E 0 3 Z C s 0 Q U t E e E 9 u W W p l U H d 4 Z 2 l J a U l p S 2 h L d E c v Z k h n T U d E R k I 2 K 2 t 0 M m R q Y W V Q b j B L S X l N a j V P Z m 5 J e W 9 x Q 2 d D R W s 0 V m N Y R n d V d 3 B P b 3 F D a n M z c j B i R G c 0 T y t P U 1 R U e E F T R W 9 L Z m Z 2 b 0 p V c W t V T T J m T 0 Z J N F h 0 c l M w e E l v V k s 3 Q m t 5 U k t j T 1 h N R 2 t 5 W k 5 V d G d z d F N T Z E 8 z Z E d X b G 9 h V W x K U 1 l H e H N q T 3 p z Y k V S R l J j S E V 4 R V N s O T A r Z E 9 x W D B m b X h z Y k l u U G J X M X R o Y U 8 z N m Y 5 a 1 p H U k F U M D l Q T 0 h K Y z J h b F B G a F l X M k x 4 N U 1 3 b 0 t D b 1 I 3 U l J z N n Y 5 N C t K a V l H V z d a c 3 d a V X J W e U F T a W R D c l Z 5 O U 1 u R G l 4 e E 5 P c 2 l y a T Z 1 c 0 x j M 0 J 4 T G x 5 N U Z Z R 0 F n a m g w N 2 h x K y 8 v b H J s M D Z z Y U 5 H a U E y T m h Z e k o w N 0 Y r M 2 F 0 U k 5 D e H Z q N G V J U 0 d o c 0 x P e m c 3 V n E x Z F h x U z h p Z X J j d 2 d D R W l J a U t p S 3 J G M D Z k S V N u K 1 h u N T J Q Q 2 h B b H k 5 e G 8 w Y U Z E c V B o a k J 3 Y 0 V 3 T k R U R X Q 5 O S t p N U N R R U t 4 W X N R S T J O a m J 3 O W Z X V k 8 z T D Z r M D g r U W I x N j l i Q m t 5 U k k 4 Z V B C Q W J q Y U x L a 0 p E U T d G c T F T c T V l M z M 2 O U Z I c F h Y O S 8 v M 0 k v Z D N O e l l 3 Q 2 p 4 Q j k v L 0 l I d D I 3 Y 0 w x e V g 5 R 2 9 s R U l v U 0 Z o V 0 h 4 N H N V d 0 1 q S k N k b m E y M H Z i W j J k b T R k d T B h b W p a d E N p O H Z M N 2 5 2 b W J J N E 9 q c G k w N l p O V 0 x O b U R S N C 9 m Z 3 d I Q n d l V j M v M 3 l 5 e S 9 4 N n R V c j N M a H h B O W V 2 W H h m d T Y r c n F v b G 1 6 W m 0 v M U 5 D c 2 k w a X d N W U l p S W l J a W 9 R Z 1 l N R 0 t E e T V y W E d 4 c 2 J 3 O X Z a R 2 R u W T J a R E l a a k k y T j h m S E h I d 3 V 6 Q T V T W k 4 y O G U 0 d U x p a E N P c H M 3 S 3 k w T E 5 u V D Z V e k d C b z B h S U F O R 3 p Z Z 0 9 U a 1 p W b F p X N W Z v N j J y U n B B M 2 Q z Z C t U b j U w T X N G c U 5 l d l h y b z F x M m J T d S t l T 0 h H a V h H T l J 5 V H A y N 0 l p O H Z E d 0 F R T k 9 t V G Z I U l J 4 K 1 Y y T F p a c z J Z W U 9 Y S W t D Z 2 9 L b 0 t P a m c 4 Y U 5 H e X U w Y j l X c U Z Y N z U 1 U m Z V c l Z 1 M z F P K 3 p r d G p Z M k d E e D R z W E l 6 T X h V K 0 o 1 c j F h c V Y w a G s 2 Q U Z D O W V u V X N Y N z Y 4 M 0 9 N U j B i d F B K Q 3 R h Z 0 t 0 b G 1 q W n R x d T R T a U 4 1 Y j B k S F I 2 a T Z C a U l p S 3 V Y R G h B c 0 x D d 3 V E d D d h M 3 V V d W d k V V h R S 1 V O S F I z M F J F V k h r O E J Z b U l p S W l J a U l p S T Z B M W p B R U 5 F U k V S R V J F U k U 5 S V l 4 Z 0 h s S F J F Z E h D e D l i d D I 3 V n V 2 N X I x N j Z O b l R 0 M z R 1 c l Z x O W k r Z l R 0 c 2 J X M n J m Q X d p S W l J a U l p S W l k Z U V t d k s 5 U l p X K 0 x q S X d N c E t T a 0 l E b z Z H c E d S a 1 R o N D h D Q 1 N r c E x l U W 5 Y d n J p V k x s c U J E a H c 0 Q U F D Y 2 5 K e X h a c 2 d S a n g 0 N n Q 4 b k d V L 2 Y 3 N i t m b G h 6 N T Q 5 V m R K L z k r N 2 R z V 0 h E Q n J s N 2 9 h R 2 g 4 U E R 3 S 0 h k Z n R y Y T I 2 T k d q Q j l x M 2 I 0 K 0 d E U n V p U m 8 w Y X d 2 R 1 l D U W t K Z V B u e U p T S W p J M 0 g y N 0 Z s Y 3 U z W k 4 3 a m h H S W l J a U l p S W k w a X d N W U N y Q T J O Z 1 l 4 c 2 J H c 0 x X M W h Z d U x D N l p O b T R h Q W d B Q n M z T G d S K 2 Z u N T Z p N V B L M z N 3 d 1 F l b F h w Z E d M Q l p Y N n R k O T V N a V J W U m J B Z l B I R k Y 1 W H V 3 O E h C Q W Q 5 O D h 3 M j Z k T 2 1 p Z E 1 m K 2 9 1 K y 9 l d l h x b 1 g z N z l 2 R H k 4 c 0 s 5 Z S 9 l d 2 Z Q b H l u R D E 3 d H R M a k V 4 R V J F U k V S V W R Y a k V x U X F v S y t 2 a n l s V H B 1 R G 5 u M z h 1 O F R n N k t 0 M n R X N 2 Z r c m 0 v Y 3 V G R n F l M E 5 E U T d p N n V z T G Y z e D h Y T G x 5 b z F O a G x I W E 9 v c W l a T m 1 n a X p l Q 3 B D V j F j W E 0 y Z k 9 4 T j Y 5 Z T l H M W E 5 Z H l I W m Z Z c U Z F a k J B U U V Z U D M 2 O V R B M E 5 L e H d E V V J F U k V S R V J Q U m 1 j Q V p N S 1 p R d E h S R 0 x 4 Y k M w d E V U c j F x M H h a T W d R Z E 9 2 V 1 R Y a l d y V n M z V E o 0 O E d X d l h y b j N i c F d x O T J i T m 5 3 O S 9 m S D g y Y k 4 4 Z T F h O W N 3 W j g 2 Y 1 V 0 d X Z X N 2 N P W G J w M H F i T H h S N D h l a m N q S X l F c j F N V 2 J N b U F x L 0 s 1 R k l z S D c 5 Z W 5 U d T N G b n V m b H h j S E k 0 Z V B Z c H o 1 O D R o U G o 0 Z W l Z b U p N R E V 4 Z 1 k y T k R U N z Y 2 Q 0 8 0 d X J x a V U 2 Z E 9 R d n N l U F h w Z z E 2 N W R t R G h 4 S W h J V E V 5 d G N E e E V S R V J F U k V W V X R C a k R s b E o r Z m o 0 U 0 V C S n c r Z l J x b l Q 1 K 0 d 1 N 3 M 3 R m l 4 W U l E d 2 Z Q M z Q 4 Q W d N R G t a Q 1 F v T V l x d F U 5 c 2 J D e U d E e C t 1 Y 2 5 z Z G 5 j c F A z b 3 F K a V V I a n h v M E J G Q V l Y T l d y V X d Q U G 5 6 e X Z V b D R X R k J m c j I 3 U X N B a 0 1 s a 2 V Q R G d B Z X p 0 N 1 Z W K 2 Y 4 b V N K W E x o U z N a M k 5 u N z Y 2 U 2 Z z M k x F R F V x b F V y b T F 5 Y 2 p L U 2 s 1 T n g 5 K z V k Q k F Z R 2 9 t U E h q b G l 3 W U F I c T F h c 0 h B R 2 p W c W h Y V 3 I x K 1 B r U 0 5 I Y 2 t r Y 0 V S R V J F U k d S a H V B U 3 B F c m F z M m N Q L 3 Z q a k Q r R m F J c E d n Y T l l d W F x e U l W S F g v L 2 4 w a D N C Q 0 x 4 U m c y Y k Z p R i s z S j N k N G R F S W d G U U d P e T h I c H F V W n Z q d z R l a m R 1 N 2 R 3 b l o 2 Z W p 2 S G p 4 M l B M b G k w c T l S T W V I Z z U z Z D N m Y 3 Z I b F R 1 T m U y Y l Z 2 N C t Q a V U 0 e X N n S W l J a U l p S 2 l O N G t C V E J W N G Z R U F g x c T F i c T Z r U 0 t x O U x s e T R K b j d 1 N 3 U w T l B U N i 9 j Z l l q R l l v d 1 l N V U s 0 U G 5 u e U p N e k 5 6 V l Y 2 M T l y Y U d y T m 1 6 U k t 1 Q 3 d v S z R P W G x o Y 3 V Y T D V l c m h 1 V G t a S G g 2 Z X N v d E 9 4 b z N i c H d 3 d z R l S W l J a U l p S W p V a X d G T U Z Y a j l h R 0 1 y S 3 l z M V Z V T G x v Y S t 2 a n d N S E R n a l h W b F p X Y 0 h O e k s z Y y 9 Q W H Y y U k 0 y Y U 5 R R V V M b E h i d D I 4 Z m p J M k 5 W W H A z O U 9 q U n d z d 1 p B T m k y Y l J z a U l p T E t Y U U 1 B S k N V b F l m N z g r Y 0 s x U 0 N U Q 3 h J a 1 R L O V F Y R V J F U k V S R V J W U z N 1 Q V Z N R m N u T n o 1 Y T V s T X B s S z c 3 V m 8 w U U t m Z n Z v c F d y V n F C W H Q 3 Z T V p Y m 0 w T l h W e G N w S 1 N t N G Y v O C t M b H k 0 Z 0 4 y N 2 Q r U F Z x M W N W c m s w c 0 Z z U E Z 4 U V V E Q n c 1 R W 8 w Y U 5 V S 0 5 H R G V U a z V D Q S t Q a D Z o b 2 F I W X U z Y 3 Z Z b U 5 q M W Q 3 L z F x M W I 1 Z l p B Y W R x M H F V S 2 I x N E 9 1 c 3 A 0 c D Y r U D E y d i 8 4 O D A v T W 5 E b F R D T T F H a n g 2 T l E 0 Y 0 9 s V m x 2 Y 2 N X U G 5 q N X o 1 Z 3 l l U E h r Q 2 Z Y M z l N d C t U U 0 N S e U 0 y Z l M w O U 9 4 W W N P R 2 N v M z l 1 c E N R R U R 4 N j l B a j E 2 O W N I Q V B U c T F R d i s v d j d j a z R p S W l J a U l p R W p O R 0 1 C V W d W c T F h c 2 x k d j N 6 N X N 0 V D J 6 c z d P b U Q 1 O U 9 s c T J i S 2 4 w d W J X M U 5 h e X R y Z E d o U X d k T W 1 E Q U J z M m Z Q e H Z I a n g 4 d G R W K z N h d G Z I V F R 6 O H B q Q 0 9 S U 0 d C d W J v N 2 1 6 W n R q N 0 5 p e D J M a H h J O W F 2 W D Y 5 e C 9 i O X B P a m 8 2 e U 1 2 T H c 1 N D l l L 0 Q x M T E 4 R E t G d y s 1 d U R n V U 9 Z e D J F V m F 0 b X l K d G 0 z Y k N 0 Z T d k d T B D Q U p V Q 2 1 I Y n Q y c 0 h N e k V 5 N F B u R G d B R E l 5 T X N y e k p T a V F 5 V 1 R Z c z J j U F p z N m N D Y U F 3 W k 9 y V X F S T U 9 I e j V j c V g 2 S m l J a U l p S W l v Y 3 J n R X F R b z R P e n Z M W G Y v N z c 3 K 2 x 0 b G N X V 3 B U R T J O Z 1 l h O W F z U W N l T 0 h j d F Z r N T J k S F E 0 Y 0 9 G R G 1 P S H A 2 Z X Z q b W 0 y L 2 c 1 K 2 V u V W Y y L 0 R T S 1 J D Q U F R R k J R a 3 Q 5 b n Q 2 T k d q V m U 2 a i t P e V h t S m d Z a E l l S H k v V m R t b z g r K 2 t q d S t 1 V E p r e X F Q V z V x T E Z 5 L 0 t Y W G Z v M E t G S y t p V W l J a U l p S X F L S 1 l 3 Q l R T U 1 l t S n Z E d z h C Q 3 V N e k 1 6 V m Y 1 Q i t 2 b n o 1 O W k w Y V J P K y t P S U x P R G s 1 b 1 V X T E Z t a m Z 2 a j A 4 U F Q z b F p t R G 8 2 T 2 h n d 1 l J R k t 2 M V F E e F R P d m x p M 2 J o M H N M Q 3 p 3 N H N V T E x G c T B D S z Z 1 c m 1 q V n F o V T Z k T 2 d B T H k 4 d n V j M W 5 B V 0 R r e U p I N D l O T l B O Y U w v a 2 p S d D J s V D R D Q T B O T G Z G W j B Z Z X F Y c j U 4 a V d Q S G p n b l h 2 W H I x U X J W c T F j c D h 6 O X J h R 3 I x N j l S S 3 V m L z M x V j V Y S E J D Q T N j M F l x b G V M Y X R X d m x l c j h r Z C s 3 Y 1 F V N U 9 q b k R k d k h u e k t 1 b V h p S W l J a U l p S U t v N E J U Q 1 d Z b U p q Z z U 1 O S 9 o c T J 0 c l h C d i 9 m c j F a U z R q U 1 U x T n h j S 0 Z D O U d 0 V 3 p l c 1 h M a 1 M 0 Z U h o U 0 V 4 T V J I N S t Q d E x T M H Z E U F A v O W c 1 T W l S a U l t S k V k N n B W N j h l S E I w Z F Z h c k w w Z E V S T F Z x M F F F U k V C S H I x N m 9 W Z H U z Y m g 4 Z V B I e U 0 z T n h h d F h y M 0 Q 2 O U d t T U d q V U t 3 Y 0 h C Y 3 U v T m 1 U T U h Z c k Z Z N 2 Y y c n c 4 N m R P N F h Q O W Z Y M U 1 Y V G 8 w R E x m R 1 R a c 2 1 I Q n F V b X B x c X R 4 e D V L c W 9 Y c j I 2 O F B t V E o w K 1 F s W l Z W c n Z k T G t w K 2 Z q M m Z Q b m d u W G x w Y V d W Z E l 2 R V J F U k V S R V J W U n d E b U h M U z A 5 T k Q z Y n A x T V d y V U t C d y t m Q m l k T 2 5 V U 2 5 o M D l l a F R i d G 0 w c n M 0 L 0 J n d 2 Z q M T E 5 L 2 x W d j I 4 c n J z N 0 d 3 R U J B V E k z V 3 Z m d n I z S 2 R U N T U 4 Z 1 J m Z i 8 w M T B 0 T F N s R D Z Y e V d S W X V I Q W h i d D Y 4 S 2 R 5 c l d i T W 1 Y R n h j T k t M L 3 Q r M 2 Z m L y t W b T R F e W J O a X d V c 0 1 p U F Q w O U R C O C t Y T G p l d D I 5 Z n V R T 1 U 0 a 2 R W c D Z T a 2 x P d m R z c V N t c G d x Z l c x a F l W R 2 5 m U k V S R V J F U k V W S D R N W U V y U n V Y T m 5 S R W R I e T M z Y 3 V I R U R K M D Z j d 0 5 5 N W M 0 V 1 p M e m s 1 T 1 Z p e l p n M T h m S H h R V U Z C U V p y O H Z Y c n h R Y W Z 6 S X l F a T U 2 N 3 A x N j Z w Y y s 1 b z F h M G 9 N U j R y a z U r Z G o 0 O G F O Y 3 Z l S 2 4 w U 2 t 6 d j d W b 2 Z n c 2 1 G c T F h c U Z I a n g 0 b H R u V n p j N E 8 x d F R V Q W 9 L Q 2 d B S U d C Z 2 V V Z X I z Z 3 d V d G 5 O Z D E r W G 5 w N H V m R z V n W U Z D b G Z S T V J F U k V S R V Z I N U 1 Z Q 3 B o T 2 Z Q b i t P W F g z N k J x N n N y T m 0 3 Y 3 F G T D R v a X F S U 0 F R Z E h m b m Z u d U l u N X B R b U 5 6 Z F g 1 V k 9 U e n A 0 O W k 3 e T h Q T 0 c 2 Z G V 2 V 2 F 1 O W Z Y Z j c 2 N n k r N T Q 1 c E h q U n B W W X R 2 a W 0 r K 2 V Q W H N X L y 8 z M 1 g 3 b k h L M z U 4 d W F H a F l i b m Z M M D N 4 L 3 N v S 3 l v a U l p S W l J a U 9 q T j R 6 S F V s V 0 J v Y U l n W E w x N 2 c r Z l B u R m U 2 a j Z M a m 1 o Z z B i b 2 0 3 Z H V z S k h u V H A x R k g 0 b 1 Y r V m 9 Z d 0 M 0 Z C s r Z T N D Y X N w Y 2 5 M e T h P R E J 3 K 0 V U V 3 R y M U t p a D l 2 N 1 Z S U 3 F W S W l n b 0 N O O T g 4 d z J B d 3 I x d U d q Z H V M T G N Y R D F D N G V h N k R n N E 5 3 W F h 6 b V R I a 2 t K e W Z E e U 1 n S W d Q e H l w S 3 B R d k Q 4 R 0 1 F U k V S R V J F U k 9 y S E F L W V V v Y U d o d 2 d s S G V u c D Z x R k 9 u R H R 6 Y z N E Q i s v S G l Z b X B y Q 3 p N d 0 1 m b j U r c U Z 1 M 0 x w W X V Y Y X B 5 d j d x N n V o Z z B h Q k F H R H g 2 T V Z x M W F x W H k 2 a 2 F w Z X Z Y c F Y 0 Z m F x Q k F G d n V u O T E y c k 5 u R D d 5 O H Z J V E 5 k V W V O R 2 9 V Z m Z 2 a E J y c z J Z T V d P R X o r L 2 R 1 N G V 3 c 0 x B S 2 p a V 1 l t S W p h d F d z R E F H c l h y Z z A 5 U F Q y N T J V S V Z K U m F M V W J O b V R l R T Z O a m E y M G 4 w U 0 V S R V J F U k Z S N V h B S m t v c n k 4 d k x 3 O E 9 G R G J O a X d B W U 1 H R G N M T G x 5 K 0 Z a M l B I a n N Y b m 4 z K 3 V V a j k x N n R U Q m d R T U h z R 0 R C Q X J S d T N W b 2 h m R W x N V E 1 T M W E 5 Z n c x M T k v W W Z Q b X p S V 3 F 0 Y n h M b 1 l v d m R T c H R Z K 0 M z M W I 4 N k p T U W s 0 T T g v L 3 h T d V A v L z h j N 2 1 s W H p W c j F w U T d U c n U 4 U j A 4 W G Q v M z Z k Z U Z 6 Z l g x O X V W a z F s Z E c 0 Y 1 d P N T J W U E Z O M E l t S W l J a U l p S W k 5 V 0 F B V X d H e H N i S D Q 2 c X V 2 N U d Z c n p K M D d W K z V Z W V d X T W p J e X d i Z H M y W V R r T 1 V Q a k Q 4 Y U p G a X p C d z R F Q z B h Z E 1 H V G s 1 T 0 d E S m t D S 1 p O b T R Z V k s x Y T h z Y S t o d U 9 J Q l E v S F R j N 1 N s L z Z w V 2 Z F b V J v Y U V o Q m c 0 Y 0 t G d 1 B I e j V j T 0 I w c E x T M E 5 2 L y 8 r Z T R Y S E N R O F B s N 3 Z 1 M H F W T G h m c 3 F y a 0 9 I R G 5 M W F Y 2 O W V y W k o r a V l p S W l J a U l x T 0 l Z d 0 Z U U W p S c z N z R 0 h E Q n V I Y T F O U V V j K 2 Z P T G Z X Z D B h T k h v M T Y 5 Z X N M M W x p M W J N R 2 p R S U 9 6 Y X R R c z N i O T V V T 0 1 h N H R H T 1 F T N k 9 y c S 9 y S 0 1 y R l l M R m V U S 2 l j M H Z l b i s x Z T N H a l J 0 e W 9 V W F J j Z E 5 p c 1 J p R E J 3 O F c 3 d S 9 m d j c v Y 1 I w O F h G e D R l T H Z m K z B L R k R 5 L 1 Z y c T R 4 S U p N S 3 d Z Y 0 9 F N j F l d l h p R T B O T F J T Z l J J U k V S R V J F V k h s T V l D c G h F M m J O d U h l d l h 2 Q 2 R j K 2 V Q Z E d 0 V z d j U z J 4 Z G Z 1 c E t j b k l 6 V n E x Z E R K c E 9 W M k w 2 a U c 5 Y l d x b F Z M N W J i T m 1 6 Z U h S Q 0 l S c m 9 z d m k x R l g v N X F n K 0 N 5 W S t 2 W H I 0 N k 9 Q U G 9 L e n M 3 U G M w Z E 9 W V 1 g 0 R U Z N N E c y c n Q z c j N C d G J X M W Q 2 c 2 x M c X V q W n N 5 Y 2 F O b X d v W E I 4 N W N r V G p s M z B S R V J F U k V S R z l E e G p B V k l K V U t z V 0 N C U X Z r N 3 Z u N S t R a 2 4 y N 3 l 1 U V l N R 3 d 1 Z D M 3 O T R 0 O H d k a k p 5 Z W 5 D d F Z W c j E 0 O X V W a 2 5 w Z W 5 m d j c v Y 2 R V U k V o T n I 3 V j h Y c n d W V k Z a d 3 V W N V B q e D Q z S 2 5 X L 1 h 1 M 1 Z 2 d W F 6 b D M 3 a H p p N H V J c V B j N j J i Z H Z r b H J M T m 1 E R U R q U m 8 x c W x C Z j F 0 Y l d t R D k v d m 5 D Z G x a V 0 Z Y M z c 1 c G R J M U V o R V J F U k V S V W V V e G d L b W t p e G N 2 N H N p U k k 4 S j F y V n E x T U c z Y U 5 L V n R p e T h 2 S 2 V z M E l J b E V n a S s v L 0 x M Q 2 R a V l V R M 0 g x N n R X R H U 3 d T d j S j J V b E l S V H A w N X B S U D l s Z W Y w W W J F d E x 5 e X J w d D B o K 2 Z q N k N n N E 9 G N j A 4 L y 9 W U n V k d E 9 1 W G J 1 c V p K e W 5 U N T l p M m J K b H d y V 0 J n U U c y Y n Q w c U Y 5 Y X B 3 d H J h R 2 x 1 M 2 J w W D d k U W d J Q 0 p E Y k x K c U l p S W l J a U l q V W h 3 R k 1 G Z k Q z O T B k R 1 J v W n d Q V 3 J V S 0 x S c z J W S 2 g z Z E 9 u V D R Y U G 1 6 V n J C a 2 R I U j Z Y O T Z l d n J Z L 2 5 5 N W F o Z n Y z N k Z h K 3 J W c X h j b V Q 1 N W M 0 b k 5 y Y T J 2 O D h z c 3 Y w T m Z Y R i s 3 d D J M R U R 1 Y m 0 1 R 3 R G L 1 d W N F B G a n A y N 0 Z n b C 9 S Y T N l L 2 R 1 S W V p c F Z x M G F E Q X d N Q U F E M z c 5 L 0 h o U X N Y c W 1 5 Y 2 5 U d D N J a V F r U k x p d V d i T W 1 n b 0 9 E M G E 5 Z l A 1 W G U 3 O W F 0 R z M 3 N z d U Y z B h O V p N d V B m M z M z O G p J Q 0 N n e W 1 v a 0 l p S W l J a U t p e W 1 F Q V V 3 V m V 2 b n l K Z G V 2 V 0 N k Z G l z U m d M R n k 1 V V d C W n o r d l J w d W V 1 T k d 6 Z G l 6 S m d 4 c U Z H a k J z U m l N Y X l 0 c m R H M 2 I x O G N P S E F B U F h 2 M n h M V n I x e X B V V D l G S l E x T 2 1 U T U g y N 2 R 2 U n B V c 1 h t S m 1 a U V Y 5 Z k g v W H E x Y 0 8 0 Y 2 V O d z V N Z 1 J 1 Y j F D Y n Q 2 O G l T M W J 0 b W h F L z Z x S W l v c V N 1 N T Q 5 Z X p a N j l P Z 0 J N e k 1 6 V 0 Z s W l l l V E l r W l V l S X p r N V d X N T J V N U Z m Z i 8 y M T F M M T d L d U s 3 N z c 2 V F c 1 N W x h V 2 1 K N W N 1 W D Q 4 Q 0 J B L 0 R 3 O E V E e j V z M V J y V m 8 x N k 9 y c X d 0 c m F H a T F i d G 9 T b n B 5 Z j I 3 T m 1 E a l J z M 2 9 u Y n Q y c 0 s 3 V j Y 1 Y 3 d Z d 1 p N O H A 5 W E R n U k V S R V J F U k c 5 T 1 p V N 2 N v V U V 1 M 2 J 0 d 3 F C Q m c 5 Q 2 t T U k 1 B U U 1 1 V 0 x U R j Y 5 R 2 p z M k x G R G F M T j U 4 M l o 4 L 3 Z u b n F G Y X R H Z 0 R B e F B D b i 9 E a 0 F B Q 0 F B U 1 V S Q l Z N U U V 2 c j Y r O F B Y M V Z l Z 3 Z K U 1 V G U G o 0 K 2 N q T W p W S F h 0 M m p Y Y 3 V Y T U h u c D Z l Y 0 h K e U t u T X Z t Z G p Z V 0 V 5 Y U 5 B b j U r Z m t h M G I 4 c W p o O C 9 q b G 1 6 W m d s T G J x e X R y Y k Y r L 1 h x N U 5 v R 0 J n W l V l c C t q M 3 R V a G x q N T R 1 U 1 Z a V 0 Z q d z h Q U E R E R H o v S W 5 i V F V z b V Z M c G J P c F N y S j M 3 M T d N b n o 5 Z m J s O F p J a U l p S W l J a V V q L 0 9 n S 2 t p K 2 Z u N W N o d W d B b 1 g 3 c E 5 q Y T J n c l h p W W 1 K R 0 Q 5 K 1 B P T G o 0 M H Z 0 N i 9 I a n h 4 Z z F h a F J p W T J N c l h N K 3 F W Y X V 3 W m N 1 V 0 1 t Z H F u R H A x Q 2 l O R 2 p K Q m J I c V V K L 1 p j b E t 5 c 0 w z M z M z b m N K Z U 1 G W H Q 5 d T N i d U h U c G t u Q j k 0 T U F C W k d a b X Z w R 3 h j b k 5 6 N G V 2 c k N 3 O F B E O X k 2 Z F V 2 b D k y U X l H Y 0 x D d 2 p C a 3 l C Q j g v L z M z R E Y r S W l J a U l p S W c w R U d m Q V Z L R k x s e T d o O T k 5 L 0 Y w N 0 x N V F E w a E o r Z k g 3 N z Y 2 a X V o e m U z Y n Q 5 R 2 5 U e D h N R 1 R J R V B Y c j B R S k 1 t V F d C a V l v T E 1 6 R X p j d l h z W H g 0 N G R 3 O T Y 5 Z T V H V m x W V 3 B X d k x 6 O D d G O C t Y S W N Q M z R j d z R Z T l E v d j I 3 V k d q U m c z a z V 1 Y m l 4 W X N Y a U l 5 T X h O R 2 p S e E V a R 2 F t U i 9 h d m k 3 N y 8 v e H F C Q m c r R H A 2 W W t P S F R y Q X h z W U d X V m x a Z V B i c 1 d a V n Q 5 Z 3 N V N 3 R I U 3 Z u M T d 5 R 1 N 5 S 3 B s V l U 1 Y l E w R k N F a G 9 h a W J k d T I 2 T k d q Q j l x M W E 0 Z T Z k Z X Z D d 3 N K Q 2 J p T m 5 B R G g 2 O U N p V 0 x s M 0 t 6 W G F K a U l p S W l J Z z B u R W h X M V p 0 W n Z D V k 5 t e l p W Z H d s R W I 5 M F h Y M 3 l C T 1 h Q b U N O Z l o y Z G 4 0 O H N z d n E r e D R i M V Z G U j B l L z F m R 0 l p S 2 g w R n k 1 Y 1 F G a F l H T H k 5 d m R W Z E N y M G p W c T V j a V R w M T Z z a W R h R W x F U k p Y R E p V a E V X d V I v L y 9 z Z l Z x M W F K V n h M S k J K c z J i S U Y z Y n Q z V j J O V l J F U k V S S m 9 2 U E R 3 Y 1 I 0 O G V W Y n F F U F N v c U N p Z F B u c X p T O G V M a j Q 1 R 1 l t R m l s Z m I 3 T z M 5 K y 9 T b W Q r R T l H Y n h T V k l S R m 9 t S U N B Q S t m b j U r U G J i Y n d F Q U J n W U c r U G 5 u b j d G e D Q w W n M y T E F C V X F s V X p S V V N F U k V S b F Y 5 Z V h s N l Z M Y X U y c 2 J H Q m 5 w N m U z T D N m Z n Z z T l Q 1 N D h n W n V i b T B M N 2 d 3 Y 1 B J a U l p Q W 8 w Y U 5 V T D k r d l Z M N 1 B m d T N i d D Q 5 T 2 l S d 2 4 w a k l 5 T j A 3 d H h a N 3 Q 3 a 3 l a U F J 0 b T F i e k o w N 3 Q 4 V C t s S j I 0 c V l 4 W U x G W m E 5 N m x U c D J C b V p z W i 9 q Q 1 B T R W d 4 Z 2 l M V F F s a T F i a 0 p L U 2 d 2 b n o 1 M E 1 z R m t O S F J 3 Z V R K a z N D Z 0 F F R H N I Z n Z Y c H c 5 Z X h a U G 5 q e E J k b l k y c k t 5 c z h P R 0 h I K 0 x 3 N G N Q c U x w d U l p S W l v U l B m d T N j T T M z M 3 h U S l g y d F c 3 Y 0 9 6 W n M z R j Y 1 V F V s S n c 4 K 1 p O R E J r e U J E b z Z p b 3 N B d n Z u b U c 0 d 2 Z Q e D V u e j U 3 R j J M R m p T K 3 o z e k p r e j J M Z H Z u O E o 5 V z F 0 Y m h R Q U d n T k t 4 a W x 1 N 2 R t M n B 6 N H R J S k J L b E F R d 1 J h U m N H T U V S Y W F 1 L 2 V 2 W W l M a T h P Y U 5 X d U U 0 N 2 h 0 Y l c w e G R l c F V U S j A 2 V m F F O U F 4 Z 2 l J a U x T W l B Y c T F j T 1 B Q L z R v W E l l R W h P R F V x V l A 0 L 3 Z 2 d l l X c H F x d E I r N X N 5 W m N I R n h 3 V 2 V m Z m F h M H I r T E 9 u V H N I b V V 5 R 1 h y M T Z 3 Z F h W d G N R Y U F n T U R s U j Y 2 M E x w M W E 2 e G N 1 V k s 0 U G 5 I a U J J R E N X V H V E Q n c 5 R 2 d 3 W U 5 G T j Z S e V d S b E J q Q k Y v U U J B U k V R R W Z I M T l N V 2 Z P S E x p N H V D a H Q 3 K 3 J x a X R H a l I y U E 1 t R E d s O W t 0 R W 1 v a 0 J E S k V X Q 3 c 4 U F I 1 O C t m V E J y M W l 6 M D d 0 M j d 6 U C 9 J R X h F U k V X a 3 F J e U 1 q d E d 2 W F R y a m V 1 b l V y R 2 p k d W p L N W R 1 N W I 0 V H Z Y c T F l W G V L Y 2 5 S b z B m a D V P U U V X M X R i e k p v M X E 5 e T F X V m h Z S 0 w x L z Z k S W x a R 1 p t b 2 x 1 M 2 J n c l B D Z 2 9 L S U J h T F Z S N 2 p 6 S m t 6 T U R B d 1 F J Y 0 9 I Y 3 B k S H h G c E J 3 W X d S R m 9 1 S V N F Q l B q N C t X T G R 1 S G Z y M j d Z d E 9 u V H F o V W F O R 0 1 E T X p R M T V l S G x K U 1 V o Q V R F N l B 1 T W 9 t S W l F a k x a R 2 R u c T I z c 3 A w K 2 Y 0 d T d k d T V n M G F W S z U z O D N K e V l H Q m d Z R n d m Z W Z P S F R 4 N D h B Q W V I a D R B V U t Y N 3 B m e j k 5 O T h 3 T m p a R 3 g 0 N G R G W j V K c F Z L V k E 1 a n M 3 R 3 h j d U h B Q m J k d T J S V n B h R 3 R M U z B v U m 5 P a m 8 2 c 0 x H e H F i S 2 F p V W g 5 R 0 1 B U X Z T T W V Q M z Z N O W V 2 W F k v M z Y 5 Z W 9 1 a F l p S W l O N E J H U m t a Y W h 2 N z R N R 0 R B S 0 Q w N 3 p Z e l p z d 2 9 j V C t V N D h l U E l 5 Z 2 9 D S 3 R Y c j B h M W F 0 V U F B R U Z C U V F B S 1 o 5 Z 1 V L V z B a M H V 2 Y z N k M 2 g 2 Z W 1 w Y 0 Q 4 c k t 3 d W h v Y U h v M 3 I w N z l Q W D E 1 W j V K c F Z M a z V 1 W W l L U 2 x K c F R G Q 1 F r S 1 F t W m 1 K O F B C d 2 h J Z U h 5 e j J 6 d E x U R W I 3 L z l w b k s 5 U k t T N U d N Q V F F U k V S R V p H Q 3 J L d 3 M z T D E 3 R j A y Y U 5 I b X I 0 N m F s c G V I W X N X T n d j b k x D e H g 5 L 0 x O e C 8 4 d V F K Z 2 9 L Q 1 l H a G 9 x U F M 5 R X l k T 1 l P W E t s V 2 p V c U J G M G R R d C 9 6 S G 5 3 N E l G Q 2 9 B R U E y N 1 p 0 V T d r Z U 1 6 T X p w Z m Y v K 2 V j Z l p H Z G 5 L d z J E a X N L c j J O a l l N d n V Y e V d R N G N P Q U E 3 T z N 0 a F Z r N l J U W n M y Q U N S U 0 t S e X J V U 2 s y U m p B R U J F U k V S R 1 J B a X N y S z V 3 O G V S S V d G a G F v W H I z N l d 4 d D M r L 2 J 0 e U 0 z T m h a Z V h G M n J X c k N u Y y 8 r T 1 B Q d 0 J B N 2 5 T a k l v Y 0 9 I Y 0 x Q U C 8 r T T F x M W J Z O E d D Q m N K c 2 w w M m J O c 0 h B d 0 V C a E 9 a V 2 R u V j J s N j B 4 S V N B Q l F l T U x T N i t M a j R 3 R U F M M T Y 4 U U V w S 0 N z e k 5 6 V X Z z N S t U S m s z a n k 1 Q W w 4 Z l g z e D B V Y 2 Z D Z m R 6 Y z N Q e D R z V 0 x j c z N X S V N M T n h o M D d p W W l J a U l o S V F j T 0 d E V 0 Z t W m 9 i Q X d F R D g 4 O D g v Z V B M a 0 N Y S n p j O S 9 v b U R F e E 1 U a D Y 5 Q 2 o 2 O W V z b k Y 3 N E F R R m h Z R 0 d 4 d G J W R 2 p S Z z I 1 K z l 1 M m J j T l B Q L z B F W j J k b k x G M j Z W Q W h m e n A 4 L 2 o 4 d V h M O F B k M 1 Y x a G 5 M a T R P S l U v b E F V c 1 F P S F N w Q V l O R 2 1 E T m 1 q W E l 5 Y 2 1 S Z S 9 i b z B T T U F o Y k 5 i c m w r L 1 h 1 T F h t N X V i a S s z Y n Q 2 T i s v Z n B 3 Y 2 5 L U 2 U z Y j U 4 b V h r N X V i Q z B k R 3 h 4 U G V K U 0 x 0 d 0 J n d 1 J F U k V S R V N u U T F k W E Z p Q k V q Y 1 B I a V J Z U 0 h o e U 1 p S W t M b G R 6 d D E 2 c V F R S 0 p R b E 1 6 T V R p e G N 2 a G 9 X R k J a e W R u Y k Y r L 1 h w T W 1 E Q U J l b n A 2 Z V A 3 O E 9 h N W V 2 W X J o d z R m T H Z Y U G 8 w Q 0 Z r W l d W a C t Q R G h H R G R 1 b k 5 4 e W 5 j a k l T S F R z M k J H T 2 p v N z Q z L y 8 r S i 9 m Z S t Q S G p W Y T Z y c E Q x Z 3 h H S X h Q R H c 4 O F A z M z N 5 T W t K Q V I 5 K y 9 Z V m 5 r V k Z S Y 0 h R M E J D M W F 0 V k N l S G c 0 T 2 5 m d X J M V H Z Y M y 8 5 R l M 5 Z n Z v U 1 h s e G R t e l p x R j l 1 M 2 J Z O F N J R V F B S z k 3 T X h O V F Z s Q U V Q M E R t R U F R M F J F U k V S R V N 1 b m 8 2 S 0 J U c D A 1 b z A 2 W U 5 I a j U 4 a U p T V U Z N a G t z a k x m c T h n U 2 5 6 L y s r Q V B 4 O G Z G W X V I Q W h Z b U 5 q O G N j Z m Y r R E d q U n V Z T z N j d U R o d z R B S k Z J c E x E Z m l r d 2 1 n N i t 2 T H o 3 N T V C T 0 Y v d n I z N 3 c 4 V E V 4 T 2 x H K 0 d l T 0 h H a T N Q V X A 0 K 2 p v Q 0 h O e m M 1 d y 9 m M T R J W U t S U 0 t T N W R 1 b 1 J X c l Z y Q j N 0 N G V o d z h m e H R T c F U 2 R 2 5 w e W Y z N 3 A w N 2 Q 3 Q m 5 6 e D R o c k x w N D h T S z J i O S t P e E 1 S R T l P L 2 Z I M k Z o W V h C M 2 R 4 Z j J z e U V p N 2 N j L 3 p V U k V S R V J F V k N w R F E w T z B h T k h p a l k 3 e C t l Z W Z 3 O U R R R U I w N m R B Q U F W S z l l S F V 1 W E x v V 1 h s e G R 5 Y z N Q U n Z Y d D N o Z V Z I b j M v K 3 V V T D R r c G V Y Q n o w O V B k U 3 Z Y e D h B b E F Z d 2 N Y R n h L d G R s W m 1 a V z R o N H V J c E V J e l p v M X c 0 T U h E N F I 3 N T g 2 Z F E y c H F L c n A y N 1 F w N 2 U z c 0 V C d 2 N q S k N R R X Z Y d j N s b n Y z N X M y Y k 1 E S X l 3 c F F w V X l B V 2 k r S G o 0 d 0 1 6 T X p Q c z N i c 1 h a O C t l a F l H Q k F R W U 5 H c V J 5 b l V T a y t S a k F F Q k V S R V J H U j J o a 1 p H Y U Y v L y 8 3 Q 3 R h T 2 p J M W F 0 V 2 d V d k x 5 O F l H Q m l v d k d 6 S T E 5 Y 1 h q U m 8 x d 2 9 R S k U w c H N V N T R s U 0 t O S G o 4 Y V l N V 0 5 L Z k o 2 Z W 5 n N n B W Q W 9 B S 0 N n b 3 d K N D l l M k J 1 Y m 8 2 d V h i d k N 3 T U F B V F p v M H d l N 2 R 1 K 0 h x N m l w M 1 h I W H Y z c j F o W j J j S E d 4 c 2 I 0 Z D Z F Q 1 J P U W x K U 0 V V N m R P W W V M R W l h V n U z a 3 R F M m 9 j Q k R C R V J F U k V S Y W F S O S s v W W h Q e j h m W D M z M U Z h e X N y R l I 2 N S t u V H B 6 Q X d N Q 2 l 6 W F Z u Q k N v Q V N U e U E 2 Z E 9 n U U x s K y t q T 1 R r W k 5 5 K 2 Z S d G R 1 b l F S N 2 o 5 O C t C Q 2 V u c D V D R G U 3 d T d s a T R j Q 0 V D Q X d N e G J 0 d z R v U S t K U k t L d 3 Y 4 d j k r L 2 N S R m h Z R 0 J 3 Y 0 h E Q n c 0 V U d G Y 2 l V U 2 l z S l N K a U x R S F Q w R W l J a U l p S W l L T n M y S E R C b 1 N F a E 1 E T n p V M W g 3 N W V T N U 9 m b j Q r W E x s M V Z 5 e k h S c D d P e n M 4 U E R o U T Z T b n A 4 U E 5 6 U T F U c D A 3 R n Z Y d j N z S G 5 6 W n R T d F c x Z H U 2 V k N Y T G w z Z z R P Q 0 E 0 T 0 J n U k V a R 2 x 0 a G 5 k S F E w d n Z 2 d U 9 4 Z 2 F H b U x 1 M 0 x u U T B W S D h V Z T N 3 N G N N S 0 d 4 R V R r Z l p n Q U V O R V J F U k V S Q m 9 q S n l j S C 9 2 N y t P S G p 3 S U p 5 Z G 5 U R j E 2 b F N s N 1 h S M G R C U 0 9 m N z U 5 K 3 p i e T g v T m h i M i 8 v U m 1 0 c z I 3 W X R k d T d j a V c z Y n R t S E d q Q m x J V D A r S G 4 1 O G Z S Q 0 l S Z k g x O U Z U Y k 8 5 Z m I y a G 9 H Q k F S W X V Y S W l y V j Y 4 c T l I Z m 1 6 Q m 4 0 K 1 B o Q V I w Y 0 h 5 N W N 2 U j d W c T F j c X N J U z B 0 R F F D V U J q V k V w S m 0 0 Q k l t S W l J a U l p R F R D b z B l U H N I V H B V a n g 0 O E F B O W U v Y k U 5 T 2 5 U S V J h T G x i Y T F z N 1 B E e V p N b l l X e H N E R D A 5 U G V U b D V l S E V p U l B R M T l m S G h 4 O S t X T 1 p Z d T N i d H d x N W R 1 e X B k Y z B 4 T U R Q e j g v S k N V b E l S N T g r Y W h Z Y 0 9 H Q 2 0 z c T F L b U Q y Y k 5 u W S 8 3 O C t a Z 3 p a d z d H a m g y T G 9 V T 0 h J a U 1 q Q X d F Q k F U a D I 3 Q m h x M T Y 2 T l J Z c 1 d v V T Z k T 2 l X T z l j c 3 Z 2 e U F 4 T V J F R 0 J n Y T R m L z g r Q U t C b X p a c V Y v a H F J N k 8 x Z 0 F F T k V S R V J F U k d v W E Z 4 Z U h y N y 8 r R 2 d E Z z V l V 2 x k Q S t V N H J 5 O H Z M Q n k 1 V W 9 F Q m d Z Q 0 t E e V J x S H I x N n B n O W V 6 W X N M Q 3 p L S E s 5 Z n Y z N X l t L z R x V T l a b X Z U R X h N Y 0 l N S F Q 4 L 1 A z V H E x S 2 5 F d G s 1 T 1 R w Z z l l e l o r L 1 B G S D N M c D F D d 0 F R R 1 J t S j Q 4 Z V B 3 O W 5 a R 2 R P b l Q 0 Z X B x V 2 1 w N D J W b V p 1 T H M y Y k 1 B Q 2 1 l K 3 R H b l R C a j E 3 O W l 6 M U h T T F N I Q X h n a U l p S W l J a E k 3 Z X p z N 0 R C a n h n d z B h d F J J T 0 V L N k 5 C O S s r Q 0 d D Z 2 9 M S 2 J L Z X Z y N C 8 2 O W V 0 R E l w R U k 5 K 3 J Y c j Q 5 N j l l c V Z 1 V m R N L 2 Z y M T V j S W N F e E 1 U V 0 Z 0 Y k M 5 Z U 5 H e m Z H N E 1 H R D R l V G t o R 2 J O b X B W W n l 5 Z W Z m S U x h d F d 2 R H p z N E 9 J c E V J T G k 0 d W F O a X d J Z X J W c T F m b X V 3 Q X d Z O F l N e k p n e E F 6 S 1 p E Q 0 t S U 0 t W M 2 l F a H p p R 1 F 5 b V V 6 Z F J W U k U w N l p O M V Y w Q z B Y c 3 J P a n B h M 1 N V U U V W R X h G e T V j U U Z o W U d M e T l 2 Z F Z k Q 3 I w a l Z x N W N p V T Z k T 3 N I S n l V b m R w U k F S d l R P N F l 4 T V J F U k V S R V J F U j B S d k d B S W F J a U l p S W l J a U k 2 Q T F q Q U V O R V J F U k V S R V J F O U l Z e G d D R W l J a U l p S W l J a W V z T V l 3 Q k F S R V J F U k V S R V J 2 V 0 V N W U l p S W l J a U l p S W l J M 2 p B R 0 1 F U k V S R V J F U k V S R W I 1 a l d C a k N H a G 9 i c U x v S G 9 2 V 1 J r W k t U d U V v a U l p S W l J a U x T T z F n W X d k Z X Z X V l h j S l J P O G w v d G t q S W l J a U l p S X F Q N j B O W U x w M z c 2 N 3 V F b 2 p l U z k y N m R W T j N D V V J F U k V S R V J G c E h h d 0 1 Z R H c 4 U D J O c m F x c n N N b 3 Z l S 3 J h M H R Q R D A 5 M V Y w R 0 V S R V J F U k d S M X R I Y U F N Y k V 4 Q V N M R n k 5 V 2 R 4 b E U 3 N V V s U z V i Q T J O a F k z V 1 V R R V J F U k V S R n B I Y T B O W U F E Q X l j a 0 o y N 2 R 2 N T B 3 W W 9 q Z k 0 x d F l X T z N i c 1 F L Z E 9 u Z F J k Q 2 h F U k V S R V J r V m J T V l h j Q m x l W G s 1 S V R E a H c 5 a j Y 5 Y X R P S D M 2 T k I 0 L 2 Z v e k 1 6 R X g x b D B X a z l Z e U 1 q R k M z Y m w x M D Y 5 W U 5 I a D R l T U R F e F V Y Z E p S R V J F U k V S R V d r d n J B e G l n Y 0 R u U z F L b F R N W F h x V k h X W F F o V 1 V r c E t D a 0 p B U W R P e l l F W F o y Z H V v d W g 0 a U l p S W l J a U t o S 2 F m V V N K S H A z R k 8 w c n d 0 b E x S R V J F U k V S R T l D N W l B R U 1 h U V Z k W E Y v c j Y r Z 3 h n a U l p S W l J a U k 2 S j N F Q U l Z M G h w R 1 J F V E l 5 T X R S Z E J o R V J F U k V S R V Z H V l l 3 Q k R H c 1 B J e U l n e l l J a U l p S W l J a U 9 p Z H h B Q 0 d O S W F 4 c 1 R F R E d D S W l J a U l p S W 5 v b k 1 Z Q W h q V 0 Z r W k l T O H Z E e m s 1 Z V d w d X h R a U l p S W l J a U t p S 3 N V Q W h q U 0 d r W k V S Q U h B Z k d D S W l J a U l p S W 5 y b k 1 J Q W h q V k Y w R k R V R E d D S W l J a U l p S W 5 y W E 1 J Q W h q V 0 Z x Y W d v Q V N F O V B W M 0 1 s U k V S R V J F U k V S R l d M Q V F 4 c E R G M W R Y V W d r R X F T b H B h b T d G Q 0 l p S W l J a U l x S X F 4 U U N H T k l x S m l R b G 5 3 Q k F S R V J F U k V k R T d o d 0 V N Y V J R R 0 1 F U k V S R V J F U l B R d V l n Q k R H c 1 h F e E F S W l d W b k l 6 O D l Y Z H l s R V J F U k V S R V J F V l l Z Q k R H a 1 V i c 1 J M U k V S R V J F U k U 3 e U l H T U t S U l R F e E 1 B R E N B S V N J a U l p S W l v b m N M Q X h q U 0 t B e G d p S W l J a U l p S T Z G M 0 V B S V k w Q 2 8 r a U p p S W l J a U l p b 2 5 j U k F 4 a l N P R H d K a V l p S W l J a U l p T j Q x R E d C S T Q 1 a W F t a k t B S V N J a U l x S X F j Z j M 2 Z G J X T U d 4 O G Z q O F R F e E R j N m h y K y 9 Q M D Z k T 3 Z W R 3 h 5 Q 2 l x c U 9 y N 2 d L S V h s Z j h L R 3 F 4 V 0 t 6 d W N v a U l p S W h J Q X h R V U Z D Q X p N e E 1 a R 1 J u Q y 8 2 Y W 5 w e U 1 w S 1 V u d X c 4 c k t D b E 9 t V E F F Q W h J U 0 V Z U G 5 5 N V p n M W F 4 Y T Z k K z h 1 O U N X V H l i Q n Y z e j Z W e G g w e V p J a n c r Z D I 3 Z C 9 I b z B T T 0 Z O a 1 p H U n V q Y 3 V i U G N 2 Y 2 1 U S j Z O d D I 3 Y V l P M 2 R 1 a V g w Z k 9 Y S k V w U n J F W W p I Y z N O d 1 U 3 c D g 2 Z F F w b V p t W n l Y e H N S Y V M 0 R 0 1 L U n h p a m J p V F V 0 T G c 0 V 0 Z o W n F y S V N J a U l x S z M 0 Y 3 F W S z V n N W M 2 Y l N a e W R P b k l D S G h 3 Z i s r K z g v c G M 4 b E V n b X N y S 3 h n W T J N R F M w d E w 0 W D c z N 3 Q x e D l P a F J y R j Y 5 R 2 c w Y U 5 F R E R o Z z B C R k l Z N W 1 6 W n R V c W 1 1 N G d I T W 1 U T m 5 s Q V k z d H J h M k N n R U 1 B T 2 p v b E w 3 Z 1 l P M 2 F 0 U 3 J W S U p G S W x B W X d S S 1 J k R 0 1 D U X h q R T F O U V h B Q U l h S W l J a m 9 m V 0 p u W n d j d k x 5 L 2 h P a W t w Q 1 h 2 M j d J R 0 5 q U T B B d 0 5 Q V E U w b E p T V E E y T m 9 h U m t S R k 1 U R X d 3 Z m Z w M E R C c z J E Q j R l S G t y N 0 Z J d k Z t R D E 3 T m l a T 2 5 J a j U 4 K 2 R q d z R Z T k 1 E W T J G c D Y 3 d T d 2 R D A 5 T l Q 2 Y n N C Q V F F b H p w S T V j Z U l F Q U N B d k x 3 K 0 R C d z l H Z 3 d Z T k Z O c k l a T E l 5 Q T V p a W Z n Q W d J a U l D d n I 2 K 2 1 E T m 5 E b H h j W E p T M m Q z V j F 4 Z W p S b 3 p G b X p K a F M r e V V p e m N R Q W h q U 0 9 x Y W t w U k N J U l V s T l Q x V j B L R V J F U j B Y d E x K c E 8 5 M W Z G c 2 J H d 3 d j T 0 J B Q U V C T 1 R n N W 1 6 S m d C a V V T Q 2 h R c 1 h B Z 0 E r L 3 Z o a n B l K 1 Z G W E x V c k Z r V F g z M z F G V F p 0 M m 9 U N z k r K 2 p k Z X Z X V l Z i e n B V d V h r S m 1 a a V c 3 Z H V p a z h L e W d v S 0 5 k e S t q T m 5 6 c 0 R B d 0 F B Z E 9 u U 2 9 z d n F J U 0 x N d 2 d D R 0 5 v N k 9 q Q X h N V E V 4 N U Z U V V J F U k t R b W V u c D Z T R W x K V W N 2 W U 1 w a 0 1 5 N V l 0 U T B 4 T U R P Y k 5 t d 2 Q 3 Z S 9 0 S z k r b m 0 1 b 2 F P S F R 2 S 0 x V K 3 F D b i 8 v L 1 R l T W p Z M 1 J z V 0 5 I a F d k U 3 F W V G x B Q 1 k 3 T 3 h z W E x s e E E y N 1 p 0 a 1 p h V 0 p 2 Z j N Z Q j B k S F d F V 0 V C R n B O d 1 l 3 c E p G T V R V M D V B N G F J a U l o S V R X e H R i Z k h p e F F 1 M W p M M T k r M 2 I 4 L 2 Z m Z j h Q V D B o S k 9 U a z l 3 e l Y x Z F h q Q m d 4 Q X V Q R 2 p T d D N 2 M V V k d m 1 S b F p T R T B O Q l R k d T N l S H Z y N i s z R E 9 w V k l y Y z N G d 2 t K U 1 d w M U Z k S V N B Z 3 l N e k 1 S S G g 2 T z h Q Q n d 1 V 2 V X b H B i N D d i Z m Z x c X h 1 S W x J Z k J q Q 2 t r Y 3 p N e l B E c z J U U E l a R E t J U k N K M W w w T k V S R V Q w W H Z u Z 2 d 3 O X c 2 T k F o M 0 w x N 0 Y w M m F O S G x y N D U 0 N m R R c k J 3 Y 0 h v M m J N b j N O M 2 R W W G 9 u S 0 N n S V F V R k J 3 b l h i d G 0 y e G J O a 3 l u R D k v S G h j d V h C R H V m L 2 p o a D h K U 2 9 h T G x W Z E h S M G R p N 2 Q 2 L 1 N m d S 9 l d l Z 2 c X V Q L z g 4 d y t 5 c z d P V m J v N m J r W k V C Q U l p T m p T M n p m c G x N a G d N S E R z R G U z b D V o T D V z T k d 6 Y n c 3 O E p F N 3 h B R 0 1 L U 1 J 6 T X p N V U Z C U W d J e U 1 E T 0 Z V S k N J a U l p S j Z P e G 8 z Y m 9 5 b V R a d m k 1 T W 1 U c 0 x D d 1 F Q W H E x Z C 9 L d U w v L y 9 q d U F 3 a G t o S V N F a H d 2 M 2 l t O V c r c m 0 z Y n R 2 a m 9 v N C t F N n h v M W F n Q U F F a E 1 U a F J E b D B h T k h N R F k y R m d L W X Z M d z h B R U J V V k J T a W 9 x S X F W R 3 R D U W d J Q U t G M n F G U j h m R H d C N D h l S U Z V b E p T W U c 1 d V h t S S 9 K M C t l e E p N b l Q r R H I 2 e X Y z Z G V U b T V 1 T E Z p e G R 3 Z F h X d F V I M U V w S G t Z d 0 p C R 0 1 q T X p B d 0 N r c H F Z e W d D R W l J a U p T Z y s 3 Z H U y U C 8 v d j B J R E F 4 R S s v Y n Q w Y k J o U T l q W T J D Z 3 N 0 N m x L Q X d Z T V F H S m l v b k F k R V J H Q j I 3 Z H Z s L 3 B P O C t i T j V Z N k t M d E t 2 W H o v M D Y 5 Y 1 B B Q l J D a k t J O V Z y N z g 4 a 3 N N S F R v V U F C U m 1 Y b S 9 i d G c w S E R 4 N H N j V n g z Z D N l Y 1 B Y c 1 d h O W F z d 2 Z i d D I y R m d Z Q 0 E 4 Z S 9 U b 2 t k R G 4 5 Z X Z Y b F I 1 U k R S U 0 d M T n U z Y j B m O S t 2 V V Z s b H R k d m 5 3 W n V i b T V j S F I w T E x F R 0 l 0 S X V E R 0 J J S X h V Z F J a M m F t Z 3 B i V z F z M V Y w T k V S R V Q w L 2 p F M E 5 N U 0 l F U 0 5 3 O G V K R m h J Z U h J e U l p U X V W M 0 8 z W H F w Q k F v c U t K Y X R X c H d k S F F V L 2 d I d S 9 2 M z d x R l d y V n J u N 0 t V d l I v a l p X V m x Z Q U N q Z l R E U W 9 L d 3 N 5 W k 0 0 V W p w Y 2 V Q S D Q v e D Q 4 Z V g y S W R Z T E l h S G h 3 Z S s v L z U 3 a E l T R W 9 H L 2 Z 2 c 0 t 6 c U t n b 0 d C b 2 F v b G F 0 V 2 d n U E R 5 O H h n U G 4 x M T E v e D h 1 V k x l S G w 1 W W R h c 1 d X a m Z 2 a j F H a k J n Q k F E a C s v R G h N V F U w W n d C Q z l R e G p B a 0 V i U z F k V 0 Z r W k V S T i t J b E l p S W l V a U 1 k S F I x M D Z 0 U U p i Z H E w d 2 N P S E Q 1 R 1 N r c U x T O G R S M m R u Y m x I a X M 3 T 3 h 2 Z m Y v O D l 2 d n J x S y 9 U c D B 3 Y 0 F j T 2 Z P b l R l e U I 4 M k R C d z h B Q U h Y c T F B R U F T Q 1 F T S k N R a 1 l O S 2 t T U m c v Z m p 3 R 0 R S c W s w d D R y a m 8 2 T 0 1 E Y z N 4 L 2 5 6 N T R V Q V J p c V Y 0 d E t s U z J q V n F o W H M 3 Z T F 4 K 1 B C a F R K M D Z G W H A 2 Z W 5 M d j N y b H p C M 3 Y y N 0 J I Q 3 F v c 1 h M M k w 3 O X U x S V R F e E U v L z c 5 R V J Z V 0 J u Z D N k K 2 p x O G t j M m 9 u Y 0 Y v e l N U e G p J e k 0 r T l I x R V J F U k V R Y X d O R F F F Q z F h d E h p a l k w Z 2 t F a m c 1 T 2 V I M z M z O U g 3 O T Y 5 O G Z 6 N W N 6 e D U 4 Z 1 F E Q n c 2 c z h y R W l J e U 5 o W U d B Z 0 h I S H Q 2 T 2 l J V F p z M l l l b l N w U W d J Q 0 V C R V J B U m 1 6 c H d w e k p B c G l V Z 2 t R c k 5 t e l l S Q U J 3 R E 9 u V H V I M U 5 S V W R P M 2 F G Z m I y O W d n T 0 R r W k l T Q W g 2 O S s 0 d D k r N 0 5 t e m R o W k d T R U t W T 2 1 R Q 3 d X d z h m S E I y W m 1 a d G k 3 Z H k v T 2 5 q M E x B d 0 1 E R E J v M H F N c S 9 k a U p T S H d Z d 3 B M S E 1 6 T X p r L 2 1 O R 1 J F U k V S T y s y Z 1 F N S F l z c V V L Z m p 6 e n o r U m 5 K d 0 1 r V W l r c 0 p U c D F x M W I y T D E 3 Z D R u W E F O Q 3 R X N 2 N T T n c 1 K y 9 2 d z V M b D I 2 Q k N j b k o 3 b l p K Z F d x V m N P e V p j d X d l L 2 R 1 N 0 5 p e E F 4 T W 1 U S U N Q a n c 4 N m R l c F V h c z N w N m V t U V N x V U F n S U t D Q X V 6 W n N 3 Z m 0 1 d W J v M n J V c k R B d 0 0 w S 1 J K R S t 6 Z X Z S d X V y c T V 5 K y t m M D d 0 M G J k b l o y c 0 x H e E V l N U 5 t R E F C U 1 V s S k 9 I W H F G Q 1 p P b k Z q c T V y M U V w S D B Z d 0 p E R 0 1 q V T F o V l F x U l Z a V 0 Z n d 0 5 E Z F Z k R G h F U k V S R z l Z Y z J h T l l P T G l 3 c 0 N B Z 0 t n c j Y r U G R 1 M 2 F 3 Z H J h V 3 E 3 T j Z 5 Y 1 h L V H Z K c U h u e j V r b 0 R H S m x N a G 5 Y c j F r R X F s V 0 x B Z 0 F F S 3 o w V W l F W V l Q S D Q 3 b X p a d G o 4 Z U x G O F B Q e l E 3 O S s v Z k R W V j E v S k x T R T Z k T 2 d R T G w r K 2 p P V G t a T n k r Z l J 0 Z H V u U V I 3 a j k 4 K 0 J D Z W 5 w N 0 N w c n p 1 N 3 U 1 W X V I Q W h B Z 0 1 E T V c 3 Y 0 9 L R V B p V V N p c 0 w v T C 9 m d j N F U l l X Q m d j S E I 2 V X p m e V F T a W N K U 0 p p T F N I Z 3 h n U 0 d N V l B 3 b U p B U X d S R V J I U i s y S E t s Q 2 0 0 Y 3 V V S 1 V s S l M w S 0 Z E Q j d s b n B S M U h Y W k x y M T Y 4 R E t E e j U 2 T m 1 6 W j d o e D R 3 W j Y 5 d X d K Q n d l S E V 0 O X A w N l l O T m 0 3 Y 2 l F V 0 x G a U U y T m h a a X N W a n V 1 W j J k S G Z i d D J 3 Z G R Y V j I 0 d W J u Q j A 5 T V Q 5 K z d k d y t i T m 0 x R z N i b D I 1 c F V O Z H V u U 0 J n N E 1 E Z 2 9 P R D R l R G d J S G Z V Z E h I U j B k R 1 l N M m N P R E E w T k 1 Y Z n V Y T 2 p v N k N p M E 9 Y e j R j T G 0 v Z m l M U 0 h B e G d T R 0 1 W R D J C c T F L a W g 1 b X F J a U l p S T Z H M k l p b 3 B D Y W 1 v c X h H S X h O b T d j a U 1 l U E g y U F F v R U h D a H J u b G N m Y n N X U 3 h i d G d 6 b T V 1 W T R l Z k l r c k s y d E 1 X L 2 V 2 R k x E b H l M V z F 0 W l l z V 0 l G c 3 J P e k Z j S 1 F 0 b T N i W X V m T 2 5 j S j F m S H c 4 L 1 B 6 O E l C S 0 o 0 T 3 Z y c T d C e H J y Z T N O N 3 k 4 d k x C d z R V T E 1 u e j h m Y m R 1 M m x Y d C s 1 c 3 d a c k Z x M U N o S 0 p C T X V Y T D B l M W F 0 W E t y S z l v c j B S b F F R M F J h U 1 l H T U t T e D l Q W D F J W k Z J Z U J J U 0 V S R V I w W H Z p N n R X c l d M W n N H Z X p z N 0 x C M D Z W S U V C d 2 Z q c j c v K 3 d w R W p S M k J u W j R j b V R a c k E y d G 9 h e H N i R z B O U F R F M D R x a 3 N s a 3 l N d k x n M V F x U l h a M k 5 v e U 1 q R k M 3 Z G 0 w c 1 d i S U U 5 d m I y O F B m M 1 I y Q m d J S G J 2 M 2 8 z R G h 3 L 2 p 3 d z g v U k 8 z Y X R X R m 1 a Z 1 k 5 U F Q y S X h X T G h m N l Z T S 1 h K e m M 1 R 1 h s N G Z j M 0 Z 6 a z V 1 Y W l X c l Z x Y 3 N k T U Z 4 Y 1 R F d 0 0 v U H o 4 a 0 p T V m g z c n g 1 Y U 5 p d 2 9 V S 2 J P b l h x W V B i c z J a Z y 9 m e j d t e k p t R H N X U E h Z d W p R b 2 N q S X l F Q k F R Q U N P S F R 1 R z J y V n J Z O U d p U m F V R 1 R i L z g 4 Z 3 N T R X h O a F l H Q 0 E r L 2 Z 2 Q X d C c T F x e F p C Y i 9 5 U l B R M k 1 J Q W h q V 1 p 1 Y m 8 2 V W x C U j F s M E Z F U k V S R W I 5 a n o 1 O D h 4 W j g 0 Y 1 d G b F p Z Z E d p U m F o Z X Z U c W 1 U c D J L a 1 N O S D R 1 e l p z N 2 g 2 O V N w d T N y e U p W N j l l S V N j b n A 5 V G p z R W V P S E l r R 0 R S c k E x d F l X L 3 Y 3 K 0 1 E Y z N 4 O W R m Z n c x b l o y Y 2 N Q W G 9 V T j I 3 Y 1 F H a G 9 L Q W 9 L Q 2 x T c X p j U E R R K 2 4 5 b U p n W V R K M D Z G U U R n N S t k W D Z v Y T l U a z V P b U Q x N 0 5 u N z g 4 V W Z j d W 5 V T F F P R n B U T W V Q S D R l e n N 6 T 2 1 U N T h P V T F Q V F V 1 d k l 6 T X p F M m J O b k F S V E 9 m R 2 5 U c G c x N j l 1 e X A w d G R B U k 9 v b m t w W D I v M X h F Y X Z i d n Y v L 2 l 3 W U 1 I N k 4 r L 3 Y v Q X Z I R V J F U k N U d n d v V U x D Q X N M Z z d l M 3 Q 3 c E x J Y X F V Z m Z 2 M m 9 W d T N i a W 9 0 d 1 F F S 1 o 3 N F V G Q l F v a E R G a X N S Z 2 l r U W d a R 1 J r d 0 5 q W X U 4 W D J w V k l x Q 2 d n T G h v N m d m a 1 V n a z k 2 R 3 Z y d y t S U 0 l U Q X d F Q W N P W E l F d 2 N I Q l F o L 2 J 0 b T J E a z V N V G 1 q V n J w b E x O T V R F e H N M T 3 p n M F F p Q V F E R X h z Y W l Y c j E 2 S 3 I x Y i 9 P d m 0 z N D J K d E E 4 R E d O S m 9 q e D Q 5 U W 1 S a 0 p O e m M z R 0 J p W X F M d W N v a U l p R F F T Q X h n a U l p T E 5 4 e D J i U 0 t O W l d G Z 0 F B S m N o R V J F U k V S R V J r V l p q Q U V N Y X p k V F V G Q 0 t S a U F F T U V S R V J F U k V S Y V R V R 0 1 L V F J 4 R 0 l 4 V E U x T j h l c l Z L M 1 d Y U W t S R V J F U k V S R l J o R E d C S T Q v R W t K Q 0 l p S W l J a U l 0 S j J E R 0 J J N D F s W V d D Q T l Q U j F T c V Z U Z H B S Q V J F U k V S R V J G V k N B T V k w b m p t N X V Z Q W d O V F V W R F Z Y U W t S R V J F U k V S R l F 4 R E d C S T R 4 V 2 R o T V I 5 W U l p S W l J a U l p R W h i T V l B a G p X Z G 9 h Q W g 5 Z l g z d U E w T k V S R V J F U k V S Y W l 3 R U 1 h U V Z 1 e E V 0 R V J F U k V S R V R h a k F F T W F R V n p j M 0 1 1 U V N J a U l p S W l J a U t 0 e F F D R 3 R J S 0 Z o U V h 5 O H Z L U W 1 a b X A 3 b E t J a U l p S W l J a U l 5 b z B C R E d t R m 9 w T 1 F 1 Q X l K a U l p S W l J a U l 0 Q k V E R 0 5 J S z V 1 Y m 1 F S W x F U 0 U 1 T 1 Z u Y 3 B S R V J F U k V S R V J P W E d B S W E w Z 2 x n c 2 h x b X B L U U 1 Z S W l J a U l p S W k w a 2 9 N W U V o c l Z L d F d q U U V N R V J F U k V S R V J h U 1 V H T U t R M U x D M H R r W l d W a G V 6 c 2 J I V 1 h R a 1 J F U k V S R V J G U X V E R 0 J J Y T F o Y V d n S U F a O E V R R V J F U k V S R 1 I x b U V B U T F y R H d z S 0 N H L 0 V T R V J F U k V S R 1 J W b U l B U T F w R E x C Y k R 6 T X l N Q V F 3 U k V S R V J F U k Z w S F F Z d 3 B G V X N M U z B a d 0 J B U k V S R V J F W k h X W V F C R F d v V W I 4 U k l S R V J F U k V a R T J Z Z 0 J E V 2 9 V Y j h S S V J F U k V S R V p F M l l n Q k R X b 1 V i O F J J U k V S R V J F W k U y W W d C R F d x V m 9 J O T Z r c E N S M W w w S k V S R V J F U k V T a 0 1 n W X d w S F d x V m F 2 R 0 d U Q k V S R V J F U k V T a 1 Z S a k F r T m F 4 d E x S R W R u W T J z c k t 5 M U Y w S 0 V S R V J F U k V S a 1 V v W X d K R F c 0 V W E 4 U k V S R V J F U k V w R z B Z d 0 p E V 0 1 U Y z M 1 M G E 4 U k V S R V J F U k V w R l V Z d 0 p E V 0 V Z d k Z N R G M z N T B h O F J F U k V S R V J F c E R V W X d K Q l d z c k t 5 U W 1 K a U l t U X l t Y n B M S V N J a U l p S W l J a W 9 U Q X h q U 1 N s W l d W c 2 p M e T B O Y V d w c T Z T e U V p S W l J a U l p S X F F d 0 1 Z M G t w V 1 Z s W U F n T V R F U k R W W F F r U k V S R V J F U k Z R M k J q Q 2 t s V X h N V E d C Z 1 l N Q U F o b 2 l J a U l p S W l M U U N B e G p T V 2 t Y N 3 d C Q V J F W k Y 2 N W V m b j Q v b n o 1 O G p K e V N t e H p j d V h M M 0 g 3 O W 0 y V i t 2 d j M z M y 9 4 L 1 B u e l V 0 c z h m L z R j T j I 3 Y 0 t G Z W R B S k N V b E l R W E w x N E k x e m s 1 T 2 R p L 2 Z 6 K 3 V Y N z l l N 3 I 2 S W l J a k t n d 0 V N Y V M w c k t 5 d W t w c V l p T n p k W D N h V V F F U k c 5 M X h J U 0 V q Q n E x Q 2 h j d k h p e H h E W i 8 v U E V I d n Z u b U c 1 W D Y 4 L 0 h 4 d 2 Z I a n g r W H V G U l F V e U Y w Z l B u d 1 k w N m R Q T D N l d F A v L z h N e n c 4 U F B E c T F T d m h Y b k J 3 T U h i c z J L R n l I N D h l U F l L c n F 5 d X V Y T G 1 p O E t 5 Z 2 9 B Q 1 p t W m x J V G s 3 R 3 M y Z l B F Q k 1 U Z z R p S U N J U 0 V o T 0 M z M z M 3 R C 9 2 M z d 5 M T B 6 R V J H O U c z V F Z Y U U J S U l J Y d E E 1 T 1 V s S V N h T l d 1 c X V S b 2 l J c U w z e i t u V H A 1 R 1 F r S U N 1 W G J 1 K z h i R k 9 u R G l C T F Z 1 M l l P N 2 N 1 V 2 p k d W 5 X R i t 2 a j c 3 N y 9 4 e n o v L 2 9 G K y 9 m c k N 3 c 0 F B Q U d C Z 1 l Z T W l R S W R p e V p R d E N R M F B S d V h Q b k N 0 Z m 8 0 U H l B a W d B Q U l B Q k p S R U Z V N X V Z R 3 F W U X F k M D h r R X N I V T F C V F c x d G J D U j N a M k 5 p U V N T W V h I S V N J a T d j U U F o c l J X d F d y V k l C S 0 p r S m l Z e U F D R 2 l J a E l E Y z Z m U D E 5 a U F P U H E 2 c X I w b m R m d j E 2 O W Z I N X M z Y j F i Y U 5 p Y 2 5 C d 1 l H Q m d D Q X F L Z 2 9 w S 2 V u b z J I R G h o V 3 E 5 Y 1 d M R j F p O W V q V n E x S 2 d C R H c 4 U H V X Y 0 R C Z 3 p B M G F O S H N Y Y n R X c l J z M l J L V 2 x w W V Z H a 0 1 x b G V M V F R 6 O U Y v L z c 5 W V d K a U F o T V R F e G d i R z B N a 0 V s V 2 9 Q e U l p Z X J j d 2 d D R 3 R K U m F M W V d G a H d Y M W d p S W l J L 2 o r W l R Q W l d m O W l Q a T R 0 R D N i c D F r W m F X Q m d E S X l z c E N T a 2 9 L Z E h S M H N H M 2 J O c m 0 y K y 9 i d H c 1 O S 8 v c W x 3 W D A 5 U F Q v a T h l T 0 N 5 Z i 8 5 K 1 B I a n d B U F B t e l V O K 2 Z q N H V Y c n d J Z T N 0 N 3 h N W E Z B Z m k v a 3 h D V j d T d l R y R m t 6 d V Y r S G 5 K d 2 N 6 S n M z R D V t W m 1 W a T R j Q 0 d N a k l 6 a z J 1 d n I 2 K 1 B i Y j c r R n Q 3 Y z M v U H o 4 c 0 d M R k N x R 0 8 0 c z Z j T 1 F P Z 2 N N a 1 Z V T G h Y V F V w S 0 N u U j F k Z U h z N 0 F 3 Q X F G N j l P a G 8 x Y W x U V 0 x 4 M F J F Y j J I R 0 1 D U V Z y T 3 l z c 0 t q U j Q v Z S t s O D R p W W l J T k l t K 3 Z q N E F J Q 1 V s U l Z o Y T g 2 Y m w 1 T 1 R n O G V Q S G V Q a n d J Y z Z k T 3 d j Q V d M R m l C U U R B M k 5 n W X Y v L y t 1 M X g 3 V T F O V E F J Q 2 R u V j J K Z l k 0 W U 1 R S 1 R K M D h H Q U x S d T N S b 1 h M b H h B Z E h R M F V s S l N r S m F X a H V q b 2 F J V j l a S l R 0 S z N Q b z B D R V l H a G 9 D S 0 p 5 V n N t R E J B c 1 R F e E d E a X h J b H d j S E J R T 2 5 h c l Z x M 2 c 2 Z W 1 K e l p z M 1 k v Y n M y V m k 0 Y 0 N H T W p Z M 2 w y a X h a c 2 t U d U 9 p Z 2 9 D Q U F n a 1 V p R U F J Y U l p S 2 d r R E d C S X E x b G J X K 1 B l d l h 0 S V R V M k Z 1 Y m 0 1 d X N z a E l p S l N D M X R i V 3 d D R n k y e m V W Z 0 F U R l J X R i 9 Q e D h M R j I 2 R k J Z V 0 Z 2 R H k 4 b 0 t Q a n c 4 N m R 1 d 0 l I W j N 5 b i 9 Q d z h 1 V k x w S 2 F t d 3 N i R 0 J n R F F 1 S E Z q R 0 J v Y T R 0 Q 2 h R M G h O V F l X d H J T M F d M V m 9 r d E M 5 c F J n M E F Z W C t W M 0 5 4 Y 0 x G e T R F Q k V S R W V q V H B 3 O E d E e D V j Y W c x R G h 3 N U Z V b E l T O X U v Z m o w b V R K d U g 3 N z c r W G 0 4 M X k 0 c 1 F K Q U 1 D c F U 2 Z m c 3 K y t Q S D M v O E V l M 2 F 0 U 3 Y z M T B w R V J P O G 5 C a k N r M V l v M j R r M U 1 U R 1 F B U T B S R T c 2 M W F 0 V 3 J C e H N a R 1 d L W W p G b 3 Z m K 0 p q b n p w M 0 Q v M l B 2 e n F P e U x 2 U C 9 q N y s 0 M l l W Q T l r M l V W V V J 6 Z 1 Z 6 Q 2 R j e G x y Q n l u c 1 V 4 b l V p d X p a U n h L d j Z J L 3 E 4 b H B z b l R L a 2 1 6 S z N K M H N w M U d 6 R 3 F s R 1 I 5 S V d E U l c x R W t R U U F W Z F F W Q l l S Q l p V Y m Z u L z Q 1 Z j V L Z 0 4 2 N D N R a l B 4 e m 1 k K 0 Z 5 Z j Y z T j k z a m Z u Z U p R W D E y S n Z i N j h 1 W G J x W W x n T T V P a n J L M W R X M T N 2 M W Z w T H I z a G h r N W N x U T Z k T 2 d n S 3 l z c k J R Y 0 h t O W 9 m Z i 9 4 e E Z S W V c 2 b i 8 r N T M 4 V U d 4 d G J Z L 2 J N M V d i V U Z C W V c 2 c F Z Y W H R I Z X Z Y c z F Z T U F B c z A 5 Z 2 V 1 Y V p a K 1 R r N U t R U F A v e F F z Y k d 4 Z X Z E Q k I v W D c z L z l l e n M 3 T 3 B q N U p T V W 1 T c E p 5 Y 0 h B V U Z C Y 2 5 k M 2 Q x M D c 5 a X h Z M 1 d l a n Z S T E J E Y 0 E w U H d R d 0 9 D M j F x S k Z D e m s 0 T 0 t p Z 2 9 P Q 2 F O K 1 V E Q U 9 C M l o y V m x w W H Z 2 d l Z j c l Z x e l F O O T k 4 b y 8 3 O S s 5 L z B F S 2 E 4 d k Z 4 Z H V u U 1 J q V T N 0 Z j A 3 V 0 5 T d m x T b H h j W F B U c H A 1 O H F J Q 0 N n e H J J Z l B 6 O C 9 M V i s r W E I 0 Z U h o b 3 l a R W l E e H B 3 e l o 0 N z I 3 d D J y W W N P R 0 t U W T J 0 a 0 Z M b G N l T U d h T 3 d z R E M 5 O W R a Y i t 1 U 1 R U O V M y Y l Z 2 V F J z T 2 x w Y V h h d G 0 y Y k p P a 2 Y v L 2 l I d G 1 6 W m 9 y Z m V l c 3 Y w Z m Z q N j Y 2 L z E 5 Z G R m W C 9 V Z D F i T n B B Q U R O Q n d F T W J u d W V u c D Z t e m Z B Q U F H a X V 2 T H k 4 T k d E Q U F H M 2 N 1 R k Y 1 Z V h u c T B h T 0 h m S H g 4 N U 9 y c W V s U D J T W n M y Y l p x e X N y S n F 0 U m N X R n F x d 3 N G Q 2 R P M 2 V 1 O T l r d F c 3 W W 9 P V G x a a 3 l k U E 5 y V m x a M m N y T W p L e V Z 0 L 2 Y v T 1 k z N n R H a m g y b W Z H M 0 5 O b V R K R j I 3 W n R r N U 9 U a 3 d Z U E h 0 e W d a d 2 N N R 0 t E b m 4 z O W V 5 N V l 0 M C s 3 Z H U 5 V z N i M S 9 U d l E w Y k 5 w a S t u N D g r K 3 F q K z h Z O S 9 h U E h p e G Z y a k g v O G 9 T Z n J 0 Y j M r c j M v N z J 0 e l h H R 3 p k d W 5 J W U 5 H N l l I S G 5 p Z 1 F Y V U F B S m 9 X Q W h q Y z l q d z h Q S F Q w N k 5 F Y U p 5 Y 0 F B T k F j Z G V y V V N Y N S t m b H E z Y n A y K y 9 Q S k x z N S t M a V l s U n o 1 N D l H L 1 F 1 Z T N 0 N 2 R l a l F R Z V h s N W R x O W U 3 Y 2 t h Z T d j d V R w e j V v e n V 2 U E 5 P d m Y z M j I v V S t t N U d S b 1 h Y c j F 0 V U l Z R 2 J P b k t s e j U 4 N 1 Y 2 d H V o U X d k N W V u b 3 F Q e i s v U n Z 2 W n M y Y 2 x x V l o 3 e T V Z d F p X O X Z M e m M z T j k x N z c 3 M D Z l d l N v b m 5 y c U t k U D l M V n U y S 0 Q w O V h l U E h q N j h 6 b U Z x M m J K b H B E e G x Y V j l j Y T R j d k Z p e G Y x e V N l Z n F G Z X Z Y d H E w Y V p Q Q 3 d z S T B l d l J v T F Y r K 1 h E R X h N W k l r Z D N m M 0 9 w Z E Z 1 Y n E 2 W G 5 F R F l n Q k E w M G N B Z z l 2 Z T V m d k F W R z l D Q 0 F C Q W M r W G w 1 Y V V 4 W T h i b z J M R m p 5 c 3 Z M M D R V T E Y 2 N z Z 6 T F V F Q X h z M 2 J 0 U i 8 v L 3 R m N 2 R t e l J 4 V V Z G W k t r L 3 Y z N 2 E 4 U 0 l F U 2 9 x S 3 J y a V B q R F Z M d S t U b U p o W T Y z a m 9 h c U 5 I a j Y 1 M 2 p G L 2 V t e j U 5 Z W 8 z U X B G V 3 J W a G 9 4 W W 9 U c E 9 q M D l Y Y T Z 1 c m 5 y N D R Z Z n J I R y 9 4 N H N Y M X p y Y j U v U F B Q V l Z 4 Y 3 J N R 0 R C M n Z U c G s y U 0 x 1 M W Z V M T V l c n R h d F c w c 1 N 2 d 3 d D Q U 5 T T E F B Y T N Q V G M z T n h r T U J w M D Z k W W 9 B Q m d B Q V h k b 1 R 4 d C 9 m L z Z i K 3 Z i a G 5 6 e D R k T 2 5 S S U k w Z U 9 W T m V 1 W F R W c D B p U j E 3 d H h a d n I 2 K 2 N u Z D M x N 0 p s e T N U c T F D b D V l b n J X Z X Z a S 0 p 4 a l Z w Z n A 0 N j h 0 O T l k V l g r d W F i Y j J y Z E N 3 b 0 t 1 d U p Z Q n c 0 Y 3 F E Z H d 1 b k R o Z 3 F x c X F r d 3 p Z Q z V Y V U Z D Z 0 R 6 L z h V U G Z j Y z Q v c G x 6 K 1 N a R 0 5 q b 3 l l Z W V F S j V l W G 1 T Z E 1 0 T 2 9 R S U E z S D R J W U h E Y k 1 4 Z 0 0 4 d k R 3 M E 1 t V E p 5 M W R D Z 0 F B e m N Z a m p 6 e W l Q L z N w V D d L e H N h b T F E T W p P e m s 3 M j l 2 W j Y 3 Y l h Y T k h y M G F Q M 3 V k N y t y Y 2 Y 5 c U p 4 a j l V b D M 3 e W V 6 W X N h U G V l L 1 h K e j g v W D B h T k g x Y n Q z N 3 p y d m w 1 Z V h T N 3 A w b X R N d k 9 U a z V 5 Y 0 h C U V d Q S G p s V l p X V m 1 0 K z B l U E h w V W s r Z n I 2 b W w w U E F L Q j V N V m k 2 Q U 9 C R z h Q Y j J W b E Z S a 1 d r S 0 5 B Q U F 1 T G s 4 U F Q z c l B B R 3 B t c G V Y b D l x M m J h d E Z p e F l w S X l Q a k Z s W l d 2 N 1 Z y M T B x U y t 2 V H B V K 2 Y 5 N m 4 x b D Z s b 0 s 1 Z U R n b 0 5 t e l o 4 d k h 4 N m Z P W j l Q V D A y c 2 R v d z B B d 0 9 V S V l O Q W t l S G w 1 c W F x c W l 0 T 1 F B Q U J v S k t 5 c 3 J Q V C 8 v d C 8 v a z V P V G s y Y k 5 t b V h 4 W D V K a 1 p H V G 8 4 O D g v V j h l T 0 h k V z J i Z H M 2 K 3 h R W E Y w d F N q Y U 9 3 T H h j U 0 V s T H Y r T W 5 K e V F v U E Q 2 O T N I e H N B Q U Z p Q 2 h D Y k I z Z D F k Q m 9 O Q k o w K 2 V a T 2 9 2 Q U F D T m h K d W J t e V p O b X F R e l o 4 N 1 V t Q z F q T k J w d m F S M z c 5 d T N U U 3 k r O U p H d H J h e j M z M 0 h Q M T l x d G U x d F N x V m F z R 2 p a K 2 R u Y T N N e k V 3 O T h j U V Q x M V V u Q U t C c E k 0 Q k J r M k J 0 Y l M w U E R 3 K 2 R P S E h D M H F V Q U F J R E w 5 T z d k V z J m T 2 5 O S H A w N m Z s N U 9 T a z h 2 S n k v Z n p 6 e j N K M m R q Y n I r W T B i T j l i W m Z 1 a l F v W H J 2 K y 9 2 N 0 t 6 S X l V d V h s N V Z x O W V y W C s 5 Y T k v e W R y Y V d u L z V 5 M T l N b S 9 T d V g 3 O W V 4 N D h m b D d P e n M r e n M 3 S l N Y b D Z l M W E 5 Y 3 F J Q 0 N n M 2 h r e T l W b T J i S m 5 z N 0 9 6 M D Y x L y 9 1 a 0 h Q Q V F D Y U Z 3 S V l O Q m 5 l M 3 Q 3 Y X U z Z X Z L a W 9 x c n J n b U h R Q U E z R n B i d G 1 4 U m Z I e D h q Y m F o U T R l Y T l l e n J y N y 9 l N F B 2 M z N u d X Z Y R j F k R l J z Y n F 6 T m 5 6 a W d v S 0 V q V H B r M V R X R m l Z c V U 5 K 2 Z y N y s r Y z k v M W 5 n d U 5 E U l V 6 e i 8 v d k F 3 R z g x Z n B i O X k 0 V W N u S n l S b z V j c V R j M 0 5 6 T W Z n N E E w U H p 3 V X l x Y W p N d j N n V 0 V a R W d B Q W p V Z V h M b D A w Y 3 V S S U d Z M U d X V n R i c T A y Y k 5 y c m 5 u b n Z N Z W p Z e E 1 m R 2 E z e n R t e k J n N U 9 q c H E w S 0 J C c 3 J h M n J u R n Y 3 T m l 4 Z X Z E Q k I x V m V Y a T Z q M F N o S F I w Z T V 1 T G l Z U G J i Q l l K R E J Z R k N u V H A z V X N X T k h q U m t 6 N X F w O U F R R E 5 t M V Z W V l Z X V n B Z c 0 F i Z 1 N q M G F o L y 8 v d m Z h d H U y c l R w M j d H a n B j Z 0 F B U U R O U l Z W V W x L e X N y U z V j Q k F H a m t p T 0 x S W k Z U d k E z U H k 1 R W x M b H d J Q U F K b 1 J 3 a G N B Z 0 R r S V l O Q 2 t l S H Q 3 c T d D d z B P S k h Y U U l B Q U F B Q W N E a 0 N H R F F w M W Z 2 Q U Z C U V V X T G 9 V Q U F B Q U F B Q k 1 D R 0 R R c E x p N 3 U 4 d m E y c H B s U 0 F B Q U F B Q 0 F S b 1 V B Q m s x S z l U N H d K M D Z j c 0 h R c E F B Q U F B Q U N Z R U 1 D Z 3 l m S H k 4 b U l m R 0 F B Q U F B Q k F v M E l B Z 3 l h S G Z X Q U F B Q U F B Q U k w T k F R e W F I U G F C Q V F B Q U F B Q T B O Z 1 F 3 Y U h M W U J 3 W U F B Q U F B M E 5 n U X d L Q k o 4 d k h 4 V V d G a G 9 T N W N 1 R 0 R w V W d B Q U F B Q U F J S U J C M C t U a j Q 2 T 3 F x a X B t d 1 F B Q U F B Q U F H Z 1 V D R 0 R S S k x W d T J s T D I 5 d l k 0 Z l A y N 3 B V Z 0 F B Q U F B Q U l J Q k I w M l J s W l N V Z k h 4 O E N H Q U F B Q U F C Q W 8 w Q U F n e W J M M T l k W F p X V m x L a W t w c 1 h R c E F B Q U F B S U J t a m d B R 1 R a Y V B q N D h r T V F z R 0 F B Q U F B R 0 J 4 Q k R C b 3 N o d 2 N I T l N 5 W l V z Q 0 d B Q U F B Q U N B e F J I Q W 9 F b n o 5 Z l h W c V Z P b l p E U W F M V j B L Q U F B Q U F L Q V p J N E J C a y t i c j Z 5 d W o w Y W l U S j A 5 Y X V o U U F B Q U F B U U R O R 0 F J T W 1 6 Y 1 B E U X p Z M k 5 z c l B 6 N 2 Q w S 1 F B Q U F B Q 0 F a b 3 d B Q m s y Y X d X Q 1 F 0 N 2 M z K z h B Q U F B Q U F B Q 3 l L Q U F a T m 5 v K 1 B q M H B L U 2 5 U d T N E b E x s d 0 l B Q U F B Q W F L W U l Z T k R r K 2 Z y N l N o T E x r Q U F B Q U F B Q U Z r T U F n e W J Q M m R s W l R r N U 9 M R U 1 D Q U F B Q U F G Z 0 1 B U X l h Q l Y 5 Z l g r W G 4 1 N n V x c X N y U 3 B R Q U F B Q U F B b W l F Q 0 d E U U x 2 c j Y r d W 5 q e G 9 n b 0 x D e T F k Q 2 d B Q U F B Q 2 d H U 0 t B U W J Q Z z V l V W x L e X N y b G l F Q k F B Q U F B Q 3 l D Q U F i T m d x M n R y V H c 5 U F p X W G w y Z n B V Z 0 F B Q U F B Q X p S Q U J E S n F O Z 0 l B Q U Z S Y 1 h j e H c x Q U F B Q U F P Q 1 d J N E J C c y t I d j d 5 O U p 6 S U l C Q U F B Q U F O e H l C R E J v T n B 5 Y 2 5 O U 3 l a V X Z s N X V a Y X V o U U F B Q U F B U U R O R E F J T m 1 4 Z C 9 m W H l k U G 5 0 V E Z p e G N 0 W F F v Q U F B Q U F v Q m t o Z 0 V H e k V o Q V F v S 3 F x S 2 g w N 2 R z e l N w U U F B Q U F B Q W 1 o R U N H R F F y T F Z 1 M l Z J c 1 d M V m l H Q k F B Q U F B Q z R w U W h n M E 9 6 N C s v d n I r U E h q c X F 5 c 3 R I U X B B Q U F B Q U l C b W d n Q U d 6 V T V B U U l B c U t p c D A 0 c 1 F K U z V j Q 0 F B Q U F B R 2 d t Q 0 d E U T d I a D Z l c 3 J X M X B i a n F B R U F B Q U F B d H d 3 Q k R K b 2 R n O E V n Z j M 5 L z V l W G x x Y X F x e X R M b E F B Q U F B Q U N h Q V F J W U 5 F d i s v d j R x S 3 l 0 V F V W R 1 J w V X N C Q U F B Q U F E U U R C R E J v b G 5 4 O W Z X V X d H R m l H Q k F B Q U F B Q z R K U W h n M E N 6 W j J O a k l 4 O G V I N D Z n Q k F B Q U F B T G N F Q V F 5 Y U x Y O S 9 m N V d V b E t p M H R O V F N w U U F B Q U F B Q W 1 q Z 0 N H R F J i L 3 Y 3 K 2 t z U X l K Q U F B Q U F E Q V R V Y 0 F n M m J M d 2 N G Q k h o N G V M R U 1 D Q U F B Q U F O e D B C R E J v M W d J Q 0 F s U l F V S 0 R 5 O G 5 K T G x 3 S U F B Q U F B Y U 1 J S V l O Q 3 N 0 V 3 J W U 2 x W V l Z U c D Y 5 S 2 l s U 3 d F Q U F B Q U F O R 0 V F T U d q V 2 5 K e W M 1 T z d 1 c m l O S G p s a T Z G Q U F B Q U F C Q U U w W U F n M l l 2 T U R C U X A w N m Q w c m x 6 N X l 4 Z E N n Q U F B Q U N n a V N L Q V F i T V h H Q m d v U 2 N 5 Q 0 F R Q U F B Q U R j T k F R d 2 F Q W W N I U j N s N W V X b H c 0 Y 1 B X N 2 9 V Q U F B Q U F F Q V R S U U F E U 0 d y Z H V y V 0 t p N H Q x N X N 3 W l M 1 Y 0 N B Q U F B Q U d p Q 0 N H Q U F Y V G 9 O e W N y S 2 l t V k l B Q U F B Q U l D Y m d n Q U d r R 1 J u W n l k Z l g x K 1 d J U U V B Q U F B Q W J n b 0 N H T 0 I v Q l F Z R z Z z e V p N e W 9 1 T H J a M E t R Q U F B Q U N B S m 9 Z Q U J 2 a G Z B U U V C c 3 J h M l p o a 1 N B Q U F B Q U 9 D R 0 k 0 Q U I v c G V O a l k z O C 9 Q e F l o Z 1 F B Q U F B Q X V P R U l Z S U R M Q k F Z R z Z 0 e T V j e W 9 v S 0 x C M E t R Q U F B Q U N B S m 9 R Q U J y a U 1 u N S t m Y k d 4 c 2 1 B V U R B Q U F B Q U x p a E N H Q 0 F 5 M W h i V 3 l z Z 0 l F Q k h q e D V W V l Z X V n B j c 0 J B Q U F B Q U R R U k J E R E F M N 1 J 1 M 1 Z y b D V l V T Z l Z k t r c F V z Q k F B Q U F B R F F S Q k R E Q U w z a D d l O H Z P e m 8 1 b F N B Q U F B Q U N B R z R Z Q U J 2 Z 0 Z n O E d n d 0 1 C Q T V l Y m 1 x c k t 5 M H R M b E F B Q U E 0 R H B r W j J j c k x p N U 9 l W G w 1 O W Z a S l R V M 1 Y w M D g v c l l 5 T W p L d U 9 0 M 2 Z 2 W G k x W n N x U l d l M m x w c V Q 3 N z d E T W R Q M z Y 4 U m 5 0 V 1 Z w W S s r K 3 l 6 a G h k K 2 1 U Z m Z m R k 0 3 Z H V 5 N H J q R U F X S j Z O c F F z Q U d x U E F 3 R U J s W j J j c k x 5 O V B y V n E x c 2 5 R N U F B Q U F 6 Z D Z 1 W G J 0 V V h G e H N W d D h C Q X d h W X Z p N H R M V l Z L U 2 9 y S 3 l z c n E 3 U j h V R k t S V H A w N X A w Y U p G a W 8 r U H Y r T F k r L 2 Z 2 M T Z w V n F 6 U i s v U G d h N 1 V W R l J a b y 9 m N z c 4 L 2 Y z b D Y r d H J h a z l K U 2 R I O C t m T T F m U G h 3 c z J x d n k 0 W U 5 H e F F V R k t S d T N i c G Q 4 e G d B T E k 4 Q U J x a U R w N m V u b k p 5 Y 2 R P R E F B U U l Z Q U F D Q V c r R G N 1 W F B h d E d s V G 5 m Y z h Q R H k w Y X R V c X B h V 2 x t V F h X N V F G T V h R W U 5 H b F J u Z T J w c W F x M T d B d 1 l N M F B Q U F A x L 3 Z X R m x a V 1 N v c U t 0 S 3 B V N m R N M T l i V z F x Y j d S N D R j a 2 F R Y U 0 x a T Z k Z X V t W j U 5 O X R z N F p O N G 1 K a W Z y O T c z O X Z H c S 9 h b 2 t X T H R H a l J v a H B 0 e T V Z d F U y Q m d Z T D I x Q V d o Y 0 N H Q 0 F P b G h a V 1 N r N E 9 G a H B h V 2 t x S 3 l 1 V G 8 2 T 2 p w V X N D Q U F C b z B v c U x p L 1 h P T y s v V W V h O V R w M D U 2 N V p W W G R P S E N C V l B i e X B V c m x a Q 1 F v U G 5 6 N T h 2 V j F i V k I 3 M X E y Y k p r a z Z Z c 3 Z 2 b E R Y c m w z b D U r Z F g 0 L z Z h T l d 0 M D M z M z N x V V d M R m 5 K e W N y c m l X Q j k 5 O U p H U 2 t w S k 0 x O H V Y T D Y r e j M 0 c 3 Z 2 b W o 2 T 2 p F e F V V O D k 5 W l J L U 2 t v a 1 N X Z l B u d F h j d V h N V k V C Q W d T W m 9 6 W j Q 2 T V J x T 3 A v N 2 h 4 N H p S e T V F a j k r d G U v b G l S b F p H U m 8 5 d X p a N W 4 1 Y 0 F J M E V B U X h R a j Z D Z 0 l L V 2 x w Z W 5 n d 1 l P S 2 p J e T B k R G t B Q U F C T m 1 y K y 9 2 e E l U R X l W S k N 4 Y 3 U x S m 8 x Y T B 6 W G R k b X p a N D l D U W t J V U Z o Y l c 0 S G N G Q m d Z c V B 6 O W Y 2 O W F 0 V T J a b X B 0 N S s r M j F a V 1 Z s S m t 0 T F Q w L 1 d m L y 9 4 S G J k c T B x Y k Z z Y U 1 h T U d a S m s y a 3 V t K 2 p v d U x r N n h z Y k U 2 Z H V 5 W T R 1 T G l O S F h x V k V W R l J a b W V X N z k r d l Q 3 O D h F T j k v U E h I T l d y b z J M R 2 p K S 2 1 x c W t v d n Y v e X l i R z F 0 O W Z M T E w 1 d S t G N y 9 r N n V w c W 1 1 M V N X R m p Z N E 0 4 T X d Q S U l Z S U I 2 T 0 R v N n l 0 Z l h W d 2 N P S E Z D N 2 R 1 M U 1 m e W t E Q U F E Q X N v N G N P Y U t j b k J 5 T k d q V 3 E z a j Q 1 T 1 R u Y X Q y K 2 Z h U W 5 R b G k x Y m x K b V p x Z D Y 5 Z S t 1 T 0 8 r N l F q N C t Q W W 1 O a k Z S O G Z y e D A 3 Z H F o N z k r N l N w T V d M R n l z c 0 x F e k R o Z z B 6 c X h Z W E Z 4 Z E p V b m w 1 d W V s N n g 0 N G R T a 3 B L V X A 4 K 2 Z V d 3 p h T H k 4 d k 9 w O G Z 2 W H E x Z H E 2 Z G F 1 b V Q 1 K 3 V W c T F h M W J z O H F x N G x T T 1 B H a l p N a 2 Z m e n h 4 L 1 d P R D Z E e H N L c X F x c X F 5 Z E J G Q V k 1 V 2 J t N n V r c E N U M T Y 5 Z F A z d D d l b G k 0 S E F B Q 2 d X Y m p h R E p n U F B 2 a E E v L 3 p u U C 9 Y K y s r O H J Q R H k 4 e m o 0 c l Y 2 N 1 U w c V Z M Y T d V N 0 9 E a V l 3 a E p 6 W F Y 3 S D J y V n I 5 Z D U 3 N z l W Y j I 3 W n Q y L 1 N Y d i 9 4 R n J x N n V 1 b m p 4 b 3 Q 1 N z c 3 M T Y 5 e F J N U 1 V u U j F L b F Q 5 Y n Z m L 1 U 3 U F B Q T 0 1 w U C 9 i T S t a e T l T M U J t a m x 6 c H Z 6 O C 9 P V H Y 3 M T l q M 3 h r Q W p S T X p Z S U F y O F B Q e m s 3 M j l 2 U T R j T 0 V B Q U F 3 Q U F j S k 4 5 K 2 V X W G t p N 0 5 Y c m 4 4 M n R Q V F U z Z m Z m Y m N r e V d n M G F 2 M z Y 5 Z k x 5 O H B L S G g w Z T l Z N D B h T l V x a l J v M 1 M 3 d D I 3 T l d Y S 0 Z D M V l z R U N o b 2 F F N m N l S 0 V 6 c D g v Z j B Q c U x T a 3 B N Y z J B a 2 F R Z m Z 2 a E J N M m Z P V k x k d T N U U n Q y a l J O b k R o U k w 3 e n d n d D U 0 N D Q x Y X k 0 b 0 t D d 3 M x Y y t a T V J V W k c 2 c 2 t u b n p T M T E 3 Z X B i b D F M a 1 B 6 O C 9 O a U V G N 2 l O R U 1 B Q V Y y Q X d H T l N t V F J 0 b F o y Z n I 0 c 1 d M c 3 J X M X R Y U k p B Q U F B V G R Z d k 4 r R 3 R 2 b z Z L a W p J R k 1 K c z N i M V p C U V l G Y 1 h G d z B j d V J J T F Y 2 O F d E d D M 3 d F J E R H o x a z F q d T h 2 Y j J W b j U 5 d m R r M C t Q a j U x d G 4 v K y t l Z G F z V 0 t G U H Z u a 0 V 4 a 0 1 C b j M r K 2 V k Y X V I Q 2 h v c U 9 q O W Z M T E w 4 d k 9 6 a z Z 2 d i 8 2 N j R 1 T G l O R 2 5 T S k w z d 3 d n c z E 5 b 2 J a d V h P b k N n c 0 x W V l p X c G 9 j Z m Z 0 a l U v d W 1 u b j V w O U N o S 0 E y d 3 N C R E h B V n d j S E J 5 c 3 p N M U 9 I R G h 4 V W F H b X J w Y 2 d B Q U F K b 3 N j e m J o W G J s e X B W e G R Y Z F d 2 W H o 4 b E p D U W 9 P e n R i Q 3 h j d W x K K 2 Z u M 3 I x N m 1 Y V 2 U w Y V B I d D N n b X F S T H B 4 V m x a M m R M a 2 h Z c 1 d L R E J n d 2 V y d U x o W T g r Z l A x N 2 Z m Z n F 1 W W 1 C a E 5 u a n h a R n k 1 Y z B J V U x G K 1 R r N U t U W F h u d E 5 N M m J N M E x S c D B 6 U j A 2 R k N O R 1 R O R 2 J t N X U 2 d E N o Z 3 l a U G 5 t d 2 F P e W t w U 1 Q v L y 9 M T 2 t x N S t D b E p 1 Y n E 3 V n I x O H J C d 2 N I c 3 p 3 S E E 4 Z 2 h n Z 0 t 0 d 2 N Y R 1 J o N G V I R G h 3 N F F B Q U R B Q U N h b l h Q b n p p a z V P V m x a V 1 Z r N m Z m c T B X Y y 9 F e E 1 T b 1 o 4 K 2 V O N 3 l X e l p z M 0 t 6 c z d X N D g 5 O X B o S 1 M w c 2 x T U U 1 H R E 5 D b V R a c 1 V I e C t 2 e U 1 o S X V i d T d t e l h X a X k r K 3 F Q N z k r O W Q 3 L z V 0 d n Z 0 R 3 N X Y k 1 r W F R x c D Z Q W F h Y O W N Q U C 9 4 Z 1 d y N j B h T k V p N W V Y b D Z a b G 5 u b E Z S V V p I N j l l d W 4 3 N z c 3 V G l O R 2 p L a H p 2 S k V q U j J y M T Z 0 W G F z R 0 d E M 2 4 3 N 2 J m b j Q r S 2 h W c T F h b T A 1 R F M w d E p N e T V U c W 1 u V n p 4 e D E z b U 8 3 N y s v d X J X N 2 R 1 T W h n T V p u M V d B S T B E Q V F 4 Z 2 h 1 R G d Z T z N j d V Z Q R n h j V n E y Y k t s c G N z Q k F B Q z R K Z m J 2 M z Y v R X h F U V p q V W I 1 K 2 Z r c E x D e E 1 k b l o y V j M z d V p 1 e E x V b E Z S b 1 d Y T G x z b k 5 6 V T N E a H c v W G h 4 O S t h T G 8 z Y W R J a 2 p S O C 9 Y b l B t e k 5 I T W 1 U U E 5 H b S 9 X c k Z t b W d P V n F y S 3 l z O U 5 O U F A 2 b G Z 2 M z V 5 Z F h Y V k o 1 O T h v a l p 0 M m l n L 1 A x O T J k b l o 2 O W R W W D F h T k h E M D J Z T U t I Z U 1 k e m Q z U l V U R T Z O d n Y v M V c 0 Z U h o b W p k d m 5 w S 1 R r N 1 Y 4 K 1 h K S l V u W j J 0 a 0 p D U W l S S l E 0 W U 1 x Z l g 4 a 2 l W T H R H V E p r a H B 0 U F h y M D B H d X Z 2 V 2 J X W n d C Z 2 V R U X d n Q m t D Q X d Q M T g 4 O C 8 2 O E N C Q X p Y V z d n S U F B R F J W K y 9 m d l Y w S k N n d H E y Y m F 1 Q k F 3 Z k s w Z E h S S W 5 X Y 0 9 I R k N w M C t m M X M 2 Z E 8 z W D A 2 R k Z O b k R p e F Z p M W V Y b D U 2 N G 9 r b j l P N j c 3 M n I 5 K 3 Z W M U J o a S 9 O S E h p e E N 2 T z B r b E t T c X F 4 S j g z Q 2 h R d m w 1 d W F t d F d 2 W G 1 0 c T Z k K y t 1 N W N 1 W H E 3 U z B W Q 1 V s S l Z j O G l l a j A 2 Z E 1 L Q 3 d 0 V G h 3 N G R K R W w 5 K y 9 i V n Y v L z l i M l Z r W k N n Z 0 l F Q U h E a H p R M E t G R E p j a 1 V 5 b F I 3 O U 5 G S E 5 X c l V L T j E 3 N z c w M T J s b U N C T n h l Q 0 d B Q U 0 5 a l k y Q 2 d 3 T U Z D S E R 4 O V d w M D Z k T 0 9 Z U E F B Q T B h Z W Z P b l Z O a V l x T G F 0 b T J y M y 9 6 b U 4 3 Z j A z V 2 Z Q b m p W d F F Q d l l Z N D h w T n p k W F h i c D A w Z D Y 5 Z T l X d V h U d m R m L y 8 5 Z F Q 0 M 2 R P a F F m Z l h W V j F x d 1 l J R z Z k K z l l N T F L a 3 J L d 3 N s W l d W U 2 J v M G 8 r Y m l 4 W X Y x M W x G U l V W S G o y c z N O c m M 1 K z F 0 Y l d a b T h B U E d i T U d J M G R P M W F T M U x G a l I 3 V n U z V n B y M X F 6 U l h Y Z m R w Y 3 J L U 3 N Y R X h D Z 3 Z M O C t z c 1 N T c H Z M e G M 1 O C t m b D c y O X Z k b l B B T E F j Q W h q Q V R N S E J 3 V H B 3 N E l E e T h 2 S T Q 3 Z z h B Q U R S c H l j b k p N a H F O R 2 p o d z R D M T c 1 L z c 5 K y 9 Y K y s r O H J Q V D F k U n F O U n p z N 0 9 p b 3 l N M U 9 P U F A 2 N l B Q d n B J b F p X V m l v d U x r N V d W V l o z U E d 3 d 0 d 4 Y 2 J H Y X Z M a 3 l m c m d n d z g w Z W Z K a 0 Z S V V Z L V F U x V l p J M F p j b 1 V s W m F X Y X R p d 1 l a S 2 t l Z l B t Y W Q 2 O G V U Z X M v b 2 N m Z n J q R 2 F V Y S 9 W R m R J T T N y M G F N M m F O V X R w Y V d t S 2 p v N l d 1 N 3 U 3 Q m c w Y V Z P Z n p L M W V 1 M U 1 x V k s y d T F 2 L 0 h H R z R x T 2 p y N z J 3 Z 0 h j T W d R d 2 d K a z h Q R H p r N H V L a U F 3 Y 0 9 F T U F B Q U l B b U x T c 3 J T M z U r Z n J k M D J k S E Z p e G Q x N k 5 B a E R S d z R V S D M 3 O W x W M G R M U n N i R 3 l V a 0 p D Z 1 E 0 Y 0 9 h Y 0 t F Q 1 F v S 0 N y c m l H Q j A 3 Z H R U N D h l T T F j T 0 J B T F Y y N j F C U l k r U G o 0 c U d 2 W H J y c n J y c n N V S F I w d F I w Z E g z W F B Q U F h K M G R O V F l z V 1 A x M k d P U D Z a R k h I d E c 2 Z G V z V U h 4 K 3 Z 4 T V J F N W V U a 2 F O T 2 1 U V X B O V F Z W a 1 p L U n N i S z c 4 b z V P O X Z i M W N Y V j B i O U p u N z k r K 3 Z M N z c 0 U X F t c H F m c k R I L z R n U 1 Z x L 2 Z u M n R m a 0 9 H R E 5 I N D h l U H J E S E h Z a U J l N G Z S R E F B Q T B R S E J 5 c z N i d D M 2 K 3 p a c z N K e W N y S j B P U U F B Q U R k R j l Y N G x 0 M U p F U k l S V 3 I x N W R L K 2 d Z T m 1 5 W T N O M 2 Q x Y n Q z Y j d Q R 0 d U b H l w Q 1 N w Z m Z 2 M k d q Z H V u T z Y r K z I 0 R k J 3 Z l g 2 R E 4 r L 0 h o V l Z s W n E 1 c 3 l a T W h n T T Z 0 d T N i N j F 4 U W t K Q 0 Z C S V N v Z 2 t U S m 1 q M D Z O R T M 1 V l N u S T B l T 0 t E c z d X N 2 E y d H B v L 2 Y 3 N U 9 u a n l w Q n g 1 N G 9 N N 2 x V d 2 F E Z 1 d Y d 3 d H M k 9 B Q V p v Z 0 R a d D J p Z 2 x K V V V I R H g 0 M G J h Q U d B Q U R R R k p s e j J 0 R 0 5 k S 1 Z 3 d 2 R 6 d z V Y S X h N V E d L a V l t c D F W N W V Y c T Z 0 V z d k c T l l c l Z 5 c z d P V m 1 4 c 3 J H b D J j L 1 Z u M 3 J k d m 4 0 S 0 R n M 1 h 5 N U V r Z F B u e F l v Y U d o T 2 4 v K 3 Z D b 3 J L N V d i b T F 2 b m J K a l R w M C 9 y e U p F a l p 0 Z D M 0 c 1 F K V F o 4 K 1 h R N E 9 E b H E 0 Y 0 t G c G l k S E t s U 3 N W R V J H a H N M Q X d l W G w 1 e W R I U l V j O D k 5 N X d N Q m 9 P K y t 1 b 3 J W V l Z W e V d n M G 1 2 Y X d 1 W E R o Z 2 9 Z T U d T S n Z i K z h H Z j Q 4 Q T N G b 0 V N R U F E M k 5 2 Y n k 5 L 2 Z Y d 2 N P S E Z E N z l 1 M 3 J Y W U 1 N Q U F D Q X h x V 2 l v a 0 t 2 d l B L S 2 R 1 M 2 F w W X F L Q 2 5 Y d j N s M F R K M D V V d T N i d F R I M m l v c U x r N 2 U y d D J O a F l V O X Z n d 1 l Q b D Q r T 2 o y T m h Z N 2 R 1 M 1 Q 1 T F V x V k 9 u V 3 V N b k p D U W 9 J U 0 h C N 0 h y K y t 0 Z S 9 x c m k 0 V 0 x O b n o 1 Y X Z y N j h t V F p x a 0 V T T k d h T 1 B H a l V w S l N k S F d y V n Q x N X N 3 W l Z W U l V x S 3 F x U 3 B K T S 8 3 K 2 N q N C t Q U m 8 4 Z W J m W j d B V m d P Q V F 6 U V F L R 2 h v Y 3 J O e l Z W d W J x N W F 0 V 3 B s N l h J Q U F B Q m d C a H N i R 3 c w Z E 9 s U T l l d l J R e j U 0 O T Y x e m 0 0 K z d 1 c m 8 4 K y t r Z 0 Z C U V d x c k t 5 V W 8 2 T 2 p Y R n h j S k V r a l J v e l F r U 0 5 I M U x K b F M v W H I x N i 9 H Y z M z N j l G R y 9 m d j F x d F Y 5 d X h v d 1 p h d E 9 t a m V u N j B V Y 2 Z s Y W V u c D B K R F E w M X R B U U V C c G x P U 3 J 1 V H l R T W J L e W 9 w Z k N n S z N D Y X V x d W 1 K V U F G Z T B m d j E 2 M m R 2 Y n E z L y 8 v c F l 1 Q l F B Q T R J Y W J N M m V P W W 1 K a W J z c S t K d 0 R R W E x G b E 5 u Q U 5 3 c 1 B E Z G V y V U t S V V Z G V m 0 2 R k F B Q U F B R E F i W U F B Q n J n R 2 J k c T B r Y T J 0 c m J L e X N p e G R D Z 0 F B Q U F E Z 0 5 r Q U F B M X d E R 3 h z Y m h Z U 0 U 2 U E R o d 3 l v d k w 3 Z D B P U U F B Q U F D Q V J v N E F C c m h H W V d G a H F x c X F V a z V P a n F W T E F R Q U F B Q U E w Y 2 d R d 3 d E V n E w Y U t G Q W d J Q 2 x K M m R y Y 3 J L U 2 t 1 W E F 3 Q U F B Q U J v e E F o Z 2 d P c 1 F I a D Z 1 O H Z K e U h U b H l 4 T k t s Q U F B Q U F B Q W F N U U l Z N E R w N G V u c X F a Y 3 V X M n I 5 L 3 Y 2 V k x B U U N n U 2 N q T 3 p s W m N Y S n p 5 O H Z M c T d a T 2 F t c X F u b j M 1 Y U d S a 1 p W e D F 2 N z k 2 O V d y S m t T Y T M y M H R K U 2 Z m Y l p a e n A r L 0 h p T j l x e X N M S D M y M l d j T k w v d 3 l i N z c 1 c G 5 i c z J I R m R Z d 0 F B b W g 0 Y l N 4 Y 0 E z T z d D d z h P M V k 4 Y 0 9 G U l F V e U 1 Q R H c 5 T G x B Q U R R S 0 9 6 Y X R V d k Z 4 Y 1 Z t O V I w d 1 l J R H A 2 O U x T V X F X a 3 B L a X N y S 3 p l L 2 t G Q l F U c D E 2 c F F X T F Z x a y t Q a j R L N D Y 5 Z i 8 5 K 3 J W c T F T d V B I a j Y v U l h s U l V w U G 5 6 N T h 2 Z j M x K y t 2 c j Z t O X B T V U Z N M m Z Q M S 9 E a H c 4 M 3 E v Y T Z i T m l 3 U V V G Q l F l c l d y Z H M x a n d F Q W F I b 0 l Z S U R y M U x w M W E 2 V 2 t w R 2 o v L 3 Y w R U 1 B Q 0 F a d V B j d V h Q Y X R H b F R u Z m M 4 U E R 5 M G F 0 V X F w Y V d s b V R Y V z V R R k 1 Y U V l O R 2 x S b m U y c H F h c T E 3 Q X d Z T T B Q U F B Q M S 9 2 V 0 Z s W l d T b 3 F L d E t w V T Z k T T E 5 Y l c x c W I 3 M W N 1 S 0 w 1 L 0 I w c T F i T n o z N z d M T j F 6 c m h K V E V 6 V T c z L y 9 l O U 4 0 M V J Z d F d x U k Z p e G J W Y U Z 1 M m J K a 0 N B d 1 B y c l E w Q T B M U V J 3 Q U R Y e V d B d 0 t E U T B W T 2 5 w N l N v c k s 1 T 2 p v N k 9 s U 3 d J Q T R L W X J M a T d X T y s r O F U r Z T l U c D A 2 N l p W W F h 0 R 0 Z D e G R N Y l N 0 W H J s U k N R b 0 x t e j U 4 d l Y x Z l h C c j F y M m J K b G t x U X Z 2 d m h D W G J 0 M m x a K 2 Z Y N D M 3 Y T l h c z B Y M z M z Y W N X T F Z y S X l j b n B p b U 4 5 O U 5 G S F N r c E t N b D B 2 W D c 2 O H p u N H Z 2 d m l p N m V 2 R X h F U T k 5 Z F J U S 2 l r c G t T U 2 R Q W H R X Y y t m T 1 Z V Q k F n Q 1 J w e n B 3 N U 1 o c U 5 w d j d q e G 8 z V H l K R W o 5 Z X R m L z F x U 2 x K R 1 J v Z G 1 6 W j V 2 N 2 N R R U F U U l F C R E h B R G h J Y U d L a U 1 q U T F s W l d l c l l z Y U 9 s e X d F Q T R L Y n o 5 L 2 R Y W W 1 L a U p H b m h 3 b 1 Z h c z J h T j Z i b 3 V l L 2 J z V V V o S W l N T E N 3 a H I 4 c n N E Q V F P W G 4 1 M n Z k d W 5 Y S 3 p N e l U y M i s v T F N z c k s w b F N l b n E 2 L 3 Z P Z i 8 2 a E 5 t e l k x b G c z T m 1 E R k R r a 3 g 3 e V Z S Z n g 4 W E Z L V F k y V n N l T 0 h W T m N Y S n l t V H A y c X F L Z 2 8 w M 1 B y M T Y v W G h 4 O S t x S T g v L 3 J o R 0 R k V i 9 2 M W R W V m V u b G w x K 1 d y Y T J 0 W G 4 3 N V p k U D M 0 c G R j W F Y x T n M x M E t D d 3 N i L 0 p r Q k F F M F B B U X h 3 Q X p n N E 9 D Z 3 d N R k E 1 T 1 R s c T M 3 N T l q Y W 5 N Q U F B M G Q w Z U 9 I R k Z P V G 8 1 R 2 p S c F Z i N S t j b k J 6 d D I 3 Z l B 0 Q V J v e T V Z d H l z e k 1 W T y 9 l d l h Y S E h Y Z k l 4 O G R I c 2 J H e G l v K 1 A x N D R k T z l T O W U z Z E o w d U x G a X h V V 0 Z x W m h 3 N G F a V l l 1 T G k 0 c 2 t x Y n k 4 M 0 h R e U p j e E h B Q U F n Q U V s R V F W U z l Z O G N P S l N V b H F V K 2 Z Q c V l a T k Y 1 Z V h u V S t 2 M 3 I x Y W 0 z Z H V s W F R w M D l Y c T F h d D Z s M G V W Z G N T c E h I a n h r b V N Q d j c 0 N D N y S E J 3 Q T B Y U V F 3 d 0 E w U 0 h o N n V R N G N P N m Z E a H d 3 b 0 9 E c l o w T 1 F B Q U 5 C b 2 J O M j Z V S l B Y d D I 3 Z m V Q c 2 5 K e V Z x N m R L b n B l c 1 d L R l p L a z k 5 O S 8 z e F N X V l B 2 e m 4 v O W M 2 L 2 w 3 N z c z W D l I V m l Z c U w r O H B l L 1 N K T F d y b D J y O T k 1 N 3 o z U m R M V E F 3 V U l t S m l k c T J i W n Z t e n A w c l Y x Z F g 3 Z G 1 6 U i s r O T k x N j l H L 0 N t c E t S b z J i S m x l d k R C Q j A y Z n B Y c D U x T 1 h x V z R J M G M r W k 0 r Z m 4 1 e W Q z Z H Z k N 3 Z B d 0 N n N l N L Q U F X N F F O e m M z Z V h w N m F 2 L y s v U V F 3 Q U l C b T R j c 3 Z 2 N V I w Y W Z i S z V k Z W V u c D Y 2 K y s 2 N 0 p V b E d v M U h y M T Y r W G w 1 Z l h G V G V y S H p W c W x F Y U 5 H c V h k d T N k c n l w U X B X c k J n Z 1 V K R F E z W G l 4 Q W 1 k U D M v K 2 h 0 U m J V b E p p b W d F a l N U L z g 4 S U 5 t e n B 5 c G J 0 M j Z h Z H E w Y V p v N G N h S m V l T 0 V G d m Z I R 0 c 3 V 1 d G U l V X R m 1 y b X p K b U t q S X p V a z A 4 K 2 F X c X Z i M V B k d X B Z Z y t m b j V z U W t 2 Q U R S a k J E R E F E U l F l S H E 2 d F c 3 Z n F 4 S W t U O H Z i M n R u U T V B Q U R j V k w v Y 2 h M Z j Z P a W 9 x e W h U Q W J O N j h X U V V G Q l h K e G N k S E l r U 0 8 x Z V B G a T d k e T V V d z g 5 O U p C W j c v R D I 5 b F o r Z n I 3 W k 5 m b j Q r T l R a L 3 Z u b m 4 y d k Z p a F g 2 N U p O U F p E Q V k 5 U G 5 u b j J 2 a H d v V 0 t q b z d X e X k r L 0 x E c z d P N z M r K 3 V 1 S 2 k 0 d l R w R W 1 U O U 1 J T E w 5 V F l H M m J u e n A w c U x D e F V X V m 1 a S G 4 3 N F l W U D d w N T k r Y X Z Z c F N B Q 0 E 1 b z B B Q n J p Q k F n S U M x S 0 p G Q z Z X b n B 4 U E F B Q U N h U E h N M j R W M j V j c V Z j W F Y z V n I x O C 9 K U 1 F r S 0 R z N 1 d 3 c 1 h M c F N m b j U 5 N j l l c G w x b n R H a n g 3 Z D R K c W t T N m N W W l d k b l M 1 S V d M R m l n d 1 l N S H E 3 a T R X U F B u e j l l M z M z N n J t S m d Z V F o 0 O F d S Y 3 V Y T k N G Q 3 h m a z V P U 2 s x M T U 3 V F R O b X p O Q z B h Z E 0 w Z E 9 o U W p S a 3 p S b T V 1 Y n V y U W 9 Z T W 1 U N T V z R 2 p z c E t V a y 8 v L 3 l 6 c E t 1 Z m d w U 2 J t N n U x Y T l m S 3 d j S E I 3 T T h C Q U d o N k N H Q 0 F H O G p L e W t y d D J y W F R q e i 8 r c U l L Q 2 d p d E 9 0 U V l B N E d i W n Y z K y 9 k d S 9 l c m J 5 O F B G M j h l U E d x L 1 d O a V l 0 U 3 p a O D h i W H N m b X p a d V Z u W j J 0 e H g 1 N 1 R L V 2 x w W k t r Q V F N R 2 F O T 2 1 U W X F Q a j F k a 1 p L V F o r N k c 4 K 0 9 L T D Z 0 K y 9 m N z M z d i 9 u b U c 4 M m F O V X Z T c F p P S 1 h u L z l k Z j N 3 d 3 c r b T V V d U x G a T F T W G w 2 Z W 5 u b m 1 H U l V W R m F s Z n Y z N z Y 3 c n Z 2 T k d M R W l E c k h H e m x 5 c E Z h d l h x M E 5 H e m J v N 2 J m Z m x v K 1 B q M X E x Y W 1 V N k R T a 3 R M Y z I w V E t t d V d U Z D M z S E d I N m I 2 L 3 Y 3 K z Z k Z X N t Z z h G Z z F t Z X R 6 N X c 1 Y z Y 3 c i t Z Y X E z a E F a Q U h C a k V N Q U F O M W h R V U p E U z A 5 T z F k K z l l O W V u V H g 5 T G x B Q U N h a 2 J L e U 1 t M 2 N 1 R k g 3 O X U y V G g 0 Z U h 3 c 0 x D N U 9 y c W F q c X l 1 V D Q z W T E r U 2 l v b 0 t M V n U y V E c 1 d W J o b y t m T G c r L 1 B C R D A 3 M U p r e V p w L 1 B q e G 1 q T m 5 q b W J P b k d u V 2 V M T m 1 6 V E l G T E Z k a l p X V 2 x u M z c 2 U 2 Y z N j l a T 3 J x N n M r K 2 V R V H R X b l R S d m 4 1 K 2 J L e n M 5 T 3 J y N z Z x S G o x N m F N S 0 V D Z l d P N G U 3 d X J w a V l H S D M 3 N 2 J j S 0 R 3 L 1 h 2 S G 5 6 b E p 5 Y 3 J P W E x s M H V T c 3 J P e k Z S S V N J a 2 t h T W 1 S S X J l Z V h M R m 1 p S l V 1 V z F H a n I w Y U 9 I W G 5 2 d E 5 i T S t R M T F h d F d w M X p j O D I x T k d q U i t Y c T Z u c k w z Z 2 N B e l F F Q k R I Q 0 R X V n R i S 3 l J a V F q L y 8 v T E 9 L a W 9 y a z V 1 W m 0 2 W k l B Q U 0 x Q V p X V 2 x Q d j M w V T V X V W x P Z z N 2 L 2 1 O M n J a d G E 1 R T Z U c H c 0 b 2 R P b l Q y d m 5 6 c D A 2 Z X Z T b 0 p r N m N L R W R I e H h w O X Z M e T g 5 T V F U V C t q Z G Q 5 L 1 Y r d l h y N n d 3 d 2 Z t b m l 4 S W x Y b k t X V G x K U l V Z M C t h a F F z W H l z M 0 5 U V 3 Z Y c m p X M W R l L 2 V Y Y 3 V Y T D F k c G F h b E t T a 3 B r Y l c x Z D c z a W 5 U N T l X V 0 Z p W U 9 u V G 9 J T 2 5 T Q 1 U 3 L y 9 2 Z S 9 s W k d S b 1 l D Q U F C M D R j R U J E a H c 2 V k p G T W 9 V K z N S U n g v V n F G R 2 p h c H p N S k 9 t N m x 5 Q 0 5 I R G 5 5 d X A 1 d m l E b H o 1 d F R Z c 0 J n Q W N Q M E l Z S U N i S U N R a 3 h E U U x 4 d H o x N 1 F B Q V h J O X Q y N 2 J w N U 1 t V G V 1 U 1 J S M j d w U G 1 S b n o 1 N D F i V U Q 3 M k d P U E t U Y z N W M T I 2 Z E 5 I Z X Z Y d l Z y b D A 3 M 1 g v L y 9 Y V S t O M 1 R v V U g z M T F W Z G F z R 0 N C d W 5 m d l h 1 Z F N w S 3 l z T E p X V m x V b T Z O S 1 B t U 3 N 1 c E t p b 3 F h b H p Y O X d z U W E y d H J z e m N B S G p O b W p N Y U 9 I U 3 R K N n R p e G 8 x c T N i c T A x Y T l i b 3 J y d n V V b V Z s c F d K a V l w U 1 h s M m Z X V 0 p K V V h s N n U 4 K 2 Z Q e T k 3 Z T N 1 e G 5 B Q U J O Q n d F T W N C T l V 6 N E p K U 1 V u U j Z k T 2 5 t Y 0 l M Q U x p c H l z c k t 0 S D M 3 Z G 5 Y c j F 1 M l d o U y 8 3 O S s v W C s r K y 9 y L 1 Q w Z E J t T l J q a z d P e X N 5 T W x L U F A v N j R Q d n J v S T F W V 1 Z p b 3 V M c T d l N V U 4 R 2 c w R 3 h z Y k d h U E h t e V B 2 a m d B M D J l U E Z s R l J V V k t U V T J W S k U y W k 1 r V 2 x w Y V V h T m 1 5 W U p H b m V 2 S G 1 h T j I v Z U R h d i 8 0 W W N m c m 5 H Y T B T L 1 Z G Z E t N S G o x Y X M y Y k 5 V b H B h b X F L a m 8 r W H U 3 c T V C Z 3 d i V i t m e k t s U 3 U x Y 3 V Y S 1 d 1 M X Z 2 U E d H b 3 F P a n I 3 M X d B T U J 0 a X d B R 3 V F b E N R M E 9 W a 1 p H a H Z Y d j N L a V l t e H R M b E F B Q 2 F z Q U 1 I R H F p e X N s T E J 3 Y 0 c z N 0 o w W E w x N 1 V v V U 9 I T k h E Z 1 F Q W H Q y M W Z S M G R H e X N i R l J R a 0 t D R G g w N n B B a 1 R K a W d v S 0 9 p S 1 k z V H M y R k h q e D Q v W H d J R U R 0 W F R w V W x O Z z R l U G p v N j V k d S t x d X U r N V N k S F M w S E I w Z G R j O D k 5 O G p S M F Z G a n g 0 N 1 Z Z N D g 5 c G t j Z W V V V H I x c T F U Z k h 5 O E V o T V R s W k 9 U b z A y Y k 5 p a z F O V l d S a 1 p H e X N i b n l Q M 1 B 0 N 2 U w Y i 9 B d V M v d j M 3 N j R z d n Z s Q n F h c X I r O E l j L 1 N K T F d y M T l m c T k r U U l V T T B m d n o 0 T 2 t P Y z Y 5 M k l G d 0 J 3 K 3 l L Q U F X N F N H e H N i d F c z Y l Z u d j I 3 R k Z K U 1 F u c n F B R U F O O D N w M D Z j b F h k c G I 1 V m F K a U l q U T Z 0 V 3 J h d 1 V k d z R Z T m s 3 d T d 1 M 3 I z N 2 0 z V 0 9 O W D d t c l J 2 M z E 3 a n h v M 1 Q z W G Z m W F N 0 S U d q O S t 2 Q 2 9 y S 3 p W e j V r d 1 p E Q W I x N 2 R 1 M z F q Z 2 h J U 0 V L Q 1 F u U m h B a 1 R O S H I w N k p 0 e X F 0 T 1 J J M G V V b l o w d F c x d G J 6 W j g v W H l k U G 5 0 U U R E e n h R N S 9 J c G c 4 R n d 4 V D F t Q U F E T k R 3 R U 1 j Q k 9 G a F l W c D M 3 N T l 5 c 2 p J V V B m d T N T M W R E Z 0 N n a W F x c X F w S W s y Z G 5 a M 2 J K M 1 h p b G N N R G Q 4 d V Z 4 T V R F e W R N M G J M e T h 1 M W R l d F d y V j Y 5 V 3 R u W j J Z c U 5 q V F d k M m x U O W V m Z n Q y N m Z n N E d D Z F B I b F N o d z h m V m 1 o b 3 F N N m Z Q N i 9 L e W t y b D V 1 Y l d P U n Z t O U 9 u V E R U c G 0 r Y 1 N K R T V v K 2 Z i b 2 N I Q n k w Y 0 9 G Q z B 4 S 2 p s U 3 R Y S 2 l J a V F t R m h Z Z k x 5 O H B L a m 8 2 T 2 V l K z Q 1 R 1 F 3 R 2 Z m W F Z W N n F x c X B M U m F E V H R Z W F B o d 2 d V T k d U T G t s d T d U Q X d C b 0 h B a G d n S n Z J M X R a V 2 J k d T I x Z D Y 5 Z T l X K 2 Z Y c z V P e n R i d W l R Q U F H N E x G U l V W Z X V X V l Y 3 U n I x e T V W V k Z T b 2 U v Z n V t a m h 4 b 3 R x M W E y Z n F F e F V W S l c 5 d m I 4 W E d 4 c H J h Q m c 4 Z U x C O G Z I O F h H e G 1 y Z n Z u M l N w R T Z k T 3 R V Y V B 5 R W h R U W t K Q 1 d i W D g 5 Z S 8 v b F h G e G N X Y V B Y d T J m S D E 5 T l d u U 0 p J M F l N V U l i T j I 1 V V N r c U t 0 b T d k c W p O b n p x a W l v c 0 l V a U Z Y L y 8 z S S t Q a j R h U F h x M D J l O E Z B R F F k Q k R E Q V R Y Y j V M S m l 1 W G J 0 Y X V o d 0 F B R z R M T m p Z M k d q c D B x S H I w N k t H Z V B Y d l d 1 Y 3 p I M 2 Q x Z E g z M z B r U W 9 L Q 2 x S W l d T b E h S M G Z U a 3 Q 4 U k k w Y m 9 5 S k V q Y X R t e X B m c j E 2 M W Z q d V Q 1 O S t x a G Z 2 M z Y x M m k 4 M 1 k 4 W U 1 0 V 2 5 U e G 5 U O T Z L T 1 B 5 d F B U V T Z H a G 9 h Y T J n S U F B M H l s S l Y z S j V J R 0 5 s W l Z Y d n h z U U F n S 2 J O c X F x d W F C N 0 F E Y l Z u e n g 1 b F p H V G 8 z b n Z 2 b F p P V G s 2 W E x B U U E w T V V s S l N k c T Z k Y X Z p N H V J c 1 h R c W F p R G x 6 N W l n b U p 1 Y W 0 3 S 1 V E Q U 0 w V j I 3 Q U R 0 M E I 0 Z U x p c 3 J h M U 5 V N k V C Q U F B Q U F N M E x B U X h 3 Q z l q Y j J 5 c z B O R l F I R G h 4 U V d W b V p w Y 3 N C Q U F B Q U F O e G l C R E R B T G R L M m J W d F p X V m t 4 Q 3 d Z Q U F B Q U F t a U V D R 0 9 B V 2 N Y Q n d V R W h J a U h K e W N s U m V Y b T d w Y 2 d B Q U F B Q U F 0 e E F C R E h B T F J V U k V x S 3 F x a W x r d 0 F B Q U F B T k R N R U 1 B Q X Q 1 Q 2 p v N k 5 D U W t L V W x a V 2 x z M m Z Q V 3 J v Y 0 F B Q U F B T U F 0 U W d B R D N H T H Q y N 2 V Y d G J X M T l 1 e l p Z K 2 x T Q U F B Q W 1 y e n M 3 R 3 p G e G N V c E x 5 K 3 Y z a j Z w c W F s N i t 1 b W 5 s W k d S Y 2 R Y e G p F Y m p O Z G R 5 N k 5 B a E x W b X l S T 2 Z P b l p N a 1 h i a H d R V W V P S E R I N y t R Y 2 Z m R k F m Z i 9 5 e H p w O C 9 y N V N V b E d 1 d U E 0 Q m w y R m k 2 Q U t D N X N i Z T N W N 3 Q y N 1 p T Y W 1 x c n c 4 S E M 1 d T d 0 Y n V p U U F B S U J H Y j l l d V h T b 3 V M a m F y N z R B Q k E w e G Z s N W F X S 2 l V b D V Z b 2 5 V U V l G Q m V u V X F W T m F 0 R 2 l S N H V Q a j Y r M l h t S m l v V m F 0 V 2 F l Y k 1 t Z k x 4 O F Z G d W J 1 N F Z R N X Z M N j V D a 2 8 w Z V B h d F d x V m Z y d G I z K 3 J G a T F h N k s y M z N 0 T E 9 u V H Y x N X B 0 d k t q U T A 5 S 3 F m c T Z T a 1 J C Y 3 V Y T k M 2 Z G V 2 M C 9 2 d n Z h O V N v V V h y O D h j Z G x a V 1 Y x M V d j Q l d C N E J E R 0 F C N G V I a H l z c k t V a 3 B L a W 4 3 M X E x O V p 1 a H d B Q U F D T E 8 z Z n V u R F p 0 M m x U b l B R O F B E N j F h d F V w c G F X b G 1 q Z l h M N E 9 P W E J n M G F W R 2 Q 3 Y W 1 w c X J Y c 0 R C Z 3 p R O D g 4 L 0 w w a 0 t D U W x S W V d H a E p r M m F w R G Z l Z U V N c E t T b D Y 1 N T E z c m x q S H Q 5 O S t x e m x 6 N W 1 q d D J y V z E 3 b z h a T T B Z L y 9 2 a W p w a z Z k c X Z q N G V B V U Z C V j J 4 Y m l z c k s x b F p X Z W 1 C Q n g 1 U V N V b U p Q d n J v S X p r N U 9 X b m t 5 S k Z Y Z k E 1 Q T Q w Q U F B M W l B d G J X M U 9 u Y n N x T 1 R r W k 9 Y b D V j b m Y z O S 9 T S l F F Q U F G a F V j W E Z 4 d l d G R 3 A w N m Q 5 T W 9 y c i t q Q 2 h R d W 1 0 c F V y V n l v a E l V S H o 1 O C t Y c T Z 0 c m c 5 N j F i T m t 5 U 2 R J W F g z e W h y b D I 3 e X M v U H I 4 Y j l O V 3 Z X N k w 3 N z d s T 0 x G a T N r N U 9 S a 2 F n O E 5 E Z F V i Y j d 5 a E t W T 2 1 h T 3 J V c V h y d 3 d R Y 2 x Y W m 9 a Y z d r d n Y v e l M 5 R m 1 N U n F Q S 3 k 4 d F Z W V l Z W c T Q 3 Q X d F Q z k 5 d H B y a W 9 1 T D A v U F B Q N i 8 z M z M v Z j d O b l J Z O G V P V m F 0 V 3 J k U 3 J W e S 9 6 U H p n Q W l 5 S 0 F B U 3 l r Z G V 2 V 3 l z e k 1 W R X B L a W 5 4 O W Z X V X d z Q 1 V U Q U F C b 1 B P b 0 t E R z R t Z j M 5 L 1 U 1 Q 3 h j T 0 Z D c l Z t e n B s Y X d j Y m s 5 Z S 9 Z b 0 p D U k V Z V 0 Z o R F g 1 W F l H Q 2 c 4 d l B 6 d F c 3 Z E 9 t V m 1 a d X J 0 d D k 4 M k x l T k p U M C 9 Y Z i 8 3 e k g 3 V n A w M G J E a H c r d j l X e D R l T G h l Z m Z W V m 5 U e D V z c 2 F 5 c H B N b l R 5 b 3 p N M U 0 5 Z X Z S b 1 V D M 3 Q y c l h U N U 1 t V G R l a l F J Y m 0 0 d U 5 R N 0 8 2 Z m F p a F V y d E d M R m l o c H R m L 3 p q S C t 1 c 0 Z V R G p R Z 0 F E V 0 l p V m x a V T Z k K z Z z N z c 3 N 1 R n Y 0 9 I R E J y M 1 M 4 Q U F N Q 3 R Z R 3 R y c T l P b l Q x d T Z q S G 9 k T 1 h K R U 9 U a z V H a l Z x V k w x O W N u S n l 0 R y 9 m U H R N b X Q x d T J i R k Z t W n F a N j k r N n R P K z Y 0 U X o 0 K 1 B v c U 5 q V l Y 4 Z k x 4 M j d O a W g 3 d D I 3 U z V J V 0 w x N n N z T E F 3 R F J z M n J O N n h P M 1 h x S k 9 u U 1 R K Z H F L U 2 t w Z X Y z M T E 3 V m 1 6 W m 9 H Z j U 3 c U p W T l Z W V l g 2 N H g v L 1 d H K y 9 w V X V Y S 2 p J e V V q M T c 5 c X l 6 S G d D T k d 3 R U 1 Z R U h l M 3 Q 3 e T g v T l R X b H F h M n J S c E l 4 c 2 I v a 2 d D Q U F E T D g v Z j M x N G t U S n l 4 Z F J y M D J i d H d v U 2 V y Y n Q y K z l m W k t U a z d W M D Z W T F R k Z l d z a 2 Z m Z m Y x L 2 w 1 Z V U x K 3 Y 3 N X o z K 3 U 5 Z n k 5 O T k 1 c i t q b 3 h N V k V I R H g 3 V T d O b X p O V z N h T k x W c D A r Y T Y 2 c G V r W T h l T 2 1 V N U R r a T d 0 T D J O b F p Y W E Z t U 3 o v K 3 R l L z Z w M l p B N k R 4 N D Z j O X d N S T Z k Z X F r R F J z M k t D T W p R M 2 Z l Z W F l b H l 3 R U F B R k R u e n A y V m t K Q 2 d 6 T X h N d F c z Y j l w Y T l 0 M 3 B H U 1 U 1 T 1 R v M X J U M D l Q M 1 g z M z N a S X U 3 Y W 1 5 Z n Y x N m V Y b D V 5 Y 1 B E b z k 2 e F J v M G F w V k d q U m 1 u M z d 0 M m F N b V d L R m l 4 W W 9 O R F F V S j A 0 Y 1 V M b n o 1 K y 9 w d m 9 L Q 3 d 2 M T N I U F B h Z n I w N m V y Y X R l c z F q V k h 0 N z M v L 3 U z Y n U z R 2 0 2 L 3 V x c n I y U m 5 a M 2 Z G W n h 3 Z E h h K z V k Z 0 N X U n d B R F d K a U x p N H V D Z z R P V m 1 a b X A w T k J R T 1 R v N l d y b 2 t B Q U R R e k l X S G h 5 c 2 l J a 0 p m Z i 8 y M V d y W n N L V z l 2 N z F 2 e T N s O X V 3 b H Q 5 S F J V V l p R c G d O b S 9 l c k l L Q 0 F y b T R 1 R 2 p r e U p G Y X Z I a X h k d T d j c V l j Z W V z a X N k M 2 g 3 Z X l z L 1 A 5 L 3 N t b n g 4 Z k N S Z E 9 x c D Y 3 d H k 1 b W p K b G l s N T Y 2 U 1 c 5 L 2 Z i Y l p v O V J s O W p Z V 0 o w O W U x W m Z m L z I x U H Y v O G M x T j d Z V 0 Z o b m Y x d G J X M 2 w 3 T 3 l z M H R M U z Y z b 3 Z B T X N o Z 0 F F Y W d R N G R P d W p 3 N G N Q Y X M y Z V B 1 b l h y W n V s e U F B Q U F O R 0 R B Q U g z N j Z h Z j Y 1 e i 8 v c W E 1 Z H V 5 b 2 t K R V J l W G w 1 W G 5 h V n h Q Y 3 p a a E h m b H l w V n l k W F Z W d j M 3 O W x K Q 1 F v T 3 p z Y k M x Y 3 V G Q i t m b j V t b n d n M G V 2 V G 9 C d G N r U 2 I 2 K 3 Z v c V B q M W R D U W 9 M Y X R X d W 4 3 T 3 h z M D c z c V R Z d X J O L 0 8 5 b W 9 D Q U F F b l M 3 d D I 3 Y T d U W G Q 2 U j B w M D Z k N U 9 M a W 9 q T m 5 6 c G h k T z R E R 2 h R Q U d h Q V F j S E J 3 V U V S R 2 h 0 T F E w d F c z Y n R z R k h L U U l B Q U 5 4 b 2 p v N k 8 r c 0 1 m L 3 F E d D I 3 Z H I y N 1 p 0 U 2 s 1 T 0 5 2 d l p t S m l Z V 2 h 2 R j N n a W J O M j l X Z G 5 h M k h u d n N N Z E 5 N a 0 F F R E J t a l R w a z J L a j Q 5 W F p H U 2 s y Y 2 M 0 d i 9 q a W k r c m Z 2 M y s 5 O T c v N T V o d k 5 t a l d y V n J 1 M 3 Q 3 Z k d q e D l m c T c x N m F k R D E 3 d W 4 z N n F 1 d l N w S 3 l z c k s w Z l B s e V R a d z R V W j Z l b m 5 K e G N k R 1 h Y M z Z w a k l 5 T T Z 4 b 2 Z n T 1 V R d 0 F D T l J O d T J i W l d k b m E z Z H U z Z G Z j V U 0 1 Q U F D Q V c 4 V m d N Q 2 d t S m t a Z H V u V F J n U U 1 I Z F B y M G F i T 0 9 w d z R N R E x 6 a H R W U l V W R 2 p a c 2 1 W e W M z U F Q 4 T 0 h E O W V H S E g 1 c n V U W m 8 w U 2 V Q S G o 5 Z W N P W E 0 w Y y t a T X M 4 Y W J O V 3 R X b l F I T D F S a U 5 S d V h t N X F w M T Y 5 W T E y a 3 R M U z J V d 0 d L N T d P W G 4 x V W l 0 c m E y d E p s L 2 J q c W Y 1 K 2 J 0 K y t Y Z D k v L y 8 x M W p R L 0 F j Z 2 h n Z 0 V i Q 3 h z W k d k O T U 1 c D N i d T N L b j g v S H p U Z W 1 N Q U F B Q k x j M 1 I w V l B 2 M j d T M 3 k 3 a E 1 u V H V q M D Z k U G F 1 W E 9 u a m g 0 O X F v a 1 R K O V l L T 2 J 5 O H Z Q V E V F M C 9 v M 1 h m Z j F m c j E 2 e l Z r e U p D c m p q d H g 0 c 1 F y e n R K S l N r c X F 0 U 2 V O S k d W b l p 5 c z J O b F p U c D A 2 d D B Y N 3 M y R E Y 1 Z U h p W X Z R U 3 B Q c F d W b F R J W U R I W G V D d 2 d J M F B u e j U z W H E x Q 2 w 1 Z W 5 w Z T E z c 0 E z S H A x L z h r R 1 l C R k J R V U Z 5 Y 1 h I U j d 0 M j d 6 Z n J 0 R W d B Q V F G T n o 5 d X h a b l R w M V N w T D A y R 0 9 Q N l p G S E h 0 R 2 l S W X U w W X N V S 3 R X d l h U d m Z m Z j M r Z H p 3 M G R P b F F o S V N G Y X N H Q k J 2 U n Z a W m 1 W b E t U V T F W Z E t s R 1 R V W E w x N n M 5 N y t L a W 9 v N n g 5 a T d k N i t x c X F v V U V C Q W d L e X N y V T F p U 2 x w Y W 0 0 T 0 J n U 2 F y U j N o Q z d k d T N T V j E 5 O V Z l L z l v S 0 F n U 2 Y 5 M 1 N o U 0 E y d 3 N 6 W U l C R 3 h N c k t T c D A 3 Z D l i b X p a d D E 4 T 0 J C M D E v a U F B Q U F U Z D M r L 2 Z 2 M S 9 2 d n Z L e j A 5 W F V h a l V j N 0 9 6 b 3 F N a k 5 U a m p 6 K 3 V q e j c 2 U 0 p X V m x Z c U x p N n Q z a G 9 u Q l l G Q n N i S 3 d t V D U 2 c 0 R 6 N z R R S k 1 u V D F a U l V a R X B j S m t 5 W l l w S 1 M w c z F i T m d 3 U 2 R L O G V m T T B i O T Y 4 Q n R m N T g 4 O C 9 5 O G 5 K U 2 U z Y X R W U D c 5 d T E x L y 8 z M 2 E v L y s v V H A 0 O E t C c 2 J X M V Z W R l N r K y s r L 3 Y 5 N m c 2 R X J q e n B n e F E 4 T 0 h E N i s z V D B o S W l H e H R i Y l Z u e n g 1 M T c 5 N W R r a F F m S D Y r T 0 h U d H E w S 0 J C R G Y 0 c 0 F H N H R B a G l n a 2 Z I M T l a V 1 B q N D l T V T F N V k V C Q n d V M D h h Q U F B Q W F D d 3 V Y c n l v U T R j T 2 F l R E F n Z X J i d D Y r a W 8 2 T m x Z M k 9 q a E l R R U h U c D B T Q k 1 t V E R E T k F L b F B 4 N D R k T l g 3 O G V B M G N P R k J M b H k 3 V n l w V X J K V j A 2 U 3 J w c j E 2 N j Y 2 N j Y 3 R k I w Z E x V Z E h S O T F 6 e n o x e W R I V F U y T E Z q V F R O d D F x M W J w L 2 o 0 Z U N V b U p p b 2 5 K M G V i T m 0 x U 2 F t c X F J a U 1 q W l d O a m 8 4 c k t T d T N l d l Z 0 Z H V u U X h 6 W E F 4 R 2 8 x N j c 3 M z M 1 T 3 p z c l B M e W N q M 3 p 6 R E 4 2 N m F X W D F M R m p S M G 1 Y T m d r Z U 1 H Q k F 2 V F Z Y V m x a S 2 t 2 N z Y x N y t x Y m R 1 M k d q V n F W S z A r S l N V b E 9 u V G 9 r S H g 4 Z k h U b m 5 Y Z H E r L 2 J 0 R 2 p k d W 5 L U k x w e W h W V m x Z U 3 d B Q z N B U U l Z b 0 J I c T B x V 0 x O b X p Z b 0 Q x N z l p Z z Z P d H J T N V F B Q U F O e D B F U k V S V 3 I x N m R h M V R o S V l O R 3 l a M 2 Q z Z j E 3 d D N i c k h H c W o z R n U z N z Y 5 e G 8 w Y n A 3 d n Z 2 c n Z X c k 9 M e D Q 4 Z X J z c k p T T T J m T 2 x N R m d x U E 1 B a E p D U U V J V 0 V o R 2 p D a E F r Y V B Y c T B l d m J z c W J T M E 5 K V 1 d s c H I r Z l Z a W l d h a z M z M 3 h U Z S 9 m d T F k U 3 B V O V d 6 W j A r O S t 1 c X J t a n A x c X A 1 O D h r a z k r T 0 N E V j Y w M 0 1 6 T l R r a F F l S H E 3 c D A 2 Y 3 J Q V D F k d W J t N S t 1 b W 5 u e V J k M n F 1 b S t 1 a n B H V E 5 t c U c v Z n Z u c m 5 u W G U w Y j k 4 K 1 J V U k V x S 0 N n d 0 h T a 0 5 Z R E d q U U F H Y U l S Y 1 h G d 1 V F U k d o a k l 3 T U J R Y 0 h 5 O D N O e m R J b E F R Q U E z R l R W c C 8 3 V X h k e n c 1 W E l 4 T V R H S 2 l Z b X A x V j V l W H E 2 d F c 3 Z H E 5 Z X J W c G c x M X E w O F p x c D U 1 d k c v Z l B n V U h C K 3 Z r e V p N N m Z Q a X d R a 0 5 E S l Y z Y W 1 G Z V N v c U t p V k Z S V X B O Z G Z m M T A v L 3 Z p a k h u c m 9 J U T B l U E Z q U 3 B k T 1 Y 1 c z Z k c X d V T E Z 1 a m 8 w Y U 4 2 N k t H S F Z G S l N J a n M 3 T z I z Z X Z G b V M 1 T 0 R n S U 9 u U 1 B q V D c 5 d T F U Z U h p N C 9 2 Y T N 2 N m 1 n b 0 V E U F A v K z h K T W 5 K e V V r Z E 9 u U l F t e l p 0 R k J R V X B O Y X R X N X M y U X Y 3 d 3 d 3 O D F i O T Q 4 L 2 V s U G Y 5 T D U 4 K 2 R y b m N n R W 9 I R W l n Q U V h c W N q S V N C M C t m R m k 3 Z H U z U 2 d B R U R y b n R I Z l F B Q W d P Y X N v c U p D c j d 6 e W l u Y n Q y c V d L a W d w M T c 5 N W R F e W R P V k x 0 M j d V e D l v c U t p N U 8 z d H J k a l l X R l B i N E 1 H R F R h Z F R w c W V u e T l Q V F V 5 N H V M a G 8 z Y n B 4 S 1 M w c z F m d n g 0 M D Z 3 Y j Z W S 1 F G Q m N Y S n c 4 U E Q 3 V n Y z M T Q v L y 9 5 e j V z N m R h N 2 9 m S F I y d E 8 r N j R R O U t s V X p C b n p a b 2 x a M m R u d F d q U l F v N k 9 q c G 8 1 Y z Z h Q 2 c 0 U G w 1 Z V Z W N z J l W k 1 t V 0 s v d k t Y d n l n M k 5 s W j J k b m F t N V U 0 Q U d q Z X J L b z V h Q V J x d D N O e G N K U 1 V s S 1 R v N j J 2 U 2 J G d 0 F B Z m l r c E t V b G J 0 M j V W W E Z 5 Y 3 B V c 0 J i c G 1 G Q 3 h k c X p a b z F T a 3 h N T l B 1 W j d k d T M 2 K 1 R K a y t y W n M 2 Z m M z Z D N y N 0 Z O W l d h b U N n Z 0 p W V m x i S z B k R l J M a T R 1 c G 5 0 R 2 8 x R l p X V m 1 L a U l o U V F r S 0 N J a U l p R k J F U m N j V j N G a F V W S 1 M w d F R S V V Z G W E o y Z G x h W E x s M X F M Y k 8 2 R m 1 s c G F m c n V 1 K y 9 V b z B j U D N Y W F h Y Z G M 5 S G 9 D Y m p 3 Q U d h T 1 E y Y j k 2 c 3 d z S k N E U m t 5 U l B i M j l w W X V C d 0 R R Q 0 J I Q U F B R F E r R F g 4 Y 0 h v Q X Q x U l V W S l F x S 2 l x V W t w S m k 2 V k l B Q U F B Q U F O Z U l B Q V p v N U p 5 Z G 5 k V 3 V Y V H N k U E h o U X A w N m R z b l E 1 Q U F B Q U F J Q n J R Q U F E M 0 F i Y X R X c 2 5 a M m R u N 2 R 5 N V U w Y W o w Z E x s Q U F B Q U F B Q W F p Q U F H d U E x W V c x d X J h O W V 1 T 2 5 Q b W p Q Y n U z V 3 Z w Y 2 d B Q U F B Q U F E V V F B Q T l 3 b X Z M e T h G Q k l T b 2 4 z N z l x b T R 1 T m p T N V F B Q U F B Q U F H b 0 F B Q n J p T m R P c l V T U T R P R H R x e F k 0 Y 3 F L e X N 0 W F E 0 Q U F B Q U F 3 R X d F T U 1 C d H h O Y l d W b m Z k Z F p l S 2 k 0 d V Z t W m x w N l h J Q U F B Q U F B R 1 l p Z 0 F G d U 0 z N S t m b X J U c G 8 z U z B 0 S j A 1 c 3 d a U z V j R E F B Q U F B R E F E Q V F 4 d 0 c r c m N 1 Y k 5 z Y l c y M W M r Z E 9 W V l Z W V 2 J v Y 0 F B Q U F B T U J W R U 1 B Q X R 5 R j d l M 3 R G U l V Y c D F L b F R 5 c 3 J L c 2 5 R N U F B Q U F B S U N y S U l B Q m J s T 0 J n W U Z x M W F x V l V s T l R W V k p T W X V s e U F B Q U F B Q U J Y U U F B R D N N Y W l v N k 5 s Y T J 1 c j V P U m t U a 1 V D Q U F B Q W d F Y U 1 B Q W E 0 a m R u Y j I 2 d G J 0 M j R x S 2 l y U z N y M T d M V j B P Q U F B Q U F L Q W V C R E R B Y m M 3 W D E x Z W h v Y U h L e U 1 o U V F V R 0 J w Y 3 N C Q U F B Q U F O U 0 J B Q V p v Q W p w M T Z p U W 5 K e W N s S n l l c m 9 x T E M w d V V B Q U F B Q U F I N k J B Q V p v Q W 1 4 c 2 J O U 2 p S d y t k U F h 0 V 3 U z Z n Z 0 b l E 1 Q U F B Q U F J Q m Z J S U F C b W d o M 2 Q z Z E Z S a 1 l x S n l k S G V Y b D V s a T R I Q U F B Q U F I Q V p B a G l n Q 1 l t T W p K U z d 1 N 3 Q y N 0 5 p a H N y S X l T N W N E Q U F B Q U F Q a G Z C R E J B R T J J d 0 d O U 2 p S d z l W V l Z W c D I 3 W n R x c X F x c 2 5 S S k F B Q U F B Q U F S d 0 F C T m p y T 3 p z N 3 A y N 2 F w V H A w N H B M U z N O M H V V Q U F B Q U F B R V F B Q X p S S n J W c T F V b W h v c U 5 M V D A 1 V 2 Z u M i 9 w Y 2 d B Q U F B Q 2 c y U 0 9 B Q V p x b 3 p w M D d x M l h M b H R x K 2 Z i d k t 5 O H N 0 W F E 0 Q U F B Q U F O R 3 N F T U V B V F p X M X R y W m l Z R 0 J t T l J t M 2 Z 2 c D M 5 W U F B Q U F B R E F n Z 2 h n Z 0 N h c 2 V q K 1 l F e W R P S 0 Q w O T N k T G x B Q U F B Q U V D e l J R Q U R O S E d C Z 1 l F S 0 N R b F J X b H F h a m g 4 L 2 J 1 b H l B Q U F B Q U t C W k l v Q U J t b 0 V 1 W G J y S X p j M U 4 y N 1 p 0 V T J s c H F h W E x B U U F B Q U l C b W h 3 Q U d h Q W F z c m E z V n M y Z F B H U X d H L 2 Z E R E Q 2 c W 9 x T E I w U 1 F B Q U F B R F F y Q k R B Q U 0 x R W l 4 W X Q x T E 5 u V D U w N W M w Y k p 5 Y 2 x z e W d z Q U F B Q U F 0 e E F C R E 5 D T W V I c D Z L a W 9 x U 3 J t N X V X e k t D d 0 F B Q U F D M 2 t J M m x D d 0 J 3 Y T R X R 2 h x c T R 1 R m h w Y V d s c T J i S 2 w v U D M 5 T F Y w U 0 F B Q U F B R F I 1 e k l B Q m 1 x R 2 9 x Q 2 g 1 Z U h n b 0 9 U b F p a O D Z j c 1 h R N U F B Q U F B T k R r R W N B Q X p a R E J Z R k R Q b m o x b F k y T 2 p M V n U y N l B 6 N T g 1 W X V D U U F B Q U F D Y U 5 B S V l v S m x 5 Y 0 h C U X I x N j l W R l p X c G g 5 K y t F R k d v O U h T S l F F Q U F B Q k F r M F V B Q X p S a m J t N X V 1 d n Z 1 d T F W U V V L Q W R P M 1 p 3 T W h J Q U F F Q W p r S n l j c k c r K y t l Y U d q b G x l W H E 0 b m 4 z e F N 5 N W N 2 b H l S d D N M a F J S N D R j d W F I d k F I Q m x C R E J B T S t m d j c 2 K 2 9 x Q 2 d k T 1 h K R W U v Y n N z W F E 1 Q U F B Q T E y V H k 1 T W w 2 N m F X W E x G M 0 d k Y X V z c k 5 U U 3 B V c z F k K z V j R l J j W D M 3 Q n h y Y T J 0 Z G Z E Z 1 F S V V V G T 2 o 4 K 2 Z O Y X N X S 0 Y v d l N u U C t t N z c 3 N j d Z Z T h B Y 0 d X Y 2 d n U k F Z V 0 Z o S 2 k w d F Z V W k d o c H l j b k J R U 0 V t T H B r Z 0 F B U U R N M W F O Q 2 d H d G M y T m p a e W R Y V l Z l S G k 0 Z X Z Y c X B Z R U R C O H J H c H Z h U E 1 T Z E 9 u S k N U a z l P d E t 0 T n M 1 O D Z k V T R z V 0 x j e n V i e k F Z O U 1 R V F Q r a l B m L z Z 6 b G k 5 Z n J v a 1 R K O T Z R T 2 1 4 d G J X V m x a U 1 d q M F N o N 2 U z d k 5 u V H R Y M D Z k U D E 4 e V p N M l U w R 2 5 Y U F B m Z m N r U G N B c U I 4 Q k R B Q k p V d W Z P b l h Y d T N E b j k r T 0 9 Q Y 2 5 K e W t v K 1 B q N l Z M Q W d B Q X p a U 0 5 q W T N 1 d S s 4 K 1 N W S k Z S W V V L Q 2 d x V W x w Y W 1 i Z H U y Y W N X S 0 Z Y c m h o U m Z V b 1 V P S E d z O H N X c l J J Q m t Q a m 1 1 Q S 9 k Z X B V W l d W b D Z m U F B Q N i 9 S d m 5 2 M z d p c y t a M j l 2 c j Z D Z 0 l I b D Z l b D Z 4 c j R P R G d 5 S W l J c 3 l 1 e D g 3 T 1 R o V V Z G W k l r V j F k W H p a N D l X e X R X c k Z D d l h y M 0 1 I Z 1 B B d G J P c V l 0 T U h B U C 9 M Y U R U c T I y K y 9 W V W x K a W U 2 N T V 4 N j V 1 c n B h d W l R Q W d C b V N r c E s w Z G V 0 V 3 h j W E Z X Y m 9 V N E x v T k d q U k l E Z z R P K 3 V L T E w y c T B W M V J V Y V A z N j l W c T h l T E V 1 W E x p Z 0 d U T m 1 x R n U z Y m h h c T B q e j F m W l p m e n Z L N V Z r R k J R V H A 0 O E 9 B T k d V d V N G a T l l c k t D Z 2 9 C c z J I b 0 N h b U F F R H d N V G E y b H E 5 Z X Z Y U 3 B r M m I 5 U D M z M z Z 0 L y 8 v N X l k b m E y Z E Z r Q U F B Q 3 l z Y k h S M E t G R E Z S N G V y c m k 0 T 1 A z d G I z L 1 R Q L z d 4 a n d i L 3 d z a G 9 O T X J h M n Z v b V Z X b W V 0 O T k r d T F i Y n l w V X J 0 W D M 3 Z H Y z d G I z K 1 R n N E 9 E V 2 V N N E 9 E a m 9 w N T k r T X F 0 d l F V R 0 J Q d j M w V S 9 Y c D A w Z V J r W k Y x O W 5 G M 2 R 6 Z H J M Q U R Y a G d B R 1 F B M E 9 E Z z d x M j d l d n Z 2 b m 1 H M z M z M 1 h m c T M 3 O S 9 n O V l 0 Q X d B Q T N F d 1 J F U k Y 2 N E l F S H R H c l Z L a V V r S k d q T W 1 E R 1 M 2 c D V 0 V X Q z M n l T Z W Y 2 T j E z M z l Y b X p a d F Z W b G F t e E 1 U R U d t T m 1 a R 1 R v N D Q 4 L z F w N D l l M V J l W G k 1 Z l g x L z E 2 O W R Q b z B h T m t y M j l m Y T B h T W p N e n R Y c j F h c V d t c H V y M D Z k T n l k b l p X N T g 2 Z E 5 Y M z Z k T k 4 3 c T V X W G w 1 d X V x O T k 3 N T U x M z F o c X p l b C t i N k 9 q b 0 J p M m x D Z 3 N M T T Z 0 Z l h s N m V Q d j M w V T d W d j M x N F B Q Z l N R M m V N R H V I R W E x e U p K Q U k y Q 3 M 3 T 3 o r d m J 0 c T R z W E w r c j c 3 N y 9 Y K 2 Z Q b k x W M F N B Q U N B U 2 Y v K y 9 T V k p X N 2 R 1 T m F 2 L z M v L y t k K z N l d l Z 1 L y t 0 V 3 Z G Q j B k W G V Q Z X V u W H J O S E h p U l A z N D Q 0 K 0 t p b 3 J T d 0 l F R F p X V m x w U l V y V m 1 q Y X R H b W 1 Q V k 9 x c l Y r L 1 h z O C s r N n k r L y 8 1 N 3 R X N 2 R X a 0 9 H R E Z G R V J J U 1 N r c E p N Z l l Z T k c 2 W m h 3 N F p K d W h T c 1 h I N W R u K 1 B I a j h 2 U j B m R 2 0 3 V 0 5 U d l V I e D J i T m 5 i O H I 0 Q U s 2 T 0 d U Q U E 2 d V R x N n F v K 2 Z m c m 8 r K y s v M S 9 m Z m Y 2 O W Y v Z X B Y c 3 J X M X R Y U l p B Q U F B Y X R P b W p T V H A 2 T k d q V i s x N y 9 2 e D V I V H A w U 0 V 1 V 0 x L b T F 0 Q 2 N y S z B 2 d n Z Q T 0 8 v U H o 4 T k h 2 M m J I b D d l M H V T c X F x c T l O W m J i M m 5 E a G c x S 1 N F a l E 4 T 0 h E S l V r N U 9 U b D Y 1 N T E z N U 9 E Z 2 9 O Z G V l M D B k T z N Z M G p a V 2 Z u M i 8 2 K 3 R s b m 4 1 V W t K U 1 F r e U 1 i R 3 h u U m R u L 0 x 5 Y 2 g w N m R F Z 1 Z G U l Z t N 1 E r e l p z M m F H a 3 V 2 a k V i a l Z a O X h j W E d S d G J Y M U R U M 2 F H a 0 R E R U 1 B Q X F K Z U h o N G Q 2 O W V x b H p a c z N h O H V X T G V y Y n Q 2 L 0 Y x M H d E Q U F E W T J O a k l 4 c 2 J H c k Z t N l Z W V l Z l d n p 4 e C t 2 Y 1 Y y W D E 2 d F V 5 R 2 8 y Y V B I b X l L W H l S S k N z c k s 0 M G R P M X N V T z R n Q U F D Q U F T V V J C V k Z Z Y k 5 t e l E 5 O T k v Y n d w Z z F x e F p v N H F L Q 2 o z O T l O T T F 3 a G R K M T N X Q 1 p I W j J 0 a W 9 x S 3 V U b D V h W G Y v Z T U z O W Z a Y n U z Y X Q 4 d l B 6 Y X h 5 M 2 5 a M m R y V 2 V l Z W V h c T c w a E 1 U S l M 3 d T d z S 0 N n c X V 1 V T R B M T R j Q U J z Q V Z l W H Q 3 S 3 l Z b V J r b E p T V X B L U 2 x L d l h y M G E z U k d Q Q U F E Z z V q b D M 3 c H l T a z V P V m x a V 2 w w N m R Q b S 9 W T V R F e U 1 l d m J z Z W R O c U t p O H Z W M F Z G a F Z r Y j h G c F p X Y W x U c D A 1 M T N 0 d T l l N 2 V z c k t 6 M D N Y Z m Y 2 Y n Z 2 d n F 1 e l Q y N X V i b z M r M H Y 4 d G d i c F J q a D g v T G t s c T I 3 Y X R S b 3 d Z V V c r L 3 I 3 L y t X d m I y O X F i O V l p V E o w O U 5 U V H o z M W x P b D Y 4 K 2 J O U 2 s 5 U H I 5 R l d 6 Z G Z Y V j h l T 0 h i d U J s U U 5 v Q 0 F J W U F G Z m w 3 K y t 2 N 3 Q y N 2 E v d j I 3 Z H E 2 Z G F 0 a V l t S U l Z U U F B Y U F i M j c 5 K 3 Z 4 T V J F R 1 k x R y t m b j V L U 3 d z V E h a M m R s Z D l M a k F 3 O E t i V 2 x a b V p L V W t L R F E y O W F s O D d P N 3 Q 2 Y X o 1 O S t y U 3 F x c X F V a 0 p C U T c v T 1 h 6 N 0 l w T E N 5 V X J h M X R n M D l l d X B x O W U v Z E t 1 d n J u T 1 h 2 M n J P N j Q 0 N D R h Y m E 2 d X J q V k N t N 3 k 4 U E t X b n A 5 Y 1 o 1 T F J 1 M 1 Z y L y 9 l O S 9 H O F Z K V U V C e l J B Q U R 3 Q 3 l 0 V z d l V z B X a l V 6 c D A 3 b F p T V X B K N D l l e E x D Q U F E U W h P M 2 Z 2 M T h K Q 1 F s c T I 3 Y X R C Z z R j S 0 V k S F I w d V h a U E x m L y 8 1 W G t 0 U 2 5 U N S t y O X J X e X N x c j N Y b 3 N X T F h U M j d G b X R Y N y 8 r a X Y y c T J k b l o 2 Z H k 1 Y 3 p w L y 9 u e W R w e U 5 k a T Z x c U t 0 T m 1 3 b E Z S V V Z m c 1 c x c G F X b U 9 w V k V P R m h Z W H B x N i s r V W s 1 T 2 p z T E R 3 N j k 1 S E F E W G h w K 2 V B S m d 0 T 0 R o W V h i d D I x Y k Z q e C 9 U R E R 6 K 1 l 0 Z U V i Q U 9 E L 3 M z Z m 5 j V k d W N 2 Y v Q V A 4 T U 1 E S n N n b S t 5 S 0 l y a m d B d T V y a U l n O T d r d V d l N V p h W m x y d W o x d F d t c G x a U G 1 t c G F l W n V v a 1 l x a X F r b 2 9 i a U N v Q W d v c U N D N G t i S W o r e k x N N 3 c 5 K 2 M 3 N k 1 N d 0 1 E a X J o O D N x O F h y K 0 t j K z l 6 b k h w Q 1 p j N j V 6 W D l k T j l P c k p 6 O C 9 I e V p N b j R l c n F p a 0 d E Q n I x V X d a Z X d z R E N j U E h r U 3 R y Y T I 2 T n U z N 3 p Q M T F i U n B V N V N W b F N F b U p r Y X I 5 c T Z 1 c m d D Q T B O Q l F y Y z h o b D h z c j N S O G F H b 3 J V M U Z S W V c x d k R 6 Y z F O W X p 1 W l R J Y T h 2 R H l Z b U p o b 2 Z l N m 5 L W m E v V n F S U 0 V k R 0 x 4 U U F N R V Z W T D Q 4 Y U 4 w Y W x U S n p 4 K y 9 K a E J H Q 0 l p b 3 R k V V d G Z 1 l a R E l a K 3 Z U c F U 5 Z E R F U l F Y R j h Q U H p 3 O W Z m Z l V W R E F 3 T X N H V E p F c T N T b 1 N y V H Y z O S 9 B T 1 h M V k t l b X B p c n R r O H Z s Q 0 E w T l J W c G F t c k J 0 N E 1 D Q k F J Q 0 5 H e m V x c k 1 D V W x K U 2 s w c i t C Z 1 F H S 2 l v b z A x c z Z S e V d U W X R t M G J B R 0 R F a U J H V n p z S j U 4 d V F K Q U 5 R N C 9 V a 3 V s O F B K e V F u V z F 0 W T R k K z Z j M H I 3 S X l F a k 1 t V E 1 I d D I v Z n J s S G Z S S 1 F k c G l B U l V i V T F h d F F J S X B F S V l X R m h P S G Z 1 S E x w M z c 2 N V V E S T Z J a U l o Z W J m S H g 4 Y k M x d G E y e m 1 T K 2 x w Y V g 0 N V p k Z k F B Q W x K U 1 Z J V D A v S D l l d l h r W m V Y a D B h T k d t S F J v a 1 Z v M H F U S k 0 1 K 2 5 W N j l l d 2 9 5 Y U R 6 N z R B Q j R l S H J D e X N r S m V Y a D V 1 M 0 x p Q n g 0 O G Z Z L 1 B t e m J D M H R B U U F l S H A 2 N H N x V k s v a j c 3 N y 9 4 M F V j Z m 9 V T 0 h E c k N 3 c 0 1 E R G h 3 O X g 3 Z G 8 x Q k F Z R 0 t 2 W G Z z b V Z M U k V S R V l N R 0 N C V 2 p R b 0 F H V 0 x s M n F 0 S C 9 Y c m w y N G M r Y 0 9 I Q j B k T V d E Q W d F c k h x b G k 5 e U 5 6 Y 1 h H T 2 J r c E l T R k J R V U F B Q U 9 I a n l J a H c 4 Z j R z R 0 R C M 2 p 3 N E F I Y z N O e X d j T 0 Z D Z U h 0 N 1 k 4 K 2 V Q Y m g 5 K z d h U W h u V H Y z a j F F U l V X a H V M a T R l a j l B S X F v V z N q R V J V W T A w Y k 5 n U U 9 q b z Z 1 S F R w R X M 2 Z E 8 0 Y 2 V Q W G 9 3 Q 0 V O R V J Q U 2 F 5 T T d P U n R P b V R l d n M v S 1 d s c F V K a F h M R l l E R E 1 6 T T d S c D B 3 Y W V u c D d v M W F 2 W G N 5 M G d P M i 9 l U E x p N 3 U r U H Z 2 L z l H Z E h R M G l v c U t Z R 0 p p Q W h j W E Y w e W V Q Q m 1 O R 2 p W U 2 F q O X I x a X k w Y n Q w Y U F R R U J p S X l N U k d s c E t X e H R i V E Y y N 0 Z p V n Z x Z F B u N D R W S z F Z Z 0 1 U R l J K Y m h 4 N n R R c D d O b X p C M 3 A 2 Z W x p N G N D R j B k W F V y S G F l a V R v e U R n N F B T O W s y Y k 5 1 S G 1 6 W n Q 0 O U 9 n U j B 0 T F N o S l N u R F J z M l F D c V Z D c 1 d U T z N Y c U J B Q V l N b V F J L 3 Z y c k w v e j g 4 O C 8 0 N m F l Z k l K R k l j T 3 Z X T G V q b z Z H a F Y x S m l J Y W s 0 a 3 J 5 b 3 B r W W l v R W c 4 Z l B z U 2 x T N W R n W m 1 h R 0 h q M T Z Q U E 5 V W U N J a X F y N E x G e T d n N H N X T G 1 E T m 5 U b D B Q a F Y 0 V H E x Z X Z y d l d s c E 4 5 a 2 h 3 N G R 3 b 1 l O R z Z D a m 8 0 T W x T N W F n Z S 9 m d V N 2 d V h M V n V H b 3 F J a W 1 K d W J 3 O G p J Q 0 p t W m 1 U a D k r a l I w Z F h X e G Z m d D J Z V V l P Q U h 6 N z d i Z T R m d j A 2 R 2 p a c 0 N B Y 0 h C e m c 2 T 3 N M Q n d R R U 9 E Z z V v M E t D Q j J y U 2 1 n d 2 N Q W X N P R 0 R l a l F v U U 5 H a l J x R l p j d V d 3 Y z d P V H B o M V J F U z F n N C t y a W V p W j J O d m J v M n Z Y c n J o N D h T S 0 N n N F B S c z J k U E d C b 2 E x d l d 3 a U l p S W l G N U t k K z d j d 2 N h T k c y R m d Z S U R G a X h j T E 0 x T X F r a 3 F s T 0 g v K 1 B N c k t 5 b 1 J 0 d H J h M m 1 E W n R t b E x 3 Q l F B V 0 x W c W s x U X B P R l E w Y k 5 n d z V P V G 5 Z d l h z M 3 d z U E R B U U F U S j A 2 c 3 d h c 2 h v d X J n R E J n a W V p N 1 M w d E p 3 N 3 R 3 N V N D U V M 5 T 3 p a c z h Z R j R v a U l x U G 8 0 Q T R h Z U 4 4 N k F x V j F u e j U 2 R m k 0 c 0 x i R 3 h z S 2 0 x W F Z G U 0 V r c E l T N k 9 q b z F N b 0 R y c n Q z N 3 l J O F B C d z J O a l l x c z N D S T Z Q b m p E Q m d p Z W k 0 c 0 x T M 1 J 1 M 2 R 2 a E l T R U l E Z z R H T j I 3 Z D R l V m x W V m R E N H V J a U l q b 3 B k T 3 p a M C t 0 M m t t b F V r a W w w b G 9 i U j Z O R 2 p W U n E z Q k J S N 2 V F e T F F V D A z S m l Z b U 1 E Y j J 4 c 0 d C Z 1 l J Q 1 F s U l d a N l J p S W l J a U l q b 1 R j V U F E Q k U 5 V n d Z R 0 J 2 R H k 4 b 0 s 1 d V R r d V h y e U k r U G o 0 d W g 0 U 0 V S R V J F U k Z S b l d N Q W h v a W V P e j A 5 U G J 6 M T F s d H d j S E R B M W F 0 W G N l M 2 F O Y k R j R k J F U k V S R V J 2 Y 2 t Z Z 0 N H a V d p R V d p O U d s U 3 h l N H V M a m c x c T F i T 0 h m d U h F c E t T d X A 2 V 0 V S R V J F U k V S S F d D Q V J n a X F q V W l r U W p 1 N 3 U 1 b z M 3 N D l V b E p T R U J R V W h K e W N u T G 9 l R m h F U k V S R V I w U X Z I Q U F 3 U j F i b 2 1 U W n J B M D l N V H h j W E Z D Q W 9 L d 3 F O S G o r c D Z T R V J F U k V S R V J D O F V s N k V t b 2 h m Q z B 0 S V N m Z n I w d 2 Z u e j U z S H U z R G 0 w Y n Q w Y X p a b z F x K 3 R o V V J W S 1 M w d H g 5 K z V k c E t h b W 9 x Q 2 d B R E t a c k s 2 S F J Q U l N F W X Z G T U R B d 2 d K V 1 Z G U m 8 x Y W d T S m h K Z F d S R V J F c E I 2 d k V v a m 9 o V E U w T k l T W G x 4 Y 3 V Y N z Z N c U t n b 1 p H Z G 5 v M z M 3 O W h D T H h Y V T l O R k l q S X l N R E 4 y N 2 N n S V d G Q l Z x M G F B R m p Z M l A r c m 9 p Z U l w U E p r S n V i a S t U a 1 p G e T Z k Q W t 0 V z d h R X V i b D V Y U S t M a U l p S V h r S U 1 3 Q k R S Q 3 l X U l N O Q z F h M W Z F e H N Z a U p p W U d X V m x a N k 5 L b E M w e E 1 U T 3 A 2 Y U Z S Q l J r W U d y b C s v a m x h d F d z S E 1 6 S 3 l 1 a D B Q M D B o S 0 x 4 V E E x T l l X c H F T a 3 l N e k 1 S R X h N R E 5 6 Y z N C b U d J a U l o S U J X d k F F R k d k Y U 5 H a U J Y c j A 2 S U d D Z 2 d L Y 0 9 u V U t T V W x K Z F Q w a y t 2 O U t T M H R 4 N D h Z T k J s K 0 l x c 2 5 N e k F 5 d F d y W E N q U n M z V U Z w Y V d 0 Z k R J U 0 l p b 3 B j T U F 6 Q k V W R 2 R z Y l c z U n Q y O W Z t S n V i N C 9 M b H l 3 Z 0 x D K 0 5 O e T B 2 Z z d 0 M j d z T E N 3 W V B D R n F B Y k 1 6 T X h n W V d H Q n U z Z n Y x d l Z R a U l p S T Z D W E R B Q X d S M V N r R E F 3 T j R l b n F p W m N 1 V 3 V I Z n Z I a z Z k T 2 9 X c 3 J L e T Z I d F l i T F R V M U Z Y W j J k b l U 5 R E t K W G x w M m R I Z E x T M H V w N k d F U k V S U F N T W V F D R 2 l P c W N T Q 1 N D b T V z Y l B E M D l V V n B h a X F D Z 0 l D U W t K T l Q x c 0 4 1 W U J R V U Z N R F k y c n V 0 a E V M M n l q S T J O a 1 o r Z l g 5 Z k R J Q 0 l p b 3 B j T U F 6 Q k U 5 T k t 3 c 3 J L Q 2 o 0 O F B y S z J 0 Y 2 V Y S 0 Z a d z d k d z R G Q l F W M V B h d z N q a 3 d t N D J w S F J N O U F M Q l p 6 e V h Z a U l p S l N 3 U U F N R W I x V X B G S X B 1 b m Z 2 R G 5 k M 2 Q 2 U 2 t w T 0 R F a V J N c z B F d E V S R V J F U k s 4 O E J t Q 0 k 2 S 1 V q R W 9 u Z z R 1 S 0 N 2 b j M 3 d 3 R U V U Z K Y 3 Z Y K 1 p z R 0 N J a U l p S W l l c V V 4 Q U V O R U x 5 M W p Z M l A w N n R X T H M y R 0 l p S W l J a U 9 p V n h 3 Q U 1 F Y j N V S 3 M 2 R 3 F W K y 9 Q b W Z E R U J F U k V S S F J L N G t C R 0 N K N k p S Z 2 J H O F B U M H h N Z U h o N U l T V W 5 C O G V Q S E V S Y 1 h o N 0 t 5 c 3 J v Z U d o R V J F U k V S V V p V a 2 R U M E F J a U p 0 a V V R a U 5 H M 2 F G T G E y d G 9 p T W p F U j B k R F N T a 3 B M Z z d 1 N E 9 H e H V i d W g 0 Z U V S R V J F U k d S U n B 3 Q l E w U 3 Z I Q 0 1 q S T N U d j N o M D l l L 1 l F Q U p 3 O W V 4 W V h M b H h B W G w 1 Z U h Z K 0 1 p S W l J a U l o S V B R W m d p T 2 l W W l d O a m c 3 N T k r N k p O b X p a N C 9 Q Z 3 h U c H c 0 Z 2 V 2 W H I w T W 1 r O V g x M E l p S W l J a U l p S l F 3 Q l l t S V h t a z Z P a n B v M X F 3 W k d q W n N p S 2 l v S 0 5 5 N G N R T k p T V W x v M W F v V k d q W n N D S k Z J V k 5 k R E p D S W l J a U l p N G d 3 W U l u b z l H Q m d Z b 0 h Q b n p 2 R H k 4 b 0 p V S 2 t W W V d C Z 0 N B d 1 B 4 O E 9 I R H V o N G F F U k V S R V J F U k F 6 Q k U 5 S H F 4 d E x S R W 5 6 N T k w T F Z y V j h q b G N s e T R j Q U d u V H A z Q z Q 4 Z V A 2 M 3 B v U k V S R V J F V D B C b U 1 L R W h H O W x o d 2 N I R 0 J 2 Y j Q r N 2 Q r L 2 k r d l h y Q 0 F r S m d a V 1 Z G V n E z Y m c w T E M 0 d T Z I a D R S R V J F U k V i M W h H S U F o b 3 R l V 1 N D U 0 N r N U 1 U R 2 p a c 2 l E d D M 3 a U E y T m h i L y 9 Q T V B i R z F 0 M G F 4 W k 0 x a F p X Z F g x R U l t S W l J a U k 2 Q T N C Q U F 3 U n Z m W j B k S F R R d E d s V E 5 H N 2 N H U E h 4 O F l p T G k 4 U H A w N m R o Y m 0 0 T 1 Y x Z F h P R G c 0 c 0 Z n d k V S R V J F U k h W S 2 d a Z 2 l P a U 5 J U m F M M G F 4 W k 1 6 U n Q y a F J K U 1 V t N G R l c 1 d M b D I 2 Q k V O R F E 3 a T Z 1 c U p 4 N D h h U V N Q a T J T R V J F U k V S R X p 4 L 3 Z O S W p v a l N N V 2 k r S H M 3 S X d t V F p v Z 0 9 U a 1 p 0 M j d k U W 1 S a 0 p L N W Z 2 d z V u W j J j M G J k b 1 V C Z 1 l H Z F Q x T U l p S W l J a U o 2 a l R B Q V E w U n Z M S k Z J Q k h 0 N 2 U 5 a m I y e U 0 5 U F I y M 2 J 0 M U N Y R n d j Y n Q 2 O E N U c z d P e l J 1 M 0 J n M k 5 q W k 1 U e U l p S W l J a W 9 t Z k d B Q X d S R V F B T E N 3 d D A 3 Z G 9 W d W J t N V N F a E l 3 T j I 3 Z C 9 I d z R V T V l H Q m p B e W N r S l R r N U 9 N R F k y c n V 0 a E V w R U d 4 Y 1 h G R U l s R T B O W F Y x Z G h H T H B m a n l a T W 4 w T k h S U W I x N j l W N 2 c 2 S W l J a U l n Q W 5 i b 2 V B Q k h S e T h U W T J C a H Q y N 2 J G d 0 l F R D B i V n J W N W l h b W l J M k 5 o Y k h q a D N E b V R O b m N P L 2 V Q Y 2 h r c 3 J v Z U p s W E J 4 O G N I U G o 0 K z J M U n B V N T B j d j J Y T E Z n d 2 V Q Q m h i d D I 2 d D B m R n Z n b 0 t D Q X Z 6 e H h 4 L 0 l 6 c z U r T H Y w T k d E Q U F B d 2 N P c k x S T m V u b z Z S b 3 d Z Z 1 E 4 L y 9 G R F l K c G Z M R V I w Z C 9 W e k d R R V J F U k Z R W n p v Q W h J b E p E U j B j S E R n N E 9 j S E J 3 U U g 1 K 1 B w S 1 N r c E N V b E l U U T B G R G 8 2 d X J D M 3 Q 0 Z U R n N E 9 z T G E y a G 8 0 T 1 k 5 b W E r U G o 0 c U 4 w d W x V c l J v R U V E d U x 1 N 1 k 5 a X d Z W E I w Z E h 6 Q k k 2 d G R o d z R k U W 1 G a E l R N G R P b 1 N K R X l m V 3 V K K 0 t Q N z l X c l Z y a H A 1 O S t x d G J 4 e G N Y R k d E M T Z O S j Q 4 Z V F J Q U d E R m l C S 1 p N b V Z M c E 1 i Z H U z V U p J U 0 F p d V h M b U N 0 T F E w N U 9 U a 3 d O a l l H R F k y T n V q V X F S U D Y 5 d T B M Y T J 2 c j Z y K 1 l w O H l m U H g r e H N i R 0 l p N H Z E T j k 5 O D g 4 e j l h V U 1 x b F F L Q V V o Q j E x N j V k M k x W c k Y w Y U 1 H S U h K a 3 l k R E x C Y S 9 r T E V R R V Q y T H N M Q X c 1 T 1 h s d 2 N 2 T D Y 3 b j F X V m h Z a U 0 4 K y t 3 d z l l d l R B a E F r V E V C U V V C R m R Y M X h w O V J 1 L 2 N 1 U l B 0 M n J W R H E x Y X R B Q U N Q S H o v R 2 t T T k h N R 0 R B Q U 5 q Y T J q N l g 4 V 1 p t W n V M U W 9 V T V l N V 0 p F c m N 4 c V R F N U 9 o b F F x a F l X R n h Y U H Z X M k h s e X B Y b z J M R W p 2 T D I 5 Y S s w Y z l I S m h B S W F J c U F x R 2 h v W m 8 y Y k l s V 3 J S b 2 d a U 1 V G Q 1 F s S m V I Q m d 3 Z E l T a 3 F D c n E 0 d W J H M X Q 0 Z U R n Q U J z Y k c 5 N j h h Y W 1 v c U F q M z c 5 L 0 g v Z n Y z Y 2 Z 6 N G N j e V p N K 2 U x d X Z n W U 9 I Q W d B Z 0 l D T U h q d z R F c m I z Y m x 6 Q j A y Y U 5 O R 3 F 6 N W l Z R 0 N R b E p j S E p 5 V W 5 y Y 1 p 3 K 2 Z W b 0 l 2 b F F s T X p N V D Y 5 Y X R R M G h J a U 1 x K 3 J L d 3 N a R 1 Z s S V M 0 d U R u d j M 3 c 1 d v V W F N d 2 J 0 e T R a N n F Q T k d u U 0 p N e W J O d y t Y T G w x Q 1 l H Q W c r d m J 0 V y t P K 3 R L V 2 5 w d 2 N B S 0 N r c E V i W j E 2 Z E l G e D Q 0 Z G c 1 K 2 Z I M j d l d k l t d n Z 2 b 0 t w c W F t d F Q 0 V 0 l x S 2 F L a X N y d z V Z d F c v R G 8 w U 0 4 0 Z U h p Z 2 Z 2 M z Z 6 N l Z m c 1 Z p T X B L U W t 0 R 2 p S Q W t W R l J k a T l l e m Z T M D l N e F o 4 N G N l S H A 2 V n F 1 d l h i d D J R V T l Q V H d q Q X B L Y W 1 Z d C s r Z m V q W X N h U G F B R X g y Z G p h d V h i d U d h O W V 1 U V U 5 U H I 4 c U h C V U Q 1 W j l 5 Z V B Y c 1 F I U j J O V m F 0 V 2 F i V 1 M 1 Y T F i d D V D V W x L U 3 k z Z E R R R U Q x N j l G R G F O b j M 2 Z E h o N G V H R E p r a V V h K 3 d z S U N L a n l u R U Q 1 e j d a Z n Y z N H E y N E 9 D Z 2 1 C a V l 2 S m F Y U U 5 S N V J p Q U l T T F N r a 2 d r Z 3 J X M U 5 h e X R y U 0 d U e V p D U 2 t v S U h E e D R n T 1 R r W j k r N 2 R n M W d z R m 9 J e H R y Y T J Y T k s 2 Z 2 4 3 O S t t S F V x R k V B e W x N K 3 N y S 3 l F Q l l X Q m o 4 L 1 B 4 U V h G K 0 9 I S D M 2 Q W s 1 T V R u S j J k N j N p a 3 o 4 Z V V L V k 1 x d l h n T U N R b k I x c T F i O G Z E a F E 1 d z h l Y k x L L 2 t R a U V l U n l P U U l D Q W p C O S t u U 3 R 4 M 0 g 0 O E d H d D J p V W 5 K M l B C Z 2 d Y N D k 5 O S 9 B U U F 1 T G k 1 N C s r M j M w Y l J w V X h n Y k d 5 T X p N e F B S M G R F N G R 1 d 1 l V b E 5 U c 1 h Q b l R q e D g r Q k Q v L 2 U 5 L 2 F 6 d 0 R y R z N i d H V q Y n R 5 O H V Y c n l J N H V M a U d 2 V l J Y W H A 2 Z W h D S l J F b 3 p Z R n h k W G J G K y 9 Y c D g 4 Y 1 V Y a U k 2 T 3 h 2 V H A w L 0 h i Y j c 5 e E p U U 2 l P c V J w O X F T Q 0 5 1 K 2 J y N U w 4 L 0 h 3 W U d o c H E z V j V I U n d l V E p r M 0 M 0 c 1 d M c 1 d Q S E R z e V l N Z U 8 1 a k V O W F Y x Z D R q N V J L c F Z p e l p n M l d M R m 1 D Y j c v O U Z q S 1 p E T D E 3 O T F Z N z l s b X p a a 0 V 1 b C t P W F g z N F J a a H B X c H J T M E Z J b U p p Y m g 5 K 3 p a d T M 3 N k 5 t S m d Z M 0 w x N 0 Y z S z V I S F o y Z H V q Y 3 V i U F E 5 c 3 F W S 3 h y N 2 F k U 2 9 F U n d k S F p H U W t J R E F 3 R U R Z M k 5 p b 2 J X Z G p Z d 0 0 3 T 3 p z Q V F I Q n d N U H o 4 L 0 Z U Y T J O b l p x U V J n Q U Z U N U d i Z D I 3 Z H B L O X l 2 b z Y r d X J E Y 0 J V b E p 1 Y m k y b l R w c 0 h F e E F R L y 9 2 a W p W a j l M Z X Z Y d z d v Q 0 l x Q V l V d 1 J a Y l c x d V V s W l V o T F M w T k R 4 N D h 3 T U 9 I R C 9 I Z 3 d R U G 8 2 T 2 p B M 0 5 3 Y 0 R S b z B R S U 1 H R F d C a F l m R k d w e W 9 a R 1 J r S k Z 6 O E F Z R z l 2 R H p j M 0 4 3 U n Q y e G J 6 N T g r S F R D Y k Q v d j M 3 c 1 h E a H d q b 2 M 1 W X N U R 3 h 1 T G h 3 O G Z h d D N l e W N r S m l Z b U p P S F h x R k Q 3 N j Z D T 3 R M c 3 B 1 M z c 2 T m 1 6 Z H Z R b G R Y R j J a b V p r a E p T V k h i c n F p b 0 N G O S s r U 1 g r L 2 Z k Z m l F U W l m U H p 4 e D N q b m 5 Y Z V V a c m M w Y X R R S T d 1 N 3 V l U G Z k Z D d G M j d W c W N P b l V L U V V G Q n N M T 3 p 3 L 3 Z 2 d j Y v V V g x V T N U d X F z W G J 0 V z Y 0 d l l a N 2 5 4 R W 9 s R T B O U F R R M U Z S R W V S e X V m Q W F 6 Y z N O O G V P U F A r S 3 J y N z Z D c T Z z c m d 5 O U V M d 0 d K U k l M K y 9 m d l g 5 V E J x M 2 J 4 N T h 4 Q W Z I N C t E Q n c 4 c W J i O T I 3 V n F s e D B t b F V q Z z V P Y 0 h T M H J M U 3 R 2 c j Y r b W p X c k p u V z Q 5 S F Q w M E 5 w Y V N r Q X d O V F V G S 3 R X c m N M d T N i d l J 2 W H Q z d G U z W H J G b U R l L 2 Z 1 W W N P R 0 R W c D l O d j M 0 N D Q 5 S V M w d E R h V 2 t w O V B Y M T R l e n N q U G J 0 M j J Q Y 3 V I R m 8 x Y W 9 W T E N 3 c 2 N P T E V D V 1 J r W k 1 E Y z N C e n o 1 O C 9 Y Y X R 5 V n B l a U 9 I R G t T a 3 l k U F Z 0 c W 0 r Q 3 d w S 1 N u Q m l C R W o w T G h 4 W T V Y a j V I S j V s Z G R 1 R l Q r V H d z T E N z S G p 4 W W l 4 Y X R F a G p h c G l Q a n c v R 2 p 4 K 3 Y 4 d G t K b E 5 j a G 5 E O S 9 Q b W J P b k l u M T Y 5 Z G o 5 d X p a b F o 2 Y l h r M E 1 3 Q k F S U F N N Z E h S M G g w T 0 x o N F l I M D l I V D g r K y s v U 0 V s S l F X e H N M R z d j d U F H e F d B e E x T M H V o b l p t W k d a Z T N C d E N 1 W F R 1 M G F k T U d V V k Z S a U l x S 3 F 1 d m h 2 T F J j W E Z 5 U W 1 K a U l 2 T H c 4 L 1 B Q U F A x V S t S U U 1 B Z j M 5 L 0 F F R H I x c T J S a 0 p D Z 3 N k M k 9 I V H R 3 O S s 1 Z E F N Q W 5 u M 3 l D N G N P S G E y e X J y N i t Q L y 8 3 M 3 Y 4 a k 5 6 Y 1 d s U z V m d 3 h 4 O S 9 v R W V Q S G 1 y V H F D d 3 R M Y X N j W T N X a 3 B h V l Y y Y W F z c k V 4 d H p a M 0 9 u V H N M T T V L a 1 V p b U t p b 3 B R W E Z 5 c 2 R M T m d h R 2 l J N z c 3 N z d v M E 9 s Q k s 5 V E N R U 0 N U N z c 3 T E 8 2 S G t h d G k 0 e U 1 o T D Y r d n N y M n V Y U G 5 h b l g 4 O X U z Y k s 5 M 3 Y 1 T 1 N r T n V X b U 1 2 L z g 4 d y 8 r K 2 V j Z n B X M z c 5 d T B E Q U d 6 Z X Z G b E l o U T B O R F V W d 2 N E Q 0 d E e C t P e G 8 w Y j Q 1 Z G Z m b E d h Z W J s b H l 4 W n M y Y k l G d 1 A 4 R l N O c T B h W U 9 P S F R 1 a V N a T W 1 j S F I w V k x r V 0 t p d 3 N 4 T 3 J W c S 9 I K y s r O W o z T G h 4 Q U F C d m I r O U t Q N X N x T T I z Y X R F c j N o N G V I S X o 4 L 1 g r M 3 N u c k t 5 c 2 1 x b G x n Y 0 h C M E 1 x b F N y T j R L b X V s a T F i d 3 N m S E I 4 Z U 9 I V U 9 m U G 4 z U X B r M m J H d m R G T H l j R 1 l J a U l u a U 9 S U 0 F S T F M w d m g 1 c k 9 r c E F T c H F h b D Q v U G d 4 V W x K U 2 h O V l d k S F Y x W V d s c E N U T X p N N W l i b T h Q T X p F e n R C Z G l i b 0 h I a n h v a U t p a 0 p X V m x a Z E Q r V 2 x a V 0 Z o Q V R j M 0 4 x e S 9 m a D B C Q V F G V k J t Q n l j b k p 3 K 3 Z S c E F P V l A y M k p p W X R T M n k 4 M 0 5 G Z k x Y M j d a d H E 5 V U Z y a 2 d r d 3 N 5 W k 1 6 R m h 3 Z 1 F V R l J Y a H p 6 L y 9 W U H V F Y 3 N l T 0 h V T E 5 s Y X B r W k d R Q W d N Y k F a S E Z 4 T V F Z T U d L Q l Z Y L 2 Z 2 M z F m W l Z q R z F U V j l m S D A r Z V B G R U p 3 Q U R s Z j Y v c D Z l b E l U M D l I e T V Z d E s x M 1 N t b 2 l v T n F t Y j B i R j M 3 M T Z F a G 9 i a X U r K y s w L 3 F h U V Y 5 Z k g x Z X Z Y d F d x Y l h w N k 9 2 N z Y 2 e S 8 w N 0 5 r V E x W c T B V T n Z H M 0 5 4 Y y t Q O X Q y N 1 p C S X B G Z z V N a V J B Q U F 2 T H k 5 a E p z b m F 0 V 3 Z S d l h 0 M 2 R P a l F B U U N F O T N Z d k x 5 O W h t e n J 4 O G Z H U X k r V n d j W E V S d H B t W m 1 j S F Y x V l d y M T F C Z E l T R W h N R E l 5 U X B j d V h W V D J s W m F X Y W g y Q U t T d 3 N 4 S V V M R i t E a D R Z R 2 N u Q n p r N U 9 R S S s z U j B k R 0 J s W m F Y M W 1 N Y U 9 I W X V U S j A 5 a T Y 5 Y X R X T E 5 t a m R i S D B h d U J B U m d p b 2 x x a 3 E 2 c 0 x P e n M 3 S W Y y b X N M Q V F L U 2 t w U 0 V s S l F W c G F t b E J 6 Q X l p L 1 N G S U V Z e F J m Y j B K U V J s S C 9 R O V B V N W Z q N G V K d z R j U U p S V V Z G N D l P Z 1 J p b 3 V M W V d w c W l s Y X R X b U h r e U p G S 0 Y y b W E z T G h 4 Q T N 2 M z d r V k 1 U Q X d L Q 2 d y U W 9 F R U R k T z N h R l d Q R 2 p J R 0 p p Y 2 x 6 U D M 3 V H B r M U N q b m 5 G N m N u c T B u T X F i d E 9 V W G l P V H l U Q m 8 w Q 0 J j d j M 0 Z H Q y N 2 R 3 d T N i d H l 0 O T N T Z E 9 u R U J S V V J G T V R F e n c x b H R 2 W W R X c V Z X c m J u V G x 6 Q m d V R k J R Q W c x T 2 p S a G 9 X R k J Y c j A 2 S U d n b 0 N D Y 0 9 Y T U d z M m J O M G h o c 3 l j L 1 B 4 O H l a T T l H e l o w O E 1 I e j R j U m t a R 1 N 2 d U x p b 3 F F a T N j L 1 A 3 O W 5 L b 0 N y b z Z P R E V 5 Z E 9 x R 3 h Y M U d 4 S 1 M w d U R Y Q z R I V U g 3 a m t K K 2 Z M d 1 J j M H R Q V G t a K 2 Z M e H l 6 Y W R N b X J R c 2 t F M U h k a U k r U H g r S E R o M 0 h 0 M m p X a 3 B L U k F J c E h B M m R r W m 8 w Y U 5 V c m 1 o O X Z I e G d i N i t Q Z z R k T 2 d S Z l g x O G N P M 1 l N R 1 J r W n N M R 3 h 3 Z W p S b z l V V 0 F v K 0 x p O E 9 C Q X d j U U h S M k 5 y S 3 d z R 0 J n W X d O W F Z G W U 1 I R D B h M 2 J 0 M 1 U 5 b i 9 r e U J H V m Z n W U 5 H b 1 R D d 2 t L T m 5 3 Z U Z o W V h D O T R v M m l 1 S z F G U 2 x x e T d W c j E 2 N W F z L 1 d h T m 0 y c V Z i d m s 1 R 1 Q 4 O W R k Z m F O b X l K V W F N R 0 Z G c D J 4 c z N i a U F o S V F G Z H U z W V Z n a k t 0 V 3 J V U 3 h y M T I 3 V m 8 w Y j k 0 Y 0 F 3 Y 0 9 C R k F l Y U J l S l J B Z 0 l D S U N E Z z R Q Y X o 0 e W N u Q n p z M k x F R E J n W U d h T j I 2 T l l E e V F y a m F q b C t k c V Z P b m F r e k J L a W d v d 0 x s e j U r R H Q 3 Y T B 5 b n R M U 1 V o U V h G d 3 N Q Q 0 t v U 0 d C a U k v U H g 4 W E x w M E N a Y 3 V Y V k x h W j J a b W h 2 M z c 5 M n M 5 W m p z N 0 8 3 U n Q y e G F S a 1 p G S V R F e F V t e D V G c n k 0 R 1 l J a U l Y a U I 5 Z l g w M G J O Z 1 F E U n M y Q k Z E K 0 F a K 1 p t Y W 4 w b F p 5 Y 3 J O V G U y T m d Z O W V y V m c 3 R 3 h z Z k J s W k d U M D J q e W R 2 M z c 5 T 2 d D b 3 Z k b m R 1 M 2 V 2 T U g y N W 9 2 V D B k S n c 1 Y 3 d i b n o 1 L 0 h s M T k r a W E 1 Z H U y c n M v O W l 4 W S 9 q c H A 1 K 0 V H M i 9 n L 3 k 0 e V Q 1 O C t q Z F d y V j h Q Z T N y N 1 d q b j h l N U h J N T N u c n J M Z n o 2 N j Y v S X p z N 0 d r U 0 5 I T k 9 h R 3 k r V n k 0 U W J n N 2 J m Z m h w N m V u d E x Z S z F M T X l E S T J O a 2 I 3 O X U y c k 5 h Y k 9 u V H N q S 0 N n S U p T V W x 1 S G 5 6 c G 5 D e H J M a G 9 W e n c x d k g 3 O U 9 w S 1 R r N 0 Z 6 N T A 0 Y 0 9 I Q U F J M G V P e E R 2 d n Z D U D g r e T B y S 3 h Q N j F Q U 2 t V U 3 d X V j N r e m 9 J N U 1 K c 1 A 0 O G V P V k F p O E t G V y t T a k l 5 T T B L Q k J B M W h a V 2 N I U z B o S l d W b F l 3 T m p h d T l 2 b U k 2 T V Z h c 0 d B Q k N n c 0 w w Y X B W S z d p N 3 V 5 T W p J d 0 5 o W V d G W X N t U U p W c X h Z Z 1 k 0 Z E 8 2 b 2 N z M 3 I x Y W t S R l J h R j k r L 1 o 0 L 1 B n e H J s e T V n a D k r K 0 F I R 3 h z W k t R U l Y v Z j M r c 1 g 3 O G V J c E V J S G g 0 Z T Z O e T V N O U x U M D N I b H l o V k V S R V N v c l N 0 U 0 h Z c F Y 4 Z z R m U H F 4 M X Z a d E h q e D d C d 0 1 D Z z F s S W x G U U h 5 d k x 5 O E t 0 d G V 1 S E F C Q U N y O S 9 L M 0 k z T n d j a 3 l a T n d x N W R 1 e k I r L 0 h p T j d h e X N y T E J n d 1 F J W U d o c m k 2 d F d y S 0 N n b 1 F I U j B 0 U E I 1 V l J Q U j B k R n d j M 0 5 U M l g 3 M j d G a 1 V G a G F x b l Z X c S t C a 2 9 V b l F y S T V m T G N l R E F B V G c 3 T z J Q U 3 B F b E s r e l p z M k Z D a m x Q U E 9 u V H N q T W p J U z U 4 K 2 Z a d 0 R t T m N N Q U R C R l J I W k p J S k x D e X N s S 2 F t b H B T V W 9 L c 3 J D e G t a b V l p S 3 l z T H V i b T V T R T V P U m x G U m t k S 3 h V c W x V Q 0 1 n W U d C a E F L c F Z D W D E 4 Z l V x b F U 2 Z X R s c m 1 r U k d C a U l l L 2 Z 1 Q V F E K z g 1 L y 9 x T 3 h Q V G s 2 R 1 J D S 0 J w N m N u d W 5 U c E F u d D d l M G d r R W 9 T S G g y U D c 5 d T B v T G k 3 R y 8 v N z N Q K 3 p a c z B k d F F P c j I 3 Z H M 0 Z V B B Z 2 1 q V n J o d m Z l Z X c r T 2 p v N 0 l 5 c 3 J D M z M v L 2 p l R G d Z S 1 N u c D J Q W n N t V l l 2 M z Y 5 M m x X c m 5 2 W D R w K z N Z c 1 F O Q W V X R H A y T E Z q U 3 R z c U k 1 Z k x v Y X V y a T d m Z m Z o d j c 5 K z l I Y 0 h B d 1 B 2 b m t F N 1 d y W m t S R V J D Q T V P U m t p a 1 V o N D h x a k o 3 Z H U z Q V F E T m 1 6 Z X Y 5 Z 1 Z p e F N l U 2 l Z b U p R Z 0 R t N m R X Z k 9 u Y n N p R z N i d G 1 I T G x p M z Q 1 N T k v c 0 d Y T E Z n U U V C R 0 R h d E d u b z J y V 3 J V b U J F M D c 5 V n N W a X M x W k t r N m 8 1 c j J y U X B i R 3 h z W U d a b U J n c 0 x D N G p G W X Z q N S t j S F I w U k Z M b H k 2 R m x a W F Z H e k h U a k 9 o M U 5 I V G 9 V Q X d a T W d U M T Z 0 V V R 0 Z 1 V F Q k d E d D J y W H c 4 L 0 5 U Q 2 N B V U Z o Y m k w Y U 5 I M k x K b G l 6 R H J j d X Z X c m Z E M T l j W E J n d 2 V G Q U V 4 c 2 J D e l d y M T h Q W T J O a n J G e T V V a W 4 5 S l R r N U d Y U G 1 6 T U c r Z m Z 2 Z z R l R l I 3 Z U M x Z 3 F L K 2 p T S U F V M V c 5 b T h M Q 1 F 0 e T l l e G V s c G F W Y U Z U d C 9 l a 1 p o e G R Y Z k 5 E R X h N W U Z Z T E 5 Z c U p m a k d q U n N B e W o 4 L 3 R E V n k 1 R W k 4 K y s 2 N 0 t D Z 2 9 V U H R n U U N 3 V 0 t 4 V k J 2 M 2 p 4 b 2 t w e D R w c F N O O H R U V V Z z c 0 9 6 d G J a W i 9 p W V Z o S 1 N n c X l z N 0 1 y b l o x N T Z 0 U X B Q S H o 0 R U l z W E w x Y j Z O M W R j W E l 5 V W x K U W F G Y W R Y c E l E R n h z W l c r M W g 2 d V R F Q V E w V D B r d E h W M V Z V S n l n R G x n W m 0 4 d k R 6 a z V 1 W X F m Y V d r c E t D d 3 N G R G p M Q W R k W F Y w a E d D T V d p N k d q b 3 l O O H F m d S t 0 c 2 5 s Y 3 F T b X B 1 T D Q 4 Z V B Z c z J j U E F L Q l R w M D V x T D F C Y X R H a U J V Y U 5 H S 2 E y Z 0 J K V F h q U k d M e G Z q M T E x K 1 J s W l d G S z F l d X F D M T Z k K z N h T l h U c D B n V m Z m L z I x M G 1 0 e m Q z Z E h 2 W H I x Y 1 B q d 1 l k e T V j d 2 N o S V N G c U M v Q T k 2 L 0 Z Q V T d 5 T 2 l t a z R U N y s y e W d 3 W U 1 B Q i 8 v d m t u Q 2 d z T G N l c l V L Z U V K Y W t X S z R y d n Q y c l d y c 2 0 v R l J X Z D F j d E 1 W e k 1 6 T W h Q O S 8 4 d V N K M m p h b H B h V k N r S E h C Z 2 d V W U 5 H Z 1 E x c T V k a T h U R V J D R S 9 2 d U l T M U x X e D V P Y X l a Y 3 V V d n M v T 3 p v Y W Z u e D l r T W h r Y 0 h S M l Y 5 d V h s N W V I N D h l T V l P S E F n b C 8 4 a 3 F t T V Y w M 0 l x c X J p Q 2 p L S k l h M F Z l W G w 3 Q y s 0 d z Z V N m R P V m Z y N 0 h q e D R N S H g 5 Z l J F Z k h 5 O X M 4 L 1 B 6 Z z F 3 d X g w Y 2 Z m Y V J T Z T h U T 3 p n N F R K M D d F c W x X c m N Q V G 8 w U m 9 I W U t v c k l T R U J w Y V d s c 0 x L e X d y Q m h 3 e l M y O C 9 m M 3 g r U E h q N V U r W n h J U 0 V 2 R E p K N T l V Z V k 2 V E o w L 0 M z T n d j N m V u c F Z i W j k 4 T 0 F C Z 0 1 v L 3 d 4 N C 9 m Z 3 h m W D E 5 W V d W b k I y O X R i S 2 U x Y W s 4 e k 1 U R m h Z V 0 V B c W x l T F R U e i 9 G c D U 5 K 1 d t b j d I M z c 0 Q V l H Q m d U V m F J V y 9 r e U p F N G Z m b z A x c X h a Z z I z Y n R p b j l 1 M U F V T H B i T D V Z a U 9 q b G E 3 U k R W U S 9 o b T J i Z H M y T 0 R r N X F h U 2 x S V V J F b 0 x p N E d K M D Z k Y X I y M k J R L 1 Y 4 W F B t V j R m R E 1 B U U V i M G l k S F Y x V W I 5 K 2 Z k U 3 Z Y M T l s b j F 3 d V I w b E p D W X F L a W p S K 0 Z S Y 1 h R e W F U b 2 F T a 0 J E S 1 p E R 1 Z s W l N n c k t 4 U C t Y L 0 h m W j Z u Q m 9 Z b W Z u N T l R R T Z V a W l V U 0 N k O T k 5 R n h N b l R s U T d B N k 9 5 W X J P S 2 x C d 0 F 1 S F B u a n R v Q W p G U X F 4 W n c 1 Y z l R R 2 x p W k 5 t b 1 R B d 0 V B V U Z o W n F E S 0 E 4 N i 9 I U G 0 1 M m R I Z H E z Y j Q v d z h I Q U V C Q V N v Q k d C U 1 V s S V F H a G 9 L b 0 x 6 b V F G V V V V N n h y c 3 V 4 e X h X T 2 V u c D B G Q U Z l d l h z V z M z M z Z M W W N P R 1 l j a V F J V E E y T m 9 h Y m 1 4 d C s v Z l Z Y b k Q x N 0 Z y M T Y 5 U U l B b 2 U 2 S 2 5 w N 2 V D d 2 t B b X B p W V F D U V N x W D N D d T I z Y k 5 2 a j c r e U 1 t S m d a Z m Z m W F Z N N T l y O W V y V n o 5 d 0 g w Y 3 N n U H o 4 Z l l X R m h p S S t Q V n p 0 Y l F K M n V Y Y n V x M 0 p C V 2 g 2 Y T B u S 2 R u W E N R a 2 l I Y k N 3 Q U F B S U F C S l J F R l V K T 0 R H a l J 0 N D h P Q U I v d j M z W C t F b X Y 3 Q 3 d V R z J m V D l j V H N i U z B o R V F p V V V x N 1 V S U X U 3 O W 1 6 c D l x e E t Z S X V 0 M j d k c X N Z c m V q Y V B I a j B D Q U x p N n V 1 T G R k O S 9 W M k 8 3 V X F W T 1 F T c V Z L c 3 p J d E x T M 3 g 4 Y 2 N m Q z k r Z l B Y c 1 d z Y k d 4 U 3 R z V W J H e H N 0 Q X F V N U 9 U a 1 F D S 1 J L Q V V 0 W W 1 O a m N m W H F W V 0 h X U m t C Q U F Q V D E 5 Z k h C Q n g r Z 3 N M Q V F F e V p N c V B x R k F 2 a i s r K y 9 S c m w w N 3 B X M y 8 v U E 1 Q V H A 0 O G l V O C 8 v V l F s Z U Y 1 V F l y R V l r e V p O d 2 h k Z m Z J S E F 3 R U N s e j g z S X l F Z 1 l H Q m p B M X R Z V 2 x 5 N W Q w a G l B M m I x N 0 4 x S l R V e k Y x N m x R c 1 d M Q U F I V H A w d 0 p n e F l 3 Q 1 U x M k 9 y V j Y 5 Z W p R S X d p b G x k R l l 2 N T B 1 d U J B U m d p b 3 R l Q V N D U 0 N u c D R l O V B U M G x L W m k x O F N w V T Z l Z T A 2 Z 3 F w N i t 2 a n h V c l Z n a X B L O X J L e j g v S H c 0 Y 1 B s W j R L Y W N w W G Q z Z D N W e H V 3 Q X N x W E h X N 2 J 0 a T F D U T B P V m 5 u d y t 6 K 0 5 y d z Z C Q m d 4 Q W V I b z d F e E V S Y 3 Y z N W R L Y T g 5 S U N B Q W N y a 2 N s c G F X Y W x k M G V K c W V u a D V L U z B 1 R l F y e l Z V Z k h t U m w w c V Z G U l V G S j Q 4 Z V l M d D I 3 Z G o v L z c 5 R 0 R a c 0 d O N T k 5 M T B Z R 1 J r S n d S Z m c v M z U z V H h m b n J j c m 5 u M y t P M 0 5 4 Y 3 B X M 3 F s c U h l d W 5 X c j B 2 Y 2 l r U W d t S m l i S X p z N U d Y b D Z l Y 0 4 3 N C t I Z 2 N P W E l F S X B F S W 8 w Z V B y d F p Z T k h G d 2 N I Z 3 U v V 2 l E V D B t c H R 0 e S t m U n N u V D U 2 R V R D Y U R y Y T B 0 b W p a d H F 0 V U t a O D k 2 a z F 4 V l d r N V d W a G F X T F Z 1 R z Z P a G 9 T S 1 Z T T k d 6 W U V E W T J O d W p R b 1 F P U 2 t w T F V 6 Z 3 F W U 0 N S c W c v M F N p U V N s c G F Y Q z k w K 2 V Q S U d 1 c n E 3 R 1 d s Q 0 t C e F h h M U V w N V h o U X B Q e F Z Y Z F Z N b k x 5 O V A 1 V H J B M U 5 S V U t X a V R u S n l N M k 5 o W X R Z R 2 N o Z z B i N H N T S k U 1 R E p a S l V H e G V W e X V V c m E 2 T D U 5 K z N E K y 9 I b m g 1 e l o w N k Z C T W 1 U S U Z F b 2 x F K 0 p 5 W k 1 t V 0 t 4 a G s 4 Y 1 h G e G 1 E b H p w d H A 5 d D I 3 Z F F u a D R 1 T W J Q a X R U V V Z M W G J G U S t 2 T k 9 u V X F S T k 1 U V T F 4 L 3 Z 4 N U l R Q l R X b H F L O F B C d 3 R H N 2 R H c z d P e m p o e T V B a G 1 6 S m l o a 3 V v Y 0 Z 4 Z U h m Z n Y y Q 2 N I R z B O Q l F i T n U y R G V u c D Z S Z z Z k Q 2 d 1 W H J 5 S W t T T k h h c F d p c k l t b T J j M z A 2 b U l B a G 9 p S W F s M i 9 m d j B 3 Y X R R b 3 l H U X l 4 T V h G W W V 2 V 3 J V a E x T O E 9 T S l V 2 d z Q 0 O C 9 W c n J D U V d K a U l v S 0 N n b k R q e G c z Y 3 U z Z F A 3 Z E 5 Y V G J u d H R y Y T J s W T d M M n R v Y U F E V G 1 1 e i 9 y O G J X a F M 1 Y 3 V z T E t 5 U W 1 w c U t v N G N P U 0 l F W U V w T F M 0 V z Z N d j M 3 O T l k c U 5 v b U p p U W 5 5 O C 9 P M V h 1 V 2 h v b 3 E v a D R y c F N B b 1 R K a 3 h B N z k 2 O X N X d l h M c H c r Z l J w L y 9 Q R U h E a D g r a k h u e j V p a 1 Z i W H o 4 K 0 R H Q T h w V 1 Z x d V B o d z R k c V U 1 L 1 V M V V A 5 T k R N e k 0 y U m 5 a K 1 B 4 N D h k b z B x U U p T a 3 R M c 1 h i d F d w U 1 Z s V 0 h n d 0 l I U G J i b F R 4 Z X B P T D h L R k N 4 Z H c 4 Z U x G R j N Z K 2 V q T m t a R 1 R n N H N X T G N I V j F S W j g r Z l d v M F c 2 N j J y R j I 3 R n R I U j B S Z y 9 m a n h H a n g 2 d F Z O a G I z W X p M N m p B d 0 1 F Q k 9 U Z z R L Q 2 d y V X Z t Y k Z l M C 9 G R 2 F N a W t V a m p a M U h G N E U 1 T n l P V n k 0 Z S 9 i d z h P a j B y Y T V 1 Y m x v M E t C Q m p j L 1 Z 0 R 2 x U S E Q x N k Z I Z n U z S 2 w w d F Q w a k l 5 T T h l Z k l F e G N Y R l F r Q 3 V a O C t l O F B I e F F l Z k 9 u Z E d 2 W H o 5 W V d G a W 9 C Q j h x U z N l d X J H Y m R y V n U z M E t C Q k E 2 V m x z Q 3 R T e k R w N W 1 v d U x D e l p z M k t D e F g 1 R k l o T 2 J O b S t Q T 2 5 U d k N 0 a k 5 u e n V E S m t 5 Z n c 5 U F N F c z d N e m Z I M T l F U m d Z a U F F R E J p Z 2 R l L z M 2 Z F J n Y U d 1 S 3 p 6 e j Z E V 0 N 6 R z N M b H p Z V 0 p p Z 2 o v L y 9 C T 2 5 U N S t H V k N y R k 8 r K z h v L 0 h j b G F u c H d 3 b D Y r V E V B U T B S R X R j N 0 l 5 R W p J W j N a M G R F V H I x c T B 4 Y m R v M F B I b n l C Q 3 R X c k 1 D b V R a d l V G d E h k d U h F a k R o d z R J R H d C a 2 t x b G N I S n l F c G I y c n V v a X U 2 c W 5 U b 3 F M U F U w W H p j O T Z m R z N R M G R G Q i 8 v N z l z V 1 B I R H B 3 O W V 4 Y W Z m d m 9 w V E V 4 T W N P Y k 1 H V 1 J s W l V F c 0 Z t d T F t Z 1 p R L 2 l U M T B h T k h 1 S G 5 6 W n J Y S G 9 T a m d x K 2 h I S F V k S F J 5 e G F 0 Q W p 2 d n Z z d U 5 t e l l n T n U z Y j Z 1 c 2 R x V W 9 k R m p U R 3 d a T m V m O U R o d z d W K 0 h U Y T B 0 S V N T V W x K d U h m d k h w b z B h W U o x N j l Z a E x p N E 9 0 c m E y Y X F m a 0 U 3 M n B F a E l T N E 9 y c X F s V k s 0 N H Q y K 2 Z K b F N D U V N q Q n M z V H V u R 3 Z l S 0 5 k R T I x Y U 5 F Q 1 l X R m h 1 S G p 4 b 3 R y M D B p d F h y Z 0 N B M G d 4 T 1 k y T m o 1 T 1 R r S U N N a l F 5 b E l r S l N V V k d V Q X B x c F p E c U d o b 1 V o T l R Z V z F 0 Y l h h M V h 3 V V p E S V o 4 d k x 5 W U d K a V V t b C 9 s V k V z S T M z d D J y V k t B e k I y Z G 5 a N D h 1 U U p I a j E 2 S k t 6 c z Z P M 3 R Y V 1 g v V 1 Z s W k d n U G x p b 0 Q 4 M C 9 M e T h o Q W J H M X R w U 3 R 1 a V J Z d l V i d G Z t W j V H Y m 1 5 d j h q c 3 J L e X J C d j N 6 N l l t c H J D M D l N V F V x a 1 V y c T Z 1 M k x 0 M 0 w z e D h m S l J t Z n c w W U 1 B Q 0 9 q b z V L Z G R R K y 9 2 a G p a R 1 J r S U N n b 0 N G T 2 1 U S 2 x 4 V 3 J j a U R h e X F C M E g w N m 1 F Q W h v a U l Y a m d i R 3 h 0 T W 5 6 N G R L M W F z d 1 A z N z k r S G 4 1 N m V T O W h F U U V J Q y 8 v d m 9 M U V B r T W 1 u Z m V l U W N O R 3 p a V W 1 q N y t y R T g 1 R m J N N G F w c T I 5 Y X p I M T F U L y 9 2 M 3 h 4 e D k v b 0 x p N E d D Z F B u c 1 E 3 N z d 5 R G 8 w Z V B B a W l 2 d T Z E d G J K S z J i Z H Z p L 1 B u e n l N c k t V a 2 x u c W t w W V d C a U E 4 b 3 R i Z F V 1 S V Y r V G k 0 b 0 t m Z n Z v S k R 4 N D h F R 1 l O S 1 N p b T F W Z l Z 4 L 0 9 r d U Z p K 2 M r Y 0 9 N a k 1 6 Y 2 Z U b 1 V V Z 2 t F a X h j d V B D b G V z S l B W T m Z r Y 2 p u N j l P b F Q x O E 5 R U z F k W E Y w V k Z S V W h N V E J T Q 3 d Q b j U r V m k v Z n Y w e j l 6 M T g r S E N F a F l W a D Q 4 Y U 5 j S E p 5 V W 5 w L y t 2 Z m Z m N 0 Z s e X h a S U p C S 2 w y U T J 1 c n E 2 S W l J a k F v V U 9 I a E Z U S T B 0 S l N i T j Y 4 d W R K e k d S Z 1 l v S 0 N n U U 9 O S 0 9 6 S 1 p E T n U y Y l F N Q W p C Z 3 h v d E l W N j l U T n p L a 0 9 1 V n d P S n l j b l d G d G I 0 O X k 1 Y 3 h n e F l v U 3 d M e k l 5 R X J 0 M j d j S W 5 u M 3 d D R n h j W E 5 H L 2 V I S E Z 4 Y 1 l p T G l 4 T U N N T n J 3 O W Z X R n I 2 O X Z 0 Y 1 o x K 3 Z S c G x K Y V d J a X d z R E N r c E t X b 0 Q 5 b D V l W H R Y c T g v R G h 3 N G l J a U V C b V p p W m l Z M l B 4 M W x 0 d k N k c 1 R F e E 1 4 Z W Z K a 2 9 i N 0 5 5 S k V q O G M w M z M r Q 1 B Q L z d B a H g 5 K 0 t Q U 2 h y N i t 2 V X Q 4 b E l T R U J G e T l l U k t 0 V 3 J U Q j g r S E N W O C t y c j Y 2 d D k 0 U F E w e F l N U n h X c E k 5 U H B n Q U l h S W l P c U V s N W N Y R G g 4 K 2 p K a V l H U G o 2 K 3 F K d j M 3 N U t n W U 1 q U j Q 0 Q U F O e m M z R E I 3 O W 1 5 V j Q 1 K 3 U v N k d P c H R W N U Z C U 3 p P Q m 8 x Y W x R c n g 5 Y 1 d j M 0 5 6 Z E 9 2 V 0 R T R W h J U W d N R E V T U E h q M F F I U j B O U U x 2 a X V 3 c T l l L 2 Z H b G k x Y l V G U l V o R C 8 v L 0 Z Q c k F F e E d S Z 2 J P b k R r R G 9 M d 1 l z b U k 2 K 2 V Q S G p 6 R m 5 6 c H h x d l J i R m F o d U h E e C 9 X Y W h X T H V Y U G 5 3 d D N k d l Z y b m V K c U 5 q U T J B O G 5 w S G l 2 T i 8 5 d G x u d k 5 B b G V r c T l l d l Z l M n F C a z c 5 N j l j Z m p 3 W W N 5 W U 1 R T m R 1 M 2 F G c n E 0 d X d z U E Q w Y U Z E Q j Z H S W J r M j F i O T h l N z c v L 1 B u Y n U z S W x Q U C 8 w V U h o N G V z T G E y U m t a R 0 J p S W l J a U N U e V R C N z l t d z R P V G t K e H d 3 Z l B o d 1 J F U k h 3 O W Z W R m J H d 3 M 3 T 3 p z R U J V V k J R Y 0 h C K 2 p y N j Z z d E N n d 0 F M V n U y U k V S R U J C W X N X S U F H R F J w Z z Z k S 2 x T d n Q z N 2 R x R k 8 z Z n V 3 T k h S V V N V R j V t b U s 5 e k 5 O Y V R w Q S t Z c U t p b m 9 z Q n c 4 Z U Z H c X F Q W G p 3 Q U c 1 d W J s a T R j Q 0 c 4 d m I y e F o 4 O G U z T D U 5 V z V n R m M r L 2 V Q V V J G U l F r c j E z W H I x Z z J I R G g x Q 2 F H Z 2 8 r d m J 0 V y 9 r U H R J S 3 B V N m V x R F V 3 Q T V V V j h Q L y 8 4 Y z Z W d H B h V 2 w y T D k v U C t 6 c z d G Q l l X S W h s e T V a a D F h c F Z h b X V Q V l l l a m 9 5 U D g v U H d n a 1 V q U X I x O C 9 U S j Q 4 R 2 Z I e D h k a T h l V E 1 h T m 1 5 b 0 Z G e D c 2 N j I z M E t w V k s v a j Y r c U p W c T F Z c X k 1 c 3 I z T H g 1 R T R z V 0 x Z S 0 J n U U d X T E Z t a U 5 x V k t j V z F U R m N W R G p t Y 3 B a R T B 2 S j g y S m R r U k V S T F Z z e X B R c E F J Q 0 N n Z 0 w 4 L 3 Z 2 d l N 2 d n U z Y n N I Q U J y c m N W e T l l c l h L L 3 E 5 Z X Z h b 3 h Q Z W p t e l p 0 Q z R k S z J i Z H Z X e X Z H Y V Z I e U N X V l p X V n E x a k Z S U 0 J s a n Q z N 2 1 E M z d 0 M E F B S H Q 3 K 3 l y c k E x U m t h b W 9 x W E 5 D Z l A z O G V w M C t m c n Z J W X V W e U 9 u M z c 2 Q 1 V W R l J a Q k l K R X A x V G 1 R e U d S N C 9 m b H l 0 T D h X M D d 5 Z F B u b W p W W H R O T l R I V W 8 w d U Z T V T F O U l Z s Y U d r U 0 5 I S 3 F W d G x a U 1 V Q U E 0 1 a U Y 0 S E w y d n d C U 2 k v a 1 I 4 O W V q U k 1 U R X h 3 N 3 R 3 N V J F V k Z Z Z k R n d 2 R V T 0 F t c 3 l m d n g 0 c k Z 5 N U V 1 M 2 J 0 O G Z O b X p k e C 9 Q a H g z T H g 1 R T k y N 2 Q 4 Y 3 Z 2 L 3 l p R W 5 U b z F L a 1 R G a T l l a k 1 h T k d 5 T W 1 K Z 2 F Y T G w x Q 3 A w N m Q 4 T V V Y W D F S N m 5 1 b l R w O F B G e F F W S l N V a 3 F 4 Y l J Q b l R x R l B Y d j J R R T l Q R H d z W E x x e H k 1 b 1 N p V H N 6 V E J j Q T N i Z H F F M m J O b l k 4 e V l N U m d 3 W U F D Q 2 d v S U F B Q n M y Y k 1 E e D Q 4 Z V J u c D Z P c G s y Y k N y T T V o Z 3 d a Q X F s V W l w O S 8 v b G w 0 a j c 1 M T Z 4 W j B k S F N F M l V i d T d 1 N n d 0 N 2 Z I e F l z W H R W N F p x e W I y N 3 Q y T D V P U m t q Q j g v S G d z V 0 x F Q k N R Z 0 k r K y t 3 e l h M d D I 3 W m 4 2 O W Z E d 3 d N N m R P N 0 Y x N j F i T W 5 q M G J 1 Y m 0 1 K 1 B M T E x 5 R V N p Y k I 0 O F d L V k Z P U T V j K 1 p B S 3 B Y a W 0 y K y t V W H Y 5 R V J 3 Y 2 p M b H o 1 M E p I U n d j L y 9 Q Q k R w V U V 3 Q m N V S 1 I w O E h h b E p U V X h F Z U h n N W 5 a M m V W V m I v b z F j Y 1 p N R V J F V k d l Y U 4 y K 0 9 Y c j E 2 N G Z U c D B 3 Z 0 t D c 0 t R S V V P R W l 3 M 0 Z D a j B W Y T Q w b z V P V G t Z T X V X T F Z Y M m 4 1 c W F p b D I 3 Z H V H R E R 6 N V E y b D V j W E l 4 M T Y 5 W U J L S y 9 6 O H Z i Y m I 5 Z k s 4 W n B V Z k h M M y t Q S G p H d V Y 0 d T d 1 N 3 c 5 S F J F Z m Z 2 M z h m e D Q 4 Y 0 J B Q U 1 I R H F 4 M G V y b z Z F e W R P e E 9 Y T G w z S C 8 v b j E 4 L y 8 z M 0 t D c 3 I w N 2 l r Z G 4 1 K 1 B 0 Y X N X W U 5 M b H k 0 Q k t M O U J V Y 3 d t Q W N v R E c 5 c k 1 Z Z 0 h L V T Q v b X p w M k x r c E l T V E o 4 K 0 h V T 0 d E S 2 5 X d U d z c U x T M E 5 C d z h l R k w 3 M z l 2 Y k c 1 T W 1 U b G R x T U d 6 Y 0 8 z Y n A x d z R 3 W k 0 x N 0 l t S W h l V m k 5 a W F Y a D F 0 S G t m a 1 V n a 2 1 E a H h v c 3 J L W j V x T 3 I 2 e F B U Y k 1 T M n J k d k x 5 d z V y W T F l d l h v c H J m S l d W Z j l B Z W J C R V h a S F l R N G N P W W N P R 0 R k R F I w Y 0 d p U l l 0 V T Z y R X N X N 1 l N U l V W R k 1 E Y z N o N U d S R V R J e k 0 0 W E N y O T I 3 Z D F k c W 0 1 Y V d K d F J x N m R h d E d 4 d 2 R I Z U h n N E F B S E J 3 Y z B h T k J B N V h Q R D N O d 2 N r e V p O d 2 9 Z T k c 3 Q m t 5 U k t N R 2 p W S 0 t N Y X N y N j h Q b 1 B 4 Q n d v Y 2 Z m b 2 p s e T V m R H o 4 O F B r e V p O U W 0 1 d U x u U j F k W k d T a 2 d K Q W Z S M j F Y M y 8 5 R m I v K y t x d k d u M G R G N T g r Z n g 4 N m R P O U c 2 Z F d 0 N G U z d E R K Q k p o K 2 Z M b C t Q N z c 3 e k Y z N 2 x 6 W T J k a 0 p B Z l B m Z i 8 4 Z E 9 q b z Z 3 b X V S e S t X U X l X U W 9 L U 2 x C U 1 V r S i t 2 Z n Z y N 0 d t e m U z Y n Q v S G x s M T h p S X l N R F g z L z l 0 Z H F V V 0 F j S E J 5 e G N 1 Q k J M b H k 3 R m 9 r V 0 w 4 T U V I S C t D O T k 5 N U R Y b D R l T m 0 z Y W h P U E h q O F B l M 2 g 3 T G x 5 K 3 Z k Q V c 4 a l J z M 0 l q M D l I V k t w R k F r S k N R Q 2 c 5 R G t L b E F l Z H l z c k t s T k t k N l B Y Q k F B d 1 J F Z F d w U 1 p N b T R k e T V j e W d 0 T G N Y N j l l d n g 4 O D g v U X l R U 2 9 X M 2 J 0 c m g 0 O F N K a V l t S 3 d j d V Z L R E J r e U J B W U d C c m g x N n h a M j c 5 N n R W U T Y x c 2 J F e C 9 2 a m p E e n g 2 O U F q O S t 2 V k Q v Z n I x Y 2 Z m d V h l e l p z M G U 0 O E J r M W F w U l N B Y j N u Z W J 3 b W p S c z N G d j c v O T k 5 L 3 g 5 a X h Z N U d V b E t R e D h L S E p v R U d E a E F 0 M 1 B U M j l h Z 2 V D Z 1 B M Q 3 h z d V h M O G U 4 Z W Z P U W t w S 0 M 3 N z c 3 R H N l T 0 h Z T 1 B q d z h h T l d v R X F W U 0 t 6 T X h N U k V a R z R 2 a n g 0 O E t L U 1 g z N j l L b n h j c z F Y c j E 3 R j B x V k x o U X Z u c l Z 1 M z R 2 N z k r e G c 4 Z U h D M W F n b F V W M 1 I w T k w 3 N T V o d G t a b V l L M j U 0 d T F K d V p t W W 1 N a k F 5 Y 1 B Y d V d B U m d p c W h O M z d 0 e k J 4 b z B i W V d C Z 2 d N V 0 x G N n Z V R 1 F I S z M 3 d l B u e i t 2 T k l 2 U z F 0 W V c w N l p O Z z Z X b H B W T G J S W X N X V l R z N F A y e l l N T 1 R r N U d E M z d 0 M E l E d z h I Q U p W Z 2 w 2 Z W 5 K N E t E Z z N I Z 3 d B S D A 3 Z H N Y N T g 2 Z H c 5 Y X R X d 0 d V Q j J q Y X R H b W o w d S 9 v M G F Q a D Q r T 2 o 5 c H d K Q 1 F u N D l 0 d H Z o Z S 8 z N 0 5 r R E V 4 T V R M R n k 0 V U J o L y s v Y n R z W D M 3 Z H B 3 N G N R S 2 h v Y U c 0 Z i 8 4 K 2 p J M k 5 j Z k R n U V p T V W x L Z 3 R h S 3 l q b z R O S m t 5 Y X B Q Z W Z 0 M j d l R j k v b 3 Z 2 L 3 h T Y V p X K 3 A z W H I x Z z B M R n k 3 R T k 5 O S 9 M O V F 2 d T N 6 N U 1 r N m N P S U d l U F h 0 a T F x e F p W Z G F F e T g v U E Y y Y W I 2 d W p v d 0 4 z Z F h X a z J W W H g 4 U E k 0 Z V B Z c m V 2 W H V q Y y t m T 2 x m W k Z y e V l H W U l p S X F F N 1 o y T m h n N k 5 D a D h Q U H p R M X h j S E U 2 Z E 9 n V W Z I e D l N b W p R S l V W R l J 5 T X Z M U T F C U W t E Q m x H a W d 2 L 0 x w N j l X c D g 5 T k Z I b G Z i d D Q r T 0 R C d z h l c U J 5 d j B M d D N i N H d m U D c 3 V 2 p 0 Z W t Z O G V P Y U 5 D Z 0 F W S l N V a E F T R W 9 L U W t C Q 2 h 2 K 3 J 3 O G Z F U m F y a j A 2 d F d y e H N X Q T d l e n N z R 2 J O R 3 F 4 Z X Z S b 1 J F U k d J a k l 4 R V p H U 2 s y c m F H a G 9 Z W U 4 y N W N s Y 1 V n M W N u T H k 4 U H U z Y n Z 4 M T E 5 L 1 F T N l h 3 O T N k S F E 0 T 0 R q a D U 4 a V Q 4 L 2 Y z a D c r O F B k M 2 Q z R E J v M E N O M j d k M z l 1 V D k v e j g v T 3 h m Z n Q y K 1 B 2 N 2 8 2 e X N E R V p H U n Z q d 3 d 3 K 3 h l Z k 5 t a E l h R 0 t 0 V T V V S 3 p P b 1 d s b E p 5 S 2 k y d G F r U 1 J N c 1 h y d 1 l M a T R 1 S 3 J N a k Z P Y l B u N C 8 1 O C t l a n F L Z 0 l K U 1 V s M E 5 I U j B W Z 1 h w Y n J 2 M V F y d n Y v O C t Q R D A 5 R V I 0 Z U R o c 2 J H N V d a T l F B d 2 I 5 N D h 6 S n c 1 R X l 0 V 3 J N Q z h l Z k 1 n b F V v a G w 4 d l J v a 1 V M c F J S a W l V U U N i M j l 2 d E d u V E J v N k 9 q b X J Q S n h h T D R l M 3 R M Y V R 2 V E o 4 K 0 h i c T Z 1 a W 9 Q T 1 F 3 T k R U R n M y R E F N R 3 p a T X B R K z V Y S T Z 5 c 2 p J a E V L T 2 p v N k 9 V N G 1 O c 2 J L d 1 V v S E p 4 Y 2 N H S U V T U F F y V n M z c m R K O W V 2 W H F C W H Q 3 Z X p n N k 9 r S W t F c 0 h M e X d 0 T m 1 q V F J 1 a G J j N 0 5 t e k 1 Y d j J i T W p s Y 3 B Y Z l M w R k J B Y j c 3 N 2 p z N E 9 6 d G o x c X h a V 3 Z W S H J 4 N E d Z S W l J c U 0 2 T k h U c 1 d K M D Z j R U Z L T G V 2 V G 9 n V W F O R 2 1 I R G h n M 1 l 1 W E 1 u c m w 2 O W l x e X N M S m l h b X F K a n g 0 N l l N R 0 d D V n N z V 2 k 4 V m l M R n U y R E g v K y t T Y 0 N B d 0 9 S b k p 3 T W Z Y M T l 1 T H E 2 W X V E Q W d m R D A 5 S 3 p W N H p Y U j A 5 U E R 5 c F V y c 1 g 3 O W V z V E V 4 Q W d Y c T l W b G J H d 0 1 M e T h 2 S E Q 5 K 0 h B T U h E c X p S V 0 J T c 3 J L e X d j d V Z L U k V S R T R K O S 8 v a 0 Z N V E F 3 e U 1 q S 0 V t a X M 2 T 2 p x W U 1 t V U t 2 T D I 5 c T c z Q 1 J u c D Z P Z 0 l D Q X V E d j c 0 K 2 N u Q n l J U k N J T U h 6 N G N I M z M w a 1 p C R 0 V C Q V F n T U 9 I R H d 2 Q k h 3 c 0 x D d 3 d a T W d R R E J n e W 9 k Q m x S V F U 5 U 0 Z X S m l Z c k I 4 K 1 h L a E 9 H V 2 J O b T N 3 M y 8 v K 0 Y 5 Y l c x a 2 h Q V D R l d n J 5 O V d y V n F G b j M v K 0 d R W U d C c 0 x N S n V i Z E U x R m Q 2 d G 1 6 c D F i d H B G S 3 B z R n B Q Y l d q V X F G R 2 x 3 U V V q S X l P b G x a N D B y V 2 l u c T Z 1 T E J R c 1 d W S G 9 1 T 3 p z N 3 B U W T E r V n d V a V V T V k J 1 L 0 h q a D J M c 1 d Q S E t t M V R s O F p X b W F k V G 1 X c F N p R j l k V U 1 6 Q X d F Q 3 I 5 R 3 A 2 d F l u a 1 Z T M D h U M F J F Y j V S V H A w N j l 0 T X V P M G 9 1 M 2 J 0 M D Y r U H Y 3 Q X d B R 0 R C a U F t V E 5 u Y W 5 W Y 2 N u S X l 3 c 1 B E Y 2 Z i c 1 d V U k Z S U W 5 U N U Z 1 M G F J R 3 B V N m V x d m J B d U x T M U Z T R W d J R G h 3 N E l D e k J L W l Z L M G F k U E h 3 d 2 J O a 3 p w S X Z l Z G Q 5 N 0 J r e W R Q T k Q 1 S m Z m R G d B Z V J 5 T 2 Z 6 O S 9 U R i 8 v b n l r c G F W a D h 1 V E o 4 U G I y R n R v V U Z S V m g r d l R w U 0 V w S 1 F 0 T 2 1 U V E Y r L 0 h o c z M 3 N G R p W W 1 K U X Z I T m 1 u c l J m M G N Y T G x 6 Q X h Z c 1 h u M X N C V X F M V n E x Z k R 3 Y 0 Z C c W R B M k V S R T l H O D Z B S V N J a U l v M m 1 U W n V H O V B S M G 5 E d D N E a 2 V Q S G 9 W R U l z R z B h Z F B V U H I y N 2 Z 2 M D Z E a D Q 4 a U 5 q W V d L R U l J M U Q r c E s 5 T G x 5 N F l O b X d Z M n J W c n A v R m N F b 2 t F d l h 2 M 1 J 1 L 2 V 2 U k V a R 1 l s O S s v W W h Q R H d j U j Q 4 Z X h k R 2 p S O U d o U X d k O D h j V V h N R E l 5 R W 8 1 U j F C d D Q y d F N w V T V H Z m 5 3 O U R R M E 9 z V 0 x F Q 3 V y c T Z R d k Z J a F l y M W I r T G o 0 L 0 h W V j E 4 Q k t I O E t X N T N W c E l p S W l J a T B 3 U U F N R V J F U m F h U l l r b l B w M H F X N G R P a 1 M v U D M 5 R V I 4 Z m o 5 R 2 p S N k 5 G a X h h U V N x V k l U R X h F O C t i T l l X b H B p W k N R R U 1 q b G N r Z 2 t F c m k 1 d W F G N z k r N 3 c 5 U F R V Y W t u T 2 l 0 e m Q z Z U h 1 N 2 8 0 N 2 Q r N W c 3 O T Y 5 T 0 h Q b U R E S X p N N F h n e X k r L y 9 L S n h p W E F B U 3 F 0 c 1 Z G W W J 4 O X J h R 3 B z M m J j T C s v Z n R 4 O W V w V k d C a 1 p Z Y 3 F V S 1 N y T G d o S V J F U k U 5 S z Z Z Z 0 V S R 1 J F c V l n a 1 R v e W 1 R e n I x c T F E U U V D Q T J 2 M k t K V j R E Q W d K Z 1 p X V 0 Y x c T F i Y X l 3 S V d S T 1 B I a j F D V m x i V 0 s x T 2 J o U 2 x J O U t w a k N o S V I w Z l B I R 1 R C R V J F U l V K Y k Z Z a k J r e l p x Q m 5 6 N T Q 0 Z E 9 n U U l p S W l V R n h j R E F C S 0 J T Q 2 Z 0 U m l 3 S m p Z M k 5 o c F h B e U V p S W l K N k Z U Q U F R M F J F U k Z w c j E 2 N G Q y c l Z y Q j d s Y 2 p z e k 1 U T W p s Y 3 B p W m 1 k W D F z S W l J a U l o Z W V n e k F F Q k V S V W J X S l J L S n E x M 1 V o S W l J a W V w T 3 h 3 a H d S R V J F U k V S R V J V U z F q Q U l h S W l J a U l p S W l J c U p Z e E F F T k V S R V J F U k V S R V Z N c 1 l n Q 0 V p S W l J a U l p S W l x b V V N d 0 J B U k V S R V J F U k V S M V R J R 1 l J a U l p S W l J a U l p S W F o a 0 R N R V J F U k V S R V J F U k V 0 W X d C R 0 N J a U l p S W l J a U t p V 3 N Z Q U R C R V J F U k V S R V J G U k x X T U F o b 2 l J a U l p S W l J a W 9 s a k V B U T B S R V J F U k V S R V J V e X h p Q U l T S W l J a U l p S W l L c V p R e k F F Q k d S R X J G W U R K b E 1 W d G Z E S U h w b H l X U X l p T V h p d W g 0 R 0 V S R V J 2 V 1 F Z Z 0 N F a U l p V U d C Z 2 J J e m M y d D Y y R V F 2 Y k p 5 Y z N O a G F H a F k x O E 1 n S W l L a W x 3 d 0 R N R V J F c E 1 U S 3 l n c k p 5 Y 2 w x U F F 5 a V Y x W n l j a k l z T F M z c m V o a E V S R V Q w a 2 1 F Q W h v a U l s R F J x M U F q c D Z l b k l 6 T X l z N j Z F U X Z Y S X l N e k 9 S b n A 0 T 0 p 5 Z W 5 1 a D R L R V J F U n Z X U V l n Q 0 V p S W l V U 2 l R U X R X N 1 p F V E V 3 T W d 6 Q k U x W k N a b V l t W W 1 C a T B i T m 1 T T l d D S W l J a E l o Y V N 1 Q j B C R V J D O G Z j M 0 5 6 d U x t N T R m c j E 2 N 0 N 3 c 0 l D Z G 5 S M k 1 q W T E 1 V T B u M E Z K b E 1 o d H p j W E N R b k p 5 T T l Q U j F 1 Y m 0 0 d 0 5 6 Z X Y 2 M k V S R V J I U l M 0 Z 0 J H Q 0 l p V X N 2 Y z N C e G R 1 b l R C M 2 J 0 M 0 V S Y 1 h o L 3 o 4 Z k s 2 T 1 J Q U V V z V m d N U T B O R F d G c G F v a 3 V Y T H B C S W V H b E Z S R V J F N n Z F c W d Z a U l O S k p J S k h C M m R v Y X p z M 0 5 k R D R X S W l J a U k 2 S l h H R 2 p C R V J F U k V S R V J F U k x X T U F S Z 2 l J a U l p S W l J a W 9 s c k d B Q X d S R V J F U k V S R V J V U z F q Q U l h S W l J a U l p S W l J c U p Z e E F F T k V S R V J F U k V S R V Z N c 1 l n Q 0 V p S W l J a U l p S W l x b V V N d 0 J B U k V S S F J N M 3 Z 5 N U F u a 2 N y b k c v Y W 1 w c W N q U H o z K 0 J J e X A z L y 8 1 O X R k d n Y z Y n V I W D M 3 N U J j b k p 5 V F h x Z C 9 U b z B R Z 0 t D b E s 3 Y j h L R U N R Z 0 9 E c T V S d j B U V k p a Z k x F U j B k a l l L Q 0 F x W H Q r Z m 4 1 Q 0 F n S V F F c E t T c F Y 5 S k N j b n c 4 Z k h C M W V 1 W E h u d T Q 3 d D g r V E k y Y m R x a 2 R 0 K 2 1 U W n R 3 K 2 Z M b D U z N 0 8 1 e U U 1 T 1 J u c D Z l b T F l b z Z W S z F k c W Z C K 2 g x N U 9 r c m d k Q V J F U k V S S y s r S l V 1 V 0 l E M D l I V H Q z N 2 9 T T 2 p 1 b 3 p 2 a k Z q e G 1 E O C t Q R j Q v L z M z S y s w b k 1 q S V N k K z d j c W Z F N G 1 q W n R p a l p 0 M m d B Q W 9 x T 2 p N V 2 Z P S F B U c T F R d F R w M D Z G b V p t W j B N N 2 Y z e D l u e n B 6 Q j F L b F R h M 1 N l d E x R M G x S d G V o Z V R r W k 9 U b D V k V 2 9 Y N k x L c U F 2 c 0 5 X N 2 N H T E 5 u e j h h Q 0 J R d m c 3 Z T B 0 Y k E 4 U E Q 4 Z m F 0 V 3 V 4 W k 1 r U 0 5 H a l F v R W J u a T Q r U D F 4 a k V k S F I w U k 5 P b V R h d n N J e V l t Q m 4 1 K 2 Z w Z 3 l a W X J L U G o 4 L 1 A r a n A 2 Y U Z q e D Q 0 c S s y N 2 V 2 S W t I R H g 1 V T J Y L 0 Y x M X l W V z d k d U l T a 3 B T V 1 c 3 b 2 F F a G V 2 V G 9 v Y l J 0 K 3 Z U c D h Q R H d 3 S k l s U 3 p U M k Z 4 Q V F v T l Y 1 e F d J e C t 2 W H J w N 0 k 5 S 0 N n S U p p W W 0 x W G 9 O O U d w a k F J Y U l p S W l J b m t s b V p p W m l Z M k 1 4 Z E 9 o U X R j R 1 g 2 a m h 6 N W 9 6 V 0 5 6 W H F E Q n M y V E F q Q X R H N 2 R H c k 5 u e j h h d n Y v N k t p S W d J Z l B I R k Y v R H c 4 R U J H U m d a T 2 5 E a U J v c U l p d F R k R k Z i b T R 1 R 0 R E a G c x V m 5 s Y 3 V s N k 9 r c E V U N F h p Y V R v Y m k 0 V 1 B o Z U l w R T g 4 O C 9 t V G V I a j Q x U H A v c E 1 u V D c 2 Z 2 t i d 1 k r Z m 4 1 T U R R M D F M a H Y x c X h a a 0 1 2 b C t P V 1 h Y N 0 J p e F F x V k 5 u d j I 3 S U d i b X h 0 Q 1 F r T F F 1 M 2 R 2 S V d o e D Z 0 U X B T S 1 Z T T 0 R n N H F B U l I 3 T z N 0 d G Z y M 0 d C Z 1 l p S U 1 I R D Z y Z E 4 y e l l N S 1 V B V E V G Q k F V N m Z Q c T N T T G l F a E F R Q n c 3 T m d 4 d G Y w a 0 p D U 2 8 z U m N m S D Q v R G h 3 O V h P Y 2 F W S z F k V 3 V y O W J 0 M j V Z d W 5 R c G d Q S U F s c C t m b j B v Y k 9 6 c z d s U U F N Z 0 N w L 1 J t d l h y c T F 5 Z k F D Z 3 I 2 O W Y 1 W H R O Y m 0 0 d X B r M m J C a E 1 U R S 9 6 N D Q 0 K 1 F T c V Z h O V U y d k Z n W m d p S W l J a U 9 p W m 5 E O S 9 I Z 0 R R c T F l d l N t K 2 V k K z N h a F Y y N 2 R x b m R W L 0 d t V 2 x k W E Y z L y 8 v Y m R L b X c w Y k 5 1 R G d 3 W U 1 h Y j h E V m 5 m c y 8 v L 2 t Q M n J a d G k 5 O S 8 v e D F P V G s 1 Q 1 A w W k d S b G k z Y m g z R V l q R k t T a 2 9 3 Y m R v M E R C d z R F S U 1 I R H d Z Q V B I c j B D S X N Y T D B h e l p z M k V 2 a V p N b U t E V T k v Y n Q y L 0 h u b j M v Q z B 0 S V N 3 N G N Q e D l k Z m Z 5 M 3 N X N 2 R 1 S G R h d F d 5 Z D h Q M l B H R E F 3 Y 0 9 G R H R 1 R W 1 W U k N K Q i 8 v N z k 2 M 2 9 Z d F c 3 Z X Z I b U l q N C 9 Y R 0 9 S W X M y W U 4 3 d D I 3 a H c w Y k 5 n Z z M 1 S j k 5 O W h s N j k r N k 4 4 K 2 Z Q W T k y N m R h a G Z 2 e j Y 4 d k x 6 d z I y K y 9 J V H M 3 R 3 h N b l R s V H F R O T N N a z M z N z l z S G M z R n p y Y 2 U 3 W X N V U H A r N m Y v R m 9 E e U 5 N V C 8 v Z T k v R 3 Z 2 U X R D O D B O Q l N o b 2 F F c T I w K 2 V Q S W x S b z B a a H p K Z 3 h L c k 4 3 Z k h 4 O D h Q S E h I K 1 B k Z D k v R n J s M j d z S F B u V G 1 6 Y 3 V C R j Z l b n B L Z m N 5 Z E 9 4 Z j E 2 d F Z U M n p j Q W x K U 1 V Z T V N J R V d q Y 3 V M R k t H N 2 x j W G 1 V Q X B 1 S j d V V m h Z R 0 J Z d l h v e E Z p e G J C e T h 0 T G J Y c 2 Z I e C t O T X d H T m p Z M H h m L z U 4 e k p 3 N U U r d l h y O G Z z M m J N c l B U Z T l t a G l B S V N J a U l u c E 5 5 T 1 Z 5 a U V T a U Y z N 2 V F e W R P b 0 Z P b l R t a l J v Z 1 c y Y n Q y c X R z M 0 V p U k 1 4 Z V B C Z 0 R C M D Y 5 Q V d Q R H J D M X R j V 1 N K V X V R b T V 1 T G 8 w Z V A 0 c 3 l a T T V n O W U 3 W V F r Q W t K Q 1 V G c G F T a 2 N I Q n p n N k 9 n S U F O a T d k e S 9 F W W p G R 2 p 4 N H Q 5 R k 1 4 W F d u S m t p W H c 5 U F J F e D Q 0 Z G 9 h K 3 Z q e F l 0 V 2 1 E M z d 0 M 0 l 6 c z d H d E d u V E 1 H d l d M T F J 2 M 3 g 0 Q U 1 H N 2 N P S l N W b G I y N E Y v d 2 F r R W d r K 0 9 5 e n o r c D Z H T F V 1 T W p J U y t 2 c j Z h d m V G a G 9 Z a U 9 E Z 1 l 3 N G N Q V n d v U T Z P d n J 3 O W p Z R 0 J F U k V Y Q j N k N G V 1 c m k 2 N m R l d U d k Z X Z X S V R F e E V T Z F B u c 1 J m Z i 8 y R m Z m d j J Z Z W Z P b l J y N 1 Q w a E l 3 Q 2 V m Z k t L M G J m N z g r Y 0 w v V n d 3 d T J O b l p W Z m x h c k s y d D F R W k h 0 M j N i a G o x N z l x a m Q 1 K 1 B q Z 3 p G a n h 1 R E R E e i t z c 2 4 5 T l h G e G N B Q U J H U m t h d 3 N i R V J 0 d W Z u N X l N e k 0 x U D R P M W N u U E R 3 Y y t m b j U 2 T j I 3 d D h x K 3 N y S X l p T V Z p c m N j U k h C d 0 1 x V l N L e n A w N 2 F 6 L z R w N 1 J z M l J J K 1 B q N D R k d X d Z K 3 Z U c E k 4 e m 1 v O W N I Q X p C R V J F U k V y e m p G V T k v c z d H e l V y M S 8 v a F o 0 N 0 1 U R V J j W E Z 4 K 0 9 t b m 5 5 Q V N p W V F B a G p x b X B x Y V Y 3 c T l O c D A r Z n h z O C 8 v N H l 2 d n Z v S 1 k 4 Y U 1 F Z E l C c 3 J P e n N Y S G p S a 2 l s V W 1 6 Z n Z o M G R P M 2 F F b l o w Z H V u W H J o a V p O b W l q V n p 1 a l N w W X R T b j V h V 2 x w Q k t w W G o 0 O E N F T U R B e H c 1 Y 2 9 W M k 5 2 Y k F 3 Q 2 F O M j h P Y T J 0 c k F P W D F I e X F t S X h G c F k 5 d T J i W k J J S k J n N W N x V E t 2 c E t T R W 9 T R 2 h t T F N w R W t B Q U N z c k s r e l l z U U 4 y Z G 5 h U X k r W D Q r K y s v O F o v L y 9 B Z X B x Y W t x e H l y K 0 J o c z J i Q 2 d F V E 0 r Z V B Z d H Q y N 1 p o N 3 R 5 N W F O b X k 1 V E 9 O K y 9 q e D Q r a l V x W k 1 3 d z Z a b n o 1 N H d O V F Z W Y V p l Z m 4 0 O F p N M m F n Y m R 1 M k t D c 3 J R M k Z o b 2 N a V X J Q V D B k S T I x Y U J S Q m w w Z V B I a W t G W U 9 M a j R 5 R 1 h 5 e X V 0 V X h N U 0 V n S W p J e U 9 W d j I w Q U t D M H Q x V G 9 B V T F o W W l B c 1 h M c 0 R E d 3 d N N U 9 U b k l 5 Y 2 t S O X V u b z Z N R E t 5 a 3 F y Z m d C Z z d O a X h P S G 5 5 S k x a d T N Z b z F h O V p v Z l J 5 O U d o a U F J U 0 l p S W 5 y R k t a N U 9 w N l N r d l B B Q W p L S 2 V n c k 9 6 T X d B Z 0 p 5 Y 0 h X V m x a Y X R 0 b V o y Z X I z R V N a b X B y Q 3 h N U k V h V n R a V 1 J r Q 0 F 3 T l Z q c j k z N 3 g 0 Q X F O M m 5 T V W x K Q 1 R a d D J n U i 9 m M z g w Y T l Z T X R y Y T J 3 d F A y K y 9 m d l k r b l N w Y 2 p L e X N J U F A v e U E z M z c 3 R F h Q b X p N S F h Y M y t O N 3 Q y N 0 s v V l R X R m l J Y y t m T 0 l T a 3 B T Y W h w c 1 h Y c l Z v a E V J a l J w M G d R Z m Z 2 Z 2 h q a D g v a n V U a 1 p P a m 8 2 Q 2 o 5 S H F S U 3 F i Q U N W R n h j S E Z K U 1 V 2 R F d X M j l w L 1 J w S V B V V 0 5 r R 3 Z Y c m l F b E p R V V N p U V R P e n M 0 W U 5 X c V V 5 Z z I x a j Q 4 U D l Q W D F j Z W p R S W Z q N i t 1 T F l z V 1 B J e U 1 p Q W p Z M E 5 S b z h l a m I 1 O S s 2 c j B I e G N Y a H d N S E R p Q T Z P a H B a V 1 Z r d 0 1 E Q 0 F x N n N y Q m c 4 Z W p H N 2 R 1 c W 5 0 L z h p U k l 5 c j l E Q m 8 w Q 0 l X R m h V b 3 p R Q 3 F t e X h V V 0 Z n c m Z L O X J j d U h F R E N R a 0 o 2 T n F V N E 8 5 S 0 F B Q W d B R W x F U V Z T M X E 5 c F V v Y 3 V Y T H l N L 1 B 4 K 2 R P b l V T d G l u Z U I 4 T E N 3 b k R 2 M 2 o z Y 3 U z Y 1 B 2 c j Y r S 3 N j c X p x R 3 J x e X N F W S s 3 Z X Z R d W d Q S k R 6 T E V I U y 9 Q e D g 3 T n k 1 R T M 1 K 2 Z s a X p a Z z B N R F E y e F k 4 Y 0 9 4 T W Z I W S t E Q W d V b 3 B R b 2 N P S G N L M m J k d H c 3 T m d 4 K 1 B y N j R 1 a l J v N W c 1 Y z Z i U 2 E x T F l 2 S G t 6 T m 0 v Z X J Q Y W M 5 d m I y R U l 2 R n V I d j N M d H p k M 1 l Y d G N Y R n h F S W x F d 2 d 5 W n B 4 V V V G T 0 R j d V h Q d z l 2 W l d T V j B x T F M x R m N Y R X h N a k l 5 d E h y Z G d Z R 0 J 5 T S 9 Q e D Z W T G w z R H A w a V d s Z l d a b V p 0 a S 9 m N z l X L 1 F E b H Y 4 Z T J i Z H N p T W p J U 2 l Z b U p h d E 9 q N k 5 Y R k F B d 1 J F U k h S S z g 3 V z F o W l d W b F l J R F E y R n M 3 T n p 0 Y W J O U D R 0 S G p 4 N n B M S 0 Y 2 O U 9 o U m J O b X l S V z M 3 d z R j U H F 4 V F Y v T 0 N E R H p C M j d G a W x i V E t a R E Q v O D h J U E c 4 M W E y c j Z M N z k r O W p 4 W W 9 W a U k r U H g 1 Q W h R L 0 R K S j U 5 Q U l w S G c 0 Y 0 9 I O F B m M 1 I w Q k F B S 1 J T S 2 I 3 N T V o d T R 1 Y m x o M m J K b F d M Q m d B V 2 J N b U l G Q m d 3 Y m h 2 Z m Z l R T U 1 Y 1 N 5 U V N y R i s v S G x a V 1 Z t a m V 2 R G 1 B O H R T a V V h T k d D Y l U 1 N U h J N W x p e F p B a D B k S F V 5 Y 0 9 C S G p 4 b z N E M E t G R F V h O W V Q V 0 V t d 3 J W c j E r R H I 2 O H N B e k h P d 1 l N R U N G Q l l X b 2 x X c l Z u Q j N k M G R H U m d i Q 3 d z S 3 d a T W t T c k Z p e F F 1 M 0 t P c X R Y c j B a V V Z C V G F 0 M i t Q e D Q 4 Z j Q 4 c V Z L L 2 p o a H g 5 Z 2 J H e X N G R l R 4 O S 9 m S C t 2 W H J J U k t K N E 9 I a G d j N m R P e U 0 5 U F I x W H J s e E J S R V F F U m 8 0 Y 2 l j b V R K O W Q 0 N 0 l w Y V E 0 Y 1 B I M V p i N y t i Q 2 h R c 0 F n S z V k d T Z v O S 9 2 V H A w N 0 N 4 c 1 l H T m p R M k d E a D B x c k x w M T h 1 U k o 3 T j Y 5 R z B C N W d M Q m l N T 1 g r L 2 Z z c T l X R 0 E 4 a U J s V 0 Z n W W d Q T E F R M E Z C Q V F 3 T U R H c j B 1 Z 3 d O R G Z I Z G Q 5 L 2 g 4 O D g v e D h x V k s y R m d Z S U R 3 O E h B c 1 g 3 N W N K Y 2 h S Y 2 R u N k F R T U c 0 T W F O R z F p O G V E R 0 d E Q m 1 D N m R P b k s 3 V l Z W d 0 5 H U V J G S X V u M z d 0 d E l 4 M G R I U m F O e T R N W X l N a k 5 T T z l l e l p z e W d z T E Z S Y k h G Z n g 4 M V F F c G l v a m w 4 d H g 0 T U F C T 0 R z N 0 N 6 T 1 N G R F p z M k Z D a n R O R E 9 u V H N q T W p J U z U 4 K 2 Z a d 0 R t T m N N Q U R C R V J F Z E V y V G l R U 2 9 W K y 9 m d G k 5 Z X p l Q 2 c 0 U G g 1 Z V g x U W 9 J d z I 3 Z H Z o M H d t V T d 2 d i t Q S G p T b V B 3 O G Z I Q m h B a 1 R N R z d j T 0 t W d D Z 1 a n E 2 d U x R b 1 V N c T I z L z c 3 V G Y 0 K y 9 2 a j Z O R 2 p h b z h i T U d D Q T h Q O T M 3 O T d G d E d u V E F B Q U x G e T V F N z k 2 O W t a Z V h o M W 1 6 W m l F d U x n N W l z U m g 5 K 3 Z U Q n h J a 1 R o U m t H c H F h b V d M T m 1 q V E J q e H Q v Z k g y M 2 F 0 T U h r e V p Q U n Z I b H o 3 T i s v S D d x N n V n R E t W M 1 N 4 c 0 x B U W d p O G h J U 0 Z Z d F d v V m 1 q V n J o b V h M b G 1 I c j F x M 1 l z M m N Q K 3 Z U c E E x d G J X M F J F U k t D b 3 F B a H h j W E Z 3 Y 0 h E U S t E T W w 3 U T B k T 2 h S R G h n e F J L c k l h R U J D Q X R X d l h 3 c y 9 Q V H l V Q V U x a F l p R W V Q S G 1 I T G x p M 0 M 3 M j N y M X E z d z l m W E Z 3 W U 1 I a F F C T W J H d 3 M x c T l m R D J O a l k 2 e G N 1 U k t 1 c n E 1 Q 0 g 4 b k p 5 W m d 6 W n c 3 M j d k c 0 h E d z h Q b 2 M 1 U G R T b n E y e W d D T U U v W H U 3 b H g 0 d 1 l B Q 0 1 H K 3 A 3 V m 8 w U U x C d 2 N F S U N 3 d k Q r d l h y Y 2 Y 3 O G V X e m V 2 Q m 5 C d 2 N I Q z d L d C 8 v L z F Y N l p p b n Y x Z T R l U E d p T U V O c j Q 4 Y U 5 N R F k y e G 5 m Z m Z h Y 3 h j R k d W U m 8 w Y T R a T l B Q c 0 g v L 3 Z j L 1 N D U V N m U E h G R j J w L 1 R v b 0 F q R V F p U W Y z N j l i R j g r W E x z M z c 5 Z k p W Q 2 p q W l l 0 V 3 l J e U 1 s T D R 2 c l M w R k Z G U l V a V V d j a z V M U 3 d O U V B q U H Z h Y 2 5 K e V F E S 1 p 4 V m 1 a M m V y V G F G U 0 9 I W H F G Q j Q r Z k l q R m l 4 Y 3 I v W n N y T G k 1 R 1 N r c E t s Y X Q 2 c W R P a V J R c 0 E 1 Z j h X N m Z Y Q 0 F B d 1 J F U k h S Y T h E S 3 l n c m U z d D R J Q 2 d w Q 2 N u S X l P b m Z 1 R E d 0 c m E 1 a W F t d F p L W W Q 3 b z Z H Z 0 V C U V h C e T h z T H d j S E J s Y l p W R k t E V k p p Z 2 t r O G t n b D h 2 V j N v U X B W a V R S N W d h d F V h T k d H R G h 3 S V B y M j d Z c 2 1 U W m 9 B S 0 M v U 0 9 X a l F J T m p i M j h Q R n h R W D k r L 2 R Y Z W R J d m x V c n g r Z W V m W S t q U W 9 U a D Q 4 Q 0 R 1 M 0 x r a k h G O V V W S V N T a 2 h M a F p s V X N G a U 1 q S X d P L y 8 v N D d U c D Q 4 a W R h d F c y U F p z b V V 3 T m p i R z N M b H p r W m 1 a a W Z y M T Y 2 T k R o d z Z J a k l 6 R W 1 E R m o 4 T 1 R K R T d 6 M z N u d F Z q d j l O V n p F d H A 2 S 0 t L O G h V R E 9 Z c G V I b D V Z Z T N h d F V o T V R G V G I 3 O V N w V T V X V z l 4 M D h l R E I 4 Z l g w U k h 4 O H Z i U F B 6 O D R O Y 0 x z Z E h I M z J r R k h 3 Q n l 0 T k R K a z Z j a U Z X c l Z 1 S G 8 w Y U 0 x R H N C V V J i R 1 V 0 S 2 J p d D B P S E R z W H A w N m V 4 Y 2 V O R 2 J O b X l C U l l X R m d E S 2 d 5 e k R o d y 9 I c F V 1 W H N I a n h Z c T N P Z G V q U U l i U n Q y e F p Y c j E 1 R m 5 6 N T l z S G Z 2 W H N 5 Y k 5 3 K 3 J W c T B D Z 0 d x L 2 Y w U k h S K 0 9 Q U C 8 0 Q V V G N H d 1 R z N i d G d C V W w 2 R y t l Z k 1 t U k N L U j B u W k Z P d U w v Y S s v T 2 8 y d S s 4 e i t P d j I 1 e W s z d E R D Q l d D Q m 1 t S j J s c E p S U W s x b G p a R z I 2 b X R E R n F N S 2 0 z c G R C V F R q b j J y W W l 5 M S 9 S a W x x b F Z M M W R w W W l t a H R W U k l T U z B S a X A 0 a W l D W W t s Z S s 3 d k Q r Z m V j Z D J i U 0 5 M Y 2 J 2 T j h u R E 5 u N U x 0 O H Z w L 3 Z O L 2 Y y b k 8 4 c m 4 4 L z c 4 L z M z M z l 1 T l N M S k 9 D Y 3 B M V U Z D U U 5 t M 2 F w R X V Y T H V u a G h 4 L 1 c 0 Y 0 9 I Z G V m T 2 5 Y d 0 w 0 b m J w M G t V N 2 R 1 e l F q Q m t 6 d E d q U k l y d l B 4 Y m x 6 N X l U Z E R Z b G l Z M k 9 k T G x F d D N R M V p G a T F h c E l D Q U F J Z H B h Z E h S M G N y T X p I U T Z w Z X B C c k w 5 M z Y r Y 0 F m e H d F T U F B Q U F I O F F U e n p 4 a E N w V n F x U 3 Z 2 L z V h R 3 p a c 0 t Q Q j V v Y U d o R G k 4 U E Q 3 S n I x e T Z G a G 9 Z c U 5 E V F V h U U J 6 N G N J R l c r Q 1 N r W k V o N l c 1 O W 1 M d 0 t h V n J s N U 9 U W X Z R a j l I U G V 2 O E N M Z F h T c D c 1 Y 3 F W T 2 5 y M H F Q N z g 1 e i 9 u Z V c 3 V n F s V T F Z T U F B d T I w e E 1 U R j Y v L z M z S m Q z O X E z M 2 R 1 b l Y x K 1 B C a G J k K y t Y Y S s 4 O G 9 w N j l P a G h G e k t W T F Z 0 V z B 0 M l g 1 Z m o 0 Z U V W R 1 J x c F d y V n B G R G 1 D b V R a d F d w U E 9 L N n V M R m k w V y t a b E U r V S 9 m S 2 F 4 b n E r M G V F b k Q 1 O V d z Z U 9 I Z F B G a X h k M S t m S m w y e W l Q O V B S M H A y M 2 V Y N U R W M T l k W F J x U F J O d V Z F a 2 8 0 Z V B T c n B i d k Z Z W j Z 5 a H k 0 a 1 R K d 3 B 4 U j R W e j g r W k 5 H W T N H U E w 4 T E J v T k J Y Y n A w M G V q U m 9 4 V V h G M m Z i M 3 J a d F c z b D d l M H N x M k J T a 3 V M Z z R 4 Y 2 J H Y X R D Z 1 F U c D Q 4 S 0 J x M W F x b G t T T k h h d W J N b W J w M T Y 1 W n l j b k l L U E N J b E 9 U b F p D e G N 1 V k V S R W h P c l V x Y U 4 z M 2 5 s S H c 0 W U 4 w N 3 A x N j l T O W U v Y z h s N k Y y d G o w d 0 1 O R H U 4 e k 4 x N m x S T m 5 U b z F 6 M n M z Y k 5 o U V J x T l I y N 2 R 2 V i 9 m d T N m W H R 0 O S 9 x b 1 l j Z X N v V S 9 6 c m k 3 d S t 1 M T E x N 1 R p Q k V q d E h Y c l Z y M z Q 0 b 3 U y Z l l j T 0 h a S 1 h s N W N x V m F x a 2 Z m d j I 1 U m 5 B T E Z t e V J O Z X V Y V k 8 v Z n Y w M F p N Z 1 F o W V N F N k 9 X W F g 1 W j B k M 1 c 0 V X F W S 0 Z T b U F z W T d x d X J l W U w v N F l D R 0 F B Q U F E K 1 F N c V h M N j h l U F h y b z h 1 W E x T a 3 h N T E 5 E c U 8 w V X B 1 d m 4 4 O D g v T H g 4 Z E h o d z h m Z H J x L 2 I 5 K y t E d H R X c m x 5 c G x T d F g 1 d H R 1 V 2 x x Y T N O e m N 0 R 3 Z Y T G 9 k O T F t a 0 J 6 d m J k T H o 0 K 1 h 2 L z R 4 e i 9 5 U G F a R G h 3 N F B i R W V T W n M y Y X B k c T F h K 3 Z K S j U r M G p T c D Q 5 T k Z I V m J W c V Z W V 3 R X b F h C d 2 N H S 2 l v c l N 1 W F B u Y k 1 X S T c y V X l t V F J t e k p n Q 1 h T c y 9 2 M V J 0 S C t s d U V H W T J t e F V j S E Z 5 a z g z L 3 V h b G N Q V 2 9 i N n h v M G J H a m R 1 b k d K a l k y V X l t V l M x Y W x W V n J G a F J J U 0 V o T 2 5 m d W 5 G M T l r W H Z i Z E R h Y X c y Z z B L a n M 3 M i 9 a e m F t c X F Q R H c 4 Y k V I R y 9 h e l R V Z T R O Y l l x Y n h X S 3 h q Z m p L a X p W Y 0 9 I S G l o S z F Q O S 9 i N V F W T 1 F M Q m F M U H Z y b 0 k x V 3 R X d F V 1 c U d q W X N L R n R t b F o 2 Z W 5 x Z X o r R i t X V m x a T 2 5 M a 2 l Q c j E 2 N m Q y N 2 R v c E 1 6 T l R a Y 3 V X M W V i T m 0 5 V z l l M 2 V I W m F o S G p o e X B m Z n Y y N m Q v L y 9 y Z W V m U E x K Z k 5 2 d T E 2 K 2 Z Y V 0 h z K z B j L 2 V Y d D d x M U d q U n R x M G F a T 2 V l K z Q 1 N 2 R 5 N V V 4 M D d k b n p n N k o y b m 5 u c E t Q a j Q r M n J O b m p 5 M k F 5 Y z d P M W 9 F R E I v V D Q 0 N C t y Z X Z Y c V d y O S t 2 U V l N R 0 d D Y m Z t a V Z r S k N n R l N 0 V z J N T E d 5 T W h J T F Z x M F N F b E p T V 3 J m d n I z M j d 0 M n J M b D I 2 e U d n c y t p d T N z O D h 4 Z n Q 4 S V l B Q U F B U D V n R E F h R E t s Z X V u T 2 Y w a G V L U V Y y S E l y b D I 3 c W 1 2 W H J r c E t T c k p O a T R p T 2 p 0 Y V F J V U 0 w W m N v V X U x V k s v d n J Y d n p w T U F i S X U 0 V 2 9 k Y W V K T W Z 2 d X N x b G V 2 Y m x 0 a T E y c j k r d l Z h d T N h d E J n O G V y T H A x N n p x Y 2 s 1 Q 1 F v T W 1 U S j Z 0 V H A w N T J v e S t z e T B t W E x G b l N M b U N 4 a n V a S l Q w L 1 h s Q 2 x U M U t s V H A z e E h D N V F v V W N M M l R J c m l u W G Z l S 2 Z L N W h U V n Q y a l Q 1 K 3 Z y K 3 J G R X N y a l J 6 N W t 6 R n h z Y X F S N D h l N n R h d G 0 r M 2 x P R G M z M T d Z e V Y x R j V l W G 5 w N X M y Y m V S Y W p U V T F O b F N T N 3 V p Q U d n e U h Q Z W t q M 2 h q c 0 Z W Y k p r U 2 F X b X B p b 3 p N e l B Q e j V S M X l l Y T B 0 R F N u T l V v Z U 5 B W H A 0 T U d E a W 8 r U D E 1 Q W h R e H o y V 1 V m Z V h M M T Y x V z R w Z G 1 j c 0 Z v c 0 1 C b 1 A 4 L 1 B 5 M G V Q R m l H U X d H V 1 N 3 V 1 R a a 3 l S Z G V 2 W D V m R l l 0 S D U 4 K 2 R W c l Z v M X U z T 3 N J N G o y N 0 5 u e n d B R E d 4 O G Z I O W o z T V M v d j I 3 Z l h 1 d S s v c T N Y Z m Z W V z V 1 c n R x M W E 1 Z n Y 4 Z E x k M z F 1 d F d y V j A 1 c 3 d a M j d h Z E 8 z Y 3 F O V F Z W e l p z M 1 Y v W H E x Y l Y 4 K 1 h K d D N i c l Z y c 2 F V Z E h m M F V J a 1 N K Z l Q y M j I v T D N k M W Q v L 3 p u U D F X N m R H b X R Y T G x T T z N i c 2 t N b G s w a 3 N 2 d m Z U Q V B q a G p E Z m V L V 2 9 j S H Y x M E V N Q U F B Q U N o V 1 U 2 W k 1 V V X h N a l A 3 e m 4 v K 2 9 U S m t 5 d H Z v Y T k 0 Y z J 6 c F p t V F V w S 1 V s Q l F r R W F N R 0 9 H d z c 5 T l B Q O V d H R F J 2 e W Z N S H U x S 2 1 U N 2 Q r Z W 5 w N T J v e k N P S G o y c T l l d l h x M l B I a m 1 y V H B v M 0 R 1 Y 2 5 K e W Z y c 3 M 4 L 2 s 1 K 2 V u S G o x N j J G N X U 3 N V d W b G V W M E Z S b X J W Y X R X N W Z 2 e S 8 5 e H p 6 M m 5 R b 0 V G N T d r Z k I 3 Z C s v W D B h a l V k M j d k N 2 N i S 1 h M d m k z U l I x Y T V k V z F G U l V k c T d k N j l h d F d y b H N E O G 1 K a 2 F T O V B q a m o 5 d T J l W H Q 3 N i t i T m 0 w c E 9 U c l p i T n Z y Y 3 V Y T V B E R 0 N j a l h L b 1 h M b X l V b E 5 U O W V P U F A 2 c H E x Y X A y K z d L e X N p V D l k N n F V Z G F X d S t 6 M W 9 D b E x O b W p W V n Q y N W R 0 V 3 J W S 3 M 4 Q 3 Z X Z l B u c z F 6 K 2 8 z V n d Z T U g 5 Z V d Y W C t x Z i 8 v e W 5 m S D E 5 b F p 1 Y n F 3 O C 8 v R k I 3 O S s 3 V m d B R U R O R 1 B H R E o w N W M 4 W X V n S W 1 M a T F O e W N y S 0 N n N F A x e l R m Z n F I Z n Y z b 1 V P R z V L V G s 3 V n Y z e j Z s c H F h c W R l d l d D Z 2 9 L V W x C U W t B N G R P c V F 1 W G J v V U 9 P e T h k Z X V X N 1 h l V W 0 1 d X J G U 3 R X e U 1 m S F I 4 M m J O N W Z K W k Z M T m 1 q W D F 4 U m R m S 0 N 3 c 3 p D N E 1 l K 0 d G R j F T b F N o V z c 1 L y 8 2 N j Y 4 c k 9 U b F o z M 3 p 6 a m Q 1 N D Q 0 M T h p L 2 Z t e C 9 y N 3 F G U 3 B V c E h P e D I 4 W E F R d 0 F B Q U N L V l l j T 0 h i U n o 1 M D R O R 3 p a T S 8 v N z N 2 N 1 Y 3 O T I 1 V n E x Y n R n U z h q M m R u W n V u e j V z b 0 t D Z 3 B 3 Z W F 4 M 2 x V T m l Y R 2 9 2 R l l s c z V L V H c 4 W E 9 m U G 4 x Z m p 4 b z B W R 2 h v c V B 6 O C 9 u V D U 5 V 3 F O S G o 5 Y X R X N 2 M w W m N v V X A r R 0 x k R G Z V d V g 4 Y W h Y U j N p b E p F U k l S V 3 I x N m Q 1 M m l G N T U 1 N 3 p s W m d G R C t m a D R l S E 1 q S X l k U G J z V 2 R 1 b 3 B E d D M 3 b W p P b k R r L 3 U r M k 9 I V H N x S 2 l w S z g r Y k 5 V M E J B Z 0 s w S X M z V D N 4 W G p o d 2 9 V e U d v M T J v e H R x M X F 5 c D Z P a G 9 y V n U z e m h a e V p H Z G 5 h O E d D Q m Z s Z X k 4 d k x T M m x w Y V E 0 c j d k U 3 F W V X N K Q 1 F s S 1 N F a H d D R 0 E y Y j k 2 c 2 V m U G 1 L U 0 1 q U T J Y T G x s V m 9 h S 2 h 0 R 2 V u O F h M a H d 3 U z Z z O H Z i M j F v U U p F L 0 t j c G 5 Q b X p C b W x w S 1 R v a V N l Z X l M Z m R X N 2 R 1 S 1 R v N l d y Z H Y z N W F i b T V z b V R w e W 8 r U G g 0 a l J z M 1 R r O D g 4 W V J t e k p p a H B L U W t 1 M 0 5 X c k Z p a E 1 t W E s 2 T D M z M 2 x P d l h y M j B a T W t T d m Z I R 0 d 3 N X R X d 3 R l e D h i R z Z 1 T E Z p N 3 B 3 N F l K d G F X a H I 0 R m 0 z Y m w y M W J 0 M W E x N j l m M T Z W T G w y e D l 0 N D d N Y 1 N Z O F B G e l I w Z E c 2 Z n Y y N j R 1 U G p i Y 3 Z D a D R l S D Y r e l p z K 3 J U c D Q 5 d E Z G Q 1 h M b D M w L 3 Z 2 d m E r b l N w W H I x M V Z k d G J a a k 5 a b 2 Y 2 T H F k U G 4 5 Y m V 2 W H R W c j E 0 O W R l e l k w Z U c 2 W n J Q W l l T c V R N O G V Q S D V m M D M 5 V 1 E 4 T W R C Q U F N Q U F J Q m l W Y U 5 H R F k w W U 1 V S m p 4 N D V W N z k 2 O W R l U E d E Z l h w M C t l Q j V 4 M C 9 m b H p a M m R s T z Y 2 a j h I Q W F E U W Y v N j E 3 L z A 5 d H R 2 S 3 p J e V V 0 O T k 5 N T B X T G x 5 b 0 9 Y U G 1 L Q 0 F n U U J j d l h w V F p i T m J V c V Z N Z G l y U S t 5 S 0 Z E a C 9 U M T E x K 3 J U W n M y Z V l Z d j F y K 3 d G L 1 d 2 N F h E V X F s V X J o W W V I Y T h D Q U F R b 0 5 E W l d I a D R j T 0 h E a W d r S k F R M j h p U W 9 t c l F v S U Y 2 O X V 5 c H h Z c 1 h x M y 8 v L 2 d v T 0 R w Y W Z u N S t T a z V N V k h S M n R u S n d j R F J v M F N B R U J B Y l p 6 T 2 5 i c 3 F P a m 9 h Q z F m d m x 6 e D h m R 3 F Y T G 1 5 a m h 3 N U l u O S 9 m N W 5 O W n F k R m d h V z d 5 e W R i c C t o V n F G Q k J Z O G V P b F N R M W F k S k U 2 O W F 0 V T J S a 3 B G c T N i b T E z e n R O U F A 2 M W 1 6 W n J K Y k R i c j Z h Z W Z W c W x T c G J S a n h 3 N U p k e j l y O T l a c z J i N T l 1 e V p O b W l R M 0 5 6 Z G x a M m M 3 V F B Y S k s y e V U 3 a T Z 2 Y k R L W k h s a E U 5 c 2 F O R z V M d V R z V W J N R 0 N B U 3 B R b 2 9 R O C 8 v T k M y Z 3 R U O T A 3 T j I 3 d H l w Z m Z 2 M j Z j M D M z N V N 2 c j Y 4 N m R 1 e W 9 M N z c 0 U W l F a E l Y Y X J T Z z B h T k V p e H N i R 1 N w S T B i T j Z w Y 3 V Y S U t D Q W h R Z 3 d Z T m R P N 2 N P W F h z M k Z I Z H V u V l R t V E p s Z E 9 m T 0 h Z M G F O V W 9 w S 1 N s N j Z h V 1 h 0 S H I x Y X M y Z l A 5 O X B x Q 1 B k c l Z H M G F 0 V X F H W T F H U G Z m Y 2 M r c l R w N D l P b l R x b E J R c 1 d x R 3 J W c W 5 i a D J w L y s 5 Q 2 Z W c T F k U H k 1 Y 3 Z W N z E 2 O V J 5 V 0 4 3 Y z Z m d n k 0 a G c w Y k p p O H Z M N D B j T 2 R K c E R a L z E 2 O W Z u K 3 l 5 d H J J S G F i M 1 V L S U l x T 0 F B W U F B Q U R G c m 5 I a n h n b 0 x D N 0 1 0 T V h 2 O C t I R 2 R P M 2 Z P N 3 F Y M W Z q d D M 3 c F N r S W h k K 2 Z a Q V N K V X F v U V l N R 2 N u Z D N W M l p t c H Z i d D I 2 Z E x s e T d a Y W 4 0 T U h 6 N W N U W m 8 w V W R P b V R S V V V G S l J 2 O G N 5 M H R E U 3 R Y Y n R X b j M v K 3 V j c V h M M i 8 z b C 9 I N 1 d m O W l m K y 9 V R l B 3 O C 9 m c j F V O G 1 T S m J W d D J 6 W j k 5 O T E z S 2 x l d W 5 O c T J i Y X R 1 M 2 J v N U h h V l V X R D E 2 O U Z D Z E 9 u V z B a c z B h e G N m S D Y r R E J n L 0 x 4 O F Z I V H B r M 1 Z 1 W E 5 u Q l F Z R z J o M y 8 x R k 5 Q Y W Z q d z R W c T J i S m 1 P S G o y c U g z N z R R U z F h d E Z E d j N y M 3 R w c 2 J k N y s 5 L y 8 3 c 2 1 U S m l n c z J m U D J o W E 1 E Z 2 9 L M H N N U F A 2 e T l l L 2 M 2 a k k 0 c F c 3 Y X N Y U 2 l 6 W n M w Y V J V V k Z 5 Y 2 Z I U i t Q S G o 5 Z W 9 V Y V A w M m 1 1 d n F V e V p N b X J R b 0 l I N j k r O H Z n O E d n V X F W S 0 Z m a U Z Q a m s 1 V 1 J z M 2 J 0 U 2 Y v L 3 p u U E l 2 d 1 d w Z V h 2 M 3 o 1 c 3 J 5 O H Z Q V F l Z N C 9 w a l R m Z V V M T m 1 6 V 3 p u W E w x N l Z S Y U x 4 V G I 2 S 3 p Z M l Z s T 2 5 U b F h 0 M n J Y V n Z u M T d T Z E l y c j d 5 a X Z Y d j N h d X p Z c 1 J v e l p v d 3 R K S H J t b V d m V X Z I b H p Q Z n J v b z N y a 2 t V Z n M r c k Y 2 O V d y N S t 2 c X F U S m t 5 U 2 s x T j F j a V J J N V d R a 0 t E M z N u d F B Z V 0 Z o d W 5 Q b m p s Y X R X a V d E d 2 F D K 2 Z m c z Z q S V F K R G c 3 V z R z V 0 x i V D h u S m l a c T F L a F J N a G d N R 2 o 1 O H V N T j N m L 0 R n d 2 V y W H I 1 L 2 V m L z k 5 a l I w N z F 1 R y 9 V Z H U z Y j l l S E g z N G 9 z O W 1 z S 1 Z P b U Z P a T d i b D N o N l A 2 Z z V 0 c T F h e n B 3 N E l D c V Y 2 L 3 V z T 2 9 Y Z n Y 4 S V l B Q U F B R k N z a m g w N 3 B r V 0 x G d W 5 R b 1 V P c V Y 2 K 2 V B Z 0 l D O V B Y W F g y d j M 3 d D E 2 N 0 x I S D F M U n B V O V d y V j A v V n E x Z T M v U V U r T l R W V l c 3 W n N V Y T F h d F F w V V B O a G F O O F A 2 W W h V Z k h 5 L 3 B 2 O U 9 V M H R Q V H R Y L y 9 m d D I 0 Y 1 V Q W H J s M 1 R w V X V Y Z F B i c 1 d W M j h l R k V X a T B X V k s x Z F d 6 N T Q 5 O W N J T E w 4 a k h 4 M G V I R G g z U 2 p o M D d 0 S F B u V G 0 z W X N F S G U z d D R L R F E z V n M 4 O C t h M 3 N o V E U x T l Z X e H N y U G J 0 M j Z k Z H U z Y n B 6 c D A 3 Q 2 d v S z B w Q W h R M V M 2 Z E d u b D V 1 W n E w c V J K T X B 2 T j h 2 T H l r b 2 V I a H p J e k 0 3 V j c 5 M j Y 1 d T d z N 0 x m d 0 x S d 1 V K V U l 4 R 2 8 z c j M 3 d T I w S m 8 r e j g v T n J N N j l S Q 1 E w Y U 5 M Q W J r Z k V n T F Z x M F V J c 1 d M U X J j d m l U N S s v d H I 3 d H k 1 R H R z T k J v T m V m Z l Z W a l I 4 L 1 h x d F d y Z E p y c j c z b T l Q d 3 p a O D V v d 1 l J R m V 1 V 1 Z W L 1 R V V T A 5 c H l K Q W h l d l h W V j l X O G V Y T n Q y N 1 p O b n A 2 Z T h 2 V D B s T V Z p M G U z Y n Q 3 V n A w e V p s W l d Y c D J X Z W Z 6 V E 1 r c 0 Z n c 2 1 q c D F x b 3 h H b z N y M j d P b j B H Q j h m S D M z M z N Y Y 3 l t O D N h c 2 1 X T E x a Q n E w N m F O S W l N a l Z h c F V L Z V h r N U d q W n N t V X l H Q X l x W D c r K 3 R t N 2 R x b G 1 6 W n F s Y 3 V Y S W F P M 2 F z Y l Z V d m s 4 b W s 4 Z V B I Y S t E Q W d S b z J i S m c 2 Z C s 2 c 2 J 0 M j Z P U l M 5 Z G V i V X F W T W F O M j Z j T G w r K 3 J O Z G Z m M T F o W V d H U 3 B I L z g 0 e C s 2 Z X Z X c V Z x N W N x Z l B u e j J 2 U W 9 F R j U x b 1 E 1 Z W Z L a 1 J v M G F w Z V R r W k k w W k 0 4 W n V 5 c G 1 W d j c r L 2 h n N G R x c k Z q e D J y W X N H S H E x Y X V Y L 3 Z y W H Y r c j I 3 Z H Y 2 N k t P U H R I b n p a a j M 4 O E 1 N Y V A z N j g v U D M 5 O C t 6 d n Z I b n p s S l N V S k p Q S n B O T 2 5 U M H V T S 2 x h c 2 F I Z k 1 G M T k 4 b 2 R 6 Y z N I e E R Y Z n g r R W N B Q U F B Q 2 d X R 3 p k d W x Y a D R l R T Z m d n k 0 U 3 B R b 2 9 U N T k r c W h U c D A 1 e W Q z Z l h T e S s 5 c E s r K y t r c m J 0 b T J 6 c l U 1 a 0 1 C a m s 0 K 0 9 q b 0 t B Z 2 x T O W Z Y b m Z 1 M 0 h G Y U 4 4 R 1 p q S X d N d F d 2 W F R o N G V I b k o z Z D d m V m l x a F h y N T Z r d T B I T X p K a 3 p s W k t T S W s 5 U F Q x V 3 V Y R m 1 C Z 1 l G c T E 2 N m R n b 0 t D N 0 F x Q 1 N 2 O T k y U j R 3 W U l D a W 8 2 T z F Z O G N P N 2 R t e l I 0 O D g 4 b 2 l l Z l B K S l h i c D B T V y s r K 2 F i U z A 5 T m x N Q m d V S E J 5 c 0 R o M D Z x S E h q e H J Z M j N O e m N k U D c 4 Z W J 0 Q 3 N F Y W p V V l d x V k Z I L y 9 2 M G R Y c l N B L 0 R S d j N s e m J 0 M i 9 Y b W p W c j F M c D F h N m R M Z T Y 5 Z H U x Y V B Q U E t J c l J q e F J 4 O T l w R 1 h M b H V u N z c 3 O V h V b E t T M H d M Q X B V c V Z 5 d m Q 3 O X R W W F g r b m d 3 W U 1 h U D M 1 O G 5 0 U G 1 l d m J z c V k 4 L y 9 s Z 3 J W c X l R c j Y r d k x T Q X l H Q X l h T l d 1 V 3 J s M j d K d W 5 1 N S 8 v T k 4 5 O V V S R V N F b G l 4 W m 9 0 c T F h M n Z N b U R F c V c 3 Y X N Y W H Q r Z m 4 2 Y U 9 Y T 2 1 4 b z B i c H k r K y t F S m 5 6 c H p S Q n g 5 O G t P L 3 p p W X F L M H N L R k M 1 V 2 J t N n U z M 2 5 y T E 5 x T E d l b D N y a U p x b 3 F D a D k r K z I z N n R 5 N X M w T W J K M C t l M U l B Q k F 5 U k p v M G F O V W 1 o b 2 F K N 1 h h O U t r a V l Z T 0 h h c C 8 v L 3 Z m T 2 5 i c 2 1 L U z d 4 Y U M z Y k 5 t a V p z M m F h Z U R B Z 1 N w V n F s U y t m Y j V 6 N T Q 1 d H V w a W J t N X V D Z 2 9 M c 1 J q T 2 R P b l Z L R 3 p k d V Z L d F d y Z F N v V W F O O D I 4 T H Z r O E h D N H V J Q U F B Q W 9 v b D I 3 Z G 1 u U 3 B F b G F z M m F O W W 1 O a k 5 X d l d M T F Z w M D B i d D J y V n p P b l V o S n l k S D h m S H h P b l R v a 0 U 2 Z l B x M m Z m d n J K d H V M U n Z I b n p i T k 1 B b k 5 t M 2 I 1 K 0 9 I a j F x c X l m e j Z h Z W Y 2 d n I x N j h y S n l a R z d 1 N 3 V D Z 2 9 M V X N t V k w y L 0 d Y T D E r V 3 l X U l M y Y k p s O D J 3 e l A 1 b V p t W E p 6 Y z d O T l I 0 a U 1 q R l J L U 2 9 w Q 1 F r S W V P T V h n L 2 h F N n Z 6 Z l R w a z J U d j c r L 3 V u V H A 4 b X Q z N V g v Y T d k d T M 5 Y z Q 3 N z h o b 0 5 H c m 1 6 S m x h d k h p e G 1 q Z H Z i a H R 4 Y 3 Y z N m R h V 2 t w T 1 E 1 d F M 4 c k s w d F p X V m 5 L e m M y M U Z h W D E 4 U E N 3 R l p p M X N s Z 3 N T a z l Q b D h s a 2 t w d W J t e E l U R T R 1 O G p Q M 1 p z M m Q x N j l Z d H V i b T V x V n E x Y X Z M M j l 0 W l B Q L z J r T F Z 1 M n F F d V h M d m x P N 2 N 2 S n l k S G 1 6 W n Y x c H o v O U t k O H d v M 3 Y z N 3 V y Y X R h d E 9 u a n l w S m s y Y T V C b F d X T n V 6 a n F a W n V u U 3 B O b X p Z b 0 9 Y T G w 5 d U 8 r Z V N U V D l T a 1 N a T U N U L 2 M 1 Z W Z L a 3 F s U 3 B J c l B a T E V r T 1 M y d 1 h o T E 1 D d 1 d s c G F m c j c z L z h 1 c z l t c 2 F k T 2 0 y Z H J I S H d z Q k R B Q U F B Q U E 3 Q k R B Q V V Q d 2 N T e k 1 E Q U F B Q U F B Q 2 d X Q k h B Q U F B Q U F B Q U F 1 Q m d C R E F B Q U F B Q U F n S X N S d 0 F B Q U F B Q U F B T G d Z Q V F 3 Q U F B Q U F B S U N M R W N B Q U F B Q U F B Q U M 0 R 0 F F T U F B Q U F B Q U N B a X h I Q U F B Q U F B Q U F B d U J n Q k R B Q U F B Q U F B Z 0 l z U n d B Q U F B Q U F B Q U x n W U F R d 0 F B Q U F B Q U l D T E V j Q U F B Q U F B Q U F D N E d B R U 1 B Q U F B Q U F D Q W l 4 S E F B Q U F B Q U F B Q X V C Z 0 J E Q U F B Q U F B Q W d J c 1 J 3 Q U F B Q U F B Q U F M Z 1 l B U X d B Q U F B Q U F J Q 0 x F Y 0 F B Q U F B Q U F B Q z R H Q U V N Q U F B Q U F B Q 0 F p e E h B Q U F B Q U F B Q U F 1 Q m d C R E F B Q U F B Q U F n S X N S d 0 F B Q U F B Q U F B T G d Z Q V F 3 Q U F B Q U F B S U N M R W N B Q U F B Q U F B Q U M 0 R 0 F F T U F B Q U F B Q U N B a X h I Q U F B Q U F B Q U F B d U J n Q k R B Q U F B Q U F B Z 0 l z U n d B Q U F B Q U F B Q U x n W U F R d 0 F B Q U F B Q U l D T E V j Q U F B Q U F B Q U F D N E d B R U 1 B Q U F B Q U F D Q W l 4 S E F B Q U F B Q U F B Q X V C Z 0 J E Q U F B Q U F B Q W d J c 1 J 3 Q U F B Q U F E Q U x 5 d 3 F L a 3 J i d D I 4 d j F q Y l Q w O V B W d D I 5 Z m Z m Y l p a N U t r Y j c 3 N V J o Y 3 V Y Q 2 p X Y X d B b 0 9 n S V l B Q U F B Q U 1 q R G 9 F R 0 R O R 0 x F a U d K d E 1 6 Y z N W d 3 N Y T H R T T U d U T j A 0 O G F O W W 1 2 W D N k M W Q 1 O D Z k V T F K U 2 t q S X l N c l J r e V J L O T l k W m I y c m x 6 W j d G Z E E w R F J H W C 9 0 R G d B Q U F B Q 0 F K S V d G a F J Y N D J J a U l D Q m Y y N U w r d V h y M n F r a V Z M R m 1 1 Y m J t N X V l d T I x M X p S O C t I Q j k 5 d G x u R 2 p C Z 1 F M R z A 2 K 0 h o S V l Q Q m 9 K e W N I S m x N S n M y W U 1 V T W p S N D d V Q n g 5 O G 9 K e W N I T F Z x M W F w W X J n T 2 d h Q W h n Q U F B Q U F Q d 2 1 0 R z N i M X U 3 b l R a c z J L V H M 3 M j J I N 0 w y b i s v U G x 5 Y 3 l 2 O H h J S E R o d y 9 u d T k 5 a 0 1 p a 2 d J R U M r d n I 3 N U h t c z J t L 1 h Z W T Q 4 V i t M c W V u c D d L e n M 2 V 0 p Q b j Q r R 2 p 5 N U 1 s Y X N t U 0 p t a l p 0 V 3 V B M k F M a U d 3 V 0 t 4 V 0 g 3 d F R n Q U F B Q U Q 0 N 1 p n M m J a c j g v Z j N W c F V 1 W F g 3 V W Z M N z c 0 b 3 R M V D A z K 3 g w U z d G c V R D a m V m S V R F Q k N n Y y t m T 0 Z V d G J r c l J n d 1 F J R k J B U V V X M 3 N B Q 2 8 0 U k 1 B Q U F B Q U F j c E t l b i 8 5 c G Q r R j J i U G 4 y N n c 3 W X Z 2 d m h D a 1 p H U m 1 q a H h v c 3 h t Y z R I Y U 1 a d k 5 P b m p 3 W U l H T 1 R V c E s w d X J W c T l X c 1 d U U F Z y b D N i N l R F U F B m U l F n Z G 9 D V V B 3 S V l B Q U F B Q U E 0 d U g z N z l x L 2 R o U U p K U 0 V q U W 1 q V n J G Q n N i c X h z M 2 J z a k x 5 M H M x Y T l a V T I 3 W n Q x Y V J K R T R m a n c 4 T E N a R G F i R l I 0 Z X J u W H I x b W 4 5 K 3 Z W S 1 R F e V V q N C t Q b W p a d H F 0 N j l l O H Z i M j l 2 a C t Q W H I x O X U x Y y t M R U N Y M z U 1 W m V L a l k x V l N r c U t 2 T D I 5 V m I 5 K 2 Z Z M G N P V k t T V k s 5 Z V B Z Z H J H N D E z W D c r Z W Z Q T E p R a z F y c W x H a l J v R 0 9 T M H h N M U 9 y V n E x V 2 5 U a D E x N n R T c H d P M E Q r R 1 V R d 0 F B Q U F B Q n d r S m F X c G h N b l R x a G 1 6 W n E v Z G x m e T l O V l h Y M m 5 P b k R r e U d B d 0 t E Z z V X b z B h T m x K U 1 V w S m l Z R 0 V W S F I 2 d E x s e T d x M D Z l U D A z U G 5 6 c D J y c l Z 1 M 3 F t S E R o c X B k d T d a a V l t S z B m d j E 2 e G N Y R m F m Y n M y Z k w w O U 1 6 e n V w c z N i O W I w N m R O b H N W a F V 2 M z U 5 U G Z 6 d 3 c 3 c D I 3 W n E r L y 8 3 N 2 Z Q d j c 0 N D g v e X N 2 T H E w Z z F a U X J D V 2 l 6 N D l 4 S 2 V B Z j l y Q 0 d B Q U F B Q U F P Q 2 h Y c n B 5 M m J k d W 1 N b V h L c U V L R k N y O T J k e H p F e D h k c n p w d z U 4 d m I y M X F S S m s r e U N v c 1 R F U k E w Z V B G Z 3 J W c X h R Y 0 h D d 0 d q U m 9 Z S G R 1 U m t h R 1 l t S m l 0 R 2 p S S X R 1 V W 5 Q V D B k Q T B a T W t S e G N Y R m F 1 M 1 p 0 b n Z W d n p w d z V v N W t 6 W j h w c 0 5 t d j g r U E Y 2 L 1 B I S G J m d X V Y T G 1 T W j M v V D A 5 T j E v d n g 1 W l d k b k Y 2 Z y t 6 S 3 B W c S t U a j Q y U D d P U 2 N u N T R I b m x D N W R X d T d 1 N 3 N X N n R E V 0 E 0 a 0 1 B Q X d B Q U F N R E J v N D g r c W g 5 K y t F R k x s e T V W U 0 V p S U h u M z B V W l V 2 W H o 3 Z m t T R y 9 w R l d y V n N s a X N h a H Y z N z R P b z N R c V Y 2 N n M z c j E 3 Y S 9 M a 3 l k c T R j Y U 5 E Q U d P e F d Q V D I y M i 9 i M V V N e G 0 4 M 3 E y N 2 V 2 M 2 5 u b k h l M 2 N 1 V F B Q Q U d i V n F s W E t 6 c z d X R z I r O F l S Z S t T S k t m b j E r Z S 9 U M T k r c l N 5 c z d O V n Z u e D V k Z W p R S W M v a n Z 2 c n F L M T I 1 Y 3 N W d T Z l d l R w M C 9 y e l R m Z n p Q T W N x N G l J Q 0 Q z M D B F T k t T a 3 A 2 N E x F Q W Z u a 0 V N Q U F B Q U F B Y 0 d J M U d 2 Z n p 5 e T R x T W p O U y t m Z n N V R l J W V j R I T k R R M E 9 k M W w 4 c F R r Z V B I c F V r T l d 2 V 3 p P b C t h K 2 h 5 N H N R S m g z M X V i b T U 2 N G 9 r b k h M Y l h x b F Z M Q m 9 O Q k Z 5 O W V 6 U E 8 2 M W l X a l c 3 W n N X Y W o r L 3 Z q a m o 1 S 2 t t a l Z y c W 5 Q b n p u a 2 V 0 M j N i T n B s T U p s d T l H R W 5 5 O W Z Y V j Y 2 K y 9 i d n Q 1 O S s 3 Z G l v K 1 B 0 O X R t V m J G a V J W M i t m T G x R Z l F Q d 3 l 5 Q 0 F B U U F B Q U 9 D V W 0 1 d W J R a 0 5 E R l J R V X B M T m 5 6 e W 9 s S l V V V 2 k r V 0 I 1 M V d w V X N Y b G Z V d E 5 U W l d I a D R k Z H d k e D d X Y W Z 2 T 0 t 1 S D R 1 b n A 2 Y l F P a T d 1 N 3 U 5 e m Q z W l d W b F p Y b m R a T 1 R r K 1 h o N F d F M 1 B h Z 2 d q a D A 3 S m t t c V h y M T Z 2 c 2 Z k d m 4 x Y n B V c V Z z d H Z t N C t O a k Y 5 b 2 t K a V l x U G o 3 Z W F a Q l R 0 V 3 B W Y m R t e V J U a z V P W E o z Z H k 5 V U h 3 R z R G Z 0 V N Q U F B Q W d I e D V l W G 1 w V H A w N n Y z W T M 3 S G g 1 Z W V u b X p a d E t T M H V U b D V l W H c v N 1 U x R l J K Y 2 h x V T V P Y m 1 P b T B 6 S l N Y R k 5 r M G 9 M N T Z l b n J w e j U 1 Z D B q S W d B Q U J z Q 1 N V U k J W S T R 5 T W p K a 0 1 w a 0 s x R m V M e G F L O W U v Z E t r b 0 t E Z y 9 N O T l 0 Y X R X e i t y N W s 2 T k d q V z B j Z U 5 H b l R s e l J v R 0 J n V V Z 1 Q j B E e G M w M z V i U U F B Q U F C d 2 9 k c T F h M H V T T G R p N F g w e E 1 q Q 1 E 1 M U d t U n B N e k 1 U S 2 Z U a k N J a k k r M 2 F k c 1 p h Y j h a N m J F R k V S a 2 J x M n J W c j h 2 U H p V O T I 2 Z G Z N O E x p Y 2 5 S N 2 R 2 M z F i c D B x V U w z U G I 5 c k 1 0 Z l c 2 Z E t B Z m p 0 S U l B Q k F B Q U E 4 T H Z U c 1 d O S F N k S z h l Z k 4 w N X N 3 W n U z M l h M M S 9 X d 2 9 V T F p U U W E 5 Z E p M T H p r O W Y v Y n M y Y 3 J J e U x E O W Z P W E t G U z F h d E V p U z l K Z S 8 v Q 1 h Q N j F y M 3 p a c z N 6 e U h F T 1 h m d W 5 N U H h P V G s 1 d G 5 Z N 2 R l b 2 t n O E d R W j l 2 N W p k b 3 B D S X Z G b 2 9 D Q U F Q b j U r Z W 0 3 N z c 2 e j I z Z m 8 w Q 0 V O S G p 4 W U o w K 2 V M R k x i Q U g 0 K 3 B p Q U J B Q U F B K 0 4 x c D B L Q 0 J l d m J z c W N X T E Y 2 d C 8 v L z R L R G c 2 V 2 4 1 K 2 Z r c E 9 U R l I w Z H J a e W N I Q T B h T k V n Q k F R R U 8 1 N X B N S n F X b H B h b F h y M T V x M E t D Q j B 0 U F R G U l V W c G J T M E 5 M V n Y z e j d m Y V V M T m 1 6 Z F h U R X l N T m 0 z Y X B M N T k r e W 9 r S k V U b H l w W F R w V X V Y Z F B q d 1 l X M 2 R 1 d F h 1 K 0 0 4 L y 8 x e G 5 6 c H h S b F N w V j l N S U x M K 1 I 3 V D l i V m k r N W R u Z W w r V 1 Z s W l N r d E x r e V N 0 W G J 0 V 2 x 5 N W Q w c 1 d M R j N Y e D R r W F Z y V n R Y U T R j T z F U U F B Q S 0 5 s e T V i c D V N b V R 0 b W x J U C 9 6 d 2 c 0 N G N P Y U x N e k 1 4 O C t 3 R E F k U W h n Q U F B Q U F Q d 3 U 5 Z W p S U T N Y c T F O R 2 F O V 3 N V S H g r d m d 3 Y 1 B 5 c 2 Z I U j A y Y k 5 s W G 5 6 c D N 6 c k l G a U 1 C Z z B Z Y 0 l F T F Z p d 1 F O O T k 5 N T N T M D l O V n R X c F Z 0 V z N i V n M 4 O T k 5 d 0 R y e n R 3 N E V B O S 9 2 a m o y c k J o Z 3 c 0 Z E 9 x V H M 3 R 3 h W c W x S S n I 3 e n l p d D F 4 M j d a d D A 3 S m x 5 K 1 R w N m F t a F E 0 Z k t 3 O E 1 q M z N h d D A 2 b j g v Z j N 0 d G 4 v M D B V Y z Z m d n k 0 Z n Z 6 e F I v M z A w M C s y U X N o e j U 4 N l Z 5 V 1 J T c F V x V l Z L T k d E V D M x M U Z P U 3 B I Y n Q y b W 4 x N n R X Y U 5 X d V d w a y t m T H F Q U n F C T W 5 U c 2 p O e m U y Q l J Z Q U J 1 S T d C V X B B e T V n Q U F B Q U Q r W j B 5 Y k 5 1 M F h X V X I 2 M X h B V 0 Z p Y X o y Y X o x N j l l N z l E c n I x c T N U M 0 x s e j V l Y m 1 w c E V q U j Z w c D A 2 W j I r O G V O R z Z l T W p B d z k 5 T k J E S 2 x t e X B L N W Z 2 N j R k T z N i S X c 4 T k R u M z c 2 c V h 4 O W Z X M 0 h m d k R C Q j R x T G k x U F Z x b F h s N y s r d k t s V 3 F 5 T i 9 m W C 8 3 K y 9 x c F F v W U x U Y V U x c j E 2 N 1 Y z T G x 6 R l J J U 2 9 x N W R 1 M n J j d U h H c V h M b X l a c y t l N 2 R M N 0 J w Q T N S c 0 F B Q U F B Q V F E R T Z j K 2 F N N X M y Y k p 5 O H Z M d z B m U H R 3 M k 1 1 V m V K c E 5 K Z S 9 i c 3 N W d V J x V k t s U 2 5 y c n J i Z n N 3 a G R K R 2 p a c 1 d M N j F Z N X p w M E t H R G J 0 N j h x U 1 Z M b H V q Q W d R T 1 N w T j Y 5 Z X h m a G J n Q V V G M G J B Q U F B Q U F M R E R D S m l m Y i 9 m d T N R b 0 1 E R l R G a W h Y e l B T N G p J M E 5 a V 1 Z s e W M z T l R p U k l s a X I w Z j U 4 K 2 Y x N E V E Q j F T e F l r V 0 h V V G d B Z m x t T W d B R U F B Q U N B W X R h c 1 d i T U N I V 2 N 5 b V d R e W 1 W e l d q M n J W c X F s Y X R X b 3 V h e D l B d 2 J F T U 5 R Q U F B Q U F B Z 0 l z e E F n W U F B Q U R B L z R 5 S W l J a G Z 1 d 3 N B L 2 t j e E F n W U F B Q U F B Q U 1 E R k N H Q U F B Q U F B Q U F C Y 2 p B Q U d B Q U F B Q U F E Q X h R a G d B Q U F B Q U F B Q V h J d 0 F C Z 0 F B Q U F B Q X d N V U l Z Q U F B Q U F B Q U F G e U 1 B Q V l B Q U F B Q U F N R E Z D R 0 F B Q U F B Q U F B Q m N q Q U F H Q U F B Q U F B R E F 4 U W h n Q U F B Q U F B Q U F Y S X d B Q m d B Q U F B Q U F 3 T V V J W U F B Q U F B Q U F B R n l N Q U F Z Q U F B Q U F B T U R G Q 0 d B Q U F B Q U F B Q U J j a k F B R 0 F B Q U F B Q U R B e F F o Z 0 F B Q U F B Q U F B W E l 3 Q U J n Q U F B Q U F B d 0 1 V S V l B Q U F B Q U F B Q U Z 5 T U F B W U F B Q U F B Q U 1 E R k N H Q U F B Q U F B Q U F C Y 2 p B Q U d B Q U F B Q U F E Q X h R a G d B Q U F B Q U F B Q V h J d 0 F C Z 0 F B Q U F B Q X d N V U l Z Q U F B Q U F B Q U F G e U 1 B Q V l B Q U F B Q U F N R E Z D R 0 F B Q U F B Q U F B Q m N q Q U F H Q U F B Q U F B R E F 4 U W h n Q U F B Q U F B Q U F Y S X d B Q m d B Q U F B Q U F 3 T V V J W U F B Q U F B Q U F B R n l N Q U F Z Q U F B Q U F B T U R G Q 0 d B Q U F B Q U F B U G d m d D N I a l J 2 W H Q y M W V 4 c 2 J F L 3 E 1 M U R o d z V w N 3 R 5 N X R w O H R G b 3 Z k L 3 N X T E Y y d l J v a 1 U v N n h x L 1 Z 3 U X d B Q U F B Q U g 0 W F h u e n h S W V d G a G Y z Y T N Y Q V F G a G F t R j E 5 O D B l W G 5 P S k 9 U a z Z Q T G x 5 O H J L a X B L e T V Z d D A 1 Z 3 h Z L 1 R 5 e X k v c j Y 2 K y 8 v d G x 0 d z E 1 e C 9 j N S t T U V g 5 e n F 4 Z X Z W b 3 p a O D V V b V R K b E Z C Q V F Z T n U r W n M w Y V h i e D R N Z D l 6 e j U w N 3 A z Z m V l V W R Y c m x 5 U k p K M D h l V k p y M T Y 2 V m R E Z D h H V D U 4 d U 9 i T m 0 y Y z d m d V B H a l R w O S t u U V I 3 d W I z e i 9 o c m R 3 Q U F B Q U F B V U R p Y k 5 t M 1 N p a F V y Z E 9 Y S 0 Z l W G s 1 R W l T U 3 B Z c 3 F V Y 2 V l V V J O b X p a V n B V c V Z K R W x I a n g 3 T n R 4 M W Z Y M T l W c k Z q U j V m M j k x N T A 3 Z D F T a V J J b G l h Z X Y r Y 0 1 G b 0 5 N c k h 4 M G V C Z 1 l G c T J y U 3 B u b j M y V 1 J t T n Y 4 M 1 g z d U o 4 R G t X V m 0 1 d X J q e j c 2 U 0 d 2 V 3 J G S G J 0 b T N W d j M 5 L 3 V i d T d T N U p T V W x L M F l j T U d m Z k x K S i t y W H I 1 O W V l T 0 V G c D I z N C t 2 c n E y c l Z y R 2 o x N n R H Y k 9 u R 2 0 z Y i 9 Y c T F k c S 9 m N y 8 r O U t j L 1 N a S i s v U E Z I S l N j b k t 5 Z 2 9 5 T F U z O W h 2 M T I v d 2 t B Z 0 F B Q U F E e V Z L T k d E V F Z 1 M 0 Z n U F A v e X d Q R D A 5 T l c z Y U 5 B M F l N R U F 0 V z d h M E 8 y N 2 d 3 S U g 1 d H R P a F F 3 Z j E 3 O S 9 m b F Y y M T g r N j c 3 K 3 J V c V Z P M k V S T E Z 3 V 2 c w N n Z u b m 4 1 Y 2 t a V 2 R u S 3 l r c F N Y R n h j Z H E z Y j U r V 0 x G b W l v V U 9 I c W 0 3 Z H V z V j J 2 Z U x n a X V k U V d K Y 3 V Y Z E t I S D M 2 b 1 U 2 Z E 9 h Y 1 N J R V d y Z X Z M b H R u O F Z p a 2 N s a z B z U 0 p F e l Z 4 N G t U T m 1 E R k R C d z h l M U t C Q m d 4 e E N J M j l 2 Y i 8 z c l g v L 1 M r U E h q Z G V I Q 0 J k d j J q S X d N Z m Z u b G w r c l V x W l B h d E d r a l N m c n V 1 K z h r U 1 U y Y U 5 Q a 0 Y 3 d k M z a H d B R 0 F B Q U F n S V A 3 N n p i Z 3 Q 2 V m 1 6 W n F x V 2 J P b U p D a 3 h N V E h m W T F 1 M G F L R 0 9 I V H M 2 Y l A v S F A v N 2 h r c j d s N T l D a F F 6 S 2 J 6 Y 1 h h c H R G b z F O d H Z 2 M j I z T F R z N 1 c 1 c z N i O W F D Q l F 2 M H o z L y t V K 1 B H a l Z Q R G h n M k w 5 Y m 8 v a H l 1 Z V E y R 3 Y v O T U 3 N z h s a X N j a m I y M X N m Z m Z T U l p z K 2 V y Y X l z T E d W b V p p b z d P O X Z o b k o w N 2 Q r c k 1 t V E 1 h U D M 2 O E t s Z X V i T G Z 2 a V N l Z T B P Z W Z m e T Z U e W F T R E J 3 O U t r a 3 d t a z J i U G 5 x M E t G U 3 J Z d F N G S m Y v d m I z N X o y S 3 l J a W 9 y a H U 4 V G V K Q U F Z Q U F B Q 0 F I U T h Q R D Z X a 3 B Q e m E z Z m h G N W V U a z J L W m U v T k d V T F Z 0 V 3 R X d l g v c l c 3 O F l z e U d v M z Z 5 M S 8 r b 3 N E Q V F B M G V Q R m d U S j A 3 V W 9 r V 0 w 1 T 1 B q O D J 0 M z d U Z W h k d T N h Y X R t e X B T c F V x S 0 N T S l V 1 c V J J a 1 N 5 c 2 5 K M F p J b F M 5 U 3 p a M C 9 W c l Z 0 W F h s N W V N c H Z O d H Y v Z n Y z K y 8 1 c y t m T H c 4 U E Q 3 d T I 4 c W 9 4 Y y s v M k p r M m F x R X V Y T G t w S V N O Q n J y N z J t c G s y Y j J 2 W U 5 H V E p F R l N w V T B L Q k J n M X h 6 c z c 4 a E J E Q U F B Q U F B N 0 Z T d V h G b F h y M T c 5 M W E 2 L 2 J k c z J y V n U z V H V m T 2 5 a T 2 5 w N m N h T m 1 5 b 0 4 5 O T g w K 2 1 4 W V d G a E 1 w d k 5 X c j k r d m N P K 0 Y x O T h V Z W 5 w N l E 1 L 1 Z i Z W V z M 0 x s U 3 M y Z V B W d T d k K z l X V 2 x x Y T N Y R 2 5 U c D F T Z U h p N E R o O C t y S 3 R Y c j h w b 0 5 L c D Y 5 Z X J x M n J X c k d q Z H U 3 T F F 2 R m 9 0 R j Y 5 Y X Q w L 3 I x N j V X W W 1 D Z 2 Z I e D g 5 L 2 Z U V G V 2 W F Z W K 1 h 0 N 1 Y z Z y s w O U l T T k N 5 W m N 0 M D l P a F J w Y W V u c T J M R m l t c m V 2 T G 0 2 Z H U w c W s 4 a 2 s 2 Z T R J Z 3 Z 0 S H Z r e V l N R U V U S m t 5 d y 9 W e V U w U V F G d m U v Q 1 B 2 Z D d Y O G J U M D l O d F A 5 L 2 Z 4 N F N F Q k s x W n M w Y X h z Y k c 2 Y 2 V P R 3 Z M e T h W T E 5 t V G J W d D I 3 W k k w M V l l Z S t 3 e H R X L 2 Z Y a X R X c k Z C N G V M a D Y 5 T 2 p o Y 0 w w S F B l d U N L R 2 c 3 a F h r T 2 h l b F h Z Y j R 6 M H Q z U k t V T 0 h E c l h i T m 1 I Q 0 J L V 2 5 w e X N r S k V U V n F s V n p P S 2 R w M D Z a c T F L a V J R M D J k V H o 3 N X h Q Y n Z p S W d J T F Y r K 1 h K S T B h Z E l r M i t n W E x 5 O H Z U W j g r W F p K V X V u U n B W Y W x T e F h a T 1 N r c U t n b 0 t D N 0 x i O V V S S E F B Q U F B Q U x C V H Y z N T l o W W V I N j h T S k U 3 W n B M c i t V K 2 Z Q b m E r W E t s V E t i e l d y V X F K R z h 2 T H d V R X h P a k l V T 0 d L R G M z d D F p d k 5 X d l d M Q j A 1 Y 2 t R d F d y U 3 d y Z U J p T l d U S U V L V 2 5 w N n R l d l h v S 0 N n c F N j b k t 5 b 3 F L a U 5 I T G t T R T J Z T U 1 I c G R K Y T V j K 2 R x N j l h d G F 0 a X d v V 3 J Y c n E z b z Z H a U Z o N G N y T G k 1 T 3 M y Y k 5 r c W V u N X d Q N z l Q W F h Y M n Z H a k J u e T h Q Q l F v M G F O V k x K a 1 N j W E Z 4 V 2 5 K a 2 l V N m V Q Q 2 d w a z Z k S 3 F Q U n F F b V R K d G 1 t a V N 4 Y X R F a T d k K y 9 X R z I r O G 9 V Y U 5 H d j J z W j F L V S t 5 N k l 0 b T N i U 3 B M Q 3 c 4 U H R h c m J j N j Z 1 d n Z 0 S 2 N P W E 5 r T U J n V U h C e X N S b z B h S 1 N r c F N U R X h N W X F P a m x h W E x s M 1 V w M C t m U W w r N 1 p j d V d X c k Z p a G Z i d T N X c 1 h 3 Q l Q w V 1 Q 5 S V l k b 3 B 5 S E 1 v Y k w 4 S z g 1 M D V j Z U t F M 2 5 y c n J Y e n Z w N k R Q Z U 0 2 Y 0 9 h c F p z N m F x V k t t a W p J d 0 1 6 W j g v W H h z M m J G R G R 1 b l V W R n h l b j h l U E h x M m 5 U c G 5 y N z d i Y 1 Z I U j J 0 c U t n b 1 N Y Y 0 w 4 V n F s c E t R b 0 l 5 U E R Z V X J U S H h V Q k R B Q U F B Q U E 3 Z 1 l H Q m V 1 e X h 4 N 1 J 0 M n p h V k t W U E d y b 2 F E S 3 g w N m R F Z 3 J W N j Z V c j Y r d n B r K 2 Z i b H V k S n l N a l E 2 T k d q Z E t a T T J l S z d W b 1 p H U m s 2 Z i 8 2 O F B 2 N z R Z N m U x T 0 5 x M 2 I 2 O T I 3 Z H F w V k t s U 3 R t M G J O b X p R e k p r e n R X c l Z L b 2 N n S W l N a l F 6 R X h N V n E w Y U p F Z W V 1 Z 2 h T V k p h V 3 B y Z W U r O D l K U 1 F r Y U 8 z Y X R l c l N w V X U r Z l R w M T Z w U m 1 6 c H l w U 3 B V c W F m T G t 5 Y m J u Y n J G W U 5 I W H F W R z N k d W x Y a D R l S H E y T E d q Y l p X a n J L d 3 N X O D J O Y 3 V Y S y 9 l e F J C S V c 5 N z R L e T F t a X h C Z y 8 z M T J 5 S m o 0 L 1 h u R G x 6 N U 8 z d H J V b V R K d G t G Z j R t S m l S b z h l T E J X c k Z p a D R P Q m d O V 2 p R b 0 Z E W H R v N 2 1 1 S G M 1 N W N J O D Y v d 1 V 0 c D B I U F l m Q 3 R s Z l k 3 M H h B U U l E Z G l K V 2 N u Q n o 5 M y 8 v O W 4 y S m p Z e l Z 3 N E V D S F l z W H o 1 c z N U c 1 d Q S E 5 I V G 9 V T n R u e n N y U H o w K 1 N k T 0 R B Q W M y Z V B W c y 8 v Z l N U a G c 4 Z n J p d F h y a W d 1 T G s 2 a l I 0 L 1 d t R E Z q Z E 9 y V U t k V 3 F W V X N Q U G Z T U X l w V X J a N 2 N F O W R t e l o r M S t S M z k w Y n I 5 M k J 3 Q U F B Q U Q 4 O W p 6 e n p E T X F Y Y n E w b G k 1 Z H F 0 M j d k K 3 Z T c F V 2 S 3 p N e D A 2 V F d 0 M D F u N j l P b G p 0 e l N 5 e V d R c T l v S 3 h G b 3 R G c j c 3 N m F w N k Z V T H Q z N z I 0 W F F r a X l y V E J r Z l d t O H Y 3 M j M z M z d i R n I 1 S W Q 2 Z G R 2 U D c 2 N j V M K 1 c z d z B Q M T k r K 2 F W e W N u S T B h T k F n d T l E T F l E Q 2 9 a O C t l a 3 F S Z H U z Y l p u Z l B 0 d D k v c T F x M W J 0 b X N z V 2 J M a 2 d k Z k p U M k h 2 d T d p c 1 d y V k t G b 3 R G Z m Z 2 M m R S a D F W Y m x 5 W m Z Y d T N W d V N 0 S E h q e G t L M 2 J U U W F a V F F h b F p H U l l k d F d s R 2 Z 0 V E h H M V U 5 V D J D d n V k O G Z U M F Z K V X F W V l N s U 2 h X V k x s M W E v L 2 5 Q Z n h R W E Y 2 Y 2 h R N G F v V F p z M n F s S 2 x p a 3 F V S 0 t F d n Y v e F N X N 1 p z M G N p U k k x V z F h b F Z O b l R w V l Y 2 O W V 0 W j F i c F V v V m V Y c D Y 2 c H R 2 d n J G T l p a b 3 h Z N F p 0 d V d s S k N n b 0 s w d l R w M D J X e F d O U z V j M m R O b m p 4 W m R l d l d W V U p D Z 3 E z S T k 4 b V R K e V h k R F g z L 0 Z 6 Q U N C Z 0 F B Q U l B R E x 5 O H Z 2 Z n p 5 e T R x T W p O U y t m Z n R z M H d j S 0 l q U T B 0 R W o x T 3 V M a T R p V E o 2 V F F h N j N M T H h S V U N H U X d H U G Z I R U U v a 2 V j L 3 I w Y V I w N 2 R r d 1 h M M T d V N W N 1 W G R m b n l a V W w z Y T N m Y 3 o 4 M 0 5 6 V 2 w 3 Z G V y V W t j R m d z Q n Q 5 a 1 p m R G h 3 L 0 x Z R E J v N T g 2 Z G V R W T J s e T V k c 3 Y z Y l l y S G 9 5 e S s v V k k w Y U 5 Y V H E x Q 2 x k d l h w V m U v Y n N V W H A 2 Z X B H b T Z s Z 1 Y 1 c j Z M e T l H a l J 5 V k p 6 W m 8 x Y z d y Z k 9 1 c m x 4 S W t U a F c 0 N 1 B U M W Q y Z G 5 a Z G d W N E M v d X M 4 M U p j N 1 J T M X Z h S i t a N z c v L 2 5 2 T m 1 q V k x t W m 1 a b W p S c G t 1 c l h y N j l y M T Y 1 c D V j c V Y y c l J w a z h 4 b X M x N T k 5 V l d a V E N a T m 5 q e F p F e W R P M U p B a F E 5 U z Z k V 3 Y x N 0 5 u V E 5 2 c W x W Y X R X d W 5 Y c m x 0 c T B h U 0 9 U e W F U L y 9 P Y y 9 T a 2 x K M G R h d F d 5 V k p q e n p 5 a U 9 i T m 1 5 Z U R 3 U 0 J K c W x 1 M 3 J 0 Y X R X N m V F a E F U V n J s M W I r L 2 Z 2 V i 9 u e T V X M 3 Q v Z E V S d 0 F B Q U F B Q n d 5 c z N O V G F H a G 9 R b 0 t D d E x a c z J l V m t w S l N v T 1 d w a X p v T j V z Y U 5 H L 0 w w O U 1 5 e l l L M m J X L 0 V O N F B m M D l N e X p K c 3 V O R 3 p j M G J 0 d z R 4 Y 2 J H e W 1 R e X F X c l Z x c X B Z c 2 F K Q 1 F r S j A 3 d H c 1 c D g v Q T A 5 U F R h Z i 9 j M 2 Q z b D d 1 N n V y S 3 l z Q i 9 i S i t u e k R 3 O F B 6 U E 9 i Z V V S d 1 J F U k g 2 N F l j Z k 5 I a n d Z R T J i T m s y Z E 8 z Z l c w Y U 5 I d F d M R k N y b T V 1 Z G x H a l J S V V V l N j d 1 S 1 N t c H N y R H d 5 U F A z N z A x U E x s O S s z Y W g y N 2 F H T n R X c l Y 3 Z H R L K 3 l 6 e m t 0 e H R W U F U 5 Z 3 I 3 b l R s e j V v d y s r Z V F U U l V a R z Z 2 S E h I O W Z B Z 1 F O M T R j S U Z q U m 8 x U 2 x G U l V m T H k 4 b E x u e n A z M T B r c 3 Z 5 Z H Z i V z B l U E h s V k d S b 1 p H a n g 2 d G R l d l c 2 W k 5 Q U H R H M z M z N n J 4 b z B i c T E y N 2 R n b 0 1 E T l N U V H o 2 c H E x Z X Z L a T B 0 V F J z M 2 J s U k l T S W h E N E d q O W I w S 0 R C Z z N r N 3 U 2 d W 5 U d D N 5 d C 9 m W D d H e H N X c l R w a z J C b j g v d k h R R U 1 B Q U F B Z 0 h 4 N W V Y b X B U c D A 2 T H I r T 3 A 2 Z W 4 w d F B U b F p X V j V i R F V i V T V P a n R P L z V C c 0 1 C d V h r N U R o d H o x c W s x a G 5 y W C t T Z G 1 U b H p w b U p q W T l X a l J 3 O T E 2 O W J O M X B m Y z N G e X R X c l h L N l R s N U Z R a E 9 T V W x S Z G 5 h M n l w Y 3 Z u K 2 Y x c k V x V U t L S G J 0 M j l y O C t i T i t m W l B 1 b H R m N X R O U F A x W G R 1 b l h 0 U n Q 3 O C 9 l O S 9 W M U p T a 2 h J V E V 3 c 2 R t Q l R t d m 9 2 N j N Q U G k 1 Z V d s b X p k d k t p M H R U V j V l W G c 3 N 1 U x T l R K Y W x J e T B o d j J i S k Z r d j N v b X N J O D Y v d 1 V W e n R G Y m E r d z M 1 b W p S N D h x T G k 1 T 2 I 3 M z F s b 0 t D Z 3 R T d l h 6 O W x a R 1 F v S U N C Q S 9 m c j F V M W h Z b U V x V U t L R z R 1 R G d 0 W G J w V S s v Z n Z W O T I 2 Z F J V V U Z L U U 9 I V H F v U 1 p N b S t 1 e X p 6 N 1 I 5 K z N h M W J k d F d l L 2 J z M F p R c F U r e X V z V 2 Z Q S H U z W n M 4 Z H V t M 1 d W c D F L b F N x b G h 3 N G J h c 2 1 X T H p H Y X p z c k 9 6 Y l Z Q Y y 9 o Z F F B d 1 l B Q U F E Q W I w S 1 Z L b F Z r c 1 Z o M D V N Z 1 J o M z F I a m h 4 e E d u S j R l M 3 N y S 3 l 0 T H l j b k p k d H Z Q b l R 0 W H B D Q k F r d m J 2 M 3 k r a j B h a n U z Y n Z i d m R U b V Z 3 U T R N e l B U N l R T a n l N a E l T V k x 0 M n J V Z m V O M G F O V 2 9 v T n p m W E 5 o M G 5 Q e D k v L 0 x H d V h i d W 0 x M T U 3 e l c 2 N 3 d X R F E w S 0 Z E T l d U S W t F S U h B b 1 c 1 N z U v e j N K M E Z R O W J u c z N m d l h x Z m 5 4 T V R F U 0 p J Z W Y v e n g v R y 9 p U G x G U l V Z c U l p R k N s U 3 B Y V X V u V n I y L 2 J D U E 9 2 O C 9 K e D J u R D J I d 3 J a W D J P O U 0 y N 1 p 0 O W Z u b m 4 2 d D k r L 1 l L Q 0 F q U V c y K z l w Z m 5 6 N T J 2 Q m d n V j Y 5 d G x u d F h Q b l R 2 W H I x M C 9 2 d l B P T 3 J s e T V v a E V q U m 1 q N j l P a 3 l H Q X c 2 Z V B D Z y 9 Q e j g 5 T j U 3 N y t t T E w 3 N V F j S E N 3 V 3 J k d X J Z a U l D S D N 3 d 1 F l U 3 B K R W p S e W 9 p S X N M M n Y y Z W V l V W E x Y X R X e T Y w U D c 5 d T E x N j l Z d E x W d T J U Q U V C Q V E r Y 0 N 2 a E h R Z 0 F E Q U F B Q T R E Z W h S W X N X a 3 U 0 d X E y c 3 R M Q 3 Z k S F V V e V o 4 N G N w K 2 R Z Q z d h d V c 3 Z k 9 0 a T A 3 T z F z T E Z p d 2 9 j a j g 4 U E R 5 V W 5 a M X R W M 1 Q y e n A w N 2 V m Y k J h d m J z M l h i V F E 2 N W N 1 Y U p G a X h a S m t 2 N 3 l s N z g 4 O E x y V 0 p Z b G 5 6 W n F s Y T l l d T J l M n p X Q 3 l L a k l 6 V V R 6 L z l K R W s 2 Z H V 5 W V d y W n M 2 V F N R T U p s T U J W b y s r W D Z G d W U r a V B u Y 3 Z M e T l s W k d R b 0 p T W E Z i c n Q x V l o 5 N T g r W T V C R D Z Y T D E v V 3 d v V U x a V F F h O W R K T E x 4 W G 9 Y a k l 6 T T d W c T F T c U 5 I a j F h W G w 1 Z U d q b H l w T j J V c z h J O D Y v d 1 V 0 W j I 4 b m t O a D J 5 d k t k K 2 J l N l V y M T Y 5 Z F h R a 0 t D U m 9 3 W W 9 V N m R P b W 4 2 O U 9 r c V U 2 Y U 1 Q d m p n Q T M z O D h j Z H E z c n k 1 W W 1 K a T F L O W Z Q L z N y W C 8 r e T F Z S z Z k e V J T W m 1 h b V p z e V l J V z l 2 Y j d 2 d F V W R l I r d m J i Y i 9 X M 3 Y v M 0 4 3 d m 9 O R 2 p T U W 4 1 K 2 Z M Q m F M M n J W c j U 3 U 1 B m M V J N U V F J Q U F B R H d t O U M r Z l h 0 d D M 3 N W R K M C t l V k s 5 Z X Z k U 3 d Z V V B i U y t k V F R 6 M m x L M W V 1 T 0 J T Q z d k a X h v N k t q b z d W O C t Y T E Z 4 O G V y Y 3 V Y S 0 9 u T G t p U H o 5 L 1 d V M m 0 0 d F V P T F p W c T F Z S 0 R 3 L 1 h n Q U V E R k J v Y U t n O F B E e D A 0 Y 0 V B a E l T R j V q a 3 d 3 b V V 5 N m M r Z U 9 l d l h x c F F Z T k d p Z z l Q V j F S V V Z G S 1 M w d F R o d z R k R k J 3 Y y 9 N R H J 0 b W p S d 2 p a a W 8 x Z X Z Y Z 2 9 P R G x i N T h 1 V j E r L 1 p 0 S F R 0 M l R G Z X V Y T k d D Q l F 2 a z Y r d X I 3 d D I 3 T 3 l 3 W m 5 K Z n I x N j h y U G o 2 K 1 d P K z d x T S s 5 V H A w N m l v N k 8 x c E F o U T F T a F F n V 0 5 I V H R X M H Q y W D h w N D l l M n J 4 N H N Y c T M 3 K y 9 n b 0 9 E N W V m b n A r V G t a R V Z I U j l 0 V 0 J n b 0 l D S E J v T X p z N 1 c 3 T m 5 6 N V o w Z D F u d X B L U W t 4 Y 1 h G N m Z i d D I 2 c F d y W n F H R F J 1 b V J 4 O T k x T z Z j d 2 p 6 c i 9 C U z F u Y n l l U T J I Y k s 4 c D N 4 d n J N W G 4 v O W R W M j R j R U V H Z z B F M W F 0 U l F y M T Y 5 M U t K R k M v b j U r U 2 s z T j F m Z m Y v K z l W c T V j c W J p N E 9 G V 3 Z Y b D F U c D A 1 M U 9 s c k Y w O U 5 U N D h h T j A 3 S m x 5 L 1 R 1 d S s 4 c U 1 E Q l F 6 e n p 6 a k J Z d l h x d z J i Z G 9 v S k N U R T d 2 a W x T N W Z x e X B V c m t 1 N n U r d l Q w M D A r c l R K a 3 k r V D d u U H d x R H h a V 1 Z s Q U F B Q U F D Z 0 V H N 2 Z 2 c T N Q U H Z 0 T X U z Y n Q w b z B i T j F T K 2 Z I b j k r Y z k v V n J k d T N k U y t m W H V s c D Z m Y j Z r b F k 3 Z G l 4 U T h 1 V 0 x k T 0 Z D e G R V d W 5 S c H R X a l J R c j E 3 O T F h b l R w M m N I a D h X R m l h e j J X e G J 3 d m Q r M m R u W l d y e D R z Y l p 0 M j Z i c j E 2 K 3 J Y T G x 5 Y X R P b W p i c D E 2 N l k y Y m R v N G 5 H d H R i L 2 5 5 N V p v L 2 Y 3 N X R K Y U p x M W F y c H h S Z G Y x S F B Q U G V k d 2 p i e j Z Z T E Z Z R k J F U m 9 V M m J O d W 5 z M m J Q S 3 l N a F E 2 Z E t s R l J n W X F M Q 3 d N R F Z 2 M 3 R 4 a G F s R m l Z c U w r O X J l L 2 F k a X d Z U T c x T k 1 M Q 3 d 2 S j k z a D A 2 Z E Z E L y 9 2 M k x k T i t G Z m U 2 U 2 R Q S G l S V T J Z T U V G b n o 1 N V Y 1 Y 3 F W d F h E a F F y d j k w Z E h S V 3 J O b W p l T G o 0 M 1 h u e m g z N S t Q a W 9 m d j M 2 N n R 5 N X M 5 T 2 x p d S s v U D N k M 2 Q 1 V X R X M W F C Z 1 l G c T N y e T V X c l J v S V h k M 2 Q 2 Z j N Y d G h u W F p 5 L 3 M v e W V R M k h i S z h w M 1 J y c T d i T G 5 C W U Z E O S t 2 W G w 0 K 0 1 q a T h X a T Q 4 Z V B h O W V 1 W G Z y b W 0 y K 1 V u S n l z U n g 5 O V Z G M j d k b F d M R m k w S 0 5 L V X R J U 0 Z C d z R Z T j A 4 M m J O M l V 3 R 0 R S b z B D Q z F i d D N h V m d 4 N C t m T G w r d V N U V H h R W U d L a l d y V n R y e n B 3 N X F s c T F x a V p P b k d p M z d Q W W Z G U U V N Q U F B Q U F Q e U 9 Q U 2 l B Y W R X c W x m N z Y x N z g 2 b l B m b W 0 y L 2 F C V E Q 0 M z V L Y m 0 2 c 2 Z m d m h C O G Z I e E 9 u T G t p R 0 p p W X B T Y 2 5 D e X o y Y X d t V F p y b y t l Z W Z W L z M 2 O V F 2 V T F w V X J W e F F S R W F I M T Y 5 Y 3 J O V F Z W N 2 R 1 M z E 4 b V R K M 1 g 0 O E d F M W J 0 e F l J M G V P M U t 4 W n M 3 U m x 5 e F l G Q k F S b z h 1 V E p L b H U y c k p Z d V h h c F B Q L z F V U G o 0 K 0 d q a H d v S m 8 y Y m V y a X U v N T F N U V V K Q U F B Q U F Q N 0 F m S H g 4 N 0 p a Z 0 J n N G N P S 0 F 4 W T h i W W F o Y j U r L 3 N y T k R S V U R S c z J W R W h J a U V 3 b V U 0 S G E y Y l Z y b D V Z c 1 d h S 3 p a O C 9 L Y U R T c V J Z c 1 d l d V d W V i t U d j d 5 O U o y c j E 3 d D l 6 Y z N O U 3 Z Y e i 8 5 O E 1 N U H F s K y 9 2 a 2 F Q S H E x U 3 B V c E p r b D U 1 N V J X V k t s V k t j K 2 Z P M V p R c F V 3 a G d B Q U F B Q U F D L 1 h X Y X p X U 0 V o S V N w W H J w e k R 2 b F d y V n V Y N U 1 w M 2 Z Q d n l 4 T l d q U V F H K z g 4 W V l x V j Y 2 c 0 d q V n F G R 2 w 1 Y i t s d U x S d G Z Y M T g 5 L y 9 6 e m F 0 b X l w V U 0 3 M X F X L 0 V 4 T V R k Z l B t V G Z Y c z J k T 2 h R S F R i d G 0 w V k d C a m 9 z S 0 x X S H h G V G t B Q U F B Q U F B Q U Z 5 T V p h Z 0 J B Q U F B Q U F C Y 2 p B Q U d B Q U F B Q U F E Q X h R a G d B Q U F B Q U F B Q V h J d 0 F C Z 0 F B Q U F B Q X d N V U l Z Q U F B Q U F B Q U F G e U 1 B Q V l B Q U F B Q U F N R E Z D R 0 F B Q U F B Q U F B Q m N q Q U F H Q U F B Q U F B R E F 4 U W h n Q U F B Q U F B Q U F Y S X d B Q m d B Q U F B Q U F 3 T V V J W U F B Q U F B Q U F B R n l N Q U F Z Q U F B Q U F B T U R G Q 0 d B Q U F B Q U F B Q U J j a k F B R 0 F B Q U F B Q U R B e F F o Z 0 F B Q U F B Q U F B W E l 3 Q U J n Q U F B Q U F B d 0 1 V S V l B Q U F B Q U F B Q U Z 5 T U F B W U F B Q U F B Q U 1 E R k N H Q U F B Q U F B Q U F C Y 2 p B Q U d B Q U F B Q U F E Q X h R a G d B Q U F B Q U F B Q V h J d 0 F C Z 0 F B Q U F B Q X d N V U l Z Q U F B Q U F B Q U F G e U 1 B Q V l B Q U F B Q U F N R E Z D R 0 F B Q U F B Q U F B Q m N q Q U F H Q U F B Q U F B R E F 4 U W h n Q U F B Q U F B Q U F Y S X d B Q m d B Q U F B Q U F 3 T V V J W U F B Q U F B Q U F B R n l N Q U F Z Q U F B Q U F B T U R G Q 0 d B Q U F B Q U F B Q U J j a k F B R 0 F B Q U F B Q U R B e F F o Z 0 F B Q U F B Q U F B W E l 3 Q U J n Q U F B Q U F B d 0 1 V S V l B Q U F B Q U F B Q U Z 5 T U F B W U F B Q U F B Q U 1 E R k N H Q U F B Q U F B Q U F C Y 2 p B Q U d B Q U F B Q U F E Q X h R a G d B Q U F B Q U F B Q V h J d 0 F C Z 0 F B Q U F B Q X d N V U l Z Q U F B Q U F B Q U F G e U 1 B Q V l B Q U F B Q U F N R E Z D R 0 F B Q U F B Q U F B Q m N q Q U F H Q U F B Q U F B R E F 4 U W h n Q U F B Q U F B Q U F Y S X d B Q m d B Q U F B Q U F 3 T V V J W U F B Q U F B Q U F B R n l N Q U F Z Q U F B Q U F B T U R G Q 0 d B Q U F B Q U F B Q U J j a k F B R 0 F B Q U F B Q U R B e F F o Z 0 F B Q U F B Q U F B W E l 3 Q U J n Q U F B Q U F B d 0 1 V S V l B Q U F B Q U F B Q U Z 5 T U F B W U F B Q U F B Q U 1 E R i 9 o K 0 F 3 T n Z j Q k 9 B S j N B Q U F B Q U J K U l U 1 R X J r S m d n Z z 0 9 I i w K C S J U a G V t Z S I g O i A i I i w K C S J U e X B l I i A 6 I C J t a W 5 k I i w K C S J W Z X J z a W 9 u I i A 6 I C I i C n 0 K " / > < / e x t o b j > < e x t o b j   n a m e = " E C B 0 1 9 B 1 - 3 8 2 A - 4 2 6 6 - B 2 5 C - 5 B 5 2 3 A A 4 3 C 1 4 - 2 " > < e x t o b j d a t a   t y p e = " E C B 0 1 9 B 1 - 3 8 2 A - 4 2 6 6 - B 2 5 C - 5 B 5 2 3 A A 4 3 C 1 4 "   d a t a = " e w o J I k Z p b G V J Z C I g O i A i M j U 0 M D k 3 O D Y 0 M j I 0 I i w K C S J H c m 9 1 c E l k I i A 6 I C I 2 N z Q 1 M z M 5 N j g i L A o J I k l t Y W d l I i A 6 I C J p V k J P U n c w S 0 d n b 0 F B Q U F O U 1 V o R V V n Q U F B M D R B Q U F G R 0 N B W U F B Q U J k Y k 0 v R k F B Q U F D W E J J V 1 h N Q U F B c 1 R B Q U F M R X d F Q W 1 w d 1 l B Q U F n Q U V s R V F W U j R u T 3 p k Z V h 4 V T V k M y 8 v O W Q x W m p L V G p V Q W d J V 0 V W T U c 1 b F R T S 3 l p S W h T M j J x c C 9 X b m x W a 0 d 0 M 2 Q z d V d 1 O W F G V 3 l M V m Z s V 0 x X N j F O N 1 h 1 c l V K e H Z W d E Z i R 3 V y T E N v R V M y S 0 x v Y k t K U U V J S U N T R 1 F k Y l p 6 L 2 Y 0 S W l Z Q k l G a W F a T E 8 v b j Q r R W p r N W x 6 c n Z u T X g 0 d W M r W n p y T 3 R j Q 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a R X V 3 Y 1 E 2 Q U p I d W J 1 Y W t T U W 5 l K 1 B B S V l 6 M E R z R z R x b G h S a k h N Z G l q V E h V T 3 R i c 0 Q r T 1 d o e j J l S F M r K 3 R i b 0 V j R 0 1 k c z R p S W l J Z 2 N U b 1 d U U 0 p S O U x U Y z N z V m V L O X p 5 R G 1 X N n M v W k s x N W 1 S a l d 2 a H Z 6 V k p y R G F 1 T n R T d X M 0 Y z N n O H J 6 M 1 g 0 U k l P N G N z S W l J a U l z M V E 0 U 1 E 5 b l h Q c D V O e m h U c H p 6 Q l M r Z T R h N W h L R E M 0 W V Z T S V J N Q m F x Q U 1 P R 0 9 4 T z E 1 c W R 1 T z V H N H p H R m k 1 Y m 5 G U j N h M E 9 4 c E V 3 W m o r W W 5 C Z k F 0 R H I 0 W m 5 Q Z G p F d 1 J B L 0 V P S X p 3 W m N H Y 2 I z Q j h Z R n h J Q k l F d H h h Q 2 V 5 R l F E d l V s b U 5 v Z E V E N 1 F z T H R s d H p Y M j R X Q W s r T 1 N M c X d y S 0 9 q U X p J a U l p S X R K R W h a U D B P T E 1 u V E V n e D h m Y X J H T 2 N D c k o y Q k 1 Y M 2 E y T l J X Y T N r N V l z T k x 2 T W I 1 S X N h N U M v Q m o 0 c k I 5 c 2 l I d G J F a k 5 C a z l p S z V 1 M V V M T W R L b F p E K 1 R 1 W S t t T E F W c n F Z b X h Z d l g v T k 1 H M k 1 W R V J F U m t l T 2 d 3 a 2 w 2 a k Z s V H h v O X d 2 T T R 0 V 0 h N b E R h T k p X R j h h S k d k Q n d t Q k l I Q W I r T l B D b G d o T V B U a H k 0 R V h E c k l M U W Y 2 b m R E W F J I V W J N U F V i R z B Z S l R x T W c w M C 9 G N G J P Q W w v Z j Z B U n R M Z X h k a G Z u a 0 t R a F Z Z c k g z T E Z x Z U 5 5 Y z Z q W X V J a U l o S V M 2 b H d r b T d 2 Y T d t N W l T b T l 2 S G V D d W R H Q U Y z O E d O b T B L c E o 4 T E N Z U G E y S 3 F G b W 0 x U S t u Z k 0 z c F d B d 1 d i Z E J L a z U w U X o 5 V T h F S y t Q Z k 5 t R k F G W U 0 0 U E x G L z l w b m R h Y n F v T n V U N D h Y b y 9 I Y 1 d 4 V n F I T C 9 x K z l 1 c k d x Z k F F U k V S R V I 2 T m h W T z B x M 0 5 u S k k 3 M U 9 m M S 9 0 b G d 4 d U h y a H g w e U M 5 T F B h Y m k r S 0 Z y Y 0 V G Z 1 h Q U D d v d F h r M F p X O W p 0 a n p j O E 5 o Y U Y v U F p E M k V 0 U V l Q Z E F 2 e l R R c D V y d 2 0 v O W N m b T Z q O W 8 z T U J F U k V a S H V U N F d U Z E Z 1 W F Q 4 d E 4 4 M W p 2 d X h o e k 1 x b m p z V m s v Q W 0 5 U 3 J N T n F 1 N 3 B k b U E 5 d W 9 H R z F j Z 2 U 4 e V Z q S D M x U U V t a 2 d k a E d 2 N D d D S j h k c V B y M m w 5 V j F V V C s r T n E 2 Z G J V Z E h M V 0 l p S W h J d D Z E Q 1 N i c X R L N l p O Z k F u N G h r M D l B M D Y 1 T G J x a l R M R V M z T m Z 3 T T Y 3 M z B U K 1 B 0 U k R Z R G R Y Y l l Q O E h t U D M v Z 2 t E c H d k Z l l Z Y T M 5 M 3 F L V m V Y L 3 J 1 S U J G U k V S R X V n Y 1 Z U d E l 0 e l Q 1 N y 9 I a G p Q R 3 Z 4 c G 1 D e m Y 5 d T F S N X F P a T R W O S t W R D B Q S 1 o 2 R T l a a W p X S E 9 j O H Z Y M 0 J 2 c n l F U k V S R V M 2 a 2 0 1 d 0 N s N 2 t h R H l Y Q U 5 p M H F U M j R h Q U l 3 a 0 p v T G 8 r N 0 Z E d j B t e G h n R D N E T j c y b 1 F m e F R v e U V S R V J r Y T V F a F p O M F Q 4 Y U 9 C Y U R Q M k J n S D B r a 1 l B N E 1 1 d 3 A 1 M F U 4 T 3 Z t S H N 1 b n p i c D F C a E h K U 0 l p S X R K b H F I Q 1 N i b W N t Z U x D Y 0 J M V G g 1 c l B k W E 5 w V W J P W U 1 B T C t E d l N Q R z B Z a U l p S W g w R 1 N x Y 3 B G d V p m Z G J F T T M x b l R 5 d 3 d 4 b 3 d B d 0 I 2 N X d w d 3 c 2 Q n R n d k J q c 2 p P L 2 4 1 c 2 J G T 2 h 3 U k V S R 1 J y c 0 F i N n d C R W 9 t S G 1 0 S k h K U H R 0 c n Z q S D h F T U Q 2 K z h Q Z 1 M 2 S D M 2 R m l I M X Z u N F V y R z l S M k 1 x Q z V L c W s 1 e E p 3 T X B Z a H l R a U l p T F M y Y W x 3 a 2 k 1 d j F 1 V H N F N H o x d j J Z T W 9 6 R S s 3 S 0 N M W V B C T U 1 P c m V u e X R w Q k Z R V 0 F K N G h z U T V G U k V S N n J w b V R K a V Y 0 N D h N a m p Q V U 1 3 T H F w V 0 Z L T W N S e U x O Y 1 p R N j F p e l A 0 e G J I d l o 0 Z H J 6 N D F 1 b 1 N H b T V t S 0 J J V C t t W X B Y Z H F z e W R r b k d K O X Z s W U V o T m 4 0 Z 2 5 E b 1 h F Z 2 J I T 3 F 6 T 3 o v R U R Z Q X k 2 Q 0 V 4 R V J E c k 0 x M 0 p 6 R T N 1 b G V N O H p t T 2 5 H M m k 5 W m E w O D I x d E 5 3 Z X h 6 a k 5 O M G 9 4 e H g 4 W U E x N G N Q Q z R s a X Z P b m x o c k R h d U 5 0 U 3 V z N G M z Z z h y e j N Y L 3 p z W G Q 5 R j J v M E t K K 2 1 5 e n M v S z h o d W Y 3 M l d E R 1 d K N 2 5 R Y W 4 v c l N I T H o z Z U N z R n l B S X p q N 2 9 w e E p D S W k w b m s 1 b D A 3 T 0 h l N 0 V P V i 9 3 N G h u d U d v W U N n e H R H a F V p a z R i Y n J k Y 0 F C Z z k z c F d y T V Q x O T F v U E t a d z B m S z h v a 0 1 i b W o x d H d t Q X N Q e k d Z Y j J I c D F k Q z Z J V 2 x B U F B H W m Z 1 T F Q v U G h T Z m N T b G V I R z h E c 1 l E a 2 F C T H B O N G x 0 Q z l F b 0 N K S S 9 a N U F Z d T J 1 K 3 V u a D Z 2 Q j B B M 2 Y 2 e j U 2 N G U 3 Y X h E d 2 N q d 1 N k Z l h G V l E x d k h w a 1 o 1 R 0 4 4 Q 1 Z M d X V L Y V J P L 0 N 6 e U 9 Q e E 0 3 O W t I d 0 p N U T Z w Q z d E L 0 9 1 S F V M c 0 R O e H c 1 Y 2 Z F N z c z O G M 2 M 2 h F U k t S e m 1 E M W h R b 3 F K d D E v R k 9 C Z G c 3 U X l N N m R Q R 3 B y W m F 5 O H N S R z E 3 a U 5 j N F h N Y z V k Z 0 4 5 N E R Y M U c 5 a U p 0 U W w v N m p F e k J t K 0 J w V m F Q V 1 F s M X h I W H Z 6 S 3 l s L 2 Z 4 L z F w U U h B V n J x W W 1 4 W X Z Y L 0 5 N R z J N V m F a S H V X R G g 1 Y z N K e X J y V F d m a G N Z Y T R 6 U k V F V G I x V n B y Q z R H b k N n b 0 t u Z 1 J D c 1 E 3 b 1 V G Z E 1 t N 0 F L e k J S N z B 2 O U E y d F J Z a D l O M T F K Z G l D b j Z B d F h i b m 9 o V j V R M k 1 k a m 9 p S X h O N n N L Z U 5 I T 0 Y 3 b k Z x e T V r b 1 B U d U g y c G N T U V B T e V J o U U R 5 S m d 4 T H c 5 L 1 V S M T h l T H g r O W d Q Q T d X d F V U c U l v U 3 J 3 O V N Y Q m F r c n F h Z W 1 x S T Z h N 2 J V R T l 4 M 3 h s Y 0 d C O U V u O U d Q c j F B Z m o 2 U k d k Q l Y y c 3 R l O W Z 1 N D V N W G l 3 a 2 R D R 0 9 4 O X l 4 Y W 5 q Y 2 5 L b z J M S E V W M 0 s 1 e T h P V G s 1 T H d B W H h U c V E 3 c 1 p h K z Q r Q 2 d v T H o 2 V V R G M C t 5 e k o r N D F o c j c y a k 9 m Q j Q 0 O T F P R j N I e n N X W W 9 o Y 0 F u b m h 1 K 1 p y d n h U b 2 N F U k d K b m E v b D V p Y W 0 5 U E x l Q 2 V a R 0 E x N S 9 t b y s w O G F t a 1 Q r c E x R b V o 4 M n h x M W x w c W R k W l M r c z V l O W E v Z U J n W k 8 r Z l F K O V J 2 Z U 9 i d k F I Q l N 0 R C 9 Q d i 9 i U 1 J V R 1 F M T S t Z S G x x O S 8 w V H N 0 T n R T S F h o O G Z y O F R p T 3 J R c F Y 3 b i 8 x M 1 k x V j d S S 0 E 5 Q m p k c W 5 E S 3 l j b j V G d k R V O E 9 I R H V m M z I y O G 5 L e X F K W H I x N n h E c X Z M c X E 2 d V p 0 d T J i Z H g z M z M x c z J M Q U J h K z J j Z 2 9 L Q 2 U y S W R W N l B a M H l a d U 5 w Q m x 4 e S 9 T d F U w d E Z h c U N n a D l B d U 1 a a X c y T V h y V n k z U H R Z a G l Z a E l i T X l j a 2 p 2 V T U v W C s y V 0 R H K 2 Z y R U 1 l V H J B M G l m M 0 J k a m 9 2 Z j E w Q T I 1 V 0 J j O C 9 2 Y T l k Z W l l M V J W c 2 Z Y c D d 3 e S 9 X d W h q e m 1 U Z T B s c U R C Y m d I K 2 F T S F B O Z U c z L 3 J o O D N V Z n R H c G g w S z Y y Y l d O c k p a V 1 p t L 3 E 4 e F p z a U N C U X Z J e n M 3 R z c 5 Y 2 9 4 U E h 3 K 1 h 4 a 1 p H U X d j d V J J W G 4 3 N V p Z d 3 g v V X R L U 2 g 2 T m R W e U 5 4 Z 3 d i Z E l M Q l R N Y V h D c j F P a V h V N F h j U E 9 4 W m d E S H d L O H V X a m w r L 2 Z I T 2 h 3 U k V Z b U 5 5 N m Z s c H N V W j c z S m p 6 T W p V T W I z N X d 2 O W s w V 3 R F V W x T T E p n R G p N V G p l O W o 5 U D c v R T d s Q z R 2 Q X d 0 N G p Q R W 1 l L 0 V t Z S 9 B b W V m R W 1 l V E F P N E 9 M Q m t v N H h Z N D B 4 W D N Y d z N E Q m 0 y S 0 R M U n c w Z F Z E Y 3 N M W F B q c H B L U 1 R q T 3 J S a n F u N 3 J h c T N s a U F y S 3 l z V 0 1 m U n J R d 2 U z T F M 4 O T B t e G p P T k l F Y 3 h 2 d k h B O U 8 1 Z k V r M 2 9 H e E d m R U 9 x V E 9 6 W T F n U 3 B Z Q 1 l G e j c 2 e G h I S X l J a U 1 l U W g 3 b E V N S j Z l T z d j M H A x d z d I T 0 Y x N 0 V s S j h m e j g 1 O T Q 0 Q 0 l L N l g 5 N m l m e D F w T G 9 D e E k 5 Y z V h O W 0 r b 1 l 2 O U h W U V R L Z 3 F j N G p u b W l k N 0 x 6 O D l s V E o z e H Y w Y 3 E 4 d j N W M D d O S j F 0 T y s 0 Y V F k c l h B a E M w L 0 9 p S 3 l t c G F S c G N w M X E y Y n N u e U 5 a K z R s b H R O c E F a V G V E d l V h V 1 h 0 W T N J O D J Q U 0 d S V F N z N D N 3 N 3 h 0 R 0 l p R W l N e k Q 1 N y 9 I a m d H O T V r T D F u Z k 9 x S E x G M D J O Z k w z a j h Q V 0 8 r O X p Q W T R 3 a H Z y K 2 Z 0 T n h V V H J 4 e U t O b D N q K 1 R V L 3 o 2 U j V P R 0 p Z Q m l L T V g r N V l 0 c k V X e n M 0 Y k 9 s Q 3 V s W G h K R D N Q N G h W c m Z v M 2 x R W U x s b V B V L 2 h y M 3 Z 4 a n F r e m 0 z b 1 Z l R D R N S W F 2 W H p a M S 9 K Q l l o e U 1 p S X J I Z 3 V R U W d i V U l x M 3 N S d W R k V k d x e G d E c W F O V E d I W G J 5 U X o 5 e G t D T W d 3 S H V t V D F 0 d 2 8 5 a U h a d D B U a X F j c E 1 0 N 2 J z V 2 E v N 0 h X e m l W U 0 Z 6 R 2 J m Z 1 V i N z R Q Q W 5 s a U g x V G 4 1 V X J I O X Z 3 V G c 4 U n J Q T m J F T 1 I w U k V Z c 0 R Z c 1 F C O V R 0 T U 1 I V 2 d Z a V J y M D V R e E 8 r c z R K R G I 5 a j d y b D g y c V J U W X h 5 V 2 R F S X F u S 1 J i V 0 x R a T c 1 Z X V h e T h F a W s z R m U x Q n d Q Z X h j Q X F F R H N R N n Q 4 M G 1 i M H Z E V E 1 E b T J n W W l J U 0 V l Y k N S N X N 3 e l h M b n Z p Z U 8 5 c D B O R 2 x u O U N Y e j N I U U F 2 N E 8 5 S T h i a F N D Z W t 3 a 2 0 2 a m N V c j g 1 Y l p P d n N G Y S s x V H h n M j Z w b W d K S n Y v N 3 N Q T 1 B F T m F 0 R z V v a 2 5 j a k J P e E h v Y k p x S V N B O H k r N n l K W i 9 y T 2 5 s a G d q Q m t C W U N N M j F p R j F P b 0 1 1 e U 1 C N E R R W T c 0 L 3 U 1 d W R H N V U 2 O T B H e X F j c E Z 0 W m x K Z D N Z T k d L d k 8 v Z 2 1 2 R l k v b 0 p i Y j A z U j g 3 R G w 0 V m l I M W 5 r N G N W a H Z D a 0 N m V 0 l j a U l p T H R i K 2 E w a 2 N t e n o 1 N z R z U E h 3 a m p H T T l 2 Z n p j Z U k z a D V K e X F x Y n F I Y 2 1 Y R W t m S 0 t j b U F T Y X B P Y 2 l i R k 9 o N 3 B Y T H J i Y 3 V R a U F E e T N h a z A r Y 1 A 2 c 3 N 5 Z G M 2 U m p 6 Q i t y T F l o M V N K M k l 4 Y m o x Z z Y y T W R p W W l J d E s 5 W m s 3 T l B N T m I v b W p H T U 5 u R U 4 x L 0 l N L 2 1 v b X h 0 T T l W d E p y R D h s R E U 5 b G Z X Q V Y 0 d E l p U 0 h F Y U Z r M 1 J y b n B E b n I 5 Y m 5 Z b 0 p s V 0 J z Q m 8 v b m M x S m V C R z h C Q 2 N h e E R F U k d S O W p O c m N 2 W U p 4 d W R i W l d C S W Z J Y W Z V N j h m U V V K b W Z L e k Q 2 d l F j W D h P R U x H T k l q S E V v M H N s b 3 F w N T B h O C s r O T k 0 Z X N C O F F x W V h L R D J J Z F R 1 Z F F z U m 9 B W T l I Y T d T S W k z Z F Q 1 V 1 Z s K z Q v T z l i R E J E Z W 1 V b E 1 Y c n V L U 3 F h V 2 l p d 0 x 3 a U F j V n p k S U Z J T 2 8 4 S k p 1 a j F q e m R N Q U Z M O E k 5 U E F M W V l Q N 2 9 P a D V z T m E x W V o 2 T 2 R U Z 2 l J d E k r K 2 c x T 3 U 5 S m d j d V B U Z l p 6 M n d 4 U H h K b W p H U l V 0 V m I 2 a 0 J 3 Q T N a L z h R N E Z P b G t W R G h K d D F j Z k 5 J O W J h M 2 V h c W 8 5 Z z E 2 d X h E a W Q y d 3 J X d z Z W N U 1 w Q m F M V 2 J y b z N i d z F z U T V K U k V U Y W k v M G 1 3 S k N 2 R D l D e T Q 2 M F F L Q T l R d T Z z Z W E r M 0 9 4 Z S s 4 L z N H c z Q 1 S E 9 S W V d U Z E h z d n J s N W R a N 0 N 6 c m J W Q n M v M F p L U D B i U F c 3 a 3 F X N F h w d k I y V E 5 W S F d O Z 2 V E S n B 2 e F R v a 0 V S R n B Q O W F h T H d D a 2 p 0 T U N x c T F S K 2 0 0 R k F N Y V l 2 O F k 0 R k 9 t R V Z E Z 2 R 0 S D c 5 Z W 5 K e m M 4 b k 5 6 Z V g w M D A v b m k x L z h J b m Z l Z V N k V l Z k R y 8 v M C 9 q Z X d X R H d h a T N M V W Y z M 0 l x M X F 5 e j J D c k Q x N X V P R k R j d V R C e X V p M D d n Y k J y Y z k v M T l h Q 0 Z l M 2 J k Z T Z Y Y k Q 5 O T V n U G J v R G F i V m p z e G 5 B d 0 5 Q M 0 Y x Y X V q O U 9 G R l J L U l R N b F F B M k h B U E 8 x R j R I T U x W W V h h L 3 R R Z H J y Y l Z 1 N k 5 l e G p r Y z Z I N j J x Z D R S V n E x W V J I e C 9 Q O X U z Y i t j V X Z m c 0 c 4 Z W Z O N D R J R U h Z a D J X U k 1 I a U Z X d G Z u S F h X c E 8 y T 3 h 5 N D J a Y 3 R Q W k 8 4 Y W J P Y j U w S D g 2 S k F 6 a T R F M W h X N j Y r R l B h K 2 d 5 b D V G Z H d R Z H N 5 R E V K O F I z Y U N 0 Q 3 g 4 L 2 l 0 b n p O L 0 F r W T F P K 0 F N a 2 5 n c j g v e F B X Q n V O N W c 0 c 0 E 0 R G R 1 R z l r T 2 9 F b W 8 r a H Y z L 3 d 0 U n N Q Z G l P R F Z w c m 4 2 c U s 3 T C 9 s M W Z j M j Z t N 0 F J a U x k b n Y w e m 1 C K 1 h y Z D d M Z 0 9 u O V l 4 M U 1 s M U Q w e G 0 0 a W R T N 0 F t N H R X c m x z Z j Y z a W s 4 M U h o Z E J T T z R 6 Q j g r S E I r O E l N Z m N P T 0 5 O K 0 s 2 T G 8 2 a n d i b n V Z U E d x M V d 2 U H o 4 b 2 E y W G R R d j d t N G R k Z V p Y Z i t Y e H E 3 L 2 c v Z 0 I y T l R 4 a 0 h R a X h H Z E N Y Q 3 A 0 R X h x V 0 w z Z k Q 0 T l k z T E t 3 U T J B T T F X N k h 5 W D V q Y W J Z Z T F i U X J u W W s v N k 1 h U j h J V H J C a H F 0 Z z I y T 1 k 4 b F V O d j B l c U 1 m d l d 3 c j Y x T F c 3 Q 1 F p b V d G N n p s a 2 N V c j E y N k 9 U b U F p S X R M W l J U Q y 8 4 Y 0 w x T z E v Y k h a O D Z w a m Z 4 N m Y 1 W W g 5 U 3 B 1 U k Z M e V Q 4 Y T d 2 b G 9 Y S 3 Z S S m p r c V Z R U E h F Q W d F U 0 V o S X d I R 2 N w d W w x c j c 3 N k t 1 Z W V l e T R M R m l 3 Q U l C U U t z W E R o U W 1 i T W 1 N R 0 V D U k 8 0 N E l J T G V Q e n h 4 M 0 Z k d D Z t Z E F 3 Y 0 8 4 S k 9 m L 0 l U S m t 5 Y 3 p Z O F l N O H Z M e W 1 s N X J i T G U y d H Z Z e n p 6 V k 8 1 W E 5 k b D J l Z W V Z W U x M N 3 l 3 N l Q z K z g 1 K 0 d o V j Z D d 1 N E M z N Y Y 2 Y 1 N X h 6 R G x P b V R H S H U z T G x V V j F j Z j F z N l J N Z m Q w Y j J 6 W k V s a T B J b T l l S E t W R H N G e G 4 0 Z S 9 V b H d S T X l h d V l M U T l p U H J 3 V l U v Q j l 6 U H R Y W X R i T 3 d 2 e n p L a 3 o r O X h 1 Z T M z d y 9 a d G V m R G h a T n R 0 e G l u e W Z p e n J D V 3 Z 4 U G N p e W 1 j Q 3 h 2 d m h R T 0 Z E U 0 5 B Y l J F b 2 c r S 1 h N Z m 5 Y W U 1 w W F l i S G x M c E h 6 M 0 h E a 1 J O e k l w Z G J h W D F y N F B k W X V B L 0 t 3 N U Z 2 c 0 9 t d F p D L 1 o x R j U 3 Q T h t U H J t a k d M b H E v S l h M U m l 6 U T h Y c j h 4 V D B T U W k w b 0 1 z V 2 I 3 b U U 5 Z H l h N l E y U X V H Q 3 p k U 1 Y 2 c D d u e C t K N E R P a 1 Q r Z 0 p n S G V m Y k 1 R N U h P a W 1 O T 0 I y R j Y 3 c D g 5 T k Z I T E Z 5 N G t F c 3 Z 2 Z l N 3 M S 9 M e T h u a n R 0 Z G V 3 d G 1 I T z h Q e j U 4 O W 1 3 W V F N U F B Q Q U F J M G F N W U 1 P R 0 R k e D I y M j J F d z J H d X Z m W m F B T 2 J O b T B k T l R R M n Z 2 d H F 3 b 3 R 1 d H Q 5 N 2 F x b m d l Z l B C Q l Z x e F l 3 V j E z M 2 N Y S W t T U F p z V 0 1 I Q 1 F r S k F O e D k 5 O T B V R l J X e F p N a 1 M v S D Q v Y y t i T T R m N z c 3 M m Z l d k h t Z k c v U H h 5 T W 5 K a V F E V 1 d o c 3 h 4 a 1 F P L 2 5 R U C 9 S M W 9 m T 3 d h W X l K Q U J I Q m J z O C 9 S d G p u Y V B r R F R l e H l 5 V F g w d 0 d G e F l X R m k 0 N D F p Z j V a b m x u O V R E S j c 4 R m Z q d H o w d U N F T 0 4 r Z 2 l S N W p 6 c l R X a n J B d 0 N P a G x E S W x Z N H d K M U Z p b 0 1 k c G V M S 2 N T e D d 5 N S t P N j h B Y U t 5 T 2 x z M m V O d U Z H W T d u V l Z L e k 9 w R 0 k x e F B Y R z l q a 2 R l c D B L Q 1 F Q Q j F 4 Z T h L Z U Q 0 R 3 F i V 3 V T R 0 k x R F p N c m F 2 Z k R U V 2 Z R R 1 U r c G 1 Z T D B I Q m x r N 0 c 4 W X R 6 d 2 p 4 Y X R X b G R 5 O E g w K 0 J s N D Q 3 d i t S S W l M U z d T M W V z Z W J Y V j V 3 O W N W a H d Y K 2 l t O W Z N M 2 N 1 S l Z R K 2 w z Z W 1 x c 3 c r c T B o b D Q 4 a 0 w z c j l 1 R U c 3 Z G N 2 b X p w K 3 l K S 1 Y 3 K y t N Z F V 6 U 3 V h a H d P c 0 p a W j U y R j R 6 Z 0 1 H V E t F b V R O b m N 0 b G x s e D M y K 2 x W W F h V V l N V a E l B b F p X V k x G M j Z s Q 2 V m Z k p L V F R 6 N F p n R E Z q e G 5 E T k 5 k Z n d 5 Q 0 9 Q Y 0 8 y M T E x S l J V Y 0 h L b F N 0 N T l 0 b G 5 T V X R M Q S t D N z M v M H V O O X h 3 U T R 2 a X F h c X E 0 d m 5 u b j J m a H d v V 0 1 I V H N X Z 0 J F a l J n Q 3 d i O T g r b G k x Y n h 1 T E Z p O G 5 J Y U x p M j V v b 3 J y b U R P b k R t S E Z V N k h 4 a H d G R G 9 B e H h u U H d K M G Y 3 Z W V U a l k y M T d 0 S D F h K 3 Z Q e j J 2 Z j c v U j d n S n k z O V V D K 3 V M c X F E b 3 J l Q n Q x d T Z 6 e E h z b 3 V W N U Q 4 M m N O U G g z Z n U v Q T J U a m 1 j b 0 w 3 S j V x e W Z 5 U l M 5 b y t X T j J L d H h i Q U p l T T I 2 U E x a S U k w V W l J b k l j b m x 1 e D V u O W 1 u e j J o T E Z M d j N y W H B z V T g 4 Z m R k V k 1 1 e V N R Z m o 3 K 1 d J Z F d x Z m o 2 e D F I L 3 l s c D d I N n J 6 T 0 0 x b m 1 1 Q T I 5 d l l s R G N u S i t k S 2 E r M T N n Y k h H b U t o O U N l d U J h c T I x a G N C V E J R V U Z U d 0 t o V 0 F h a n d 1 a 0 l x M W F 0 S W p F e D h Y T m Z I e n g 0 Y 0 5 Q a m t w S V N y T F Z O a F V 5 a m 9 V T 0 h V b E Z S Z 2 V 1 N m x K Y V d O a j N Y S 0 R r N X V j W H h G Q m N Y R T R s R U 9 P V 1 V V e j d 6 M n U 3 Z H U 3 S F d j d m 5 s b D M v b X R W R G 8 w M z U x Y U 1 6 S E t 6 O C 8 z d 0 d j a 1 N O S G V 2 Y n Y z K y 9 w M 2 J 1 M 3 A 2 N n V 6 c E 9 V b E 9 R R U F n R 1 B 6 K 2 Z 6 e E 1 Y R m V T S 1 J p T 1 B 4 Z U R 6 a G N O a m o 4 W G c 4 c n V z N k h v L 0 g 0 e m l P S n h L S m V G e l h k U n p I O G J p d T Y z R W N 4 M k 9 N O F Z o c k h X T k 0 w M 0 5 I L 0 8 0 Y z N N Y l Q r R n p q U G 8 z d E d H T T h 4 c G h 6 Z 0 l 1 S V V k O C t X S U E 5 Q V R 4 e G Z s Y V d 2 O S 9 n d E V s Z 1 R 3 Z H p x b 1 V N W S t s c k R Y N n d I Z 0 1 C a T Z u R z J q M 0 d t Q j B S T j V K d k k r R j N s c n h i b 0 R 1 V m k 0 a E k x Q 3 h h a 2 Z m T F d W T W 4 v T X R 4 e k d N V j Z 5 b 0 g 3 Z n Y z Z m d a O U p Z U E 1 j O U t K U z l a W H d V T 2 x u Z D Z I M 1 c r V m d X R n l H N X Z 3 N X V U a 3 Z B Q m N k T F N U d k 5 K c W l j Y V k 4 Y 0 Q 0 N 0 9 6 c 1 N 3 b 0 t D c z R u a H N X V C 9 y V z A w c U g v Q 0 5 M V D B 3 S F l 2 b j A 3 b z B h T m F u c S t x S 2 l J a k l 3 T U h N Z H B L c E w y N 0 5 u V D l M a X h t Q U x 3 K 1 J y T y t O V F g x e m N W Y k k z W E t B R 2 t w a l l N c W U v W X N Z T 1 J J M G N l R m t 2 Z n Z n M X p j V j k v L 1 h V e U 1 6 T m J G S E 1 V V 0 N C U 1 d G Z 1 l n W W J Q M n B t T U d 6 Z k 9 j U n p u b 2 x q S E F R M 1 h V c k Z s e T N K Z 2 V Z e E R F U k d S S G 0 3 e H l y e G x z e W R N K 0 F M e F B F a l F Y b D M w M m 0 1 b j E 5 L z J N U E M 4 L 2 d 5 W W 5 v N D N T V j h K Q V p L R 0 p U W X N z b X M 1 d F M z N z U r V G t Y Q W x j T k h 6 N G N H N i 8 v W G F 5 c 3 J M b z F h d F h k S V B z U W F x c n E 5 b T J i U n Y z M 1 h j Z k d 6 W n N t S j Z k b m Y z a m d v S 0 N l M k l W a n h h S E 9 B N X B h V 2 x N b n o 2 Z C t m U G 5 z M 2 5 6 W m l L U k N C O S s r Q 0 d Q U H Z v b 1 Y x M T F G U U J E a G d 4 a H h J Z 1 J Q U E x J S X h 3 N G N J R G k 0 b U w r O E l j L 0 5 M V X h i T m d 3 R W h N V F d i c D B L Z E N 3 S U 1 X e n p 6 N 2 I 5 S H B H U m d a V H A w N W w v d n o 1 Y k 5 x M G l V Z 2 t 3 c 2 F O R 3 l r d U x p W W p J N E 9 j b k J 3 V 0 x G a E F h V 2 t w a 1 V p R V R a c z J z W F p 0 e T F k Z E V 4 R V J r W j V o V V Y 3 Z W d V V X I 4 c j Z E Y T h a a i t Z c 2 J j R z N S M H Q x c 2 V Y c D d y R V B y T k J 5 d m c 3 Z G h G S z V O Z H c 0 K 0 9 E M l A y M i s v b m V 6 c 2 J C V k 5 4 e W s 1 T 1 p u U m 8 w Z n o w N S 8 r R k F C a n p H Z W 5 X W F V n R l U 3 S D Z j N D c 3 e V E z T j V m c n I 3 K 2 V T W k 1 t O G Z P Z i 8 1 e X J y N z c 2 c 0 d 1 a j d y b m 5 I c 3 J M e X p u d n Z Q T z Q 5 Z F p i d W Z q a W k 1 d G U 4 L 3 Y 5 e k o 4 L 2 4 1 Z G V l b 2 t M T D d 5 U T Y 2 N j d q c 2 1 U R H g 4 Z G 5 q O S 9 Q c U 5 I a i t h N j Y 2 N W p 5 c F F w M 0 h I S E h R U U N B U U R 1 d m Z k Z U h N Z m h r a 3 N 1 N G N 3 e n o r U 0 9 P K z Z J e W l J U U l p S W k w a j A 5 d D J w T i 9 u T X I x c H p 2 V 3 Z 0 T m d F Q j V l O T d F d l d 1 e E Z 0 e E F C T E J 0 W F l a d 0 x F Q l d W b G I w Z 3 B K R E x 6 c z V L W l p 4 Z E t 2 S m x 6 a z V P U l p n M 2 J w M X N R N m w y O G 5 O e l F V Z 1 B 6 K y 9 V L 2 V a Y 2 V Q R z N l Z z R 6 a 1 B B U S 9 u N S t U Z k Z P a D R S R V p I T z Z z c k p r L 3 R i b j F 2 c V N Y Q V k v O E F Z a k t k V E g r S T d S S D E 1 Z 0 l L N U c 3 R F l 3 a 1 h M O D B Z M X Y 4 Z m g 5 R j I w L 1 h T R z c 2 S W F j U k l S R V J I c G d a N T k 3 N z A 5 W U Q r S T F M b F V i a m d R N j N B N m h Z c U N T Z 0 N N N W Q w W W h 5 S 2 R r Q W 9 u R V J F U m t S N 0 t X U E 0 w U V B H e T B v W j V h a j F Z Y 0 g r S W 9 x V z d 3 V n J Y a G 5 r N j F 2 R k k 1 N l B D U 1 V S R V J L U 0 h x Z y t h e D Y y M U 8 2 d T I x c k R y N z J X e E R p Z G 1 J b l V S T m o y N m p V a W R p O F V z W G Z S d T N w c F l 4 e V N k a n d v b k V S R V J r U j d x e G R X c j Z 3 e D J 0 c l U y d V A y b F l r c F h s d m U 0 Z 2 F m N j B u b 0 t G M n l t Y W 1 z T k Z y W U h n K 1 p i c 1 k 1 S k 9 p Y 1 Z U a U l p S W l J O T J I T X I x c T Z 5 M k N 1 d z F I L z g z R T Y y U E w y Z F l H V j A 3 a k h x a G w z Y 2 t C d V Z 0 b z d H V 2 d q W G h O d T B i M T F w U G R 0 Z k x x W m c z b i t v M l Z t S H h X N E 1 C M F B U W D F 5 O X V p T E t Z V W 8 z b 2 J 1 Z G l Z a U l p U F J 3 a T F l c 2 Z Y S F d X W k 8 y T 3 g 2 N 3 V I e E 5 4 W W t W Q l p W a 1 R F d W o v K 1 I r S k d U R 1 k x c T V q b G w 5 Z V l D O T c x Z F M 4 d m M 5 d U d H W E 1 U O D l s Z m g w Z j F S a n R x N 2 w 0 M F U 3 M m J O c U w 1 N U V E e W t u S l p O O F F n T C t O Q j l 4 d m V L S T Y r W E Z 4 R G t Z M D d C d H V E c E 1 j S C t Z b W g y M T d Q O V B G V F U 3 N m c 0 M l p J U F c y c W V x S X Z 0 d m V m V z l q V l Z S R F Z L N k Z S V k 9 J a U l p S X N M a V Z h d l h u c C t W T m J M d m 9 I N X p J N E h J Z F N W L z N a T l c 4 d G M 5 e F B m M 2 t 6 b 2 1 o Y V N o a W N U M z l 4 T 1 g 0 c 1 d i N E 1 G N E R H N 1 k 0 Z 1 l p Q l B l S E N l d 0 5 V c k 8 5 b H N y L 1 Z G R z d z K z Z 3 d G d 0 L 3 R a b V R 2 a m V N b E p P U 2 9 4 S n J x Q 2 J N S j R 1 T E t I O S 9 I d 0 N S M m d q N y 9 y V 2 Z m Z i 9 h M y t J M k x K U m l l Y 0 Z h S G x t O G N 1 M 2 1 x Q V F t M 1 p v S 0 p 4 R V J F U k V C N E k w d F d 3 S n M y V E x 2 N m 1 u R G Z o b T J t Z C t 5 a G 9 2 c j l 3 V E 9 L d m w 3 V 1 N 1 S G k y e T V o W C t Z a U g z V 0 9 z N l B n c F d o T H h i K 2 F q T j l j L 3 F R Z V c 0 N k t W b E p H S 2 Y x d C t N S l Z B U X B 6 O X R I O F Y 5 S 2 l k U k Z z T m h 5 a T N z N V l U N T J I R T Y z e G h t S E 1 R T 0 5 0 Z W t Z M H c 5 T G 5 E W F d Z a z N F R 0 Z 2 b V l r b 2 N 5 M y t z T l c 4 d V d y b D Z m Y X N E a 0 I 1 T m h a T 0 l p S W l J S E 9 h W j V a L 1 V 3 e W U v Q l g 0 N 2 M 5 T G d o R G p m b 0 l r Z V k 4 N j A x b z Z 3 T U F q b 1 p R e U p X T 0 1 D Z F J Z c U R I Y V h p e W 5 F c 2 U 4 d W Z q d X Z B R 2 k 4 d U d u W j d H a 1 R i a l N X V 3 l 2 e U t 6 T X I 4 a X V K N i t X b H o r Z 1 V V a z V N S W o 0 e k h s K 2 Z P T H h K W G h 5 Z n d U Z 0 d O K 1 F T c V h N S k h R a F J Y e G F r c H F p V 3 l z S X F h a j Z w Q m N C Q z J G a G V N V z c 0 U j R 0 V 3 J T c z U r R D R m Q X k 5 M G R L N m s 1 M U R o S k N J a U l p S 2 Y 2 O F h W U l h W U T l E Y n d k a H V i c 0 l 1 V z V 6 M D B j O U x n M y 9 t O U E y Z m p t T X R E Q j h J V H k 5 N n J T Q 3 g 3 c i t Y c k 1 G a H J y V E Z z Q W w 2 e k x v O H R X c G 1 u N l h Y U 2 9 W U T R p W W l J a U V p N 0 8 x a U F Q U U U 4 Y 1 g 1 V 2 x y L 2 Y 0 T F J K W U U 4 S G M 2 c U Z E R 1 B w Y X c x K 3 N C N E R B W X V w e H R v O X h w Z 2 R F V G V T Y n l Q a G Q 1 Y T h X N 0 F y M X A 5 R G V x N 3 V W a m p W Q W 9 u V j F k V W t K M G Z u N G t P Q j J 0 c m F 4 b 2 Y x c 1 l 4 R F J F U k V 1 b 2 V E M T F J d E I 1 Y k h P S l N q e X M 3 T 2 5 n N k V D d 2 9 L M 2 d Y Y X R 0 N T V L N F J D S V p Z c 1 d j S 3 l a Y 3 Z Z d m 4 w N 3 J 1 c 3 l Z T U F B Z n Z u T F g z T H F x Y W U y O T l 0 T E M z V 3 J 3 c 2 x h V z J p T U d i O X Q y e l p H a n g 0 Z D Y z Q z Z q W k t T a H F u R D F 0 c V B Z e H l L a U l p S V N F Y z Q z e G p 6 N C t 6 c z d B c m d l Z U N W c X F x c V Z W d T J i Q W x F K z Q z c T Y r d T U 3 c n J y c 0 5 a e T g 4 M D N N M 3 I w Y U 1 M a E 1 P d l h y e W N o S V N I Y W J 5 Z k h v Y n Z k Q V B j c G d Q d n V 1 N C t O R 3 p k U 1 U x T V Q 2 M 2 k 2 d E 5 y Y V d y W n U z Y 3 F D Q l F z Y W 4 z b 3 B s d k d J a U l p S W R D U m p U R j l q e k x Y R 2 1 E Z F R V b E w y W k d k b l B 6 b H U z T G d M Q m c 0 Y 2 1 C a X Q 5 L 2 p O Y j M 1 R E l C R G d k N y 8 3 S G J t N X V m a D h Q a E l U R T V r d 1 l R S W 5 u S E J D d E 4 1 R 2 9 x Q m J q V G d W R k J R O G 1 a M m R m Y 2 1 H R F J 1 b X o 1 b z F L O W J o Z E R k N X d X Q n d m c X l E R U J F U k V Z b V J G R 1 B N d D Q w e D M 4 N 0 1 6 S 3 p K e k 1 6 O G s r d T Z M O V h W M W Y x a j Q 4 Y T I z V G c z S E E 3 e j V 6 L y 9 t Y n Z 1 d W d 1 Z n o v Z T U y N F Z D S V I 1 L y 9 I R 1 d M V n R H V 1 Z r W i 9 m c j E 0 N k t M T H V J N z M v a 0 9 q d U 9 3 Z n Y x N n J y N z Z h a F l 1 W E 1 q R E R 6 L 0 1 4 e D k v e k 5 D a F E v b k Z M M z d C Y W F l Z E J z Q 1 N K V X Q 0 N n F t b n F L c X E 0 a H Z m K 0 F Z M z M z e H o w M z Z y V n E w a U 1 i R 2 h G b X g 4 Y n Z Y c T F X e m N 1 S k d y c j c 2 Y U 8 r N j R n M G N l Z V F S a k R I Z m R k U m V i T j I v b W l T Z W V 3 T 3 Y x O H J P Z i 9 Z e X B V N m N D R U F 3 R 2 V l a W h o M 2 p q a l R j S W h V S k 1 u V H F W d V h Q b m t w e W M z T l R 1 d k h u e m V P a W h o N 2 p n Z 2 d 1 N C t l Y W I y N U s y b U 9 s V 2 h S T V F L a W d v T 0 Q 4 N 0 8 v d k h 4 c G p M Z 1 p N Q W p Y R z J Y Z j N C N l h r d k J Z U E I r W V d G a G N G W U J 5 U W l J a U x k e T Z o U m 9 6 S j h Q d D h Q c m J X d H Z G Z F V 1 e n E 3 b W R l V G d O b U 8 0 O H h P U 2 t x c X o 4 N 0 9 Y b X F 0 Y m Z W U z Z E d D I 3 S 0 M y d H J i W l M w e m 1 6 N S 9 Q a G c w Y m V P Q 0 J C e G d 4 W W d R Y k 5 t e m d 0 d H R 1 S X h 3 T 2 M r M j E x e l p 0 O T h v c n I v R H J Y L z h h b j g v S F Q z L z Z V K z Y 2 N n k 0 V 0 w x N U 1 V V k V S d i 9 y V n I v a n R i M y 9 M c U Z H a j J M W n R X N n Z p M 0 x K b E M z L z Y w N S s 0 O T k 1 N 3 V m M z I y e m 5 u b k h O N C 9 m W F h l Z k R C Q j N u Z 2 d R Z W F D c W U 3 N z c 2 Y m 9 x S W l s a X h a Z 3 Q v d l o 4 N m N P Z H g v L y 8 z T W 1 6 Z X Z x Y T I 4 d k R 4 Z W U r M D F y T F d 0 a X F F e j Z H N k Z F e l F V V C 9 j Q T k 4 U T Z F Q k V S R V J F N U 5 w L 1 B O e E 9 Z Y T B 6 c m I 0 a m J H V m h y S F d O T V h 5 Q 3 p 0 Z n V H U W l F Q X Z O N 1 A v M H B l V 1 Z u S j B x V k x l Z k x K S n p u N T V K T U J H R E 5 t R E 5 k Y 2 N 3 M l B Q U E x J W V l Y V E R U Z m N R R n B h R 2 d D W F h Y W V p Q L 3 p o R D N G Z G w 3 a T R P S X d 4 N 0 4 2 O W 1 6 U E 9 P S U 9 S S T B l M k t z N U x M N z J V e E 1 S R U x y a m d B c F l 1 W G N y V l Y x O U 5 Z b U l p W C 8 3 e W w z b m x s V m V J U k N J Y 0 9 I Q 0 F a Y 3 V X c 1 h q e F l q S X l N Z 0 M 0 N G 9 v c m 1 E T m 5 6 b U d G M D F W W F h V V l N V b E t y M 3 I r e j Z J N k Z r N G l J a U l o M E V h N 3 J l a H p I d 1 Z x N 0 V 2 a H p y T 0 0 1 N k V K a n p M R k d u Z X F B R m R i Y U Q 0 Q l g 4 L 1 B 6 V n d Q a z V P V D h 1 a l Z 2 T W 1 E Q U F J d 3 h i T m 1 5 a G R 6 Y z N L T n V V M U p T Z 3 J X V 0 V T T k d I U G I 4 M E t G R H F h a W 9 3 S F h k c H V m N j l l d l g 5 S T J 0 K z k w Q U F D Q U F T V V J C V k x o W H I x N V l h d 2 1 I d z J S a 1 p I R F h Y W G Z 4 O E 1 N U D g 5 e H p 6 e k Z u e m h 5 e X M 3 T m J I R 2 V m U G 4 w Q W 1 x Y n p O U l p u Z m 4 v R E l H R W t F b U g z N 3 Q x W W E 3 b j g 4 c 3 M v c z M 5 a m d R Z 3 d l U E R n R n I 5 d l o 2 U E N T V V J F U k V S a X p o a V R u N S t m L z B D c z R 3 R E l 6 c z R l e U J I V D l h e T F O Y 2 F Z d D F 6 W G Z U a 1 V D c j F j V 0 Z o W W Z i e n Z r N U t T d 2 9 R S k U v a j k 3 M y 8 v d V l W V G V u b z Z B T n U z Y j J m V X F G R k 5 6 e G N W R l p H U m t Z S G p 0 R 3 l 0 d C 9 Q U F A 1 O H Z m d k d M L 1 B y W H Y r Y V d X M j d o e l R m Z m J M c X V x c j Y r d n F r b 3 F x N X U y O G Z x M j d j d k F L K y 8 v a n F a b V o 4 L y t O W l Z S e G F o K z Y y c U p 5 S W l J a U l T T F F l Q V Y 2 e T F s N W V W b G F Y b j U r Z G Y r T U V I S C 9 3 K 0 d r V l R v M X R 2 d l p Y Q 3 d r S n V 1 Z V V X d G 1 6 W j B q V H Q 3 Z T I z M z J i c j F x M m t w Y V V 4 Z m Z w M D V z K 2 Z 6 K 2 J O b T R s R U l u e j Q 0 W W M 4 K 3 V p a l h I W F Z W U z E 2 a j V L U 0 V q N z Q 0 Q U 9 N T V F 3 W k 1 v U m d N S W k x b G 1 I R G h w R 1 l t T W p T c F V z Q k N B U U N Q U H Z z c z I z N k h C a 1 p H Z V R r N U x C Z 3 d R S k t T M H V K U k N K c z J y U 0 p 0 V 3 Z Y d H F t O X p r Z 2 p U a U l p S W l J a W g x d n R 1 d T V G b 1 Z C b 1 d Y c 3 Z q a l Y w N k Z B V 0 x W c k V Z N D g 5 e G c w M z N N R G V 2 W H R K U 0 V q Z z V K T l A 1 b W M v K 3 h r Q W Q 5 N T V K N y 8 1 e l c r N C 9 2 c n J x Y X l z W l B E Z 3 d W e D k 5 Z F Z j Y 3 N r b E x Y c V B T Q 1 R D b l h m Z V N Y R n h N W U 1 H R G V M d X U r L 0 d H S V B m N z J m K y 9 Q a 3 N X T E N B b D E 1 N m l m V D B k T T Q 1 N X h 6 e T h 2 T G E 5 R m 5 1 d m Z k Z T d y b m 5 I a T Y 1 N U J K Q 2 9 S Q W p S b 3 p n e G h 0 d m J G T m J u V k h Y S F N z V E 9 Z c H g 0 O G J k N k R q T 1 E 4 Q k Q r Z m 4 1 T j h V N k h o R V J F V G 0 y N 2 5 U c 3 p z b k p z U U R y M X E y T G R T a m R U d U 5 V e H Z 6 O C 9 K a l Z M N X F x S n l J a U l p S W k w Z 3 d W V G l J a U l p S W l J c z F R N F N R a U l p S W l J d E l N R l U 0 a U l p S W l J a U x O V U 9 F a 0 l p S W l J a U x T R E J W T 0 l p S W l J a U l p e l Z E a E p D S W l J a U l p M G d 3 V l R p S W l J a U l p S X M x U T R T U W l J a U l p S X R J T U Z V N G l J a U l p S W l M T l V P R W t J a U l p S W l M U 0 R C V k 9 J a U l p S W l M U l V R d F F Y V j B k N n p p N m x k c m E y c 2 F I O W J H T V E 0 V 1 R p S W l J a U V n V V d H c 0 x B Y l p 0 M n h i c l V M c V Z r c E l T Q U t 5 M U g 4 Y 3 l E a F Z P S W l J a U l p T F I 4 U l R B Z m Z m Z H g 4 Y U 5 H N m 1 w c V l s M V B G M W F i V z B 0 V z d k d V p j R 0 N C W T F Q d l J U T G V M e X h m S E 1 S R V J F U m t l N m l v S 0 R n e W V 6 c z d F c z J i T m d 3 Z m R h c 1 d i R U 9 w N 3 Z K Q 3 d h R D g y T V p n R W F j U k V S R V J F U 2 l J M V J R V U h D K 3 R Y W U 8 4 R y t n T H R Z Q m R Y S D E x d G 9 O M X R v N 0 E 0 S E E x T U x D d 2 1 B c 2 c 5 R 0 l r N G l J a U l o S T l J U U t D Z 3 J 1 Q W U 2 S m R T Q V N Y U n B 4 R W h F U k V S R V J h W V l L S n h F U k V S R V J r V 2 F v Y 0 J J U k V S R V J F V 2 1 H Q 2 l j U k V S R V J F W k Z t c U h B U 0 V S R V J F U k Z w a G d v b k V S R V J F U k d S W n F o d 0 V o R V J F U k V S Y V l Z S 0 p 4 R V J F U k V S a 1 d h b 2 N C S V J F U k V S R V d t R 0 N p Y 1 J F U k V S R V p G b X F I Q V N F U k V S R V J G c G h n b 2 5 F U k V S R V J H U l p x a H d F a E V S R V J F U m F Z W U t K e E V S R V J F U m t X Y W 9 j Q k l S R V J F U k V X b U d D a W N S R V J F U k V a R m 1 x S E F T R V J F U k V S R n B o Z 2 9 u R V J F U k V S R 1 J a c W h 3 R W h F U k V S R V J h W V k z M W d H S T l G U T V P V G 4 v Q U 0 2 T m R S d 2 l J d E o x V 1 d 2 W E Z o U V V U S W g x S E N J O W d V Y W N S R 0 p I U l p P S W l C d 1 h Z O H d a c 1 k 1 Q n B L Z l F p S k 5 J a k s x Y n R 5 N 1 d J W W l J U 0 J l V W 0 1 c 2 I 2 e E J F Z W h T T k 9 J b U l p S W l J a U R T a k 8 0 N D R l W E 5 5 Y 3 E 2 M D F u N F h H R 3 V N U 1 l w M V F G M V l y Y l c y R U h p c W 9 L R G d T U 0 F V N j R C R V J F U k V S R 0 t o d X h W T z N w e W N u Q m V B a T R 3 e H N Z N m x P M G c w e G 9 3 S H h t Z G 5 a M T l T V U Z C d 1 B p c W V w S X N L Q m d M c 0 t T b W 1 j d T l l Y X F v T 1 V G Z F R n N 1 V X Y X k z K y t I Z 1 N r N U p K N 3 Q y Y m Z o b V o 5 T 2 5 i R D h m U m d I e H J L T C 9 0 U y 9 s d F g 4 c X Z p T F J F d H l x Y 2 N u S n l y Z 1 F 1 R 2 o 1 O E 9 M Z m Z m a n R a V 1 Z u M D Z 0 V X I x b U Y x V 2 R Y V j F X e m J 0 b z M 3 N 3 J 1 U E R S c z J U T S 9 P e n Y 1 e F F V S E J Q Y k d P U z Z R b E F 2 W D F m T G h 1 T F l Y N S 8 r V E Q 5 L 0 1 v M m J r V H N D M 2 E x K 2 V Q S j J 2 a 0 t F N G J t O D J v M D g 5 Z 3 h D b W 4 0 W G c 4 N 1 J 0 d 0 Y 2 U D h 0 a S 9 s d D M w c H Z 5 T F N G d D F x V 0 N Z N 0 8 v d G R Z O H p r S j U 1 N G d 1 e n M 3 R m l I M D I x c z N M a V J X Y k 5 t Q W Z 3 N 1 B 6 O S 9 i S 3 p q T 1 p a e D Q 4 Y m Q 2 R G p P U T h C R C t m b j V O O F U 2 b m 1 Q S n l j b X h v T V V o Q U Z 6 W H B h e G t G O F h i d D F G Z V V r T D V u b E l x e X Z a U V Y x T k R N R k N Q T V l Z N H Y 1 K 0 V 4 Q 1 Q 2 O W U 5 U D M v U U 1 C Z 3 d a e X V E a E k r a W I z d i t 3 d G l y S z l 2 R D Z r d W R Z K 2 N i c j F O Z l Z O a n p w T 0 N R T 0 h F e j h n Q U h F c D J m Z z Y 5 d V B 1 S l F V a k 5 l S D h U a T R 3 U 0 N S d W p x Q y t 5 b 0 l W c F J U d j N z M 3 R i d D J F c T Z x Q X F C M 2 F q K y t m T W w v Y 2 Z Z R l h 5 T 2 x U M n B I c C t l N H R Y O S t J W E Z B U F B H W m Z 1 T F Q v U G h T Z m N T b G V I R z h E c 1 l E a 2 F C T H B O N G x 0 Q z l F b 0 N K S S 9 a N E F 0 Y n Z x Q 1 Z l S E F l W D N V T 3 E v b j l Y d S t j V 0 R U U n d N O F F N a F B o T j h h U k R Y R 3 h 3 Z k d B Y 2 l R W E J y S W J n W E F 1 V l F Y N E t w M 1 F I a E E w Q n M 4 O X U 0 T 0 V S K 2 Z u N l g v a j d Y b F k 3 Z D B y T j F x e E V u W U N 4 Q V Z s W l d y T 1 B v V m d Z U E h 0 e j Q 4 S 1 J Z e G l I Z F M x M U 5 E U i t z Z V p k L z V h M m 0 0 T D E z c U s y c G J s T T c v U W N P W X Z 6 V W M 1 a D Q 3 a G N w W F B j K 0 x 6 M z F H T 0 Z R Q 0 9 P T k l 6 W D d k T k l t b l V Y d j B X U H d K a V M y c W w x c k x Y V k Z P N m o 0 W n g 3 b G V h d D U 0 Z k h m c 3 Z T U H p 6 T D c r a D h 4 O V N 0 Z m J W T 3 N I Y W 4 5 O D J 0 S U h a d E M y b 1 M r O U J t W m d q Z W h k V 2 Z j c l l X N j R q c j I 1 b G R T L 3 Y 0 K z V W Z j k 5 e k R 0 b l Y 5 T U h E Y j F E R W c 3 R z F L e n d k U E s v R 0 t o W m p 0 V X J L Y X k v S j B 1 b D E 4 U m F a c 3 V m W W J p U 0 R x R D M z N j Z 5 b G 1 0 c m 5 U V 3 F x Z j I x e j I 3 a W 5 s O X l Y T z g 4 N 2 U v R U F 6 V U E r Q k w 3 V W Z 5 a U J O S k d E a U l 4 T U Z E O G Z W T H c 5 Z W 5 E N D Q v S H V Q M V l p T X V r Z n B h d 2 d j T 1 V G O V d T d j J 1 W W 1 w M m J L Z m 1 r N D h K N 3 F z N C 9 B M G N o L 1 F 6 e j J i S U 5 5 N 0 Z G N l d 6 d j l a Y T l x N T V s K z F M b m l X M H Y 1 S V p z N j d r M H U 5 Z E Y 1 V z J v K z N v K 1 k w a m V W Z 2 l D U V B p U 1 J 5 V W d M K 3 Z q N 2 c r W G p 4 K 0 I r T n h z S z R s V W h j a F h C M m 1 2 a X h J W F V r O U 5 V V j E x R 3 l 2 S m J q d m l N c 2 F I V W l m M U k r a F h 4 K 0 F y M D l j V k d L M j F y S j M 3 V D Q r Z W J H W T B J R n d G O H l 2 K 2 0 r M E h D M i 8 x c G N H e V Z t U U 1 C Z 1 N o N E U v R F h 5 c D R N U 0 R F d 2 R 1 Q k 5 3 N k N P M k g r d D F R V n d R M T J 6 Q T F X e H R H a V E 3 a l l O U F B o Y U d 6 d 0 5 j M 0 9 r R m J D M 3 R Y W V Q 1 N U N r S W R t O S t 1 Y 2 1 4 d V R s Y z Z k a 3 Z Q M X Q x R 2 5 F U 2 t r d 3 J V M S 9 Q e T A 0 L 3 g x N W R m d 0 k x R T h L Z j N a O U F a W H l G d H l 0 a 2 t E Q m p Z N 1 A 1 e H l j b V E x c C 9 r R V l l T U t G d E x 6 W T V Q M k x Q e W J j c l h 2 S U 1 4 R G x u Z n Y 0 R S t Z O F p G T l h a a k R H b V R w c E J 5 M m t q V z N 6 R 0 h w W X V m N W J T e E 9 Z e k t I V T l O Z F J Y a F V B a l h k V E h H a 0 p D V V J F S m l 4 e S 9 t K 1 p u O H B 2 a 1 l k R z R H N l p Q N m t w Q V o z K 3 o r Y 1 V s Z V N Q T 1 R Q T 3 l R M k s y b F p t Y 2 R w Z S 9 z W m U v Y W Z X R G d w R y t m U U o v U n Z h T W F 1 e k d H d E F s O V N U b W x G L y 8 r Z n h 1 N 1 J u N 1 Z m N l B x e V B 6 a X o 4 Q U 8 r a X F r b n d z S m c 0 N j l z d 2 V n R i 9 q N 1 E v S 2 5 F e U 1 h U m 9 X M l F l b m Z N W H R Y Q W d h Y m R S T 2 s 1 a 1 E z Z U d N Z 2 J T b z J a U l Q 4 K y t a T 2 1 W O F J p W T R 1 Z l l i a V N E M z F E S D V I N k N w b n R i c l N X Y X V l M U Y v T F M z Z n o 0 R T l 2 W W N l V 3 p m a F M r e k w 0 N H Y 4 a W Z j c l p H Q k 8 5 b G F u Y 1 V B a n J 1 b m o 4 L 3 F p M W V U U m w 3 N j V r N i t Q L 0 N 6 U j h J Y l g y c 3 h l V W U 3 e H h a Q T R h e F B C V F R 1 U E U w M G J 5 a F p 4 Y 0 J n N G Q x b T R 4 S F p i Z l B u R U 0 r Z m 9 B M G l m M 0 p a c X J p N 2 9 o R i t 1 Q 3 g 5 K y t x N G 5 0 V 1 Y z Q j F x Z T N B N T A w d i t x L 1 V Y Z G 9 m d k g x d 3 c 2 W k J l b m 5 O R n h m R k M x d W l J T W R P S H B 0 S G s z W j I 1 Z 3 R E d 0 1 k a z k r d W N t e H V U b G M 2 Z G t 2 U H B o R W 5 F V 2 x Y V m Z z c n V m Z m 1 I N 0 s 3 Y U N l c D J i b W M r U D B i V 2 4 y O V J r c z R j Z E d a T n R h Y 1 h s a 2 5 n Z U 9 B N j J L T n d a d m N D O G Z u d 3 h 4 Y 2 5 q a F N W M G V r c n B i a T d a O V F 2 U D B U M 3 Z u Y k d 3 Q U 1 H R E t V Q 3 k 2 Z H p h V H B Y O E l m M y 9 3 S V V F c 2 R s d D h 4 d m N u N n p n b X R 2 d D Z v S l p 5 N G p s b C t P Z V h F S k l 6 V D h C M 1 h H b 3 M z M l l z V F p 6 Q 0 9 B U U 9 S d W d p U n V u Q n M 4 c X Y r M j Y 3 N U p Y V T h O d X R I N E c y S E V S b W 5 Z L 0 p M O G l t Q U E 3 a F l h O E R i Q y t 2 N G 0 0 c E F F N m t q R X E 3 c H N Q e U t T S F I x N l R N V V I r c E p a L 0 E 3 V 2 x j N X E 5 V 1 Z 6 b H I x b F A 3 N j Y z b H p l W C 9 s M j Z S b W 4 4 N 0 o v L z N q c G k 5 b 1 h W b X d z a E t N S m E 1 W D c 2 T i t I b X N 0 Z 1 Q y b D F P e j R o U D J G L z J a L z R Y b 0 N a W H N B N k 5 j L 2 c r L 2 N Q S W Z S N H l k R U p a Y W 0 v S T d 0 e l N u W E R t O G 9 N T H E 0 N F A 2 R z Y 2 c m l l b m 1 Q K 2 5 t c 3 R R V E t n b F R 2 c k d Y L 2 h p c j J m M V J G b 0 N 3 S X R H T i s x W C t C O X N 1 d l R U M E R U c m t 0 d X F O T X N S T G M x L 0 F 6 c n Z m U l A 0 K z F F T m d O M W R 0 Z y 9 3 Z V k v Z i t D U U N u U S t 2 e D J s V 0 5 6 Y z d y U 3 N W d D Z O b z A 0 a V V p N y t m a W p E Y n k v O G 0 y O H l T b W M r T D N y d T h X W F R n Q m Z u e j d I Z k 4 w W V E z e E d K d k V a b W Z R Y l B 4 R n J M W l g v L 2 9 E a V A 3 L 0 U z b y s z Y 0 4 4 d E 4 z S H A 5 N j l s e H V W W E h s Y 2 N u K 2 J Y U z l h M 1 R 1 Z 1 d S U k 9 B c i 9 l e F J 3 Z U 1 N Y 1 Q z O X h Q Z j M w O W F i a X J X U X V X S E J 5 a G F X c 0 x l Y m F Y d G t G L z E z L 2 J z d j N o V E l P d k c 3 b E U w U W N Q Q 0 Z j Z G l E T V F Q Y V B n d m J Y T E R 0 V m o 3 O H F I b 2 V m Y n U y U l M x L 0 l w S T l I V 1 R 2 M U l p M G h t d F h m R T J B R 2 1 U e n N T Y k d Q M 3 B U V j J G T V l i V X N k b U 0 v T m 5 k R E w x M E 5 o a D Q v c k d G L 0 9 X b E p j Z l Z i b E 4 r S j Z U a V R l e T V O K 0 E w Q m x K S H B 6 R H F 0 c E 1 a K 2 8 y Q l l H e D A 4 N n Y r M j Y 3 O T E 2 W k 5 i W i 9 w Z V Y y R 2 d k U m N H S F V 2 Z H V n M 2 d l a m t W M F N p V D R X V G l M U 2 J I V n M z Q T l C N z V P Z 1 l S O U k 1 R 0 d N W W V Q N k Z a U D N n d j R H R 0 w w Z T d k b X h 2 Y z N 1 T i t l M X p X c S t v e E 5 m V k d X T V k 5 T 1 V N V H Z y T 0 N V R D A 4 c X Y r M j Z D O S t p O T l P d l Y 5 M V R 1 T 0 1 U R G 9 J d X h K R F R Q V m p q Z S 9 J a E o 5 S 3 B 4 R X B G M j R r V W p E Q m Q r Q X B 4 M H V w d S 9 L M G l h Z V N l W j U 1 e E 1 P a F h q b G 1 T Z m E x T V p o K 1 k z d n V h T k 5 S N U 4 y U m w 4 e X o w M l B Y b j d W Z n c 4 V D d m N 2 I y c H Z Q Z G 5 0 c F U 3 R 1 p N N D R y d n l M U 1 B s U T R p V W p V Y l Z y L 2 I y N y 8 z a m N w S z l r R m d J M k V Z e H h S N X p O d 3 h 2 K 0 g 4 W H I 1 W V B V N 1 J N S 3 R 5 O D l u O C 9 2 W k p Z O T d 1 a 0 V Y W k d D O E p r c j V W Z j g 5 V W p U N 0 x 6 Y l N E a E Y y Y 1 l P K 0 F h W n Q r U l d S O X F Q R k l V U W t h d X J y Y W 5 u e G l k L 3 h 0 M W R l Q U 1 D Z m x z N m d y M T l D e W 1 t a l l o e F o 1 K 1 B y M 1 l l V V U w Z X k v O E 4 v c 2 J s d 1 B h Z U 9 6 V z U y b j g v a 3 Q 1 K 1 B 3 V E 1 5 U 1 R s V l U v V 0 8 1 R X V K S S t X V V p Q W V h W c l U 5 d i t x L 2 5 5 c 2 E v Z G Y 2 K z h Q Z 1 M 2 R z N w a 0 o r a G k 4 V j I z c z B n Y 3 F D R n V k W F J O c W Z D a W N S a V l y e T N T W G N Q L 2 N u R k c z Y m l v b U x Z K 0 F G W D J m d 2 h S Z G p Q S n B H O W 5 t U 2 h n M W 4 v N G Y v W X U r Z V B j M X V l M 2 g r R z Y 3 b E d m e l Z U S X l u Z T Z 5 a z F 4 N l N o e W F 5 d j d D c U R m b F Y v M j J K d H Z a Z m p B O D c 2 Q 0 l Z U E J P T X Z v W j h y c V F S V U Z u U W 9 2 e U t T T W Z R W D Z 5 R D F x O W Z 6 O V Z Y W H c w M F h B R G J w M D h m c G s 2 Z H l r M D M z V V N 2 W H R F O W 0 5 d j R Y c X R Y c j h i b j g w V z F i Z W w 0 T 1 R r N X Y 3 U F d C Z 2 9 L Q 3 V Z Q z F i R 0 9 K e G J L Z D V k d z E 0 M 1 h V T E Z u R C 9 H W k F 6 a m x 4 c C t R T U d C U X J N U H E 5 Q n l m S D R C Z 2 9 Q N l k y e D J X M 3 d 3 L 3 A x N C 9 n b 1 J N M 1 N T e k 9 Z N n Z Z V F o 2 c S 9 L c i 9 0 d G l i Z W 0 v T m 4 0 Z 2 5 E b 1 h F Z 1 o z U k l o Z G 0 5 T 3 k v S X B J e D F I a G R J U l Z x M V l S S H g v U D l 1 M 2 I r Y 1 V 2 Z n N H O G V m T j Q 0 S U V I W W g y V 2 R H T F c y c T h i W X p L e X M 3 U C 9 H N m d B W H F t c X F w c T d a Y 3 V X c 2 x q S D F o R k N 3 U 0 F Q e j V 0 R H h a N D k 5 R H J w R k U 2 N T Z i W W V 2 W F J 6 Y X d R c j l n S 1 F t c G I y d W R z Y 2 x 0 K 3 N K R T c 5 N 3 h Q e E p t Z 1 V w Q 1 V D K 3 h w d W l 0 d m k v S 3 I v d G t w c i s 2 L 3 R k U n F j K 3 R N Z X Z 2 U j R L d 1 R M Z 1 d Q b l Y w U T Z s a G F I T 0 F y S G N S Z y t m R G c v K 0 1 F U G V P Z W R k M 0 J k T j l Z a F N S Z G d q T U V Z M D l j W T g 5 M l V s S l E 5 M m R u W m x l U E d q W H R 1 N E 1 D Q l E y S W R X M 3 Q 2 O T g y L z h N b W 1 q Y 1 Q z e i t E V U g 4 L 1 Z s O D V X c U 5 y O E V R Q U R o d z c 3 M 0 c y Y T h w d n U 0 N 1 F m c W 1 o c W p l b 3 R O V U F M O D Z 2 K z I y c X Q 2 Y i 8 0 T S t H M G 4 2 d G 9 h Z 1 Z U M V h 4 K 1 J h U m p x W E E 2 a G t B Z 1 F F S k N B b z d q c 0 g 3 O W V u S n p j M 2 4 x M V Z j N T k 5 e H p X Y k J n Q V F D a F V J a U Z D e G N 5 W T h Z T U p r e V l 3 Q V V Y W E 1 E a m p 6 O S t X T E Y x N E 1 B Q m Z 2 S 1 R u e k I 1 O G 1 S b X p K a E J Y b D V l M D J 1 T j d k Y l c x b j d t d V d D d z R X e X A 2 N 2 8 4 O D h 3 e l h I a m h o V T N 2 O F o v L y 9 B Z U F Z R E R J Z m Z m Z H h 6 b m 5 u T U 9 V S 1 Z P W U 8 z Y 3 U x Z F h W a D d W e l p N e l N N W X d 4 d l I z S G 1 a M l p t Y m t q T 3 p 1 N 2 V 1 e l l z U y t m Z H R w c E o 4 V T Z y b W h i O W R m W E F S a D g 4 Y V Y 0 N G p W O X J L V U N a W H V v S 3 k 2 a W I z c C 8 r Z y 8 4 L 0 d s a G p m a 2 Q 4 d l V C V 2 5 h O E Z R T G x B V 3 A z M W J j N H Y r c S 9 y Z F B h L 2 1 1 S H p n S l B R a 2 V G M S 9 Y V m w w T H R q b W J 6 S 3 l J Z F M x U D F q c 0 o x W F Q 3 N j Z D T V d M b H p J c F p k Z W V 0 a H J l W G w 1 d l B i Y W E x a m J z U H p 2 L 1 B u e j J i Q m h B d z g 4 O E F B a l J v e G d 3 N F l O M 0 h i Y m J Z V E R Z Y T Y 5 O W x v Q T V z M m J S M D F O R G E r K y t p b 0 F 0 O T U 2 Y T Z 2 a W V m R E J C M W 1 4 W W d W M z N Y V V h J M G V P W k 1 l T 0 h T U W t O Q n l B N 3 I 3 N 2 J v c U t p b G l 5 W k F s K 3 Y 1 O D V j K 1 p 3 L y 8 z M 0 0 y L 2 V 2 T S t O K 1 h q a z V P U z R n Q X R Z Y T Y w T F d H T k 0 0 K z l O a n d I W E 5 y e m h v Y S s 3 e G h o N z h Q b W 1 m U n Q v T j h Z Y 2 M 3 O U Q y e j M w U F E r M j V U W E d a R m h y a 3 c r R 2 V u M U 9 U c z U z R G d u Z E h 1 W H o y e U 4 r S H Z u N H N Q M k 1 N V W Z i e G d K O W 0 4 d W J N U 2 J K N C 9 G Y 2 5 K Q 1 F j S E Y y Z G 5 h Z H R m Y X Q 1 d m J w S 2 9 v L y t R U 0 E x S n p U W X h 0 S U Y 3 T m 4 x W E l B e H B 3 e D h a a m J O Z V Y z W E o 5 M m p x a D d L W D I z Q W 1 o R m Z 0 V i 9 X N l c x L 1 p m V U N l M G J V S G R U O W c r Z y t m d z J 5 c 2 5 K c 1 F E V z J x W m o x Y 0 Z q N W F I S C 9 x W m o z c 0 Z 0 b W 4 0 L 1 p G d H J q T E V I a j l V Y 1 B N N 1 R l S H c r W k 5 2 R G Z n S 3 U 0 e m h O M 3 d z T 0 9 k N D M v W D d 3 O W N q Q j Q z Z l R z Z n p n T n Y w T 3 h x a 2 x R c V Z U V S t G M G h M U E 9 P Z 3 Z I Y 1 J n e V p B Z 3 p a O D d r c 3 N z d U 8 r e j F x N j Y 2 a X F T a 2 h x a 0 d s W l d W T E Y y N m x D Z W Z m S k t U V H o 0 W m d E R m p 4 b k R O T m R m d 3 l D T 1 B j T z I x M T F K U l V j S E t s U 3 Q 1 O X R s b l N U c z R U L 2 0 3 M y 8 w d U 4 5 e H d R N H Z p c W F x c T R 2 b m 5 u M m Z o d 2 9 X T U h k d H d k L 1 V S S T B Z Q X N H L 2 Z Q c F l 0 V z h i a X h Z d k p 5 T W d B N E l v c n J t R E 9 u R G 1 I R l U 2 S H h u e T h E d j Z o Y 3 d C e l N D R U J I R l p Z S F B Q M 3 R 1 N T N 0 T i t Q O F Z y Y 3 d m O C t k O X V X Y X V 0 K 1 I z U H d v Q l l I Z E p 0 V G l F a 3 B L Z F J V S G N D R 3 c z R H d Z b k U 1 d G 5 C M U Z i d m Z m Q U 9 B T D E w O D g 1 a m J m c H B m Q z F w T H B r W E M x V 0 Y y d j l X d 0 V s b k w 4 N n Y r M j F K d D Z i L 1 l N S 0 Q 4 d G t p b 0 N r c V d B c z N u O T B o S E h C L 0 5 F Y z k 5 N 3 N I c 3 l P U H p V V T R Z Z n U 2 M l I r N X p y R z J P Z H Z 3 K z R q M j A 5 c j k w Y W l x Y 2 p y Q n E x U 2 9 T a n p I S G Z m R G d U M W N D S 2 l r c H d W c m J W T W c w R 2 p w M E t C V V Z G Y m l 1 U z J s c G F k T n p q W k t U a z J t c D R 1 S m l J c E V J c D V 4 e X l t Z G U y N z E 3 T j l a Y U x y L z g 4 c y s 4 R m d x R m p o c n o 4 U 2 9 v S 0 d p Y 0 s y U W E v O H Z O e l h Y c T Y r d E 5 U V T J O R X c 2 S F R k K y t m W j F J S k d J Q 2 d Z R G p 1 c T V K U 2 t w e V h O Y z F r V W p F S k N R a 0 9 K R k l 4 R V F p R V N j K 1 B 0 N k V 3 M k h I V 2 1 z a W t Z a m o 4 L 2 x N N D J O c n J m R j Z 2 W T Y x M X J p d T Y 4 V E Z 4 V F c 5 R m h j W F o x e l h i W H J O N i 9 V Y W E r M H N Z O H o v V 0 d 2 L 0 R l e X o x b n J n M H d Q S H d U L 2 9 o e H h I R H Z 0 T G J W e l h Q Y k l T T k l m O C 9 Q U 2 9 j N V J 0 c k x X a m p X b D J U Z D J n d G J i Y 2 N a d y 9 y R n U z Y m c 1 O G V v Y X d x O H M 5 O H l 6 Z W V P R 1 B s T C t 6 Z 3 N 3 d l h S R H J j T H F F N H F W L 0 l s S l h 5 N m p U e j J E S W l L e G p i d H V Z M z d M V m V 4 a 3 d 2 W D h I U m R p M U Z i M n h t M G l k M j Z y O H F 2 K z J Y R n Y 2 T D J W d n d Z Q 3 Z k V k N F W F Z 6 e F M 1 a E l 5 L 0 x i S 0 Q 4 L z N 3 T j R j M 0 5 6 d m Z 2 M z c v Z l c x d G I 2 K 3 Z i d D Z 3 a 0 d n O T c 0 K 0 h o Z k t C V H l K a V l t Z W d L Q m d N L 2 o 4 W G p D N G J E W D c v Z D d R c U d R e j N W Z G o 5 Z n J q W E 5 k M X h z W E Y r Z H h Y Z G N E e E x t d T Y v V j Z 2 U j d Y Z F Q w Z W p 5 Y 3 V I Q T U 3 U E I 2 U D E x c n J P Y m l Q S n h R S 3 h Y a z h I b y s x M W 1 P T W F Y e k 4 2 L 0 Y 0 b k l Q U G V S e k g 4 Y n F 1 N n h 6 e H Z H T 3 Q 5 U j c 4 N l J o a l R n Y k d B T 3 Z h T W J N a X g w M k Z V e X N k K 3 I w N V B U M G R n T z N i d H p O c T F L Y 2 5 T W X F L a X N q S X l N Q n h u S 1 l p Y W M r Z V B V M l B H N H N w b 0 d r N T h 2 c j Y r c W F D c m Z F Y U p Z R F U x R l F B Z H V 6 W X d j a V J J d y t M c F c v Z m h o b G l y N y 8 r T 3 B t W m 1 T M k t P W W 9 h c D g 2 e G J 0 M j Z 3 M j c 3 W G x S V T F C N 3 Z k M H p q e G 8 y Y m N u Q n h o c m Z 5 O C 9 O d j Z z a j N 6 c z d P M 2 c x a 0 h Q c m N 3 W k d s Z 0 9 1 N m F 5 S 1 J 5 T G Z Y c j E v L 2 N V Z k c x S k h P d T J n b W Y v L 1 R 5 K 3 o 4 M D B 2 M H l U N m Q r S F I 5 d V Q 4 V 0 5 4 S 2 g 1 R z h O W i t 1 L 2 Z Q R i 9 O Y n Q 5 V T M 1 Z j I w M 3 F t T j d F c C t 1 c y 9 i R z R F V X Z K U H h v V 3 R H e F Z m d F Y v V z Z T d C 9 U Z T R j d 2 1 r b m d I e E d j M 3 U w N k 8 1 R W N 6 Q j B h Y V c 1 U G Z R U F l I Z 3 V u W H J n b z F Q N 0 5 x M U s 3 c X h 0 Y U 5 4 N D h i Z D Z E a k 9 R M E N 3 M l k x R l l r a U x R e H l I d E x R M H B r K 2 Z 6 d n o 1 O D l t O G V U T 1 J T S V F Q U C 9 5 U V J 4 O T l s S 3 V 1 d W d x Q U l V T 0 d N R 0 x F Q 0 I 1 N T V C R U 9 I R G h B Y 1 h F e G Y v a k R I N X J h R 0 R a c 0 d J b U p p U 3 h k M n Z D S E 1 o Q U k 4 T 3 l 6 e n p h O W 5 w R 1 J 3 Z F N w V T V r L 2 Z 6 N m J O b T B p R W 9 t d 2 N l T k d p b 3 V M e W N q S U l D Y 2 5 o d 1 V M R m x C Y V d r b 2 t F b U h U c G s y c 1 h i d T J Z e E 1 o a D Z x M z F 2 N j F 2 T H g 4 V U g 1 K 2 Z 2 d 0 h I M 3 d 3 c l R z W F R R R H B t U U 8 0 O V B 2 W E U 2 b X R Z Y 0 1 2 N z Z C d W Q w b X N R K 3 J V S E k r S D l F b G 5 B c k R p a m F Y T m J 2 O X B m a U 1 V T H R o T V h h b n U 2 W E l z a n N l U V B x S G h w R k x y O H F 2 K z J 4 S n Q 3 Y j h t V W 9 N c H Z C M 3 F 1 c z Z Y K 1 p o d 1 B O a j B x V U R M O G l z a U h V d U Y w M 0 c 2 O D g 0 N 3 l j M 0 4 1 Z n J y c j J m U 3 B F b j g v T 2 M v N S t x c n J 6 N 3 M y c W g 3 N 3 J t S D h 2 S n l 6 a n Z 2 U E c 2 O T l W W X V 2 d m p p c H R m O G Z q L 3 o 1 O C 9 u c F p k Z T R z S U x M K 1 M 2 N j Y 1 a j h 1 V E p o N z N I L 1 B u e k d U M T Z O T m R k Z H g x V H B r e m h q a n Z 1 S U J B S U F I R H Z 2 Z m Z p T 0 E 2 W F h I S U p a N T U 1 S m 5 m Y 2 N V Z F V G b 0 d R V n N t T F J D S 3 Z C Q U t C Z n Z u N S t R a 0 Z C U V Z m M m J s e l o 0 L z Z k d k R s Y i 9 3 W F g 3 b m t N b 0 l W Z S 9 u d 2 p q b n N m W D l O c k V Q c T F J Y k 1 u S V h q O D V I L z d r c j I 3 a W x 0 Z H Z 1 b S 9 P N E x z W D c r U n Z i K 2 M x O E h S T m w x R G I x N E l J N 1 B 0 R D Y v N n I 4 d D B 0 Y i t T N 0 F j c y 8 3 S H N Q Z m R E b 2 l 5 Q 3 h 0 N k Z U Z 3 R 6 N i t J Z E p 4 M m 1 j T V Z L N D N Y a k t 4 Y n B 5 b X k w W m F i b X d 0 Q W Z u N S t w K 3 d 6 a H d 6 e l A 5 V F J V L 1 h h c W p 2 M j E x Y 1 g v W j Z Y b j N v T T E z W H B P M z R p S j F 4 N k J m N j A 5 R m l I M V N s O X N 1 a H B k c i 8 1 R n k 2 Y y 9 V M W 1 m d m V h R n U x e l d I N X o r e k R z a 2 t I N C s y b k Z p S 1 B a d H F T S T N X K 1 Z 0 V D I v N n I v S G R M e j k x L 2 F k R E 1 P d U J y K 2 1 S a D d W d G l j d 3 U 1 Y z J t O S 9 P Z m 1 4 d X F h N T R E S m V l U 1 N O T 0 l o S T F G O D c r S m p m T i 9 4 V 3 B h Z W x V d k w r R 0 Q r Y m N 4 T T Q v d l V T b 3 F p c l d v W F U 2 L 2 M 1 b 0 d G b m V Y T G k r e G Z z Y 2 x 0 O T F s U l Q 4 Z k F N N 1 h 5 c 2 h W Q j F 1 c n p D N 3 J M V F R H N V p 2 Y j N O K z F Y K 1 A 2 W G o 3 c j Z s N E R 3 c X V o N T F M S U h T Z 3 Z j T H N 1 d E t t Q U s z T H I 0 a T B Q e F Z P S W h K V j R 5 W k 8 1 d D V u L 3 N q V T g y Z E F P R X p 4 b j E 2 a z R P W W I y U G w v T H h D d X F X N i t n U j R p Y W Z n S U 1 J W m R P N 2 E z Y X I v R D h 3 d E Z y K z B t Z j A 0 a E 8 x O H R J V n l q Q X F w U j B y Q k V N Q n h u Z n R W L 1 A w O D A r c T l E R 0 Z P M E J K U C 9 m Z G o 1 U n d p c l F H M l N k Q 0 x R K 3 Z 5 S 1 N Q d F M 0 U 1 F p V V p l U W x N V D N i c m 1 k T 3 g 5 O W 1 q S G p K M k t E Q V l y L y 9 E S m J I L 3 Z m V 0 l m V 2 F U a m V P T H p K d m F p d G J 2 M l h 4 Y y 9 t M T F L M G R E Z G J u d G F Y c k V h T z E 4 R 2 I 3 S T F T Z n R W L 2 p 4 V E 4 v b X R z Q U Z Q M F B H e D V 1 Q j B p N 2 F L Y 0 9 L d z N w V T M 1 R l p I M m 8 4 S k p S T n J O c 0 p O U D R T Z j N Q Y 2 o z Y i 9 z W k F Q V j d 5 M k l j V W V k a H J j V U 4 x Q l B u Y S 9 z M V N r Z m 1 O M U N 1 b F h 3 Y l d R d H V J Q k x W L 0 t y L 2 Z x b z k r a S 8 x e X U r b k x N W T l 2 d n l L U 1 B T c G N C S 1 J k a m R t L 0 V R Q W d u d j N Z a U 9 S W n J i d U d Z S j d 5 M 0 d E U V Z L a n N Q a E F Z M z R E K z R M W W l G Y l Z C Q W p z R G V B R 2 J W V H p x L z c 3 c W Z i b 3 Z 5 W l l C b G I 1 Q l J x S 1 N E Y 1 F s Z n l L U 1 B T b 2 N C S 1 J k c G V T b X N v S l d T Y 1 J x Y X R s Z i t H L 1 l 4 M U 9 w N 0 Q z b j N r Q W 5 E e H F 6 S E c z O V d s K 1 h T b z M 2 R U o 3 Z 0 l x Q 1 N p R G E r V l g v Y m R R Z S 9 a Z E l M V l I r Y 0 5 6 d G R R c 1 Z x N E h v N U Z k R W 9 r Z U Z r N G g w a U t s Z m 1 R R k E 4 V 3 Y v M X p D U H F n Y 0 w 3 c S t r K 0 0 4 d l k 0 e H B 5 c 3 Z 4 Y X N y d n N s T G x k M y t J b 3 F X N z J 5 Z S 8 2 c i 9 0 M m 4 4 c G Z o S G 8 y Z m t s d U E r S 2 5 v O X F m a 1 V r T 2 x R N G l V a U h t R G J q N i 9 S T j c w L 1 Y 1 b z J V L 0 h W W n J N T 0 p t V W h k S F p 0 L z h 3 Q 1 J 1 b H J H V F p w Q z F z a F J V V 2 0 z S 2 I 5 Y m E 5 a j E 5 N T U 3 c l V p a 0 x z S 2 1 S N 2 N S c V h Q Y k o 3 L 3 F 2 K z N h Z j A z V l I 3 R H I x Y W k w M l N X R m E y S F R 2 W m h J Z F B N c k l 0 R 2 h 3 a 2 x F T 2 9 U U D c r Z T Z u L z R D a j l m T D l 1 Z W Z w W F Q 1 M z d F O T d N e D k v Z T R T T n Z 6 e U R x b z J i N l J m U m l i Z n Y v V 2 5 V V 3 Y 3 c 1 B 5 K 1 Z F e n B 5 d k l l T n p C U 1 g x c F A 0 W U x O V k c y d G F k L z h x d i s y Y T M 3 T j l t Z W c 5 R y 8 w d U p H b n V s M l l 3 d H N 4 V l I 5 R l B i O G l F a D B x b k V T a 3 c 1 d 3 l a a H p Y M 2 4 0 S G N Y R n h i S H Z t Y 2 J Z K 3 Z w Q m c 1 Y j Z v d E 8 y R 3 c 3 a W g 5 b H R W e m x y Y j V 2 d j Q x T z B 1 W W Z 2 e m k v a G c 3 d j l R c y t N V E 1 v Y 0 1 a Y z c 5 a j V D Y 2 t o T F Z H R C 9 O c j Q r U G 4 5 d k p s c W U z R T Z 3 T V J h V n R O K 3 p p a H R 5 b 3 R I V T A x d E x t K z F E V m x k Y X o v Z V Z p Q 3 V i O W g 1 c W R k U j J R W C 9 Y Z m R z M n Z M d z d 6 O G N L R z V j b U R G Z E Z w M 0 E y R D I 1 N n J U b G 9 J d C 9 F K 1 g z V z d Z U H Z 2 T V I v Y 0 F M W G I y a T I v S W 5 M O H Z M R U 9 R R V I 2 b G d u V H B w T 1 d N W U N G Z C 8 r Y 1 B l K 3 R w R 0 p k S G h u V H Y w e i 9 L Z E 9 J S H p B U V k w e X I y c X N 2 M j h Q Z X R l K 3 g r N i 9 M Y 0 V Q L 2 Y z d j N I a D F W Z W J o N y 9 Q d n V t Y 3 p r R G 9 G Q W d n U 0 V H U E d D S U R O U n V W U V J p c G V E U D J 0 c m Y x c m x J c V h Y b j Z p c n R r Z V B p d G h p d 2 F 3 a V J i d 3 V k V 2 5 W V m 9 S a X E 2 e U t p R z N 0 Y W J s b 0 1 Y a E l y S m h Z R U l 3 Z 0 V P N E d r Z 3 p K W F B a N y 9 n a E p R Z E V Z U 0 5 p N V B K K z F z b W F Z e T d 1 Z m V W Y 1 M 1 c 2 0 3 O T U 0 W V E y Y m R U M 0 t 2 M 3 E y Y T J i b 3 V G Y z g v d y s 0 V m Y 4 T 1 h s a 2 J t b 0 x O S U d 6 Q 1 F Z S F p 2 a 3 J w M U l 5 b W p H M D V T R W h p R G R W M 2 k x U W V K S G F p a W R r c 0 Z W Z V h y a V h 4 Y 0 F Z R G Y 3 M m Y w Z j E z R j l U Z m V R a 3 B x V 3 F 0 b W J I V F U v T D Y 5 b m Y y b F Z l U 0 1 5 Y W I z c U o 2 a z V D Y l R 3 d W 1 s Y m 0 4 O S s 5 N n B v d k p 2 d T N I a k x r U H Z P W l B r W H N G V 3 p X e G R 5 M G N M U D J I M z Z u M z R V b j F r b n A 1 T y t x a 3 B C T E 1 E S k d V a 2 t a V G h 4 e V E 1 R 0 5 Q d z J I a E 5 u T 2 l C T 0 x W Y k l 4 e j R v S n J h c l l l Q X h 2 b T k 4 d V R O c j c 1 L 1 c 5 M V I 4 N 3 R q Q m V 4 N 0 c 1 c z d I b n F Q Z z V T K 1 F F d S 9 n W G Z C d m p j e G x V d k J q V 0 d I U G d q S k 9 h M G I y c n J 3 M F p P W T N Y O E Z Y e m 8 y O D J 4 S V B 3 M k N 2 U 0 d w T 3 l S M U E 1 T U V 4 b W w 0 Y k 9 3 Q X h L c W c 5 a U 0 0 O E M 5 T T d X Y m c 4 U H l P Y j l 2 N U Z a R V Q w O E x m U U 8 x Y k 9 C e X V C V k p Y c m x 4 S m V u c T Y x M 0 U 2 a l V n a 3 d r V V h Y U V J R V j F K U 2 t 1 S j F u b U 1 a T m 1 6 W X J Z N 2 p Q Q V E 4 V k Z K U z h q T 3 Y 4 M 3 d W N F h E W U F x e G J 0 O D d y S 0 o 2 S V J h T X N Y Z m c 3 L 3 Z i S 3 k 5 U W N P Q U J B Y 2 s 0 d T N Z Y 1 Z r b j d x U U l L O W N 3 a D A 2 N D R 2 S l F Y a j h 6 Z j h S Y j Y r a m 1 q V n A 5 V H Y y M H Z 0 e H g 5 e G 9 H d z l r Y T B m S H p W d U l L c 0 h C Z E 4 r U X V h Z 3 M x b 2 5 a M D B O V z E 1 N G x y M X Z 2 M 1 h j W T J S b T l X R D R t S E Z j O X U x c n l j M 3 I x e X E 1 b W 5 Q T S t l M G R K R 3 R v S m 1 u O V U w b n V I U 1 F w M D Q 4 L 3 h Z Z n h H Z H k 0 e G E x U E V E M F F w M z V m b E 5 v d E V h b y t x Q 2 J 5 e W F H a n h n M T B U K 0 w w S H c w Z z g v V F c r U j B i c T Q z e j h h S n Q 3 S D N u K 0 Z k d T J z M z g 2 d n U z M V J 4 c m Z r b n V n O D A 2 S D l K T 2 c r U m N T T W 9 D Z n d v W T M r R V Z w Y n F H R X l 2 V T c 0 Y m F 6 V k Q x T D B 5 a z R 1 a U J B e j J 4 c D k 4 R 2 1 X Z T N U d E I 0 T l Z R O G h k b T c r c m l I T 0 p I N U x T d 3 N C S 0 N r c E t S R H Y 1 L 3 J p U C t I U z l m V W 9 Y L 1 F Q a X N V Q 3 E w M X h w e i 8 y O S 8 r b G l G R G h u Z 2 R w O V B Z d k h r e l V 6 Z m l 2 Q U F B S E F C S l J F R l U z L 2 5 P Z D d E V 2 x w Z V d s Z z c y T 3 M r e G R N U m Z 1 b D I 5 T 0 R X S 1 J l d F o 5 Z n B y d k x O N k J S d m V l N W Q 0 c k d X N 2 x t V j A 2 O G J a N G Z P N D h O T H g v U G 1 s R n l r c m V R Z U F y U E 9 H M C t l U y 8 w W E d v R E 1 4 V H N 2 M 1 N x N 2 Z 0 N W U 5 Y T k 1 a 3 g v S l h T R V F p c E h m c n h z M C 9 u M F h 2 U G 4 y c D J Q Q U J X e l o 5 e U t m N z l s S m Q 5 U 2 s x Q n c r U 2 l N Z k J n T 1 A 0 e U 9 6 Z W 5 X N D l z K 2 5 i Z n d E b m 5 I Y 0 I v Z k p Q Y S 9 I M l c w d G J 6 V y t Q Y 0 h k e X Y 5 N k x 6 S U k w a k 5 Q e S 8 w c n E 5 M G Z a V y 9 3 c D I v K z h p O F N o a E 9 a W D M 3 L 0 g x R m J 6 Y T N 1 T W h E N V h R c 1 p a R F N 0 Q k x W V y 9 C L 2 F 1 d 2 1 4 Z k F v b G F 6 K 1 p Y e F V u a z V P c l F Q M m l m R l F x R m J q V E d Q S E g y M l d k e n p 6 M z N r S m V Y U j F x Y W x y d V B W e V F T b 2 J L e W t u b n o 1 c k Y y N 1 Z x c 3 R i T k t T M H R u Z X A z c l d E c m l M M T B W c D g r T D F 0 Z X h x Y n l N R D k 5 L 2 o 5 M D d 0 c k 4 v N 3 g 3 c U l o R 2 k 5 W F V Z N H h B S U J r b k x 5 Q 1 F y T z V 1 K 0 E v S V p O R 1 F v c H h Z T X d q b j h 4 d E p h e T E 5 Z W Z w R m x p e F p 3 N E 5 P R 1 l 5 T 1 N N c n Z S Z l d p S W p O U F B J R G 0 z R D R H c 0 x Q e n B H V G l C Q U 1 a e G N H T X h F c E V J c 1 l N S H F O d T l p O G d u V z Z s Y S 9 5 N j F G U T I 3 e n p n K 0 g r Z G Z O S W J K d C 9 5 V T d q M n p Q W n V i M X R B b T g 1 d m h w L 3 V R V E R K U F N 5 T T V O N W x B O X l U O G F Y N m N n T U U 0 Q m p m b W t q a m t F a n N Z b z I 1 U G x O c H R F Y X J L c X F u O U 9 B S m 9 m d l g 5 K z l X M X h m e V M x Q T N i L 1 R 6 S U 9 C T l N U b 0 Z B R C 9 C b m d o T m 9 L R l J 1 c k 9 I e n B X S l Z V T G N U Y W o r R 3 F o S k 0 3 U 2 J B K y 9 s V m N S S T V 1 V H I w R D l v e E p J V k N v Z G V O T W V P O E R 0 S U p G Z G Z Y M T Q 4 d U t 5 d H J 5 N k 5 y a j F 0 S C 9 L V 3 I 0 d F I y b 3 Z W M S 9 Q T 0 5 2 N 0 R t N z I r d 3 F i e U 1 h S D F k a T h m b z A 2 O C 9 v V k V Y T X Z i S 2 I 1 M j A z W k 0 2 Q 3 M x d j I 5 T D h 0 c T N P T k w 4 c V R p S W 5 W M m M 3 T 1 V T c 3 R M U j B m Q 2 d V d X M w W U 1 3 R T R I V 2 l Y e C t S M E V I W F c y b y t B b D Z M U m F G R j d M V T B p b n h V S U p q U G 1 5 b T h 5 N X N w d k V v d E c y V l Q r U G h V Y l B t R E g x a T B j K 0 h R L 3 R R Y 1 B F b 3 Z G Y 0 4 w R V N V b E p C R k 5 T e W V 5 Z V J Y W k 9 M c W V l U G 9 n e m h w e E x W b l l 2 c j E 5 R 3 U 2 W D V i V n V h M z d h b C t S V 1 I 0 O V h a a W h N M G x L Y z V 3 Q n l 2 Z z R p S T k 1 S U N B Y z R h R n V h c 1 l X R 3 Z v M 1 J L b X Q r M n B m b H R X N X B m R V d r S m Z Z N l R p S W l J a U l o S U 1 6 c m p p c E 5 J a D l L N G o 3 c U l p S W l J d E Y 5 Y W N S T H h p T F Y y c m R j W l J F U 2 t 3 M 3 Z m N n d B a V h Z V l d u R V E 4 V W x w Y U 9 0 e n J E Q 0 l p S W l M e T F X a k Z T V V J F U k V S R X B C a 3 F U a U l p S W l J a U l z M V F j U k l S R V J F U k V X b U d p c E 9 J a U l p S W l F Z 3 p W S n h F U k V S R V J F U 2 F v Z U l r S W l J a U l p T F N E Q l V u R V J F U k V S R 1 J a c W c 0 a V l p S W l J a U l O R V B G U 1 V S R V J F U k V w Q m t x V G l J a U l p S W l J c z F R Y 1 J J U k V S R V J F V 2 1 H a X B P S W l J a U l p R W d 6 V k p 4 R V J F U k V S R V N h b 2 V J a 0 l p S W l J a U x T R E J V b k V S R V J F U k d S W n F n N G l Z a U l p S W l J T k V Q R l N V U k V S R V J F c E J s K 3 J 3 T 0 l p S W l J a U h R a S 9 u Q T R m S U 8 x O W 9 m Q X V j Y V l O S z h E Z F d B U m E y M F o 4 R 3 h w Y W V r e l F N e k x N R n B 4 R W h F U k V S R n B I Z j V 3 T 1 B 3 S D R G b G p 6 Q 2 l W c G h P V 2 F v d z U z e G p 6 U k N n V W V o M U k 4 a k t N V n B 4 R V J F U k V S R n B C T 0 J 5 K 0 F i a D Y 0 T U N C e k p n e G c 0 S 0 N B a k l 5 T X J 5 T z F X S F Y x T l J R V V Z I Q j N M b H p L U z h 2 S H h j S 2 h X N H J M U z J k N D F V Z X J U a U p p S W l J a U x T Q 3 c 3 d m 5 N V 1 B H R E V L a G t F c l R D V X B Q V D J m S W t D S G N j O D g 5 Q U J o a k p u a V p S O F Z K U k V S R V J L U j F u Q X R R V U Z E Z 2 R Z N U 9 K U z h 2 c i 9 I c T Z W N 2 1 V S E V T R V J F U k V X a 0 Z q Y 2 M w Y W F X c G R h V 2 x O U j B x b H V K b E R o V W 5 F U k V S R V J H U l p x Z z R p W W l J a U l p S U 5 F U E Z T V V J F U k V S R X B C a 3 F U a U l p S W l J a U l z M V F j U k l S R V J F U k V X b U d p c E 9 J a U l p S W l F Z 3 p W S n h F U k V S R V J F U 2 F v Z U l r S W l J a U l p T F N E Q l V u R V J F U k V S R 1 J a c W c 0 a V l p S W l J a U l O R V B G U 1 V S R V J F U k V w Q m w r c n d P S W l J a U l p T F F u b 1 Z C b 0 h C Q X Z M U z E 5 Q z R p M z l m W m l z U m l M R n k 5 b S t m T G x i T m 1 5 Q m R k M T Z k T 2 5 E N y 8 2 M W E 4 N D g 4 d 3 o y M 3 J 6 O G h X c E 9 J b U l p S W l J S E c y O E 1 l Y T J V Q 2 k w S D N n U l d G S m R Y Y j E 2 M D Z a T j l h M j l v Y n E 2 T 2 0 2 N j Z T Y X N 0 Z H g r K y s w T U d U S 0 V l R H p P K 3 Z Y c l N V b E p h Z T N O e V F s U W N S S V J F U k V S T 1 F a a l R B O W d H a k F 0 T X p Q e l l D Z 1 V l c 2 x h K y 9 M d T N i d F g 3 T m l 4 S T l J Y T I z a n N z Y 2 V v c j Y v b n V l Z W V J e E F J Q U J B S U J C Z y t m S G h y R E M r d F N N Y z R p W W l J a U l n M E w 5 T V k 4 M z N I Y 1 Y 3 T H p j M 2 R I U T Z I W H h n M m J O a T N 6 a m p q a k l 6 a k h U Q W V q L 1 B L S z Y v d 2 9 4 L z l x S 2 s w S F V z c 0 Z 1 U H h 4 e C 9 u e W l 1 d l p Q a n c 0 V n h 4 e F J V O C 9 m V F R 1 S z R M d 1 B y M T Z 5 a 3 N M S 1 M 0 d U p p S k V 5 Y 3 l Z c 1 F J d n Z P Z D c v R E J C e D g w a m J G N D h X S X V 1 K 3 d 5 U m 8 0 Y 3 l i e D U 4 N D U 2 W G l U e W 5 3 N 1 l l R n M w R 2 0 y N i 9 1 c X J y M 0 x a W l p k e C t l V 1 h z M 2 J 0 V 2 h Z d V h N a l l z V 0 8 1 O U 5 K T F d i V n F W Z E 5 6 b z l F b 2 M r Z k 9 a Z X p Z c 1 Z 4 N D R Z W G N m Z m Z k M U 5 U V U h E W H U w c V Z M K 2 Z y W H Y 5 N l V v U 1 B S a X B P S W l J a U l 0 Q W V q U T Z G U W U z a z N m W E V 6 O T Z j Q m t 4 e k h t W l N X b G x Z W E N v V 1 d X V 3 Y v M E 5 L T m J O M j Z s V W d r d 3 B B a F E 3 N z B j V V Z G U l p T W G x 6 T i 8 v b n p 5 O C 9 N c E x 5 L 2 5 y c n Z 1 S W g 2 U E 0 y M 2 F 0 S 2 J I T F Z t e W h F Y 2 V l W V J B S U 1 B O T k 5 e k Q 3 T m 1 6 V 2 J S b 0 V k d T J i Z V B Y d i 8 0 M V R 6 e n h C T 2 V j Y 3 c 0 V k Z S V X R 5 c m x w M H l i K z l L Y y 9 j Z i 8 5 O X p O a n h n e k d q a D N M Y T Y r O X h v T V B Q c 2 o 4 K 2 Z N W l B Y b z B B U G Z k Z H g v Y n R t M W o 4 Z U x G Q k l O Q n B r K 2 Z 6 Z 0 1 Q U E 1 E T W 1 U T 2 J 4 a W 9 1 T H V i V l Y x L 0 Z X d H V p R E 8 y Q m l w T 0 l p S W l J Z U 1 Z W T A z a m N V T m d Z R S 9 Z M H p I R 3 c x a n F I Z C t u T G J l b H p Z N 0 V Z Q U g 3 L 0 Y 3 O G x y N n F x W X R t e V p U e n p 6 R E 1 N R 2 p R S W d L R k R o M 0 x q a l R m e T Z L T 1 B I b F d j Y n J u b E Z y S 3 p z d 0 c 0 L 3 Z y c i t j b F B m b 0 x y d W l R b E p X R 0 1 Z Z W Z P b l Z 4 d 3 d R V U 1 I a n k 0 U l R t d n U r N D Z V b E 5 U d W V L S 0 s x a T J i Q m x U c D A 0 b E 5 U V 1 Z 5 e S s v b k N W T G x w Q k l K R G g 0 O E N E T G x 5 O W 4 w Y U p G N U 9 U a 0 F E Q j U 4 b V N t V D U 5 K 1 Z I R 2 F N b V V L Y V d s c E x k c C t l N k h p S k N J a U l p S 2 V T U 1 F T Q y 9 4 K 3 Y 5 O W E r O F g 3 c X A x O F Z 4 b G p 2 b X p W N l J D d z B s c j d M c k M w c E t S a 0 R V Q T R I S D Z r S l J 2 c D A 2 Y 1 B 4 a G c y Y m R w R V l X S G h N U j l U V 1 Z t S n R a Y j g v U H l q Y n U v Z n Z 6 L z c 5 K z l 2 M m w w U G 9 H Z l B u a z N Y T X p J e X N O W V N q O G Z K e W N s a D l 1 e l p Q U H p 3 d z d 6 d 3 d n d E 1 u e j Z k V U N q M G x Y T j I 3 O T R k Z 0 5 U V V Z J Q 2 1 j a F l N Q m d G S U p C T H M z T G t U Y X k w V E p r e j Q z U E 1 i Q 3 l K Q V h s N 2 V W O T V 1 Z T l N W m l w T S 9 I Q T d m W U s z O U l Y Q 3 V N Y V p q V n R q M k l X S 3 R M U U 9 l T F M w d G Z R Y U l O Z m N F R V J F U m t S U H g z b n Z 2 M V F L U G V a M 2 p T S 0 Z R N k J R K 3 M 3 d W V 0 Y m J X R 1 B O M z E z V m Z q c 1 Z p T D V l V m x k V 2 M 2 S F l 5 T X p N W l B u d z R 2 L 3 Z k N z c 2 d 0 9 Q W H E x U X V B T F Z 1 M m N N N D U 1 e l R k d m 0 z Y k 5 u S n l j b k N j c j N i S 2 d 2 S G p 4 M 1 B K S l p m d 3 l D T 1 B j T W N k Z C 9 E R 0 c y O D B I V m R W V j F m W F Z J b 2 F q M G x x c V I 0 O W V n R H c y b X V 2 a 1 p 2 N 3 h Z d H Z 4 c G p q R 3 I 4 O T Z P Z 2 5 o L 0 N I d y t F L 0 F N O G F Z M G F w T k o y d 1 Z H U E 0 r Y 2 F Z S j B L a D B P d E F r d G V C U k V S R V J E e D B F R m h p c l o y d 1 o 4 K 2 V Y a V V s S l Z l O S s r N j d 2 M n V O M H R U b 3 p q d n Z w S 3 l z a k R 2 d X V J T k 5 t e l k x N 2 Z i M m o z L z h n O D J i T j V P Z G 5 j M j R j Z U 1 v S 2 l y a X d 3 O C 9 K S k Z J O F A 3 N z c v U G t r M D h 5 W m N x V X I 3 U 0 5 5 c 3 B L M 2 4 z M 1 h Z d 3 g 5 T 3 Z Y a j J n M G l y V 1 d B U U 1 H a 0 p x Y X l y S m x 5 d 0 N v c j Y 5 b n d Z S U Z 4 L 1 U 2 Y 2 5 K e U N J Z k R 6 S n M z a j E y N 2 R w R k l K T m k 0 Y 1 N O c j E 2 N D l y d k h h b 3 c 2 O T R o U U 9 o M j h B c m g 0 N G N D Q X p a c 3 l n b 0 t D Q W p J e m p Q c k Z K b D F k V F U w T k Z S U V Z 6 N T g 2 b H Z M e D h Y Q 2 d V d X E y M H R I U 0 8 x N 2 x F U k V S R V R y S T F y d X R l S F l 2 R m x w Z V Z s V V h i Y 2 t Q O S s v Z G 4 0 Y 0 t G U F B Y V V U 5 e H l 5 e T N z M j d l U G x K U V V C Z z B h e E 0 5 L y 9 u T U F a c z J h e F d P U F B j Y k 5 O O T l N V l Z V V m V Y b D V U S j A 2 b F d 1 d X V l W X J i U 0 9 S U 0 R C c j F p e T J i O T l P M z c 1 O X V l K y s r e k R H R U F 3 R 0 t T b 3 F Z d D Y 4 Z W J 6 M D B r d j A 2 d F d M c 1 d Q S F V s e G N m R n l 2 N W Y 3 N z c y Z k 9 u R G x j Y z g w M X h H S X g 4 d l B 6 d W Z Y V 1 c 0 O X J y U G F v N D Y 2 V k F h R l E 2 Q z F q e k t q Z i 9 P W T N M Z H B Q V T c 3 Y 2 h n M G J t R G h 4 S X N C N 0 p T V W w 1 M 3 F k N T Z z W U 5 t e l l y W T d q U E F R O F Z G S l M 4 a k 9 2 O D R p S W l F a l h F d z Z I T G N D N m R l d T h q d E x w T k 8 3 S 1 d G S l M 0 b G w v N m V p N z Z w M E x V R k J R N E h X T 1 R 1 V 0 l n L 1 p P O X p L S G l J a U l p R W g 3 M G F H T F U r T X h U Z G 8 5 c j N V Z G N Z c k l G Q z l 6 a U l p S W l J a T B G e D I 2 T 0 l t S W l J a U l p S n d N S G Z y a 0 V D S W l J a U x T Y 1 Y w N 2 N t U 0 t Q e m 1 l Y j Z 5 d k Q 5 Y k 5 3 c E p w a k 9 O W X J E R 0 d p R 1 B O Z 1 R q d T N y a l B 0 L 1 d Q Z j E 5 V E N i a k 5 E a X J T U m x T Y 1 J F U k V S T 1 N r K 0 V a a F l X c E d w d j l T Z 3 h s b n J M M 0 1 X a n Z J V 0 Y v R H d m N 0 d h V H B 0 b V R s O H h S c n c 0 Z U J 6 T F p N d k h o R 3 h o a l h H M n B Y V z h F W j B S Z k U 3 Z j R T R V Y 2 O U Z 1 a D R W S n h F U k V S R T V G d W U 2 V V l V R G 5 T V G 5 i R C s r Z 2 E 2 a F A 1 R F h z Q 3 B F S 2 1 B d E h B S U 9 H d X d u c m p X Z j R M b 2 J q T S t V T F Z 4 U n Z P M 0 l n U 2 F O R 1 o 2 S D V m O F l 6 U G V 3 S E Q 0 N D N R O X B l Z G p r V X l B N U Z 3 T F p r T l F O b k V C R G l V c E V 3 W T F B Z E I v V T c 0 V z Z 5 b F F U M l R x T y t N R n h C b V l G T H g 2 e G M 1 S 3 h E M G N U M F d m K 3 V M c D B 6 M G 1 m S G V s e V Z K e E V S R V J F Q k l C S n c 0 Z G 5 t b V Q 3 W H h q b k N x e T l F b U 8 2 Q T F p T y t B e W J J M D R H Y l k 2 N D V o a k E x M 0 Q 0 L 0 9 R e E l 6 W m J 5 O H N K R z E v c 0 4 4 N G x Z R 1 p q Q 0 d L U 3 N O M U R r S D B 4 W k l Y Q W w 5 c W l m Q l l M d F Z 0 Z y 9 4 c l k r M m F 1 c W R 2 K 3 E 2 Q X Z j T 2 Z F T V N O K 3 R t a k Y y N z g 5 L 2 x j d T B q d 1 Z K e E V S R V p F d W J 1 S 0 Y 1 K 2 M 3 Z n V j T 3 J M a 0 J Z M U l C Y k x B W H B C Z E F T a D Z r R G 9 C Z 0 5 n U 3 l 3 R W t H S n d u Y 0 J M a U h J S F l B N m 5 i Q 2 9 X M V F X N E d w M 1 F 6 U m Z h Y 1 p 3 e D E r N D c r a l l R c 0 9 0 d G Z Y b 2 Y 5 R U N Q U T R n Y V F H M G d Z M G Z P V m R q O T I z R 3 Z Q e H M 5 M m R X T l Z 6 a z h Z T V A y U G h p d U x w S n p v W E l s O U V 4 V W x F U k V T a 2 k v c E d Z V 0 Z x W m 9 a L 0 Z w a G J B V C 9 K T 2 R q c 0 M 2 S F g x e U d s N z V j L z J R Z V F B Y 0 h l a 1 A 2 Z m o z N X N X Q l d x Z 0 Y x L 3 c r e G J C U m h z d 2 M 4 Z 0 s 5 e T Y 0 W T J C N 0 5 I W X p I U G d 2 Z H N 4 c 2 Y x M 1 R S N H p j b V g 5 a W p W d i t N Y 1 V a d G 1 Z R z h E b j k v a 2 N 4 M W J I c W c 0 c 2 Z X d E R k Z X N H a 0 s 1 R 3 h V b E V S R V N r Q z d y M n d z T C t B Y i 8 v R l l N W l J x Q W 5 0 d D l F N k R X M j R m a W l F M k l n T F I v e W Y 0 d 2 Q 4 R D J 3 T H Z p Q 3 J a T D V t Q U k 5 N E 5 R Y l l O U E R n S D A 5 Z V B G d 0 Y 0 e E Q w b j h l a 3 B t V X h h U 0 x S M F F O Z G h Q d y 9 5 d 1 V 1 e W I r O T k r d l d Q Z n Z 0 Z 3 N t b l k y S 2 s 0 a U l p R W d Y T T J G T V l i Y l A r d D h B T T R p c z g 3 R U Z Q d 1 Y v V 3 V 0 d n l F b H E v a k d 0 S W Y w T U d q N m U x Q V h q Y y 9 D b l k 1 M W d V d 2 s w a V V P W W V H M E F F b W N E W n h 1 W T R p T 0 p 5 V 0 9 H Y j N C Z C s r d n E y c 1 R 2 W D E y M 0 x u S n l 3 a 3 B I c G V J a 0 l p S W k w c 1 g 0 U 0 h v U 3 d 5 Q 2 J k U U d j Y 1 Z j c n J E S j V M T 1 V V Y k 9 F e k R k Z V R 1 b j N 1 O V Z o b 0 9 B Z G c v V T Z v c V l B R D c y S U 8 v Q X Z x Z D U z a E 9 P W T M z Z E t k W D B 3 Y V B m e E h D M W N W L y 9 V R W s w U 0 E x S n F h R 3 R M V D A w O X d L R 2 t V a V R S M T J q b 3 Z j M 1 R 3 b n h J U k V S R V J h W W x K R j U 5 L 1 B 2 R G Y r R E 9 o N E 5 h T 1 g 1 b 2 F C Y k l h d n I 3 b z l S Z 0 R 5 W D B n Z X h T Y 2 R o T T I v Q 1 Q y e k o 5 a j B 3 Z U J v V C 9 H L 0 h u e W 1 C R j N u a 2 d F Y T I w W l F F V k Z 4 W W t N S T U 5 U l d W a 0 p n T F g y S X k 5 e m R K S 2 Z s S l p i d j M 0 O W h Z V 0 Z G Q l l X Y 3 Q 1 N T U z S E p K W m N 3 Y T l Z c 3 F x d G I v N 2 p C e G 0 x R m 8 5 R l d I M X R F U k V T a 1 p Y e l h B T m p z M F c y e m U x N k h Z U 0 N y R U 0 2 N U g 5 d i 9 1 e G h q R E R C b j B w a m h Q e j J C U V o 4 R m 1 E d D N M a H M y Y k t D M n R y W j F v b l p S a 1 V p R X p a c z N N M i 9 l d k 1 h Y l h 2 S X l U N W Z m V l c v M T Z 0 V W t K e W V 6 W m N z V 2 Z 2 b k x Y e k p 6 N W t 6 b X o 1 L 3 Z k U 3 d S R V J H U n R t S H N 1 V 0 N n K z d s Z U o y a 2 Z q S U c r V j J P R F B U R W Z 6 c 2 R n N W t 3 W U 0 v T F B 2 M S t 4 c H N V b m p p Z 3 R M W D B t R k F w Z F U x N W V Q b T d p e E l s d G t i W X J L N D V H b z B W Z U J 1 a X l L M D V I Y 2 h 5 S G d R T U g 4 a i 8 v O H o r O C t l Y W J 1 S z d y Z F N R U k V S R 1 J W b m N 0 K 0 x B M G 5 E d T h o U j g r M i t s b G o 4 Y m 1 Y Z 2 t R Z E x E M 0 h 1 Y 2 9 z Z E x T M H Z I V z J 1 b k F l O E N o M W 9 y W F J k V l p h O H V 0 d G J Q c T Y r d E h s N V d W Z W J y N 1 Z w Z G Z j V H B T Z l g w O U t T a 3 B P S T d E K 3 Z Y c m 1 U c D F L a k 5 u e n V T a G h 4 N 2 l p a X V 1 N F B i Y m J 5 Y 1 d p L 0 g w M D A r e m Z Q b H k 5 d X p a U T g r Z V B i b j Y 2 c X Y 1 d 1 E 5 K 2 d P T T A 5 T k N E Q n c 4 e W U v W n M z b n J y T F h y M D Z N R z N 2 d l d 0 c G 0 w M G p y d D Y 5 V 3 B T V T F P U H V t M 0 5 t a l V F Q W d G Y z E r W D U 1 N T l u e V p J b D d O c T F p N T Q 5 Z S 9 M Q U F 3 O X c x b G x u R V k x R 2 V l a W h o M 2 o 5 O W R l S n h X S 0 1 I a j J h d S s r K 2 0 v V D A 5 Q y 9 N T E N J a U l q T H B v a E Z m d y t F S l k 4 Z 0 h 3 Q 1 k 4 V H R R T z l m M X Y y U F Z u a k k x Z C t l U E N 3 c V N u M X E y T E h j Y 2 9 z Z E x T M G p u Q W 5 O Y U 9 K O T V T Y 1 F K Y z E r W G Y v L z Q z a n o v K 0 9 O Z G R k O T F S O X h V W E Y v U H F x N j l p c l F X Z 3 F L a U k 4 d k p 5 N X M r Z l Q z N S t Q d V h s N W R 4 M T E x M 0 U 0 M 0 d t V F p z R 3 d N e V p N N m 1 0 c l d Y c D B x V U E z S G x u e T Q 0 e m Z Q R E J C M W 0 1 Y 2 l X e l o 4 O W 0 4 T 0 R C Y k 4 y N m x a U 1 V G Q U R 1 d S s 4 K 3 R t M 2 J 4 d U x G a X d r R 2 c w e W Z Q c D B I S G 5 p Q W 1 U T m 5 m b U h t R X h F T 2 h 4 T 0 F 0 Z F l t a k R F S m E 2 M T c r R E p o a k h H U G N Y d H o 5 e m Z k R H J o Q T A v M k 4 x e H R 2 U C 9 4 M X p N Y 2 V Z N n l o S i 9 4 a V J V U k V P c U Z y e H d 4 T 0 Q 5 a U 1 J b V A 0 Q 1 l B T j l v Y T g 2 N k R i R U s r a n R U K 0 J M R 3 k z S V p p c T B y U 2 F O R 2 N r c 0 1 y c l N O S i t k U G 5 p Z E 5 G R k Y r R T R E d j M 2 O W V Q Y W E 2 L 2 w r d X V 2 U C t y K 0 t W T 2 1 r S m J X Y 0 9 C a 1 Z W V V Z 5 N V l 0 N D V s b m 5 t S F F v R U V B R E I w N m x C d H Z 2 S k Z I S D M y V W F k T 2 1 z W C 8 v Z m x h d F d z V 0 N C U X Z J e n M 0 R z R J Y y 8 v Q 0 c z M 0 h M T F Y 4 c F R Y V j N O a X k r K 3 l P T 1 B Q O D Y 1 N X p i c 2 U 1 e W Y z L 0 N I b 1 U 4 L y 9 a V G x 5 N W V 6 Y U 5 F a W N u S n l B S m c 4 Z V R M V H A w O C 9 x a m d k b W J r V k 9 B R E d H T i 9 o U z F y e n N 0 R m 4 v L z F s O T M z W l d O W m F M W W 1 M a U l n Y 0 5 u R l U 2 R l J q Z z Y 4 Y X d 4 Q k 1 B T n Y z Y X N p N 0 Z r e V h m d 3 Y 0 e G R M e W 9 h b 1 U 4 U F h 6 T 2 9 x M E w x M y t w K 2 J J W G V h T 0 p T O H Z y K 2 w 2 W l d V b D F 0 c W 1 J d E 9 v Z i 8 v K z d O K y 9 I O W Q x M m J W c l Y 5 T n R q V n B 5 S H Y v d D I 3 Z V R T Q 1 E 0 N D R 3 e l B u Z m Z 6 c D A 3 c 2 R Z e V l j S 0 V 6 O T B Y a S 8 x b k p m b k l 6 Q 2 V x c E t U R U F a e k J n d 2 Y 3 Y W 1 0 c m 5 j e k 1 U R j h r R X Z H b H A 2 Y z d k W F Y x d m t B Z z R F c 2 t F b z d m N z I r N m p N Z m p Q c C 9 Q N S 9 Q N y 9 V N 2 p k Z G Q x S G N k e G Z L N 3 J P c T d y K 3 B 3 R 3 Z z Y n J o e S t Q Z k Z 6 V D d j W V l u N 1 h X T 1 h 6 c E 0 4 W T Q x d H B q M 2 U 5 V 1 Y x Z i 9 y d F Z l d k l p S V N B Y z J j V l R v V k J N S X J E Y l F 6 e W F m Q W 1 m Z U R T b X Q 5 e D Z o M D N L Q 0 F C a U R E Z 0 t U b z N U N T R 0 U 2 N J M W N 6 Z X Z Y c U J j Q 1 d M V n M 0 N T V 4 e m 1 t N 2 Z 0 b T B i T 1 R r N U 9 J N 1 R W S k o y N z k 3 Z G R M M n h U Q U V F Q W d F Q T Z 1 c n F t Z 3 B i V F U x T j A v M V p X V m t B Y k 4 y N m x j R 0 R C e C t W c F V l U E h n Q z g 5 d H B y N U 9 i b W Z x W E 1 y Y 0 F D a W J L e U 1 1 M E l M U 0 l p M G t H T U x 5 Z 0 l t a 0 R n W l l Q c F p 6 U E 9 n a l B 2 N m V L b k h t K 0 I 2 R j R B a k 9 Q d T h E a U p 0 R E 0 2 c T E 0 T F p H Z G 5 N M j d j T 0 l x S 2 l 2 a n d 3 d z l K S k J L O C 8 v N z d Q U G 5 r a z B 5 W k 1 n V 0 F m d j M 2 a 1 o r Z n o 2 T 1 B Q c 3 J C Z 3 d m W n Z u M D d 6 e i 8 v Z k 5 N W U F 3 W U 1 J R F U x b F d Y T G x n R U 5 K N l J Z c 0 d C Q j A v M D V P V G 1 N S G o y Y W 9 x S W l O b T d j U 0 N L U l l N T 0 d E V 3 p m d n A y Y 2 5 C e k M 0 V E R 6 N X M x a j E 2 N W R K Q k l K T m 0 3 Y 3 l O c T F h M C 9 1 U k l p S W l F a T c x a k 1 2 K 3 d h R E t T U 1 l D M m Y 5 U X F X c E J V e D F 3 M W 5 J M 1 p q O X d P T W 8 w c z Z v T 0 x Y U X J G b X p L Q 3 d z N U 9 h Y m I y Y m t 5 S k g 4 N G h l L 1 l P c l V x V W N k R 3 p W b n p o e j I 3 d D N M c F p k Z X l w M T M z c 2 0 z d i 8 z d H B 2 d U N 3 U 0 J G U l V X O D l O S k x Y S F h W V m R 4 M D A w M k 1 H a l h x c U c w V U Z S V X h a T W d R Y n J y c E p p N j g 4 R U x 1 d m Z k Z T Z 1 d n J B Y m o v L 3 Z 0 e E h J Z H J y c m 1 H c j M z d G E 5 e D c 3 N z J 0 Y 2 h J S U V S R V I 2 V X p z Z H d G c y 8 0 b m d T L 0 U 2 V E 1 k U n R 3 c 2 l X N 0 h X Z n J M b 3 p Y Y y s 4 a n F P d E M r d H V r L 1 h 5 U l l P a H k z Q X V u W H J 2 S T d T N l J R V 0 Z n S l F V b E x T b 2 I 5 S F J F U k V 1 c U p K R j Q v W V p 3 d z k 3 Q V V 2 Z 2 k v b 2 R a e U 8 0 N U 5 G b U c x L 0 F Q a k 5 D e X Z l L 3 B I W G N h U j k w W X F U a U l p S V N H Z G o y Q S t B a l h z Y 3 B B T 0 p W V V B s T X F 5 M T F y c X h S N 3 l P S S s y U G l w T 0 l p S W h J c D J O Z k F X R F A z e j N P M F l G c 2 Z 3 b V R p Q U M 4 c 1 h E V n V 2 V m V 4 N U g y U j h W S l J F U k V w S k 5 K W U I 0 R D Z 2 a G t j Y 0 5 4 T y 9 M b D N B U 2 1 z d U h F W G N h M V d t M l N Z M U p 4 R W h F U k V l b G t G c T k 0 K z J Q W G N x Z E o x R 0 x L W n N B a G 5 W b j d T e m s r Y k s v U k F G a k g r Y j d I Y W F T Z F V u R V N F U k V S N l l R V 3 J Y e j d F U 3 d Q R X Q y T F d Y O G I 3 S H Z M N j B q d F c v O H A 0 Q V F 3 a G 0 5 Z V A v c j h m b D d I a 2 Z a S H h V b E V S R V N r a z N w a D V k d i 8 y M X A 3 T j R s R E N i U H g x N 0 J o T H R U d j l q c F c r e F R J d 3 Z h K 0 R N R G 5 O N z R i d l k 0 a j d Z K 0 t r N G l J a U V n b n R u Q m w 4 Y T l j M T E 0 R m J E Z j c v d 2 1 s T j h N b m l 5 R j I w T 3 R v N 1 U v M m h R M l h o b E Z m L 2 t E c G l s U 2 N S R V J F U k R x N V J h d U t s O X R E O W 1 4 c j d i U E d q Y n B t M j J K T X l Z L 2 h r O T l E d k 5 y c m V P M U g y b W t j L 3 B q V E 1 6 M U 9 J d T J R a X B P S W l J a E l G N 0 N 3 d V B q Z 3 d w W E Z Q O E E x N T J Q N U 0 y N m R O Z H R l a E U w U G V 4 M n Q v W E N T c 1 A 1 T W d P N W V S N U g y U j h W S l J F U k V w Q X Q 1 W W Z Y Y k p T K 3 N m S H U 4 Y S s x M 0 F h a m I 0 M 0 d p O X N S a T N E c k E x b m 1 k U k 5 v Z k Z T Y 1 J F U k d S T H N n W D g v M E Z 3 R V Q z Z 0 U x N E h h Z D l x T n N E Y m o w V 3 R u c 2 R S Z H F m a m w 2 Y 0 l n Q T F O V F Z l N S t o V U l w R k k 0 M V g 5 d F V W R V J L U 1 R X d k R Q Z i s 0 R y t 5 N k p D R l M 5 N j N X Y z l t S C 9 H Z 0 N N U m V k d W w 4 L 3 A w T V h K V 2 x z R 1 V G R l I 0 W F d V V H F X e X N o S U F h K z F I S G t j U k V S R 1 J O b V N z Z V E 2 Q T d Y O E V y T G R o d k J i O U Z M Y T l D T m E 2 T n M 1 e l h z Z V I 5 c W R E R n l m Z 1 d Z Q z V j K 2 V 5 W W N N R 2 F t d H J 2 Y z d U b 1 V V a U V U W n Y z c 3 k 4 Z W Z N Y W I z c k p 5 e n d p S W l M U 3 R 1 c W k 1 b W x y N 1 N l b S t 0 K 3 d Z N m 5 Y Y 2 J 3 V G o 4 R E c r e k d K Q 0 J h e m J P R m J 4 V z k 3 S F V u Y U g r T j F n Q k 9 V R k F x R l h q Z k d q U E 0 2 U 0 N k V V h G O W Z Q N 3 F z c k N 6 c W R S Q V J F U k Z w T z V N d n Z 1 Q W l p L 2 1 i T V U 3 Q T V r K 0 R u R X Z w K 0 c 4 U l c r R F F E c 3 p H W D B P a 0 F n d G J v d l V t L 0 1 j M W E v W j d I V X Z h S D U v W E F V N l F 1 M 1 B u e n Q v b j V 1 W k d q R E c 5 Z 1 V 3 Z 3 l l d F F I V m l k d F h Z a j h F U T B H d j I r U 3 B P S W l F a m 4 5 O T Z X N 1 Z 1 S E R P a T d 3 U m p 6 R G Z Q c E 8 z N 3 F k M E g 2 S V B D b G 5 Q a m d i a H h z S E V 4 Y n Z l V z B F S z h G S j l E e X B 4 N 2 F B V H V X W U Q 1 O E V H S 2 Z Z c k V i N H R I N D V Y O V l z M 1 p I N i t l V X p x Q U w v V G x C U k V S R V J M N 0 l 4 S X R H W H V E N D d D T G d O S n h r Y k 8 1 N D Z E M E 9 V d n J T N H J l T W R i d G c z N X V Z e X F Y Z 3 h y Q k R I N F R r b k 5 Z T m J G M z Q 2 R W 5 N N 3 I r Q 0 x 4 M m J l V G F r b n d i Q j N w R F V I W k s 2 Z 1 V r Q z R 6 U T h O b l l B W W x W U S t 4 R W M r Q m V t Z H Z Q a G N X e l V X d n R z Z G V M Q U h V d m Y y c U J Q Q T V Z d n B P S W t J a U l p S W d D T U x 5 Z 0 k 5 d W p i O D I 0 T U 5 4 b E 1 O Z 0 R K Z m J C W j U w U G F h W k N j Q z B s W j R F O X B X R V Z 5 N C t E V 0 5 a e F l v W D Q z M U c 2 R 3 F u O W h J c D g 1 Y 1 Z l Z 0 o v Y j A y e U R 6 N 0 5 Z S k d x K 0 d p c W N 3 Z T F j Z j l 4 Q V d k b U g 1 Z z d Y M j B V V 3 J p a j l z b l d E U 2 1 h a z R p W W l J a U 1 o U n B v N F p r Q n k z d W Q r e m h t O G J 1 Q W d J d G 1 3 R X U 5 Z k M v e l V K d T h B N n p r K 0 4 0 U k l B M j J N a z l M a 1 N N c z V x V 0 F s c X F m b z l z S G N W W n Z z U 1 N O U m l z W H N 0 N 2 d U a W Z P U T R u R 2 V O T X d 4 a l R q S F c 5 c 0 t Z b m x p U 3 J M R V d h e E x H M k Q w d X B 0 S 3 h m R 0 N 0 Z V d Q a H F q W H J X e D V B d W p J V k p 4 R V J F U k g 1 U X R l T 3 p F d E p D d l F k N F R Q b W E 5 Y m F m Q X Q 5 Z 1 F 4 a l N N V W F G e m h r W W I v Q j d u Q X h a V G o y c l V Y L 0 t D N E Y z T U 5 E b U V s a m h 0 O X F M S G R p V E M 0 Q V N k M n c z Y y t E a k R N a D V S U U k 5 Q U I v W n N P e F N z W U J O d 2 F K U 0 1 P d W R Y V T d v Z l p q c U N y Q j F H N E N H b z V z T X B Z b H V M R 2 Z 2 c k I 2 W G F V S D B 5 S m R r S X F U a U l p S W l M U z V h M G Z t c F F U O X A w e k N N U l B B a k 1 D U T J w T G 5 X M n V 0 T V d 3 R V h u V m R u d E x 1 Z F h L e X F U a U p p S W l J e U V r M X Z x Q W c y R E 1 2 Z X l U W T g 4 Q 2 N h U 0 h I V 0 h w W V F 4 Q 3 N 6 M E M 5 e G R S Z z d X N W p 6 T m F F b X l p e G l m a W J p O T h x M V J u d l 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U a 0 d Q N C 8 w U 2 1 l U m J l N k Z i V U F B Q U F B U 1 V W T 1 J L N U N Z S U k 9 I i w K C S J U a G V t Z S I g O i A i I i w K C S J U e X B l I i A 6 I C J m b G 9 3 I i w K C S J W Z X J z a W 9 u I i A 6 I C I i C n 0 K " / > < / e x t o b j > < e x t o b j   n a m e = " E C B 0 1 9 B 1 - 3 8 2 A - 4 2 6 6 - B 2 5 C - 5 B 5 2 3 A A 4 3 C 1 4 - 3 " > < e x t o b j d a t a   t y p e = " E C B 0 1 9 B 1 - 3 8 2 A - 4 2 6 6 - B 2 5 C - 5 B 5 2 3 A A 4 3 C 1 4 "   d a t a = " e w o J I k Z p b G V J Z C I g O i A i M j U 0 M D k 3 O D Y 0 M j I 0 I i w K C S J H c m 9 1 c E l k I i A 6 I C I 2 N z Q 1 M z M 5 N j g i L A o J I k l t Y W d l I i A 6 I C J p V k J P U n c w S 0 d n b 0 F B Q U F O U 1 V o R V V n Q U F B M D R B Q U F G R 0 N B W U F B Q U J k Y k 0 v R k F B Q U F D W E J J V 1 h N Q U F B c 1 R B Q U F M R X d F Q W 1 w d 1 l B Q U F n Q U V s R V F W U j R u T 3 p k Z V h 4 V T V k M y 8 v O W Q x W m p L V G p V Q W d J V 0 V W T U c 1 b F R T S 3 l p S W h T M j J x c C 9 X b m x W a 0 d 0 M 2 Q z d V d 1 O W F G V 3 l M V m Z s V 0 x X N j F O N 1 h 1 c l V K e H Z W d E Z i R 3 V y T E N v R V M y S 0 x v Y k t K U U V J S U N T R 1 F k Y l p 6 L 2 Y 0 S W l Z Q k l G a W F a T E 8 v b j Q r R W p r N W x 6 c n Z u T X g 0 d W M r W n p y T 3 R j Q 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a R X V 3 Y 1 E 2 Q U p I d W J 1 Y W t T U W 5 l K 1 B B S V l 6 M E R z R z R x b G h S a k h N Z G l q V E h V T 3 R i c 0 Q r T 1 d o e j J l S F M r K 3 R i b 0 V j R 0 1 k c z R p S W l J Z 2 N U b 1 d U U 0 p S O U x U Y z N z V m V L O X p 5 R G 1 X N n M v W k s x N W 1 S a l d 2 a H Z 6 V k p y R G F 1 T n R T d X M 0 Y z N n O H J 6 M 1 g 0 U k l P N G N z S W l J a U l z M V E 0 U 1 E 5 b l h Q c D V O e m h U c H p 6 Q l M r Z T R h N W h L R E M 0 W V Z T S V J N Q m F x Q U 1 P R 0 9 4 T z E 1 c W R 1 T z V H N H p H R m k 1 Y m 5 G U j N h M E 9 4 c E V 3 W m o r W W 5 C Z k F 0 R H I 0 W m 5 Q Z G p F d 1 J B L 0 V P S X p 3 W m N H Y 2 I z Q j h Z R n h J Q k l F d H h h Q 2 V 5 R l F E d l V s b U 5 v Z E V E N 1 F z T H R s d H p Y M j R X Q W s r T 1 N M c X d y S 0 9 q U X p J a U l p S X R K R W h a U D B P T E 1 u V E V n e D h m Y X J H T 2 N D c k o y Q k 1 Y M 2 E y T l J X Y T N r N V l z T k x 2 T W I 1 S X N h N U M v Q m o 0 c k I 5 c 2 l I d G J F a k 5 C a z l p S z V 1 M V V M T W R L b F p E K 1 R 1 W S t t T E F W c n F Z b X h Z d l g v T k 1 H M k 1 W R V J F U m t l T 2 d 3 a 2 w 2 a k Z s V H h v O X d 2 T T R 0 V 0 h N b E R h T k p X R j h h S k d k Q n d t Q k l I Q W I r T l B D b G d o T V B U a H k 0 R V h E c k l M U W Y 2 b m R E W F J I V W J N U F V i R z B Z S l R x T W c w M C 9 G N G J P Q W w v Z j Z B U n R M Z X h k a G Z u a 0 t R a F Z Z c k g z T E Z x Z U 5 5 Y z Z q W X V J a U l o S V M 2 b H d r b T d 2 Y T d t N W l T b T l 2 S G V D d W R H Q U Y z O E d O b T B L c E o 4 T E N Z U G E y S 3 F G b W 0 x U S t u Z k 0 z c F d B d 1 d i Z E J L a z U w U X o 5 V T h F S y t Q Z k 5 t R k F G W U 0 0 U E x G L z l w b m R h Y n F v T n V U N D h Y b y 9 I Y 1 d 4 V n F I T C 9 x K z l 1 c k d x Z k F F U k V S R V I 2 T m h W T z B x M 0 5 u S k k 3 M U 9 m M S 9 0 b G d 4 d U h y a H g w e U M 5 T F B h Y m k r S 0 Z y Y 0 V G Z 1 h Q U D d v d F h r M F p X O W p 0 a n p j O E 5 o Y U Y v U F p E M k V 0 U V l Q Z E F 2 e l R R c D V y d 2 0 v O W N m b T Z q O W 8 z T U J F U k V a S H V U N F d U Z E Z 1 W F Q 4 d E 4 4 M W p 2 d X h o e k 1 x b m p z V m s v Q W 0 5 U 3 J N T n F 1 N 3 B k b U E 5 d W 9 H R z F j Z 2 U 4 e V Z q S D M x U U V t a 2 d k a E d 2 N D d D S j h k c V B y M m w 5 V j F V V C s r T n E 2 Z G J V Z E h M V 0 l p S W h J d D Z E Q 1 N i c X R L N l p O Z k F u N G h r M D l B M D Y 1 T G J x a l R M R V M z T m Z 3 T T Y 3 M z B U K 1 B 0 U k R Z R G R Y Y l l Q O E h t U D M v Z 2 t E c H d k Z l l Z Y T M 5 M 3 F L V m V Y L 3 J 1 S U J G U k V S R X V n Y 1 Z U d E l 0 e l Q 1 N y 9 I a G p Q R 3 Z 4 c G 1 D e m Y 5 d T F S N X F P a T R W O S t W R D B Q S 1 o 2 R T l a a W p X S E 9 j O H Z Y M 0 J 2 c n l F U k V S R V M 2 a 2 0 1 d 0 N s N 2 t h R H l Y Q U 5 p M H F U M j R h Q U l 3 a 0 p v T G 8 r N 0 Z E d j B t e G h n R D N E T j c y b 1 F m e F R v e U V S R V J r Y T V F a F p O M F Q 4 Y U 9 C Y U R Q M k J n S D B r a 1 l B N E 1 1 d 3 A 1 M F U 4 T 3 Z t S H N 1 b n p i c D F C a E h K U 0 l p S X R K b H F I Q 1 N i b W N t Z U x D Y 0 J M V G g 1 c l B k W E 5 w V W J P W U 1 B T C t E d l N Q R z B Z a U l p S W g w R 1 N x Y 3 B G d V p m Z G J F T T M x b l R 5 d 3 d 4 b 3 d B d 0 I 2 N X d w d 3 c 2 Q n R n d k J q c 2 p P L 2 4 1 c 2 J G T 2 h 3 U k V S R 1 J y c 0 F i N n d C R W 9 t S G 1 0 S k h K U H R 0 c n Z q S D h F T U Q 2 K z h Q Z 1 M 2 S D M 2 R m l I M X Z u N F V y R z l S M k 1 x Q z V L c W s 1 e E p 3 T X B Z a H l R a U l p T F M y Y W x 3 a 2 k 1 d j F 1 V H N F N H o x d j J Z T W 9 6 R S s 3 S 0 N M W V B C T U 1 P c m V u e X R w Q k Z R V 0 F K N G h z U T V G U k V S N n J w b V R K a V Y 0 N D h N a m p Q V U 1 3 T H F w V 0 Z L T W N S e U x O Y 1 p R N j F p e l A 0 e G J I d l o 0 Z H J 6 N D F 1 b 1 N H b T V t S 0 J J V C t t W X B Y Z H F z e W R r b k d K O X Z s W U V o T m 4 0 Z 2 5 E b 1 h F Z 2 J I T 3 F 6 T 3 o v R U R Z Q X k 2 Q 0 V 4 R V J E c k 0 x M 0 p 6 R T N 1 b G V N O H p t T 2 5 H M m k 5 W m E w O D I x d E 5 3 Z X h 6 a k 5 O M G 9 4 e H g 4 W U E x N G N Q Q z R s a X Z P b m x o c k R h d U 5 0 U 3 V z N G M z Z z h y e j N Y L 3 p z W G Q 5 R j J v M E t K K 2 1 5 e n M v S z h o d W Y 3 M l d E R 1 d K N 2 5 R Y W 4 v c l N I T H o z Z U N z R n l B S X p q N 2 9 w e E p D S W k w b m s 1 b D A 3 T 0 h l N 0 V P V i 9 3 N G h u d U d v W U N n e H R H a F V p a z R i Y n J k Y 0 F C Z z k z c F d y T V Q x O T F v U E t a d z B m S z h v a 0 1 i b W o x d H d t Q X N Q e k d Z Y j J I c D F k Q z Z J V 2 x B U F B H W m Z 1 T F Q v U G h T Z m N T b G V I R z h E c 1 l E a 2 F C T H B O N G x 0 Q z l F b 0 N K S S 9 a N U F Z d T J 1 K 3 V u a D Z 2 Q j B B M 2 Y 2 e j U 2 N G U 3 Y X h E d 2 N q d 1 N k Z l h G V l E x d k h w a 1 o 1 R 0 4 4 Q 1 Z M d X V L Y V J P L 0 N 6 e U 9 Q e E 0 3 O W t I d 0 p N U T Z w Q z d E L 0 9 1 S F V M c 0 R O e H c 1 Y 2 Z F N z c z O G M 2 M 2 h F U k t S e m 1 E M W h R b 3 F K d D E v R k 9 C Z G c 3 U X l N N m R Q R 3 B y W m F 5 O H N S R z E 3 a U 5 j N F h N Y z V k Z 0 4 5 N E R Y M U c 5 a U p 0 U W w v N m p F e k J t K 0 J w V m F Q V 1 F s M X h I W H Z 6 S 3 l s L 2 Z 4 L z F w U U h B V n J x W W 1 4 W X Z Y L 0 5 N R z J N V m F a S H V X R G g 1 Y z N K e X J y V F d m a G N Z Y T R 6 U k V F V G I x V n B y Q z R H b k N n b 0 t u Z 1 J D c 1 E 3 b 1 V G Z E 1 t N 0 F L e k J S N z B 2 O U E y d F J Z a D l O M T F K Z G l D b j Z B d F h i b m 9 o V j V R M k 1 k a m 9 p S X h O N n N L Z U 5 I T 0 Y 3 b k Z x e T V r b 1 B U d U g y c G N T U V B T e V J o U U R 5 S m d 4 T H c 5 L 1 V S M T h l T H g r O W d Q Q T d X d F V U c U l v U 3 J 3 O V N Y Q m F r c n F h Z W 1 x S T Z h N 2 J V R T l 4 M 3 h s Y 0 d C O U V u O U d Q c j F B Z m o 2 U k d k Q l Y y c 3 R l O W Z 1 N D V N W G l 3 a 2 R D R 0 9 4 O X l 4 Y W 5 q Y 2 5 L b z J M S E V W M 0 s 1 e T h P V G s 1 T H d B W H h U c V E 3 c 1 p h K z Q r Q 2 d v T H o 2 V V R G M C t 5 e k o r N D F o c j c y a k 9 m Q j Q 0 O T F P R j N I e n N X W W 9 o Y 0 F u b m h 1 K 1 p y d n h U b 2 N F U k d K b m E v b D V p Y W 0 5 U E x l Q 2 V a R 0 E x N S 9 t b y s w O G F t a 1 Q r c E x R b V o 4 M n h x M W x w c W R k W l M r c z V l O W E v Z U J n W k 8 r Z l F K O V J 2 Z U 9 i d k F I Q l N 0 R C 9 Q d i 9 i U 1 J V R 1 F M T S t Z S G x x O S 8 w V H N 0 T n R T S F h o O G Z y O F R p T 3 J R c F Y 3 b i 8 x M 1 k x V j d S S 0 E 5 Q m p k c W 5 E S 3 l j b j V G d k R V O E 9 I R H V m M z I y O G 5 L e X F K W H I x N n h E c X Z M c X E 2 d V p 0 d T J i Z H g z M z M x c z J M Q U J h K z J j Z 2 9 L Q 2 U y S W R W N l B a M H l a d U 5 w Q m x 4 e S 9 T d F U w d E Z h c U N n a D l B d U 1 a a X c y T V h y V n k z U H R Z a G l Z a E l i T X l j a 2 p 2 V T U v W C s y V 0 R H K 2 Z y R U 1 l V H J B M G l m M 0 J k a m 9 2 Z j E w Q T I 1 V 0 J j O C 9 2 Y T l k Z W l l M V J W c 2 Z Y c D d 3 e S 9 X d W h q e m 1 U Z T B s c U R C Y m d I K 2 F T S F B O Z U c z L 3 J o O D N V Z n R H c G g w S z Y y Y l d O c k p a V 1 p t L 3 E 4 e F p z a U N C U X Z J e n M 3 R z c 5 Y 2 9 4 U E h 3 K 1 h 4 a 1 p H U X d j d V J J W G 4 3 N V p Z d 3 g v V X R L U 2 g 2 T m R W e U 5 4 Z 3 d i Z E l M Q l R N Y V h D c j F P a V h V N F h j U E 9 4 W m d E S H d L O H V X a m w r L 2 Z I T 2 h 3 U k V Z b U 5 5 N m Z s c H N V W j c z S m p 6 T W p V T W I z N X d 2 O W s w V 3 R F V W x T T E p n R G p N V G p l O W o 5 U D c v R T d s Q z R 2 Q X d 0 N G p Q R W 1 l L 0 V t Z S 9 B b W V m R W 1 l V E F P N E 9 M Q m t v N H h Z N D B 4 W D N Y d z N E Q m 0 y S 0 R M U n c w Z F Z E Y 3 N M W F B q c H B L U 1 R q T 3 J S a n F u N 3 J h c T N s a U F y S 3 l z V 0 1 m U n J R d 2 U z T F M 4 O T B t e G p P T k l F Y 3 h 2 d k h B O U 8 1 Z k V r M 2 9 H e E d m R U 9 x V E 9 6 W T F n U 3 B Z Q 1 l G e j c 2 e G h I S X l J a U 1 l U W g 3 b E V N S j Z l T z d j M H A x d z d I T 0 Y x N 0 V s S j h m e j g 1 O T Q 0 Q 0 l L N l g 5 N m l m e D F w T G 9 D e E k 5 Y z V h O W 0 r b 1 l 2 O U h W U V R L Z 3 F j N G p u b W l k N 0 x 6 O D l s V E o z e H Y w Y 3 E 4 d j N W M D d O S j F 0 T y s 0 Y V F k c l h B a E M w L 0 9 p S 3 l t c G F S c G N w M X E y Y n N u e U 5 a K z R s b H R O c E F a V G V E d l V h V 1 h 0 W T N J O D J Q U 0 d S V F N z N D N 3 N 3 h 0 R 0 l p R W l N e k Q 1 N y 9 I a m d H O T V r T D F u Z k 9 x S E x G M D J O Z k w z a j h Q V 0 8 r O X p Q W T R 3 a H Z y K 2 Z 0 T n h V V H J 4 e U t O b D N q K 1 R V L 3 o 2 U j V P R 0 p Z Q m l L T V g r N V l 0 c k V X e n M 0 Y k 9 s Q 3 V s W G h K R D N Q N G h W c m Z v M 2 x R W U x s b V B V L 2 h y M 3 Z 4 a n F r e m 0 z b 1 Z l R D R N S W F 2 W H p a M S 9 K Q l l o e U 1 p S X J I Z 3 V R U W d i V U l x M 3 N S d W R k V k d x e G d E c W F O V E d I W G J 5 U X o 5 e G t D T W d 3 S H V t V D F 0 d 2 8 5 a U h a d D B U a X F j c E 1 0 N 2 J z V 2 E v N 0 h X e m l W U 0 Z 6 R 2 J m Z 1 V i N z R Q Q W 5 s a U g x V G 4 1 V X J I O X Z 3 V G c 4 U n J Q T m J F T 1 I w U k V Z c 0 R Z c 1 F C O V R 0 T U 1 I V 2 d Z a V J y M D V R e E 8 r c z R K R G I 5 a j d y b D g y c V J U W X h 5 V 2 R F S X F u S 1 J i V 0 x R a T c 1 Z X V h e T h F a W s z R m U x Q n d Q Z X h j Q X F F R H N R N n Q 4 M G 1 i M H Z E V E 1 E b T J n W W l J U 0 V l Y k N S N X N 3 e l h M b n Z p Z U 8 5 c D B O R 2 x u O U N Y e j N I U U F 2 N E 8 5 S T h i a F N D Z W t 3 a 2 0 2 a m N V c j g 1 Y l p P d n N G Y S s x V H h n M j Z w b W d K S n Y v N 3 N Q T 1 B F T m F 0 R z V v a 2 5 j a k J P e E h v Y k p x S V N B O H k r N n l K W i 9 y T 2 5 s a G d q Q m t C W U N N M j F p R j F P b 0 1 1 e U 1 C N E R R W T c 0 L 3 U 1 d W R H N V U 2 O T B H e X F j c E Z 0 W m x K Z D N Z T k d L d k 8 v Z 2 1 2 R l k v b 0 p i Y j A z U j g 3 R G w 0 V m l I M W 5 r N G N W a H Z D a 0 N m V 0 l j a U l p T H R i K 2 E w a 2 N t e n o 1 N z R z U E h 3 a m p H T T l 2 Z n p j Z U k z a D V K e X F x Y n F I Y 2 1 Y R W t m S 0 t j b U F T Y X B P Y 2 l i R k 9 o N 3 B Y T H J i Y 3 V R a U F E e T N h a z A r Y 1 A 2 c 3 N 5 Z G M 2 U m p 6 Q i t y T F l o M V N K M k l 4 Y m o x Z z Y y T W R p W W l J d E s 5 W m s 3 T l B N T m I v b W p H T U 5 u R U 4 x L 0 l N L 2 1 v b X h 0 T T l W d E p y R D h s R E U 5 b G Z X Q V Y 0 d E l p U 0 h F Y U Z r M 1 J y b n B E b n I 5 Y m 5 Z b 0 p s V 0 J z Q m 8 v b m M x S m V C R z h C Q 2 N h e E R F U k d S O W p O c m N 2 W U p 4 d W R i W l d C S W Z J Y W Z V N j h m U V V K b W Z L e k Q 2 d l F j W D h P R U x H T k l q S E V v M H N s b 3 F w N T B h O C s r O T k 0 Z X N C O F F x W V h L R D J J Z F R 1 Z F F z U m 9 B W T l I Y T d T S W k z Z F Q 1 V 1 Z s K z Q v T z l i R E J E Z W 1 V b E 1 Y c n V L U 3 F h V 2 l p d 0 x 3 a U F j V n p k S U Z J T 2 8 4 S k p 1 a j F q e m R N Q U Z M O E k 5 U E F M W V l Q N 2 9 P a D V z T m E x W V o 2 T 2 R U Z 2 l J d E k r K 2 c x T 3 U 5 S m d j d V B U Z l p 6 M n d 4 U H h K b W p H U l V 0 V m I 2 a 0 J 3 Q T N a L z h R N E Z P b G t W R G h K d D F j Z k 5 J O W J h M 2 V h c W 8 5 Z z E 2 d X h E a W Q y d 3 J X d z Z W N U 1 w Q m F M V 2 J y b z N i d z F z U T V K U k V U Y W k v M G 1 3 S k N 2 R D l D e T Q 2 M F F L Q T l R d T Z z Z W E r M 0 9 4 Z S s 4 L z N H c z Q 1 S E 9 S W V d U Z E h z d n J s N W R a N 0 N 6 c m J W Q n M v M F p L U D B i U F c 3 a 3 F X N F h w d k I y V E 5 W S F d O Z 2 V E S n B 2 e F R v a 0 V S R n B Q O W F h T H d D a 2 p 0 T U N x c T F S K 2 0 0 R k F N Y V l 2 O F k 0 R k 9 t R V Z E Z 2 R 0 S D c 5 Z W 5 K e m M 4 b k 5 6 Z V g w M D A v b m k x L z h J b m Z l Z V N k V l Z k R y 8 v M C 9 q Z X d X R H d h a T N M V W Y z M 0 l x M X F 5 e j J D c k Q x N X V P R k R j d V R C e X V p M D d n Y k J y Y z k v M T l h Q 0 Z l M 2 J k Z T Z Y Y k Q 5 O T V n U G J v R G F i V m p z e G 5 B d 0 5 Q M 0 Y x Y X V q O U 9 G R l J L U l R N b F F B M k h B U E 8 x R j R I T U x W W V h h L 3 R R Z H J y Y l Z 1 N k 5 l e G p r Y z Z I N j J x Z D R S V n E x W V J I e C 9 Q O X U z Y i t j V X Z m c 0 c 4 Z W Z O N D R J R U h Z a D J X U k 1 I a U Z X d G Z u S F h X c E 8 y T 3 h 5 N D J a Y 3 R Q W k 8 4 Y W J P Y j U w S D g 2 S k F 6 a T R F M W h X N j Y r R l B h K 2 d 5 b D V G Z H d R Z H N 5 R E V K O F I z Y U N 0 Q 3 g 4 L 2 l 0 b n p O L 0 F r W T F P K 0 F N a 2 5 n c j g v e F B X Q n V O N W c 0 c 0 E 0 R G R 1 R z l r T 2 9 F b W 8 r a H Y z L 3 d 0 U n N Q Z G l P R F Z w c m 4 2 c U s 3 T C 9 s M W Z j M j Z t N 0 F J a U x k b n Y w e m 1 C K 1 h y Z D d M Z 0 9 u O V l 4 M U 1 s M U Q w e G 0 0 a W R T N 0 F t N H R X c m x z Z j Y z a W s 4 M U h o Z E J T T z R 6 Q j g r S E I r O E l N Z m N P T 0 5 O K 0 s 2 T G 8 2 a n d i b n V Z U E d x M V d 2 U H o 4 b 2 E y W G R R d j d t N G R k Z V p Y Z i t Y e H E 3 L 2 c v Z 0 I y T l R 4 a 0 h R a X h H Z E N Y Q 3 A 0 R X h x V 0 w z Z k Q 0 T l k z T E t 3 U T J B T T F X N k h 5 W D V q Y W J Z Z T F i U X J u W W s v N k 1 h U j h J V H J C a H F 0 Z z I y T 1 k 4 b F V O d j B l c U 1 m d l d 3 c j Y x T F c 3 Q 1 F p b V d G N n p s a 2 N V c j E y N k 9 U b U F p S X R M W l J U Q y 8 4 Y 0 w x T z E v Y k h a O D Z w a m Z 4 N m Y 1 W W g 5 U 3 B 1 U k Z M e V Q 4 Y T d 2 b G 9 Y S 3 Z S S m p r c V Z R U E h F Q W d F U 0 V o S X d I R 2 N w d W w x c j c 3 N k t 1 Z W V l e T R M R m l 3 Q U l C U U t z W E R o U W 1 i T W 1 N R 0 V D U k 8 0 N E l J T G V Q e n h 4 M 0 Z k d D Z t Z E F 3 Y 0 8 4 S k 9 m L 0 l U S m t 5 Y 3 p Z O F l N O H Z M e W 1 s N X J i T G U y d H Z Z e n p 6 V k 8 1 W E 5 k b D J l Z W V Z W U x M N 3 l 3 N l Q z K z g 1 K 0 d o V j Z D d 1 N E M z N Y Y 2 Y 1 N X h 6 R G x P b V R H S H U z T G x V V j F j Z j F z N l J N Z m Q w Y j J 6 W k V s a T B J b T l l S E t W R H N G e G 4 0 Z S 9 V b H d S T X l h d V l M U T l p U H J 3 V l U v Q j l 6 U H R Y W X R i T 3 d 2 e n p L a 3 o r O X h 1 Z T M z d y 9 a d G V m R G h a T n R 0 e G l u e W Z p e n J D V 3 Z 4 U G N p e W 1 j Q 3 h 2 d m h R T 0 Z E U 0 5 B Y l J F b 2 c r S 1 h N Z m 5 Y W U 1 w W F l i S G x M c E h 6 M 0 h E a 1 J O e k l w Z G J h W D F y N F B k W X V B L 0 t 3 N U Z 2 c 0 9 t d F p D L 1 o x R j U 3 Q T h t U H J t a k d M b H E v S l h M U m l 6 U T h Y c j h 4 V D B T U W k w b 0 1 z V 2 I 3 b U U 5 Z H l h N l E y U X V H Q 3 p k U 1 Y 2 c D d u e C t K N E R P a 1 Q r Z 0 p n S G V m Y k 1 R N U h P a W 1 O T 0 I y R j Y 3 c D g 5 T k Z I T E Z 5 N G t F c 3 Z 2 Z l N 3 M S 9 M e T h u a n R 0 Z G V 3 d G 1 I T z h Q e j U 4 O W 1 3 W V F N U F B Q Q U F J M G F N W U 1 P R 0 R k e D I y M j J F d z J H d X Z m W m F B T 2 J O b T B k T l R R M n Z 2 d H F 3 b 3 R 1 d H Q 5 N 2 F x b m d l Z l B C Q l Z x e F l 3 V j E z M 2 N Y S W t T U F p z V 0 1 I Q 1 F r S k F O e D k 5 O T B V R l J X e F p N a 1 M v S D Q v Y y t i T T R m N z c 3 M m Z l d k h t Z k c v U H h 5 T W 5 K a V F E V 1 d o c 3 h 4 a 1 F P L 2 5 R U C 9 S M W 9 m T 3 d h W X l K Q U J I Q m J z O C 9 S d G p u Y V B r R F R l e H l 5 V F g w d 0 d G e F l X R m k 0 N D F p Z j V a b m x u O V R E S j c 4 R m Z q d H o w d U N F T 0 4 r Z 2 l S N W p 6 c l R X a n J B d 0 N P a G x E S W x Z N H d K M U Z p b 0 1 k c G V M S 2 N T e D d 5 N S t P N j h B Y U t 5 T 2 x z M m V O d U Z H W T d u V l Z L e k 9 w R 0 k x e F B Y R z l q a 2 R l c D B L Q 1 F Q Q j F 4 Z T h L Z U Q 0 R 3 F i V 3 V T R 0 k x R F p N c m F 2 Z k R U V 2 Z R R 1 U r c G 1 Z T D B I Q m x r N 0 c 4 W X R 6 d 2 p 4 Y X R X b G R 5 O E g w K 0 J s N D Q 3 d i t S S W l M U z d T M W V z Z W J Y V j V 3 O W N W a H d Y K 2 l t O W Z N M 2 N 1 S l Z R K 2 w z Z W 1 x c 3 c r c T B o b D Q 4 a 0 w z c j l 1 R U c 3 Z G N 2 b X p w K 3 l K S 1 Y 3 K y t N Z F V 6 U 3 V h a H d P c 0 p a W j U y R j R 6 Z 0 1 H V E t F b V R O b m N 0 b G x s e D M y K 2 x W W F h V V l N V a E l B b F p X V k x G M j Z s Q 2 V m Z k p L V F R 6 N F p n R E Z q e G 5 E T k 5 k Z n d 5 Q 0 9 Q Y 0 8 y M T E x S l J V Y 0 h L b F N 0 N T l 0 b G 5 T V X R M Q S t D N z M v M H V O O X h 3 U T R 2 a X F h c X E 0 d m 5 u b j J m a H d v V 0 1 I V H N X Z 0 J F a l J n Q 3 d i O T g r b G k x Y n h 1 T E Z p O G 5 J Y U x p M j V v b 3 J y b U R P b k R t S E Z V N k h 4 a H d G R G 9 B e H h u U H d K M G Y 3 Z W V U a l k y M T d 0 S D F h K 3 Z Q e j J 2 Z j c v U j d n S n k z O V V D K 3 V M c X F E b 3 J l Q n Q x d T Z 6 e E h z b 3 V W N U Q 4 M m N O U G g z Z n U v Q T J U a m 1 j b 0 w 3 S j V x e W Z 5 U l M 5 b y t X T j J L d H h i Q U p l T T I 2 U E x a S U k w V W l J b k l j b m x 1 e D V u O W 1 u e j J o T E Z M d j N y W H B z V T g 4 Z m R k V k 1 1 e V N R Z m o 3 K 1 d J Z F d x Z m o 2 e D F I L 3 l s c D d I N n J 6 T 0 0 x b m 1 1 Q T I 5 d l l s R G N u S i t k S 2 E r M T N n Y k h H b U t o O U N l d U J h c T I x a G N C V E J R V U Z U d 0 t o V 0 F h a n d 1 a 0 l x M W F 0 S W p F e D h Y T m Z I e n g 0 Y 0 5 Q a m t w S V N y T F Z O a F V 5 a m 9 V T 0 h V b E Z S Z 2 V 1 N m x K Y V d O a j N Y S 0 R r N X V j W H h G Q m N Y R T R s R U 9 P V 1 V V e j d 6 M n U 3 Z H U 3 S F d j d m 5 s b D M v b X R W R G 8 w M z U x Y U 1 6 S E t 6 O C 8 z d 0 d j a 1 N O S G V 2 Y n Y z K y 9 w M 2 J 1 M 3 A 2 N n V 6 c E 9 V b E 9 R R U F n R 1 B 6 K 2 Z 6 e E 1 Y R m V T S 1 J p T 1 B 4 Z U R 6 a G N O a m o 4 W G c 4 c n V z N k h v L 0 g 0 e m l P S n h L S m V G e l h k U n p I O G J p d T Y z R W N 4 M k 9 N O F Z o c k h X T k 0 w M 0 5 I L 0 8 0 Y z N N Y l Q r R n p q U G 8 z d E d H T T h 4 c G h 6 Z 0 l 1 S V V k O C t X S U E 5 Q V R 4 e G Z s Y V d 2 O S 9 n d E V s Z 1 R 3 Z H p x b 1 V N W S t s c k R Y N n d I Z 0 1 C a T Z u R z J q M 0 d t Q j B S T j V K d k k r R j N s c n h i b 0 R 1 V m k 0 a E k x Q 3 h h a 2 Z m T F d W T W 4 v T X R 4 e k d N V j Z 5 b 0 g 3 Z n Y z Z m d a O U p Z U E 1 j O U t K U z l a W H d V T 2 x u Z D Z I M 1 c r V m d X R n l H N X Z 3 N X V U a 3 Z B Q m N k T F N U d k 5 K c W l j Y V k 4 Y 0 Q 0 N 0 9 6 c 1 N 3 b 0 t D c z R u a H N X V C 9 y V z A w c U g v Q 0 5 M V D B 3 S F l 2 b j A 3 b z B h T m F u c S t x S 2 l J a k l 3 T U h N Z H B L c E w y N 0 5 u V D l M a X h t Q U x 3 K 1 J y T y t O V F g x e m N W Y k k z W E t B R 2 t w a l l N c W U v W X N Z T 1 J J M G N l R m t 2 Z n Z n M X p j V j k v L 1 h V e U 1 6 T m J G S E 1 V V 0 N C U 1 d G Z 1 l n W W J Q M n B t T U d 6 Z k 9 j U n p u b 2 x q S E F R M 1 h V c k Z s e T N K Z 2 V Z e E R F U k d S S G 0 3 e H l y e G x z e W R N K 0 F M e F B F a l F Y b D M w M m 0 1 b j E 5 L z J N U E M 4 L 2 d 5 W W 5 v N D N T V j h K Q V p L R 0 p U W X N z b X M 1 d F M z N z U r V G t Y Q W x j T k h 6 N G N H N i 8 v W G F 5 c 3 J M b z F h d F h k S V B z U W F x c n E 5 b T J i U n Y z M 1 h j Z k d 6 W n N t S j Z k b m Y z a m d v S 0 N l M k l W a n h h S E 9 B N X B h V 2 x N b n o 2 Z C t m U G 5 z M 2 5 6 W m l L U k N C O S s r Q 0 d Q U H Z v b 1 Y x M T F G U U J E a G d 4 a H h J Z 1 J Q U E x J S X h 3 N G N J R G k 0 b U w r O E l j L 0 5 M V X h i T m d 3 R W h N V F d i c D B L Z E N 3 S U 1 X e n p 6 N 2 I 5 S H B H U m d a V H A w N W w v d n o 1 Y k 5 x M G l V Z 2 t 3 c 2 F O R 3 l r d U x p W W p J N E 9 j b k J 3 V 0 x G a E F h V 2 t w a 1 V p R V R a c z J z W F p 0 e T F k Z E V 4 R V J r W j V o V V Y 3 Z W d V V X I 4 c j Z E Y T h a a i t Z c 2 J j R z N S M H Q x c 2 V Y c D d y R V B y T k J 5 d m c 3 Z G h G S z V O Z H c 0 K 0 9 E M l A y M i s v b m V 6 c 2 J C V k 5 4 e W s 1 T 1 p u U m 8 w Z n o w N S 8 r R k F C a n p H Z W 5 X W F V n R l U 3 S D Z j N D c 3 e V E z T j V m c n I 3 K 2 V T W k 1 t O G Z P Z i 8 1 e X J y N z c 2 c 0 d 1 a j d y b m 5 I c 3 J M e X p u d n Z Q T z Q 5 Z F p i d W Z q a W k 1 d G U 4 L 3 Y 5 e k o 4 L 2 4 1 Z G V l b 2 t M T D d 5 U T Y 2 N j d q c 2 1 U R H g 4 Z G 5 q O S 9 Q c U 5 I a i t h N j Y 2 N W p 5 c F F w M 0 h I S E h R U U N B U U R 1 d m Z k Z U h N Z m h r a 3 N 1 N G N 3 e n o r U 0 9 P K z Z J e W l J U U l p S W k w a j A 5 d D J w T i 9 u T X I x c H p 2 V 3 Z 0 T m d F Q j V l O T d F d l d 1 e E Z 0 e E F C T E J 0 W F l a d 0 x F Q l d W b G I w Z 3 B K R E x 6 c z V L W l p 4 Z E t 2 S m x 6 a z V P U l p n M 2 J w M X N R N m w y O G 5 O e l F V Z 1 B 6 K y 9 V L 2 V a Y 2 V Q R z N l Z z R 6 a 1 B B U S 9 u N S t U Z k Z P a D R S R V p I T z Z z c k p r L 3 R i b j F 2 c V N Y Q V k v O E F Z a k t k V E g r S T d S S D E 1 Z 0 l L N U c 3 R F l 3 a 1 h M O D B Z M X Y 4 Z m g 5 R j I w L 1 h T R z c 2 S W F j U k l S R V J I c G d a N T k 3 N z A 5 W U Q r S T F M b F V i a m d R N j N B N m h Z c U N T Z 0 N N N W Q w W W h 5 S 2 R r Q W 9 u R V J F U m t S N 0 t X U E 0 w U V B H e T B v W j V h a j F Z Y 0 g r S W 9 x V z d 3 V n J Y a G 5 r N j F 2 R k k 1 N l B D U 1 V S R V J L U 0 h x Z y t h e D Y y M U 8 2 d T I x c k R y N z J X e E R p Z G 1 J b l V S T m o y N m p V a W R p O F V z W G Z S d T N w c F l 4 e V N k a n d v b k V S R V J r U j d x e G R X c j Z 3 e D J 0 c l U y d V A y b F l r c F h s d m U 0 Z 2 F m N j B u b 0 t G M n l t Y W 1 z T k Z y W U h n K 1 p i c 1 k 1 S k 9 p Y 1 Z U a U l p S W l J O T J I T X I x c T Z 5 M k N 1 d z F I L z g z R T Y y U E w y Z F l H V j A 3 a k h x a G w z Y 2 t C d V Z 0 b z d H V 2 d q W G h O d T B i M T F w U G R 0 Z k x x W m c z b i t v M l Z t S H h X N E 1 C M F B U W D F 5 O X V p T E t Z V W 8 z b 2 J 1 Z G l Z a U l p U F J 3 a T F l c 2 Z Y S F d X W k 8 y T 3 g 2 N 3 V I e E 5 4 W W t W Q l p W a 1 R F d W o v K 1 I r S k d U R 1 k x c T V q b G w 5 Z V l D O T c x Z F M 4 d m M 5 d U d H W E 1 U O D l s Z m g w Z j F S a n R x N 2 w 0 M F U 3 M m J O c U w 1 N U V E e W t u S l p O O F F n T C t O Q j l 4 d m V L S T Y r W E Z 4 R G t Z M D d C d H V E c E 1 j S C t Z b W g y M T d Q O V B G V F U 3 N m c 0 M l p J U F c y c W V x S X Z 0 d m V m V z l q V l Z S R F Z L N k Z S V k 9 J a U l p S X N M a V Z h d l h u c C t W T m J M d m 9 I N X p J N E h J Z F N W L z N a T l c 4 d G M 5 e F B m M 2 t 6 b 2 1 o Y V N o a W N U M z l 4 T 1 g 0 c 1 d i N E 1 G N E R H N 1 k 0 Z 1 l p Q l B l S E N l d 0 5 V c k 8 5 b H N y L 1 Z G R z d z K z Z 3 d G d 0 L 3 R a b V R 2 a m V N b E p P U 2 9 4 S n J x Q 2 J N S j R 1 T E t I O S 9 I d 0 N S M m d q N y 9 y V 2 Z m Z i 9 h M y t J M k x K U m l l Y 0 Z h S G x t O G N 1 M 2 1 x Q V F t M 1 p v S 0 p 4 R V J F U k V C N E k w d F d 3 S n M y V E x 2 N m 1 u R G Z o b T J t Z C t 5 a G 9 2 c j l 3 V E 9 L d m w 3 V 1 N 1 S G k y e T V o W C t Z a U g z V 0 9 z N l B n c F d o T H h i K 2 F q T j l j L 3 F R Z V c 0 N k t W b E p H S 2 Y x d C t N S l Z B U X B 6 O X R I O F Y 5 S 2 l k U k Z z T m h 5 a T N z N V l U N T J I R T Y z e G h t S E 1 R T 0 5 0 Z W t Z M H c 5 T G 5 E W F d Z a z N F R 0 Z 2 b V l r b 2 N 5 M y t z T l c 4 d V d y b D Z m Y X N E a 0 I 1 T m h a T 0 l p S W l J S E 9 h W j V a L 1 V 3 e W U v Q l g 0 N 2 M 5 T G d o R G p m b 0 l r Z V k 4 N j A x b z Z 3 T U F q b 1 p R e U p X T 0 1 D Z F J Z c U R I Y V h p e W 5 F c 2 U 4 d W Z q d X Z B R 2 k 4 d U d u W j d H a 1 R i a l N X V 3 l 2 e U t 6 T X I 4 a X V K N i t X b H o r Z 1 V V a z V N S W o 0 e k h s K 2 Z P T H h K W G h 5 Z n d U Z 0 d O K 1 F T c V h N S k h R a F J Y e G F r c H F p V 3 l z S X F h a j Z w Q m N C Q z J G a G V N V z c 0 U j R 0 V 3 J T c z U r R D R m Q X k 5 M G R L N m s 1 M U R o S k N J a U l p S 2 Y 2 O F h W U l h W U T l E Y n d k a H V i c 0 l 1 V z V 6 M D B j O U x n M y 9 t O U E y Z m p t T X R E Q j h J V H k 5 N n J T Q 3 g 3 c i t Y c k 1 G a H J y V E Z z Q W w 2 e k x v O H R X c G 1 u N l h Y U 2 9 W U T R p W W l J a U V p N 0 8 x a U F Q U U U 4 Y 1 g 1 V 2 x y L 2 Y 0 T F J K W U U 4 S G M 2 c U Z E R 1 B w Y X c x K 3 N C N E R B W X V w e H R v O X h w Z 2 R F V G V T Y n l Q a G Q 1 Y T h X N 0 F y M X A 5 R G V x N 3 V W a m p W Q W 9 u V j F k V W t K M G Z u N G t P Q j J 0 c m F 4 b 2 Y x c 1 l 4 R F J F U k V 1 b 2 V E M T F J d E I 1 Y k h P S l N q e X M 3 T 2 5 n N k V D d 2 9 L M 2 d Y Y X R 0 N T V L N F J D S V p Z c 1 d j S 3 l a Y 3 Z Z d m 4 w N 3 J 1 c 3 l Z T U F B Z n Z u T F g z T H F x Y W U y O T l 0 T E M z V 3 J 3 c 2 x h V z J p T U d i O X Q y e l p H a n g 0 Z D Y z Q z Z q W k t T a H F u R D F 0 c V B Z e H l L a U l p S V N F Y z Q z e G p 6 N C t 6 c z d B c m d l Z U N W c X F x c V Z W d T J i Q W x F K z Q z c T Y r d T U 3 c n J y c 0 5 a e T g 4 M D N N M 3 I w Y U 1 M a E 1 P d l h y e W N o S V N I Y W J 5 Z k h v Y n Z k Q V B j c G d Q d n V 1 N C t O R 3 p k U 1 U x T V Q 2 M 2 k 2 d E 5 y Y V d y W n U z Y 3 F D Q l F z Y W 4 z b 3 B s d k d J a U l p S W R D U m p U R j l q e k x Y R 2 1 E Z F R V b E w y W k d k b l B 6 b H U z T G d M Q m c 0 Y 2 1 C a X Q 5 L 2 p O Y j M 1 R E l C R G d k N y 8 3 S G J t N X V m a D h Q a E l U R T V r d 1 l R S W 5 u S E J D d E 4 1 R 2 9 x Q m J q V G d W R k J R O G 1 a M m R m Y 2 1 H R F J 1 b X o 1 b z F L O W J o Z E R k N X d X Q n d m c X l E R U J F U k V Z b V J G R 1 B N d D Q w e D M 4 N 0 1 6 S 3 p K e k 1 6 O G s r d T Z M O V h W M W Y x a j Q 4 Y T I z V G c z S E E 3 e j V 6 L y 9 t Y n Z 1 d W d 1 Z n o v Z T U y N F Z D S V I 1 L y 9 I R 1 d M V n R H V 1 Z r W i 9 m c j E 0 N k t M T H V J N z M v a 0 9 q d U 9 3 Z n Y x N n J y N z Z h a F l 1 W E 1 q R E R 6 L 0 1 4 e D k v e k 5 D a F E v b k Z M M z d C Y W F l Z E J z Q 1 N K V X Q 0 N n F t b n F L c X E 0 a H Z m K 0 F Z M z M z e H o w M z Z y V n E w a U 1 i R 2 h G b X g 4 Y n Z Y c T F X e m N 1 S k d y c j c 2 Y U 8 r N j R n M G N l Z V F S a k R I Z m R k U m V i T j I v b W l T Z W V 3 T 3 Y x O H J P Z i 9 Z e X B V N m N D R U F 3 R 2 V l a W h o M 2 p q a l R j S W h V S k 1 u V H F W d V h Q b m t w e W M z T l R 1 d k h u e m V P a W h o N 2 p n Z 2 d 1 N C t l Y W I y N U s y b U 9 s V 2 h S T V F L a W d v T 0 Q 4 N 0 8 v d k h 4 c G p M Z 1 p N Q W p Y R z J Y Z j N C N l h r d k J Z U E I r W V d G a G N G W U J 5 U W l J a U x k e T Z o U m 9 6 S j h Q d D h Q c m J X d H Z G Z F V 1 e n E 3 b W R l V G d O b U 8 0 O H h P U 2 t x c X o 4 N 0 9 Y b X F 0 Y m Z W U z Z E d D I 3 S 0 M y d H J i W l M w e m 1 6 N S 9 Q a G c w Y m V P Q 0 J C e G d 4 W W d R Y k 5 t e m d 0 d H R 1 S X h 3 T 2 M r M j E x e l p 0 O T h v c n I v R H J Y L z h h b j g v S F Q z L z Z V K z Y 2 N n k 0 V 0 w x N U 1 V V k V S d i 9 y V n I v a n R i M y 9 M c U Z H a j J M W n R X N n Z p M 0 x K b E M z L z Y w N S s 0 O T k 1 N 3 V m M z I y e m 5 u b k h O N C 9 m W F h l Z k R C Q j N u Z 2 d R Z W F D c W U 3 N z c 2 Y m 9 x S W l s a X h a Z 3 Q v d l o 4 N m N P Z H g v L y 8 z T W 1 6 Z X Z x Y T I 4 d k R 4 Z W U r M D F y T F d 0 a X F F e j Z H N k Z F e l F V V C 9 j Q T k 4 U T Z F Q k V S R V J F N U 5 w L 1 B O e E 9 Z Y T B 6 c m I 0 a m J H V m h y S F d O T V h 5 Q 3 p 0 Z n V H U W l F Q X Z O N 1 A v M H B l V 1 Z u S j B x V k x l Z k x K S n p u N T V K T U J H R E 5 t R E 5 k Y 2 N 3 M l B Q U E x J W V l Y V E R U Z m N R R n B h R 2 d D W F h Y W V p Q L 3 p o R D N G Z G w 3 a T R P S X d 4 N 0 4 2 O W 1 6 U E 9 P S U 9 S S T B l M k t z N U x M N z J V e E 1 S R U x y a m d B c F l 1 W G N y V l Y x O U 5 Z b U l p W C 8 3 e W w z b m x s V m V J U k N J Y 0 9 I Q 0 F a Y 3 V X c 1 h q e F l q S X l N Z 0 M 0 N G 9 v c m 1 E T m 5 6 b U d G M D F W W F h V V l N V b E t y M 3 I r e j Z J N k Z r N G l J a U l o M E V h N 3 J l a H p I d 1 Z x N 0 V 2 a H p y T 0 0 1 N k V K a n p M R k d u Z X F B R m R i Y U Q 0 Q l g 4 L 1 B 6 V n d Q a z V P V D h 1 a l Z 2 T W 1 E Q U F J d 3 h i T m 1 5 a G R 6 Y z N L T n V V M U p T Z 3 J X V 0 V T T k d I U G I 4 M E t G R H F h a W 9 3 S F h k c H V m N j l l d l g 5 S T J 0 K z k w Q U F D Q U F T V V J C V k x o W H I x N V l h d 2 1 I d z J S a 1 p I R F h Y W G Z 4 O E 1 N U D g 5 e H p 6 e k Z u e m h 5 e X M 3 T m J I R 2 V m U G 4 w Q W 1 x Y n p O U l p u Z m 4 v R E l H R W t F b U g z N 3 Q x W W E 3 b j g 4 c 3 M v c z M 5 a m d R Z 3 d l U E R n R n I 5 d l o 2 U E N T V V J F U k V S a X p o a V R u N S t m L z B D c z R 3 R E l 6 c z R l e U J I V D l h e T F O Y 2 F Z d D F 6 W G Z U a 1 V D c j F j V 0 Z o W W Z i e n Z r N U t T d 2 9 R S k U v a j k 3 M y 8 v d V l W V G V u b z Z B T n U z Y j J m V X F G R k 5 6 e G N W R l p H U m t Z S G p 0 R 3 l 0 d C 9 Q U F A 1 O H Z m d k d M L 1 B y W H Y r Y V d X M j d o e l R m Z m J M c X V x c j Y r d n F r b 3 F x N X U y O G Z x M j d j d k F L K y 8 v a n F a b V o 4 L y t O W l Z S e G F o K z Y y c U p 5 S W l J a U l T T F F l Q V Y 2 e T F s N W V W b G F Y b j U r Z G Y r T U V I S C 9 3 K 0 d r V l R v M X R 2 d l p Y Q 3 d r S n V 1 Z V V X d G 1 6 W j B q V H Q 3 Z T I z M z J i c j F x M m t w Y V V 4 Z m Z w M D V z K 2 Z 6 K 2 J O b T R s R U l u e j Q 0 W W M 4 K 3 V p a l h I W F Z W U z E 2 a j V L U 0 V q N z Q 0 Q U 9 N T V F 3 W k 1 v U m d N S W k x b G 1 I R G h w R 1 l t T W p T c F V z Q k N B U U N Q U H Z z c z I z N k h C a 1 p H Z V R r N U x C Z 3 d R S k t T M H V K U k N K c z J y U 0 p 0 V 3 Z Y d H F t O X p r Z 2 p U a U l p S W l J a W g x d n R 1 d T V G b 1 Z C b 1 d Y c 3 Z q a l Y w N k Z B V 0 x W c k V Z N D g 5 e G c w M z N N R G V 2 W H R K U 0 V q Z z V K T l A 1 b W M v K 3 h r Q W Q 5 N T V K N y 8 1 e l c r N C 9 2 c n J x Y X l z W l B E Z 3 d W e D k 5 Z F Z j Y 3 N r b E x Y c V B T Q 1 R D b l h m Z V N Y R n h N W U 1 H R G V M d X U r L 0 d H S V B m N z J m K y 9 Q a 3 N X T E N B b D E 1 N m l m V D B k T T Q 1 N X h 6 e T h 2 T G E 5 R m 5 1 d m Z k Z T d y b m 5 I a T Y 1 N U J K Q 2 9 S Q W p S b 3 p n e G h 0 d m J G T m J u V k h Y S F N z V E 9 Z c H g 0 O G J k N k R q T 1 E 4 Q k Q r Z m 4 1 T j h V N k h o R V J F V G 0 y N 2 5 U c 3 p z b k p z U U R y M X E y T G R T a m R U d U 5 V e H Z 6 O C 9 K a l Z M N X F x S n l J a U l p S W k w Z 3 d W V G l J a U l p S W l J c z F R N F N R a U l p S W l J d E l N R l U 0 a U l p S W l J a U x O V U 9 F a 0 l p S W l J a U x T R E J W T 0 l p S W l J a U l p e l Z E a E p D S W l J a U l p M G d 3 V l R p S W l J a U l p S X M x U T R T U W l J a U l p S X R J T U Z V N G l J a U l p S W l M T l V P R W t J a U l p S W l M U 0 R C V k 9 J a U l p S W l M U l V R d F F Y V j B k N n p p N m x k c m E y c 2 F I O W J H T V E 0 V 1 R p S W l J a U V n V V d H c 0 x B Y l p 0 M n h i c l V M c V Z r c E l T Q U t 5 M U g 4 Y 3 l E a F Z P S W l J a U l p T F I 4 U l R B Z m Z m Z H g 4 Y U 5 H N m 1 w c V l s M V B G M W F i V z B 0 V z d k d V p j R 0 N C W T F Q d l J U T G V M e X h m S E 1 S R V J F U m t l N m l v S 0 R n e W V 6 c z d F c z J i T m d 3 Z m R h c 1 d i R U 9 w N 3 Z K Q 3 d h R D g y T V p n R W F j U k V S R V J F U 2 l J M V J R V U h D K 3 R Y W U 8 4 R y t n T H R Z Q m R Y S D E x d G 9 O M X R v N 0 E 0 S E E x T U x D d 2 1 B c 2 c 5 R 0 l r N G l J a U l o S T l J U U t D Z 3 J 1 Q W U 2 S m R T Q V N Y U n B 4 R W h F U k V S R V J h W V l L S n h F U k V S R V J r V 2 F v Y 0 J J U k V S R V J F V 2 1 H Q 2 l j U k V S R V J F W k Z t c U h B U 0 V S R V J F U k Z w a G d v b k V S R V J F U k d S W n F o d 0 V o R V J F U k V S Y V l Z S 0 p 4 R V J F U k V S a 1 d h b 2 N C S V J F U k V S R V d t R 0 N p Y 1 J F U k V S R V p G b X F I Q V N F U k V S R V J G c G h n b 2 5 F U k V S R V J H U l p x a H d F a E V S R V J F U m F Z W U t K e E V S R V J F U m t X Y W 9 j Q k l S R V J F U k V X b U d D a W N S R V J F U k V a R m 1 x S E F T R V J F U k V S R n B o Z 2 9 u R V J F U k V S R 1 J a c W h 3 R W h F U k V S R V J h W V k z M W d H S T l G U T V P V G 4 v Q U 0 2 T m R S d 2 l J d E o x V 1 d 2 W E Z o U V V U S W g x S E N J O W d V Y W N S R 0 p I U l p P S W l C d 1 h Z O H d a c 1 k 1 Q n B L Z l F p S k 5 J a k s x Y n R 5 N 1 d J W W l J U 0 J l V W 0 1 c 2 I 2 e E J F Z W h T T k 9 J b U l p S W l J a U R T a k 8 0 N D R l W E 5 5 Y 3 E 2 M D F u N F h H R 3 V N U 1 l w M V F G M V l y Y l c y R U h p c W 9 L R G d T U 0 F V N j R C R V J F U k V S R 0 t o d X h W T z N w e W N u Q m V B a T R 3 e H N Z N m x P M G c w e G 9 3 S H h t Z G 5 a M T l T V U Z C d 1 B p c W V w S X N L Q m d M c 0 t T b W 1 j d T l l Y X F v T 1 V G Z F R n N 1 V X Y X k z K y t I Z 1 N r N U p K N 3 Q y Y m Z o b V o 5 T 2 5 i R D h m U m d I e H J L T C 9 0 U y 9 s d F g 4 c X Z p T F J F d H l x Y 2 N u S n l y Z 1 F 1 R 2 o 1 O E 9 M Z m Z m a n R a V 1 Z u M D Z 0 V X I x b U Y x V 2 R Y V j F X e m J 0 b z M 3 N 3 J 1 U E R S c z J U T S 9 P e n Y 1 e F F V S E J Q Y k d P U z Z R b E F 2 W D F m T G h 1 T F l Y N S 8 r V E Q 5 L 0 1 v M m J r V H N D M 2 E x K 2 V Q S j J 2 a 0 t F N G J t O D J v M D g 5 Z 3 h D b W 4 0 W G c 4 N 1 J 0 d 0 Y 2 U D h 0 a S 9 s d D M w c H Z 5 T F N G d D F x V 0 N Z N 0 8 v d G R Z O H p r S j U 1 N G d 1 e n M 3 R m l I M D I x c z N M a V J X Y k 5 t Q W Z 3 N 1 B 6 O S 9 i S 3 p q T 1 p a e D Q 4 Y m Q 2 R G p P U T h C R C t m b j V O O F U 2 b m 1 Q S n l j b X h v T V V o Q U Z 6 W H B h e G t G O F h i d D F G Z V V r T D V u b E l x e X Z a U V Y x T k R N R k N Q T V l Z N H Y 1 K 0 V 4 Q 1 Q 2 O W U 5 U D M v U U 1 C Z 3 d a e X V E a E k r a W I z d i t 3 d G l y S z l 2 R D Z r d W R Z K 2 N i c j F O Z l Z O a n p w T 0 N R T 0 h F e j h n Q U h F c D J m Z z Y 5 d V B 1 S l F V a k 5 l S D h U a T R 3 U 0 N S d W p x Q y t 5 b 0 l W c F J U d j N z M 3 R i d D J F c T Z x Q X F C M 2 F q K y t m T W w v Y 2 Z Z R l h 5 T 2 x U M n B I c C t l N H R Y O S t J W E Z B U F B H W m Z 1 T F Q v U G h T Z m N T b G V I R z h E c 1 l E a 2 F C T H B O N G x 0 Q z l F b 0 N K S S 9 a N E F 0 Y n Z x Q 1 Z l S E F l W D N V T 3 E v b j l Y d S t j V 0 R U U n d N O F F N a F B o T j h h U k R Y R 3 h 3 Z k d B Y 2 l R W E J y S W J n W E F 1 V l F Y N E t w M 1 F I a E E w Q n M 4 O X U 0 T 0 V S K 2 Z u N l g v a j d Y b F k 3 Z D B y T j F x e E V u W U N 4 Q V Z s W l d y T 1 B v V m d Z U E h 0 e j Q 4 S 1 J Z e G l I Z F M x M U 5 E U i t z Z V p k L z V h M m 0 0 T D E z c U s y c G J s T T c v U W N P W X Z 6 V W M 1 a D Q 3 a G N w W F B j K 0 x 6 M z F H T 0 Z R Q 0 9 P T k l 6 W D d k T k l t b l V Y d j B X U H d K a V M y c W w x c k x Y V k Z P N m o 0 W n g 3 b G V h d D U 0 Z k h m c 3 Z T U H p 6 T D c r a D h 4 O V N 0 Z m J W T 3 N I Y W 4 5 O D J 0 S U h a d E M y b 1 M r O U J t W m d q Z W h k V 2 Z j c l l X N j R q c j I 1 b G R T L 3 Y 0 K z V W Z j k 5 e k R 0 b l Y 5 T U h E Y j F E R W c 3 R z F L e n d k U E s v R 0 t o W m p 0 V X J L Y X k v S j B 1 b D E 4 U m F a c 3 V m W W J p U 0 R x R D M z N j Z 5 b G 1 0 c m 5 U V 3 F x Z j I x e j I 3 a W 5 s O X l Y T z g 4 N 2 U v R U F 6 V U E r Q k w 3 V W Z 5 a U J O S k d E a U l 4 T U Z E O G Z W T H c 5 Z W 5 E N D Q v S H V Q M V l p T X V r Z n B h d 2 d j T 1 V G O V d T d j J 1 W W 1 w M m J L Z m 1 r N D h K N 3 F z N C 9 B M G N o L 1 F 6 e j J i S U 5 5 N 0 Z G N l d 6 d j l a Y T l x N T V s K z F M b m l X M H Y 1 S V p z N j d r M H U 5 Z E Y 1 V z J v K z N v K 1 k w a m V W Z 2 l D U V B p U 1 J 5 V W d M K 3 Z q N 2 c r W G p 4 K 0 I r T n h z S z R s V W h j a F h C M m 1 2 a X h J W F V r O U 5 V V j E x R 3 l 2 S m J q d m l N c 2 F I V W l m M U k r a F h 4 K 0 F y M D l j V k d L M j F y S j M 3 V D Q r Z W J H W T B J R n d G O H l 2 K 2 0 r M E h D M i 8 x c G N H e V Z t U U 1 C Z 1 N o N E U v R F h 5 c D R N U 0 R F d 2 R 1 Q k 5 3 N k N P M k g r d D F R V n d R M T J 6 Q T F X e H R H a V E 3 a l l O U F B o Y U d 6 d 0 5 j M 0 9 r R m J D M 3 R Y W V Q 1 N U N r S W R t O S t 1 Y 2 1 4 d V R s Y z Z k a 3 Z Q M X Q x R 2 5 F U 2 t r d 3 J V M S 9 Q e T A 0 L 3 g x N W R m d 0 k x R T h L Z j N a O U F a W H l G d H l 0 a 2 t E Q m p Z N 1 A 1 e H l j b V E x c C 9 r R V l l T U t G d E x 6 W T V Q M k x Q e W J j c l h 2 S U 1 4 R G x u Z n Y 0 R S t Z O F p G T l h a a k R H b V R w c E J 5 M m t q V z N 6 R 0 h w W X V m N W J T e E 9 Z e k t I V T l O Z F J Y a F V B a l h k V E h H a 0 p D V V J F S m l 4 e S 9 t K 1 p u O H B 2 a 1 l k R z R H N l p Q N m t w Q V o z K 3 o r Y 1 V s Z V N Q T 1 R Q T 3 l R M k s y b F p t Y 2 R w Z S 9 z W m U v Y W Z X R G d w R y t m U U o v U n Z h T W F 1 e k d H d E F s O V N U b W x G L y 8 r Z n h 1 N 1 J u N 1 Z m N l B x e V B 6 a X o 4 Q U 8 r a X F r b n d z S m c 0 N j l z d 2 V n R i 9 q N 1 E v S 2 5 F e U 1 h U m 9 X M l F l b m Z N W H R Y Q W d h Y m R S T 2 s 1 a 1 E z Z U d N Z 2 J T b z J a U l Q 4 K y t a T 2 1 W O F J p W T R 1 Z l l i a V N E M z F E S D V I N k N w b n R i c l N X Y X V l M U Y v T F M z Z n o 0 R T l 2 W W N l V 3 p m a F M r e k w 0 N H Y 4 a W Z j c l p H Q k 8 5 b G F u Y 1 V B a n J 1 b m o 4 L 3 F p M W V U U m w 3 N j V r N i t Q L 0 N 6 U j h J Y l g y c 3 h l V W U 3 e H h a Q T R h e F B C V F R 1 U E U w M G J 5 a F p 4 Y 0 J n N G Q x b T R 4 S F p i Z l B u R U 0 r Z m 9 B M G l m M 0 p a c X J p N 2 9 o R i t 1 Q 3 g 5 K y t x N G 5 0 V 1 Y z Q j F x Z T N B N T A w d i t x L 1 V Y Z G 9 m d k g x d 3 c 2 W k J l b m 5 O R n h m R k M x d W l J T W R P S H B 0 S G s z W j I 1 Z 3 R E d 0 1 k a z k r d W N t e H V U b G M 2 Z G t 2 U H B o R W 5 F V 2 x Y V m Z z c n V m Z m 1 I N 0 s 3 Y U N l c D J i b W M r U D B i V 2 4 y O V J r c z R j Z E d a T n R h Y 1 h s a 2 5 n Z U 9 B N j J L T n d a d m N D O G Z u d 3 h 4 Y 2 5 q a F N W M G V r c n B i a T d a O V F 2 U D B U M 3 Z u Y k d 3 Q U 1 H R E t V Q 3 k 2 Z H p h V H B Y O E l m M y 9 3 S V V F c 2 R s d D h 4 d m N u N n p n b X R 2 d D Z v S l p 5 N G p s b C t P Z V h F S k l 6 V D h C M 1 h H b 3 M z M l l z V F p 6 Q 0 9 B U U 9 S d W d p U n V u Q n M 4 c X Y r M j Y 3 N U p Y V T h O d X R I N E c y S E V S b W 5 Z L 0 p M O G l t Q U E 3 a F l h O E R i Q y t 2 N G 0 0 c E F F N m t q R X E 3 c H N Q e U t T S F I x N l R N V V I r c E p a L 0 E 3 V 2 x j N X E 5 V 1 Z 6 b H I x b F A 3 N j Y z b H p l W C 9 s M j Z S b W 4 4 N 0 o v L z N q c G k 5 b 1 h W b X d z a E t N S m E 1 W D c 2 T i t I b X N 0 Z 1 Q y b D F P e j R o U D J G L z J a L z R Y b 0 N a W H N B N k 5 j L 2 c r L 2 N Q S W Z S N H l k R U p a Y W 0 v S T d 0 e l N u W E R t O G 9 N T H E 0 N F A 2 R z Y 2 c m l l b m 1 Q K 2 5 t c 3 R R V E t n b F R 2 c k d Y L 2 h p c j J m M V J G b 0 N 3 S X R H T i s x W C t C O X N 1 d l R U M E R U c m t 0 d X F O T X N S T G M x L 0 F 6 c n Z m U l A 0 K z F F T m d O M W R 0 Z y 9 3 Z V k v Z i t D U U N u U S t 2 e D J s V 0 5 6 Y z d y U 3 N W d D Z O b z A 0 a V V p N y t m a W p E Y n k v O G 0 y O H l T b W M r T D N y d T h X W F R n Q m Z u e j d I Z k 4 w W V E z e E d K d k V a b W Z R Y l B 4 R n J M W l g v L 2 9 E a V A 3 L 0 U z b y s z Y 0 4 4 d E 4 z S H A 5 N j l s e H V W W E h s Y 2 N u K 2 J Y U z l h M 1 R 1 Z 1 d S U k 9 B c i 9 l e F J 3 Z U 1 N Y 1 Q z O X h Q Z j M w O W F i a X J X U X V X S E J 5 a G F X c 0 x l Y m F Y d G t G L z E z L 2 J z d j N o V E l P d k c 3 b E U w U W N Q Q 0 Z j Z G l E T V F Q Y V B n d m J Y T E R 0 V m o 3 O H F I b 2 V m Y n U y U l M x L 0 l w S T l I V 1 R 2 M U l p M G h t d F h m R T J B R 2 1 U e n N T Y k d Q M 3 B U V j J G T V l i V X N k b U 0 v T m 5 k R E w x M E 5 o a D Q v c k d G L 0 9 X b E p j Z l Z i b E 4 r S j Z U a V R l e T V O K 0 E w Q m x K S H B 6 R H F 0 c E 1 a K 2 8 y Q l l H e D A 4 N n Y r M j Y 3 O T E 2 W k 5 i W i 9 w Z V Y y R 2 d k U m N H S F V 2 Z H V n M 2 d l a m t W M F N p V D R X V G l M U 2 J I V n M z Q T l C N z V P Z 1 l S O U k 1 R 0 d N W W V Q N k Z a U D N n d j R H R 0 w w Z T d k b X h 2 Y z N 1 T i t l M X p X c S t v e E 5 m V k d X T V k 5 T 1 V N V H Z y T 0 N V R D A 4 c X Y r M j Z D O S t p O T l P d l Y 5 M V R 1 T 0 1 U R G 9 J d X h K R F R Q V m p q Z S 9 J a E o 5 S 3 B 4 R X B G M j R r V W p E Q m Q r Q X B 4 M H V w d S 9 L M G l h Z V N l W j U 1 e E 1 P a F h q b G 1 T Z m E x T V p o K 1 k z d n V h T k 5 S N U 4 y U m w 4 e X o w M l B Y b j d W Z n c 4 V D d m N 2 I y c H Z Q Z G 5 0 c F U 3 R 1 p N N D R y d n l M U 1 B s U T R p V W p V Y l Z y L 2 I y N y 8 z a m N w S z l r R m d J M k V Z e H h S N X p O d 3 h 2 K 0 g 4 W H I 1 W V B V N 1 J N S 3 R 5 O D l u O C 9 2 W k p Z O T d 1 a 0 V Y W k d D O E p r c j V W Z j g 5 V W p U N 0 x 6 Y l N E a E Y y Y 1 l P K 0 F h W n Q r U l d S O X F Q R k l V U W t h d X J y Y W 5 u e G l k L 3 h 0 M W R l Q U 1 D Z m x z N m d y M T l D e W 1 t a l l o e F o 1 K 1 B y M 1 l l V V U w Z X k v O E 4 v c 2 J s d 1 B h Z U 9 6 V z U y b j g v a 3 Q 1 K 1 B 3 V E 1 5 U 1 R s V l U v V 0 8 1 R X V K S S t X V V p Q W V h W c l U 5 d i t x L 2 5 5 c 2 E v Z G Y 2 K z h Q Z 1 M 2 R z N w a 0 o r a G k 4 V j I z c z B n Y 3 F D R n V k W F J O c W Z D a W N S a V l y e T N T W G N Q L 2 N u R k c z Y m l v b U x Z K 0 F G W D J m d 2 h S Z G p Q S n B H O W 5 t U 2 h n M W 4 v N G Y v W X U r Z V B j M X V l M 2 g r R z Y 3 b E d m e l Z U S X l u Z T Z 5 a z F 4 N l N o e W F 5 d j d D c U R m b F Y v M j J K d H Z a Z m p B O D c 2 Q 0 l Z U E J P T X Z v W j h y c V F S V U Z u U W 9 2 e U t T T W Z R W D Z 5 R D F x O W Z 6 O V Z Y W H c w M F h B R G J w M D h m c G s 2 Z H l r M D M z V V N 2 W H R F O W 0 5 d j R Y c X R Y c j h i b j g w V z F i Z W w 0 T 1 R r N X Y 3 U F d C Z 2 9 L Q 3 V Z Q z F i R 0 9 K e G J L Z D V k d z E 0 M 1 h V T E Z u R C 9 H W k F 6 a m x 4 c C t R T U d C U X J N U H E 5 Q n l m S D R C Z 2 9 Q N l k y e D J X M 3 d 3 L 3 A x N C 9 n b 1 J N M 1 N T e k 9 Z N n Z Z V F o 2 c S 9 L c i 9 0 d G l i Z W 0 v T m 4 0 Z 2 5 E b 1 h F Z 1 o z U k l o Z G 0 5 T 3 k v S X B J e D F I a G R J U l Z x M V l S S H g v U D l 1 M 2 I r Y 1 V 2 Z n N H O G V m T j Q 0 S U V I W W g y V 2 R H T F c y c T h i W X p L e X M 3 U C 9 H N m d B W H F t c X F w c T d a Y 3 V X c 2 x q S D F o R k N 3 U 0 F Q e j V 0 R H h a N D k 5 R H J w R k U 2 N T Z i W W V 2 W F J 6 Y X d R c j l n S 1 F t c G I y d W R z Y 2 x 0 K 3 N K R T c 5 N 3 h Q e E p t Z 1 V w Q 1 V D K 3 h w d W l 0 d m k v S 3 I v d G t w c i s 2 L 3 R k U n F j K 3 R N Z X Z 2 U j R L d 1 R M Z 1 d Q b l Y w U T Z s a G F I T 0 F y S G N S Z y t m R G c v K 0 1 F U G V P Z W R k M 0 J k T j l Z a F N S Z G d q T U V Z M D l j W T g 5 M l V s S l E 5 M m R u W m x l U E d q W H R 1 N E 1 D Q l E y S W R X M 3 Q 2 O T g y L z h N b W 1 q Y 1 Q z e i t E V U g 4 L 1 Z s O D V X c U 5 y O E V R Q U R o d z c 3 M 0 c y Y T h w d n U 0 N 1 F m c W 1 o c W p l b 3 R O V U F M O D Z 2 K z I y c X Q 2 Y i 8 0 T S t H M G 4 2 d G 9 h Z 1 Z U M V h 4 K 1 J h U m p x W E E 2 a G t B Z 1 F F S k N B b z d q c 0 g 3 O W V u S n p j M 2 4 x M V Z j N T k 5 e H p X Y k J n Q V F D a F V J a U Z D e G N 5 W T h Z T U p r e V l 3 Q V V Y W E 1 E a m p 6 O S t X T E Y x N E 1 B Q m Z 2 S 1 R u e k I 1 O G 1 S b X p K a E J Y b D V l M D J 1 T j d k Y l c x b j d t d V d D d z R X e X A 2 N 2 8 4 O D h 3 e l h I a m h o V T N 2 O F o v L y 9 B Z U F Z R E R J Z m Z m Z H h 6 b m 5 u T U 9 V S 1 Z P W U 8 z Y 3 U x Z F h W a D d W e l p N e l N N W X d 4 d l I z S G 1 a M l p t Y m t q T 3 p 1 N 2 V 1 e l l z U y t m Z H R w c E o 4 V T Z y b W h i O W R m W E F S a D g 4 Y V Y 0 N G p W O X J L V U N a W H V v S 3 k 2 a W I z c C 8 r Z y 8 4 L 0 d s a G p m a 2 Q 4 d l V C V 2 5 h O E Z R T G x B V 3 A z M W J j N H Y r c S 9 y Z F B h L 2 1 1 S H p n S l B R a 2 V G M S 9 Y V m w w T H R q b W J 6 S 3 l J Z F M x U D F q c 0 o x W F Q 3 N j Z D T V d M b H p J c F p k Z W V 0 a H J l W G w 1 d l B i Y W E x a m J z U H p 2 L 1 B u e j J i Q m h B d z g 4 O E F B a l J v e G d 3 N F l O M 0 h i Y m J Z V E R Z Y T Y 5 O W x v Q T V z M m J S M D F O R G E r K y t p b 0 F 0 O T U 2 Y T Z 2 a W V m R E J C M W 1 4 W W d W M z N Y V V h J M G V P W k 1 l T 0 h T U W t O Q n l B N 3 I 3 N 2 J v c U t p b G l 5 W k F s K 3 Y 1 O D V j K 1 p 3 L y 8 z M 0 0 y L 2 V 2 T S t O K 1 h q a z V P U z R n Q X R Z Y T Y w T F d H T k 0 0 K z l O a n d I W E 5 y e m h v Y S s 3 e G h o N z h Q b W 1 m U n Q v T j h Z Y 2 M 3 O U Q y e j M w U F E r M j V U W E d a R m h y a 3 c r R 2 V u M U 9 U c z U z R G d u Z E h 1 W H o y e U 4 r S H Z u N H N Q M k 1 N V W Z i e G d K O W 0 4 d W J N U 2 J K N C 9 G Y 2 5 K Q 1 F j S E Y y Z G 5 h Z H R m Y X Q 1 d m J w S 2 9 v L y t R U 0 E x S n p U W X h 0 S U Y 3 T m 4 x W E l B e H B 3 e D h a a m J O Z V Y z W E o 5 M m p x a D d L W D I z Q W 1 o R m Z 0 V i 9 X N l c x L 1 p m V U N l M G J V S G R U O W c r Z y t m d z J 5 c 2 5 K c 1 F E V z J x W m o x Y 0 Z q N W F I S C 9 x W m o z c 0 Z 0 b W 4 0 L 1 p G d H J q T E V I a j l V Y 1 B N N 1 R l S H c r W k 5 2 R G Z n S 3 U 0 e m h O M 3 d z T 0 9 k N D M v W D d 3 O W N q Q j Q z Z l R z Z n p n T n Y w T 3 h x a 2 x R c V Z U V S t G M G h M U E 9 P Z 3 Z I Y 1 J n e V p B Z 3 p a O D d r c 3 N z d U 8 r e j F x N j Y 2 a X F T a 2 h x a 0 d s W l d W T E Y y N m x D Z W Z m S k t U V H o 0 W m d E R m p 4 b k R O T m R m d 3 l D T 1 B j T z I x M T F K U l V j S E t s U 3 Q 1 O X R s b l N U c z R U L 2 0 3 M y 8 w d U 4 5 e H d R N H Z p c W F x c T R 2 b m 5 u M m Z o d 2 9 X T U h k d H d k L 1 V S S T B Z Q X N H L 2 Z Q c F l 0 V z h i a X h Z d k p 5 T W d B N E l v c n J t R E 9 u R G 1 I R l U 2 S H h u e T h E d j Z o Y 3 d C e l N D R U J I R l p Z S F B Q M 3 R 1 N T N 0 T i t Q O F Z y Y 3 d m O C t k O X V X Y X V 0 K 1 I z U H d v Q l l I Z E p 0 V G l F a 3 B L Z F J V S G N D R 3 c z R H d Z b k U 1 d G 5 C M U Z i d m Z m Q U 9 B T D E w O D g 1 a m J m c H B m Q z F w T H B r W E M x V 0 Y y d j l X d 0 V s b k w 4 N n Y r M j F K d D Z i L 1 l N S 0 Q 4 d G t p b 0 N r c V d B c z N u O T B o S E h C L 0 5 F Y z k 5 N 3 N I c 3 l P U H p V V T R Z Z n U 2 M l I r N X p y R z J P Z H Z 3 K z R q M j A 5 c j k w Y W l x Y 2 p y Q n E x U 2 9 T a n p I S G Z m R G d U M W N D S 2 l r c H d W c m J W T W c w R 2 p w M E t C V V Z G Y m l 1 U z J s c G F k T n p q W k t U a z J t c D R 1 S m l J c E V J c D V 4 e X l t Z G U y N z E 3 T j l a Y U x y L z g 4 c y s 4 R m d x R m p o c n o 4 U 2 9 v S 0 d p Y 0 s y U W E v O H Z O e l h Y c T Y r d E 5 U V T J O R X c 2 S F R k K y t m W j F J S k d J Q 2 d Z R G p 1 c T V K U 2 t w e V h O Y z F r V W p F S k N R a 0 9 K R k l 4 R V F p R V N j K 1 B 0 N k V 3 M k h I V 2 1 z a W t Z a m o 4 L 2 x N N D J O c n J m R j Z 2 W T Y x M X J p d T Y 4 V E Z 4 V F c 5 R m h j W F o x e l h i W H J O N i 9 V Y W E r M H N Z O H o v V 0 d 2 L 0 R l e X o x b n J n M H d Q S H d U L 2 9 o e H h I R H Z 0 T G J W e l h Q Y k l T T k l m O C 9 Q U 2 9 j N V J 0 c k x X a m p X b D J U Z D J n d G J i Y 2 N a d y 9 y R n U z Y m c 1 O G V v Y X d x O H M 5 O H l 6 Z W V P R 1 B s T C t 6 Z 3 N 3 d l h S R H J j T H F F N H F W L 0 l s S l h 5 N m p U e j J E S W l L e G p i d H V Z M z d M V m V 4 a 3 d 2 W D h I U m R p M U Z i M n h t M G l k M j Z y O H F 2 K z J Y R n Y 2 T D J W d n d Z Q 3 Z k V k N F W F Z 6 e F M 1 a E l 5 L 0 x i S 0 Q 4 L z N 3 T j R j M 0 5 6 d m Z 2 M z c v Z l c x d G I 2 K 3 Z i d D Z 3 a 0 d n O T c 0 K 0 h o Z k t C V H l K a V l t Z W d L Q m d N L 2 o 4 W G p D N G J E W D c v Z D d R c U d R e j N W Z G o 5 Z n J q W E 5 k M X h z W E Y r Z H h Y Z G N E e E x t d T Y v V j Z 2 U j d Y Z F Q w Z W p 5 Y 3 V I Q T U 3 U E I 2 U D E x c n J P Y m l Q S n h R S 3 h Y a z h I b y s x M W 1 P T W F Y e k 4 2 L 0 Y 0 b k l Q U G V S e k g 4 Y n F 1 N n h 6 e H Z H T 3 Q 5 U j c 4 N l J o a l R n Y k d B T 3 Z h T W J N a X g w M k Z V e X N k K 3 I w N V B U M G R n T z N i d H p O c T F L Y 2 5 T W X F L a X N q S X l N Q n h u S 1 l p Y W M r Z V B V M l B H N H N w b 0 d r N T h 2 c j Y r c W F D c m Z F Y U p Z R F U x R l F B Z H V 6 W X d j a V J J d y t M c F c v Z m h o b G l y N y 8 r T 3 B t W m 1 T M k t P W W 9 h c D g 2 e G J 0 M j Z 3 M j c 3 W G x S V T F C N 3 Z k M H p q e G 8 y Y m N u Q n h o c m Z 5 O C 9 O d j Z z a j N 6 c z d P M 2 c x a 0 h Q c m N 3 W k d s Z 0 9 1 N m F 5 S 1 J 5 T G Z Y c j E v L 2 N V Z k c x S k h P d T J n b W Y v L 1 R 5 K 3 o 4 M D B 2 M H l U N m Q r S F I 5 d V Q 4 V 0 5 4 S 2 g 1 R z h O W i t 1 L 2 Z Q R i 9 O Y n Q 5 V T M 1 Z j I w M 3 F t T j d F c C t 1 c y 9 i R z R F V X Z K U H h v V 3 R H e F Z m d F Y v V z Z T d C 9 U Z T R j d 2 1 r b m d I e E d j M 3 U w N k 8 1 R W N 6 Q j B h Y V c 1 U G Z R U F l I Z 3 V u W H J n b z F Q N 0 5 x M U s 3 c X h 0 Y U 5 4 N D h i Z D Z E a k 9 R M E N 3 M l k x R l l r a U x R e H l I d E x R M H B r K 2 Z 6 d n o 1 O D l t O G V U T 1 J T S V F Q U C 9 5 U V J 4 O T l s S 3 V 1 d W d x Q U l V T 0 d N R 0 x F Q 0 I 1 N T V C R U 9 I R G h B Y 1 h F e G Y v a k R I N X J h R 0 R a c 0 d J b U p p U 3 h k M n Z D S E 1 o Q U k 4 T 3 l 6 e n p h O W 5 w R 1 J 3 Z F N w V T V r L 2 Z 6 N m J O b T B p R W 9 t d 2 N l T k d p b 3 V M e W N q S U l D Y 2 5 o d 1 V M R m x C Y V d r b 2 t F b U h U c G s y c 1 h i d T J Z e E 1 o a D Z x M z F 2 N j F 2 T H g 4 V U g 1 K 2 Z 2 d 0 h I M 3 d 3 c l R z W F R R R H B t U U 8 0 O V B 2 W E U 2 b X R Z Y 0 1 2 N z Z C d W Q w b X N R K 3 J V S E k r S D l F b G 5 B c k R p a m F Y T m J 2 O X B m a U 1 V T H R o T V h h b n U 2 W E l z a n N l U V B x S G h w R k x y O H F 2 K z J 4 S n Q 3 Y j h t V W 9 N c H Z C M 3 F 1 c z Z Y K 1 p o d 1 B O a j B x V U R M O G l z a U h V d U Y w M 0 c 2 O D g 0 N 3 l j M 0 4 1 Z n J y c j J m U 3 B F b j g v T 2 M v N S t x c n J 6 N 3 M y c W g 3 N 3 J t S D h 2 S n l 6 a n Z 2 U E c 2 O T l W W X V 2 d m p p c H R m O G Z q L 3 o 1 O C 9 u c F p k Z T R z S U x M K 1 M 2 N j Y 1 a j h 1 V E p o N z N I L 1 B u e k d U M T Z O T m R k Z H g x V H B r e m h q a n Z 1 S U J B S U F I R H Z 2 Z m Z p T 0 E 2 W F h I S U p a N T U 1 S m 5 m Y 2 N V Z F V G b 0 d R V n N t T F J D S 3 Z C Q U t C Z n Z u N S t R a 0 Z C U V Z m M m J s e l o 0 L z Z k d k R s Y i 9 3 W F g 3 b m t N b 0 l W Z S 9 u d 2 p q b n N m W D l O c k V Q c T F J Y k 1 u S V h q O D V I L z d r c j I 3 a W x 0 Z H Z 1 b S 9 P N E x z W D c r U n Z i K 2 M x O E h S T m w x R G I x N E l J N 1 B 0 R D Y v N n I 4 d D B 0 Y i t T N 0 F j c y 8 3 S H N Q Z m R E b 2 l 5 Q 3 h 0 N k Z U Z 3 R 6 N i t J Z E p 4 M m 1 j T V Z L N D N Y a k t 4 Y n B 5 b X k w W m F i b X d 0 Q W Z u N S t w K 3 d 6 a H d 6 e l A 5 V F J V L 1 h h c W p 2 M j E x Y 1 g v W j Z Y b j N v T T E z W H B P M z R p S j F 4 N k J m N j A 5 R m l I M V N s O X N 1 a H B k c i 8 1 R n k 2 Y y 9 V M W 1 m d m V h R n U x e l d I N X o r e k R z a 2 t I N C s y b k Z p S 1 B a d H F T S T N X K 1 Z 0 V D I v N n I v S G R M e j k x L 2 F k R E 1 P d U J y K 2 1 S a D d W d G l j d 3 U 1 Y z J t O S 9 P Z m 1 4 d X F h N T R E S m V l U 1 N O T 0 l o S T F G O D c r S m p m T i 9 4 V 3 B h Z W x V d k w r R 0 Q r Y m N 4 T T Q v d l V T b 3 F p c l d v W F U 2 L 2 M 1 b 0 d G b m V Y T G k r e G Z z Y 2 x 0 O T F s U l Q 4 Z k F N N 1 h 5 c 2 h W Q j F 1 c n p D N 3 J M V F R H N V p 2 Y j N O K z F Y K 1 A 2 W G o 3 c j Z s N E R 3 c X V o N T F M S U h T Z 3 Z j T H N 1 d E t t Q U s z T H I 0 a T B Q e F Z P S W h K V j R 5 W k 8 1 d D V u L 3 N q V T g y Z E F P R X p 4 b j E 2 a z R P W W I y U G w v T H h D d X F X N i t n U j R p Y W Z n S U 1 J W m R P N 2 E z Y X I v R D h 3 d E Z y K z B t Z j A 0 a E 8 x O H R J V n l q Q X F w U j B y Q k V N Q n h u Z n R W L 1 A w O D A r c T l E R 0 Z P M E J K U C 9 m Z G o 1 U n d p c l F H M l N k Q 0 x R K 3 Z 5 S 1 N Q d F M 0 U 1 F p V V p l U W x N V D N i c m 1 k T 3 g 5 O W 1 q S G p K M k t E Q V l y L y 9 E S m J I L 3 Z m V 0 l m V 2 F U a m V P T H p K d m F p d G J 2 M l h 4 Y y 9 t M T F L M G R E Z G J u d G F Y c k V h T z E 4 R 2 I 3 S T F T Z n R W L 2 p 4 V E 4 v b X R z Q U Z Q M F B H e D V 1 Q j B p N 2 F L Y 0 9 L d z N w V T M 1 R l p I M m 8 4 S k p S T n J O c 0 p O U D R T Z j N Q Y 2 o z Y i 9 z W k F Q V j d 5 M k l j V W V k a H J j V U 4 x Q l B u Y S 9 z M V N r Z m 1 O M U N 1 b F h 3 Y l d R d H V J Q k x W L 0 t y L 2 Z x b z k r a S 8 x e X U r b k x N W T l 2 d n l L U 1 B T c G N C S 1 J k a m R t L 0 V R Q W d u d j N Z a U 9 S W n J i d U d Z S j d 5 M 0 d E U V Z L a n N Q a E F Z M z R E K z R M W W l G Y l Z C Q W p z R G V B R 2 J W V H p x L z c 3 c W Z i b 3 Z 5 W l l C b G I 1 Q l J x S 1 N E Y 1 F s Z n l L U 1 B T b 2 N C S 1 J k c G V T b X N v S l d T Y 1 J x Y X R s Z i t H L 1 l 4 M U 9 w N 0 Q z b j N r Q W 5 E e H F 6 S E c z O V d s K 1 h T b z M 2 R U o 3 Z 0 l x Q 1 N p R G E r V l g v Y m R R Z S 9 a Z E l M V l I r Y 0 5 6 d G R R c 1 Z x N E h v N U Z k R W 9 r Z U Z r N G g w a U t s Z m 1 R R k E 4 V 3 Y v M X p D U H F n Y 0 w 3 c S t r K 0 0 4 d l k 0 e H B 5 c 3 Z 4 Y X N y d n N s T G x k M y t J b 3 F X N z J 5 Z S 8 2 c i 9 0 M m 4 4 c G Z o S G 8 y Z m t s d U E r S 2 5 v O X F m a 1 V r T 2 x R N G l V a U h t R G J q N i 9 S T j c w L 1 Y 1 b z J V L 0 h W W n J N T 0 p t V W h k S F p 0 L z h 3 Q 1 J 1 b H J H V F p w Q z F z a F J V V 2 0 z S 2 I 5 Y m E 5 a j E 5 N T U 3 c l V p a 0 x z S 2 1 S N 2 N S c V h Q Y k o 3 L 3 F 2 K z N h Z j A z V l I 3 R H I x Y W k w M l N X R m E y S F R 2 W m h J Z F B N c k l 0 R 2 h 3 a 2 x F T 2 9 U U D c r Z T Z u L z R D a j l m T D l 1 Z W Z w W F Q 1 M z d F O T d N e D k v Z T R T T n Z 6 e U R x b z J i N l J m U m l i Z n Y v V 2 5 V V 3 Y 3 c 1 B 5 K 1 Z F e n B 5 d k l l T n p C U 1 g x c F A 0 W U x O V k c y d G F k L z h x d i s y Y T M 3 T j l t Z W c 5 R y 8 w d U p H b n V s M l l 3 d H N 4 V l I 5 R l B i O G l F a D B x b k V T a 3 c 1 d 3 l a a H p Y M 2 4 0 S G N Y R n h i S H Z t Y 2 J Z K 3 Z w Q m c 1 Y j Z v d E 8 y R 3 c 3 a W g 5 b H R W e m x y Y j V 2 d j Q x T z B 1 W W Z 2 e m k v a G c 3 d j l R c y t N V E 1 v Y 0 1 a Y z c 5 a j V D Y 2 t o T F Z H R C 9 O c j Q r U G 4 5 d k p s c W U z R T Z 3 T V J h V n R O K 3 p p a H R 5 b 3 R I V T A x d E x t K z F E V m x k Y X o v Z V Z p Q 3 V i O W g 1 c W R k U j J R W C 9 Y Z m R z M n Z M d z d 6 O G N L R z V j b U R G Z E Z w M 0 E y R D I 1 N n J U b G 9 J d C 9 F K 1 g z V z d Z U H Z 2 T V I v Y 0 F M W G I y a T I v S W 5 M O H Z M R U 9 R R V I 2 b G d u V H B w T 1 d N W U N G Z C 8 r Y 1 B l K 3 R w R 0 p k S G h u V H Y w e i 9 L Z E 9 J S H p B U V k w e X I y c X N 2 M j h Q Z X R l K 3 g r N i 9 M Y 0 V Q L 2 Y z d j N I a D F W Z W J o N y 9 Q d n V t Y 3 p r R G 9 G Q W d n U 0 V H U E d D S U R O U n V W U V J p c G V E U D J 0 c m Y x c m x J c V h Y b j Z p c n R r Z V B p d G h p d 2 F 3 a V J i d 3 V k V 2 5 W V m 9 S a X E 2 e U t p R z N 0 Y W J s b 0 1 Y a E l y S m h Z R U l 3 Z 0 V P N E d r Z 3 p K W F B a N y 9 n a E p R Z E V Z U 0 5 p N V B K K z F z b W F Z e T d 1 Z m V W Y 1 M 1 c 2 0 3 O T U 0 W V E y Y m R U M 0 t 2 M 3 E y Y T J i b 3 V G Y z g v d y s 0 V m Y 4 T 1 h s a 2 J t b 0 x O S U d 6 Q 1 F Z S F p 2 a 3 J w M U l 5 b W p H M D V T R W h p R G R W M 2 k x U W V K S G F p a W R r c 0 Z W Z V h y a V h 4 Y 0 F Z R G Y 3 M m Y w Z j E z R j l U Z m V R a 3 B x V 3 F 0 b W J I V F U v T D Y 5 b m Y y b F Z l U 0 1 5 Y W I z c U o 2 a z V D Y l R 3 d W 1 s Y m 0 4 O S s 5 N n B v d k p 2 d T N I a k x r U H Z P W l B r W H N G V 3 p X e G R 5 M G N M U D J I M z Z u M z R V b j F r b n A 1 T y t x a 3 B C T E 1 E S k d V a 2 t a V G h 4 e V E 1 R 0 5 Q d z J I a E 5 u T 2 l C T 0 x W Y k l 4 e j R v S n J h c l l l Q X h 2 b T k 4 d V R O c j c 1 L 1 c 5 M V I 4 N 3 R q Q m V 4 N 0 c 1 c z d I b n F Q Z z V T K 1 F F d S 9 n W G Z C d m p j e G x V d k J q V 0 d I U G d q S k 9 h M G I y c n J 3 M F p P W T N Y O E Z Y e m 8 y O D J 4 S V B 3 M k N 2 U 0 d w T 3 l S M U E 1 T U V 4 b W w 0 Y k 9 3 Q X h L c W c 5 a U 0 0 O E M 5 T T d X Y m c 4 U H l P Y j l 2 N U Z a R V Q w O E x m U U 8 x Y k 9 C e X V C V k p Y c m x 4 S m V u c T Y x M 0 U 2 a l V n a 3 d r V V h Y U V J R V j F K U 2 t 1 S j F u b U 1 a T m 1 6 W X J Z N 2 p Q Q V E 4 V k Z K U z h q T 3 Y 4 M 3 d W N F h E W U F x e G J 0 O D d y S 0 o 2 S V J h T X N Y Z m c 3 L 3 Z i S 3 k 5 U W N P Q U J B Y 2 s 0 d T N Z Y 1 Z r b j d x U U l L O W N 3 a D A 2 N D R 2 S l F Y a j h 6 Z j h S Y j Y r a m 1 q V n A 5 V H Y y M H Z 0 e H g 5 e G 9 H d z l r Y T B m S H p W d U l L c 0 h C Z E 4 r U X V h Z 3 M x b 2 5 a M D B O V z E 1 N G x y M X Z 2 M 1 h j W T J S b T l X R D R t S E Z j O X U x c n l j M 3 I x e X E 1 b W 5 Q T S t l M G R K R 3 R v S m 1 u O V U w b n V I U 1 F w M D Q 4 L 3 h Z Z n h H Z H k 0 e G E x U E V E M F F w M z V m b E 5 v d E V h b y t x Q 2 J 5 e W F H a n h n M T B U K 0 w w S H c w Z z g v V F c r U j B i c T Q z e j h h S n Q 3 S D N u K 0 Z k d T J z M z g 2 d n U z M V J 4 c m Z r b n V n O D A 2 S D l K T 2 c r U m N T T W 9 D Z n d v W T M r R V Z w Y n F H R X l 2 V T c 0 Y m F 6 V k Q x T D B 5 a z R 1 a U J B e j J 4 c D k 4 R 2 1 X Z T N U d E I 0 T l Z R O G h k b T c r c m l I T 0 p I N U x T d 3 N C S 0 N r c E t S R H Y 1 L 3 J p U C t I U z l m V W 9 Y L 1 F Q a X N V Q 3 E w M X h w e i 8 y O S 8 r b G l G R G h u Z 2 R w O V B Z d k h r e l V 6 Z m l 2 Q U F B S E F C S l J F R l U z L 2 5 P Z D d E V 2 x w Z V d s Z z c y T 3 M r e G R N U m Z 1 b D I 5 T 0 R X S 1 J l d F o 5 Z n B y d k x O N k J S d m V l N W Q 0 c k d X N 2 x t V j A 2 O G J a N G Z P N D h O T H g v U G 1 s R n l r c m V R Z U F y U E 9 H M C t l U y 8 w W E d v R E 1 4 V H N 2 M 1 N x N 2 Z 0 N W U 5 Y T k 1 a 3 g v S l h T R V F p c E h m c n h z M C 9 u M F h 2 U G 4 y c D J Q Q U J X e l o 5 e U t m N z l s S m Q 5 U 2 s x Q n c r U 2 l N Z k J n T 1 A 0 e U 9 6 Z W 5 X N D l z K 2 5 i Z n d E b m 5 I Y 0 I v Z k p Q Y S 9 I M l c w d G J 6 V y t Q Y 0 h k e X Y 5 N k x 6 S U k w a k 5 Q e S 8 w c n E 5 M G Z a V y 9 3 c D I v K z h p O F N o a E 9 a W D M 3 L 0 g x R m J 6 Y T N 1 T W h E N V h R c 1 p a R F N 0 Q k x W V y 9 C L 2 F 1 d 2 1 4 Z k F v b G F 6 K 1 p Y e F V u a z V P c l F Q M m l m R l F x R m J q V E d Q S E g y M l d k e n p 6 M z N r S m V Y U j F x Y W x y d V B W e V F T b 2 J L e W t u b n o 1 c k Y y N 1 Z x c 3 R i T k t T M H R u Z X A z c l d E c m l M M T B W c D g r T D F 0 Z X h x Y n l N R D k 5 L 2 o 5 M D d 0 c k 4 v N 3 g 3 c U l o R 2 k 5 W F V Z N H h B S U J r b k x 5 Q 1 F y T z V 1 K 0 E v S V p O R 1 F v c H h Z T X d q b j h 4 d E p h e T E 5 Z W Z w R m x p e F p 3 N E 5 P R 1 l 5 T 1 N N c n Z S Z l d p S W p O U F B J R G 0 z R D R H c 0 x Q e n B H V G l C Q U 1 a e G N H T X h F c E V J c 1 l N S H F O d T l p O G d u V z Z s Y S 9 5 N j F G U T I 3 e n p n K 0 g r Z G Z O S W J K d C 9 5 V T d q M n p Q W n V i M X R B b T g 1 d m h w L 3 V R V E R K U F N 5 T T V O N W x B O X l U O G F Y N m N n T U U 0 Q m p m b W t q a m t F a n N Z b z I 1 U G x O c H R F Y X J L c X F u O U 9 B S m 9 m d l g 5 K z l X M X h m e V M x Q T N i L 1 R 6 S U 9 C T l N U b 0 Z B R C 9 C b m d o T m 9 L R l J 1 c k 9 I e n B X S l Z V T G N U Y W o r R 3 F o S k 0 3 U 2 J B K y 9 s V m N S S T V 1 V H I w R D l v e E p J V k N v Z G V O T W V P O E R 0 S U p G Z G Z Y M T Q 4 d U t 5 d H J 5 N k 5 y a j F 0 S C 9 L V 3 I 0 d F I y b 3 Z W M S 9 Q T 0 5 2 N 0 R t N z I r d 3 F i e U 1 h S D F k a T h m b z A 2 O C 9 v V k V Y T X Z i S 2 I 1 M j A z W k 0 2 Q 3 M x d j I 5 T D h 0 c T N P T k w 4 c V R p S W 5 W M m M 3 T 1 V T c 3 R M U j B m Q 2 d V d X M w W U 1 3 R T R I V 2 l Y e C t S M E V I W F c y b y t B b D Z M U m F G R j d M V T B p b n h V S U p q U G 1 5 b T h 5 N X N w d k V v d E c y V l Q r U G h V Y l B t R E g x a T B j K 0 h R L 3 R R Y 1 B F b 3 Z G Y 0 4 w R V N V b E p C R k 5 T e W V 5 Z V J Y W k 9 M c W V l U G 9 n e m h w e E x W b l l 2 c j E 5 R 3 U 2 W D V i V n V h M z d h b C t S V 1 I 0 O V h a a W h N M G x L Y z V 3 Q n l 2 Z z R p S T k 1 S U N B Y z R h R n V h c 1 l X R 3 Z v M 1 J L b X Q r M n B m b H R X N X B m R V d r S m Z Z N l R p S W l J a U l o S U 1 6 c m p p c E 5 J a D l L N G o 3 c U l p S W l J d E Y 5 Y W N S T H h p T F Y y c m R j W l J F U 2 t 3 M 3 Z m N n d B a V h Z V l d u R V E 4 V W x w Y U 9 0 e n J E Q 0 l p S W l M e T F X a k Z T V V J F U k V S R X B C a 3 F U a U l p S W l J a U l z M V F j U k l S R V J F U k V X b U d p c E 9 J a U l p S W l F Z 3 p W S n h F U k V S R V J F U 2 F v Z U l r S W l J a U l p T F N E Q l V u R V J F U k V S R 1 J a c W c 0 a V l p S W l J a U l O R V B G U 1 V S R V J F U k V w Q m t x V G l J a U l p S W l J c z F R Y 1 J J U k V S R V J F V 2 1 H a X B P S W l J a U l p R W d 6 V k p 4 R V J F U k V S R V N h b 2 V J a 0 l p S W l J a U x T R E J V b k V S R V J F U k d S W n F n N G l Z a U l p S W l J T k V Q R l N V U k V S R V J F c E J s K 3 J 3 T 0 l p S W l J a U h R a S 9 u Q T R m S U 8 x O W 9 m Q X V j Y V l O S z h E Z F d B U m E y M F o 4 R 3 h w Y W V r e l F N e k x N R n B 4 R W h F U k V S R n B I Z j V 3 T 1 B 3 S D R G b G p 6 Q 2 l W c G h P V 2 F v d z U z e G p 6 U k N n V W V o M U k 4 a k t N V n B 4 R V J F U k V S R n B C T 0 J 5 K 0 F i a D Y 0 T U N C e k p n e G c 0 S 0 N B a k l 5 T X J 5 T z F X S F Y x T l J R V V Z I Q j N M b H p L U z h 2 S H h j S 2 h X N H J M U z J k N D F V Z X J U a U p p S W l J a U x T Q 3 c 3 d m 5 N V 1 B H R E V L a G t F c l R D V X B Q V D J m S W t D S G N j O D g 5 Q U J o a k p u a V p S O F Z K U k V S R V J L U j F u Q X R R V U Z E Z 2 R Z N U 9 K U z h 2 c i 9 I c T Z W N 2 1 V S E V T R V J F U k V X a 0 Z q Y 2 M w Y W F X c G R h V 2 x O U j B x b H V K b E R o V W 5 F U k V S R V J H U l p x Z z R p W W l J a U l p S U 5 F U E Z T V V J F U k V S R X B C a 3 F U a U l p S W l J a U l z M V F j U k l S R V J F U k V X b U d p c E 9 J a U l p S W l F Z 3 p W S n h F U k V S R V J F U 2 F v Z U l r S W l J a U l p T F N E Q l V u R V J F U k V S R 1 J a c W c 0 a V l p S W l J a U l O R V B G U 1 V S R V J F U k V w Q m w r c n d P S W l J a U l p T F F u b 1 Z C b 0 h C Q X Z M U z E 5 Q z R p M z l m W m l z U m l M R n k 5 b S t m T G x i T m 1 5 Q m R k M T Z k T 2 5 E N y 8 2 M W E 4 N D g 4 d 3 o y M 3 J 6 O G h X c E 9 J b U l p S W l J S E c y O E 1 l Y T J V Q 2 k w S D N n U l d G S m R Y Y j E 2 M D Z a T j l h M j l v Y n E 2 T 2 0 2 N j Z T Y X N 0 Z H g r K y s w T U d U S 0 V l R H p P K 3 Z Y c l N V b E p h Z T N O e V F s U W N S S V J F U k V S T 1 F a a l R B O W d H a k F 0 T X p Q e l l D Z 1 V l c 2 x h K y 9 M d T N i d F g 3 T m l 4 S T l J Y T I z a n N z Y 2 V v c j Y v b n V l Z W V J e E F J Q U J B S U J C Z y t m S G h y R E M r d F N N Y z R p W W l J a U l n M E w 5 T V k 4 M z N I Y 1 Y 3 T H p j M 2 R I U T Z I W H h n M m J O a T N 6 a m p q a k l 6 a k h U Q W V q L 1 B L S z Y v d 2 9 4 L z l x S 2 s w S F V z c 0 Z 1 U H h 4 e C 9 u e W l 1 d l p Q a n c 0 V n h 4 e F J V O C 9 m V F R 1 S z R M d 1 B y M T Z 5 a 3 N M S 1 M 0 d U p p S k V 5 Y 3 l Z c 1 F J d n Z P Z D c v R E J C e D g w a m J G N D h X S X V 1 K 3 d 5 U m 8 0 Y 3 l i e D U 4 N D U 2 W G l U e W 5 3 N 1 l l R n M w R 2 0 y N i 9 1 c X J y M 0 x a W l p k e C t l V 1 h z M 2 J 0 V 2 h Z d V h N a l l z V 0 8 1 O U 5 K T F d i V n F W Z E 5 6 b z l F b 2 M r Z k 9 a Z X p Z c 1 Z 4 N D R Z W G N m Z m Z k M U 5 U V U h E W H U w c V Z M K 2 Z y W H Y 5 N l V v U 1 B S a X B P S W l J a U l 0 Q W V q U T Z G U W U z a z N m W E V 6 O T Z j Q m t 4 e k h t W l N X b G x Z W E N v V 1 d X V 3 Y v M E 5 L T m J O M j Z s V W d r d 3 B B a F E 3 N z B j V V Z G U l p T W G x 6 T i 8 v b n p 5 O C 9 N c E x 5 L 2 5 y c n Z 1 S W g 2 U E 0 y M 2 F 0 S 2 J I T F Z t e W h F Y 2 V l W V J B S U 1 B O T k 5 e k Q 3 T m 1 6 V 2 J S b 0 V k d T J i Z V B Y d i 8 0 M V R 6 e n h C T 2 V j Y 3 c 0 V k Z S V X R 5 c m x w M H l i K z l L Y y 9 j Z i 8 5 O X p O a n h n e k d q a D N M Y T Y r O X h v T V B Q c 2 o 4 K 2 Z N W l B Y b z B B U G Z k Z H g v Y n R t M W o 4 Z U x G Q k l O Q n B r K 2 Z 6 Z 0 1 Q U E 1 E T W 1 U T 2 J 4 a W 9 1 T H V i V l Y x L 0 Z X d H V p R E 8 y Q m l w T 0 l p S W l J Z U 1 Z W T A z a m N V T m d Z R S 9 Z M H p I R 3 c x a n F I Z C t u T G J l b H p Z N 0 V Z Q U g 3 L 0 Y 3 O G x y N n F x W X R t e V p U e n p 6 R E 1 N R 2 p R S W d L R k R o M 0 x q a l R m e T Z L T 1 B I b F d j Y n J u b E Z y S 3 p z d 0 c 0 L 3 Z y c i t j b F B m b 0 x y d W l R b E p X R 0 1 Z Z W Z P b l Z 4 d 3 d R V U 1 I a n k 0 U l R t d n U r N D Z V b E 5 U d W V L S 0 s x a T J i Q m x U c D A 0 b E 5 U V 1 Z 5 e S s v b k N W T G x w Q k l K R G g 0 O E N E T G x 5 O W 4 w Y U p G N U 9 U a 0 F E Q j U 4 b V N t V D U 5 K 1 Z I R 2 F N b V V L Y V d s c E x k c C t l N k h p S k N J a U l p S 2 V T U 1 F T Q y 9 4 K 3 Y 5 O W E r O F g 3 c X A x O F Z 4 b G p 2 b X p W N l J D d z B s c j d M c k M w c E t S a 0 R V Q T R I S D Z r S l J 2 c D A 2 Y 1 B 4 a G c y Y m R w R V l X S G h N U j l U V 1 Z t S n R a Y j g v U H l q Y n U v Z n Z 6 L z c 5 K z l 2 M m w w U G 9 H Z l B u a z N Y T X p J e X N O W V N q O G Z K e W N s a D l 1 e l p Q U H p 3 d z d 6 d 3 d n d E 1 u e j Z k V U N q M G x Y T j I 3 O T R k Z 0 5 U V V Z J Q 2 1 j a F l N Q m d G S U p C T H M z T G t U Y X k w V E p r e j Q z U E 1 i Q 3 l K Q V h s N 2 V W O T V 1 Z T l N W m l w T S 9 I Q T d m W U s z O U l Y Q 3 V N Y V p q V n R q M k l X S 3 R M U U 9 l T F M w d G Z R Y U l O Z m N F R V J F U m t S U H g z b n Z 2 M V F L U G V a M 2 p T S 0 Z R N k J R K 3 M 3 d W V 0 Y m J X R 1 B O M z E z V m Z q c 1 Z p T D V l V m x k V 2 M 2 S F l 5 T X p N W l B u d z R 2 L 3 Z k N z c 2 d 0 9 Q W H E x U X V B T F Z 1 M m N N N D U 1 e l R k d m 0 z Y k 5 u S n l j b k N j c j N i S 2 d 2 S G p 4 M 1 B K S l p m d 3 l D T 1 B j T W N k Z C 9 E R 0 c y O D B I V m R W V j F m W F Z J b 2 F q M G x x c V I 0 O W V n R H c y b X V 2 a 1 p 2 N 3 h Z d H Z 4 c G p q R 3 I 4 O T Z P Z 2 5 o L 0 N I d y t F L 0 F N O G F Z M G F w T k o y d 1 Z H U E 0 r Y 2 F Z S j B L a D B P d E F r d G V C U k V S R V J E e D B F R m h p c l o y d 1 o 4 K 2 V Y a V V s S l Z l O S s r N j d 2 M n V O M H R U b 3 p q d n Z w S 3 l z a k R 2 d X V J T k 5 t e l k x N 2 Z i M m o z L z h n O D J i T j V P Z G 5 j M j R j Z U 1 v S 2 l y a X d 3 O C 9 K S k Z J O F A 3 N z c v U G t r M D h 5 W m N x V X I 3 U 0 5 5 c 3 B L M 2 4 z M 1 h Z d 3 g 5 T 3 Z Y a j J n M G l y V 1 d B U U 1 H a 0 p x Y X l y S m x 5 d 0 N v c j Y 5 b n d Z S U Z 4 L 1 U 2 Y 2 5 K e U N J Z k R 6 S n M z a j E y N 2 R w R k l K T m k 0 Y 1 N O c j E 2 N D l y d k h h b 3 c 2 O T R o U U 9 o M j h B c m g 0 N G N D Q X p a c 3 l n b 0 t D Q W p J e m p Q c k Z K b D F k V F U w T k Z S U V Z 6 N T g 2 b H Z M e D h Y Q 2 d V d X E y M H R I U 0 8 x N 2 x F U k V S R V R y S T F y d X R l S F l 2 R m x w Z V Z s V V h i Y 2 t Q O S s v Z G 4 0 Y 0 t G U F B Y V V U 5 e H l 5 e T N z M j d l U G x K U V V C Z z B h e E 0 5 L y 9 u T U F a c z J h e F d P U F B j Y k 5 O O T l N V l Z V V m V Y b D V U S j A 2 b F d 1 d X V l W X J i U 0 9 S U 0 R C c j F p e T J i O T l P M z c 1 O X V l K y s r e k R H R U F 3 R 0 t T b 3 F Z d D Y 4 Z W J 6 M D B r d j A 2 d F d M c 1 d Q S F V s e G N m R n l 2 N W Y 3 N z c y Z k 9 u R G x j Y z g w M X h H S X g 4 d l B 6 d W Z Y V 1 c 0 O X J y U G F v N D Y 2 V k F h R l E 2 Q z F q e k t q Z i 9 P W T N M Z H B Q V T c 3 Y 2 h n M G J t R G h 4 S X N C N 0 p T V W w 1 M 3 F k N T Z z W U 5 t e l l y W T d q U E F R O F Z G S l M 4 a k 9 2 O D R p S W l F a l h F d z Z I T G N D N m R l d T h q d E x w T k 8 3 S 1 d G S l M 0 b G w v N m V p N z Z w M E x V R k J R N E h X T 1 R 1 V 0 l n L 1 p P O X p L S G l J a U l p R W g 3 M G F H T F U r T X h U Z G 8 5 c j N V Z G N Z c k l G Q z l 6 a U l p S W l J a T B G e D I 2 T 0 l t S W l J a U l p S n d N S G Z y a 0 V D S W l J a U x T Y 1 Y w N 2 N t U 0 t Q e m 1 l Y j Z 5 d k Q 5 Y k 5 3 c E p w a k 9 O W X J E R 0 d p R 1 B O Z 1 R q d T N y a l B 0 L 1 d Q Z j E 5 V E N i a k 5 E a X J T U m x T Y 1 J F U k V S T 1 N r K 0 V a a F l X c E d w d j l T Z 3 h s b n J M M 0 1 X a n Z J V 0 Y v R H d m N 0 d h V H B 0 b V R s O H h S c n c 0 Z U J 6 T F p N d k h o R 3 h o a l h H M n B Y V z h F W j B S Z k U 3 Z j R T R V Y 2 O U Z 1 a D R W S n h F U k V S R T V G d W U 2 V V l V R G 5 T V G 5 i R C s r Z 2 E 2 a F A 1 R F h z Q 3 B F S 2 1 B d E h B S U 9 H d X d u c m p X Z j R M b 2 J q T S t V T F Z 4 U n Z P M 0 l n U 2 F O R 1 o 2 S D V m O F l 6 U G V 3 S E Q 0 N D N R O X B l Z G p r V X l B N U Z 3 T F p r T l F O b k V C R G l V c E V 3 W T F B Z E I v V T c 0 V z Z 5 b F F U M l R x T y t N R n h C b V l G T H g 2 e G M 1 S 3 h E M G N U M F d m K 3 V M c D B 6 M G 1 m S G V s e V Z K e E V S R V J F Q k l C S n c 0 Z G 5 t b V Q 3 W H h q b k N x e T l F b U 8 2 Q T F p T y t B e W J J M D R H Y l k 2 N D V o a k E x M 0 Q 0 L 0 9 R e E l 6 W m J 5 O H N K R z E v c 0 4 4 N G x Z R 1 p q Q 0 d L U 3 N O M U R r S D B 4 W k l Y Q W w 5 c W l m Q l l M d F Z 0 Z y 9 4 c l k r M m F 1 c W R 2 K 3 E 2 Q X Z j T 2 Z F T V N O K 3 R t a k Y y N z g 5 L 2 x j d T B q d 1 Z K e E V S R V p F d W J 1 S 0 Y 1 K 2 M 3 Z n V j T 3 J M a 0 J Z M U l C Y k x B W H B C Z E F T a D Z r R G 9 C Z 0 5 n U 3 l 3 R W t H S n d u Y 0 J M a U h J S F l B N m 5 i Q 2 9 X M V F X N E d w M 1 F 6 U m Z h Y 1 p 3 e D E r N D c r a l l R c 0 9 0 d G Z Y b 2 Y 5 R U N Q U T R n Y V F H M G d Z M G Z P V m R q O T I z R 3 Z Q e H M 5 M m R X T l Z 6 a z h Z T V A y U G h p d U x w S n p v W E l s O U V 4 V W x F U k V T a 2 k v c E d Z V 0 Z x W m 9 a L 0 Z w a G J B V C 9 K T 2 R q c 0 M 2 S F g x e U d s N z V j L z J R Z V F B Y 0 h l a 1 A 2 Z m o z N X N X Q l d x Z 0 Y x L 3 c r e G J C U m h z d 2 M 4 Z 0 s 5 e T Y 0 W T J C N 0 5 I W X p I U G d 2 Z H N 4 c 2 Y x M 1 R S N H p j b V g 5 a W p W d i t N Y 1 V a d G 1 Z R z h E b j k v a 2 N 4 M W J I c W c 0 c 2 Z X d E R k Z X N H a 0 s 1 R 3 h V b E V S R V N r Q z d y M n d z T C t B Y i 8 v R l l N W l J x Q W 5 0 d D l F N k R X M j R m a W l F M k l n T F I v e W Y 0 d 2 Q 4 R D J 3 T H Z p Q 3 J a T D V t Q U k 5 N E 5 R Y l l O U E R n S D A 5 Z V B G d 0 Y 0 e E Q w b j h l a 3 B t V X h h U 0 x S M F F O Z G h Q d y 9 5 d 1 V 1 e W I r O T k r d l d Q Z n Z 0 Z 3 N t b l k y S 2 s 0 a U l p R W d Y T T J G T V l i Y l A r d D h B T T R p c z g 3 R U Z Q d 1 Y v V 3 V 0 d n l F b H E v a k d 0 S W Y w T U d q N m U x Q V h q Y y 9 D b l k 1 M W d V d 2 s w a V V P W W V H M E F F b W N E W n h 1 W T R p T 0 p 5 V 0 9 H Y j N C Z C s r d n E y c 1 R 2 W D E y M 0 x u S n l 3 a 3 B I c G V J a 0 l p S W k w c 1 g 0 U 0 h v U 3 d 5 Q 2 J k U U d j Y 1 Z j c n J E S j V M T 1 V V Y k 9 F e k R k Z V R 1 b j N 1 O V Z o b 0 9 B Z G c v V T Z v c V l B R D c y S U 8 v Q X Z x Z D U z a E 9 P W T M z Z E t k W D B 3 Y V B m e E h D M W N W L y 9 V R W s w U 0 E x S n F h R 3 R M V D A w O X d L R 2 t V a V R S M T J q b 3 Z j M 1 R 3 b n h J U k V S R V J h W W x K R j U 5 L 1 B 2 R G Y r R E 9 o N E 5 h T 1 g 1 b 2 F C Y k l h d n I 3 b z l S Z 0 R 5 W D B n Z X h T Y 2 R o T T I v Q 1 Q y e k o 5 a j B 3 Z U J v V C 9 H L 0 h u e W 1 C R j N u a 2 d F Y T I w W l F F V k Z 4 W W t N S T U 5 U l d W a 0 p n T F g y S X k 5 e m R K S 2 Z s S l p i d j M 0 O W h Z V 0 Z G Q l l X Y 3 Q 1 N T U z S E p K W m N 3 Y T l Z c 3 F x d G I v N 2 p C e G 0 x R m 8 5 R l d I M X R F U k V T a 1 p Y e l h B T m p z M F c y e m U x N k h Z U 0 N y R U 0 2 N U g 5 d i 9 1 e G h q R E R C b j B w a m h Q e j J C U V o 4 R m 1 E d D N M a H M y Y k t D M n R y W j F v b l p S a 1 V p R X p a c z N N M i 9 l d k 1 h Y l h 2 S X l U N W Z m V l c v M T Z 0 V W t K e W V 6 W m N z V 2 Z 2 b k x Y e k p 6 N W t 6 b X o 1 L 3 Z k U 3 d S R V J H U n R t S H N 1 V 0 N n K z d s Z U o y a 2 Z q S U c r V j J P R F B U R W Z 6 c 2 R n N W t 3 W U 0 v T F B 2 M S t 4 c H N V b m p p Z 3 R M W D B t R k F w Z F U x N W V Q b T d p e E l s d G t i W X J L N D V H b z B W Z U J 1 a X l L M D V I Y 2 h 5 S G d R T U g 4 a i 8 v O H o r O C t l Y W J 1 S z d y Z F N R U k V S R 1 J W b m N 0 K 0 x B M G 5 E d T h o U j g r M i t s b G o 4 Y m 1 Y Z 2 t R Z E x E M 0 h 1 Y 2 9 z Z E x T M H Z I V z J 1 b k F l O E N o M W 9 y W F J k V l p h O H V 0 d G J Q c T Y r d E h s N V d W Z W J y N 1 Z w Z G Z j V H B T Z l g w O U t T a 3 B P S T d E K 3 Z Y c m 1 U c D F L a k 5 u e n V T a G h 4 N 2 l p a X V 1 N F B i Y m J 5 Y 1 d p L 0 g w M D A r e m Z Q b H k 5 d X p a U T g r Z V B i b j Y 2 c X Y 1 d 1 E 5 K 2 d P T T A 5 T k N E Q n c 4 e W U v W n M z b n J y T F h y M D Z N R z N 2 d l d 0 c G 0 w M G p y d D Y 5 V 3 B T V T F P U H V t M 0 5 t a l V F Q W d G Y z E r W D U 1 N T l u e V p J b D d O c T F p N T Q 5 Z S 9 M Q U F 3 O X c x b G x u R V k x R 2 V l a W h o M 2 o 5 O W R l S n h X S 0 1 I a j J h d S s r K 2 0 v V D A 5 Q y 9 N T E N J a U l q T H B v a E Z m d y t F S l k 4 Z 0 h 3 Q 1 k 4 V H R R T z l m M X Y y U F Z u a k k x Z C t l U E N 3 c V N u M X E y T E h j Y 2 9 z Z E x T M G p u Q W 5 O Y U 9 K O T V T Y 1 F K Y z E r W G Y v L z Q z a n o v K 0 9 O Z G R k O T F S O X h V W E Y v U H F x N j l p c l F X Z 3 F L a U k 4 d k p 5 N X M r Z l Q z N S t Q d V h s N W R 4 M T E x M 0 U 0 M 0 d t V F p z R 3 d N e V p N N m 1 0 c l d Y c D B x V U E z S G x u e T Q 0 e m Z Q R E J C M W 0 1 Y 2 l X e l o 4 O W 0 4 T 0 R C Y k 4 y N m x a U 1 V G Q U R 1 d S s 4 K 3 R t M 2 J 4 d U x G a X d r R 2 c w e W Z Q c D B I S G 5 p Q W 1 U T m 5 m b U h t R X h F T 2 h 4 T 0 F 0 Z F l t a k R F S m E 2 M T c r R E p o a k h H U G N Y d H o 5 e m Z k R H J o Q T A v M k 4 x e H R 2 U C 9 4 M X p N Y 2 V Z N n l o S i 9 4 a V J V U k V P c U Z y e H d 4 T 0 Q 5 a U 1 J b V A 0 Q 1 l B T j l v Y T g 2 N k R i R U s r a n R U K 0 J M R 3 k z S V p p c T B y U 2 F O R 2 N r c 0 1 y c l N O S i t k U G 5 p Z E 5 G R k Y r R T R E d j M 2 O W V Q Y W E 2 L 2 w r d X V 2 U C t y K 0 t W T 2 1 r S m J X Y 0 9 C a 1 Z W V V Z 5 N V l 0 N D V s b m 5 t S F F v R U V B R E I w N m x C d H Z 2 S k Z I S D M y V W F k T 2 1 z W C 8 v Z m x h d F d z V 0 N C U X Z J e n M 0 R z R J Y y 8 v Q 0 c z M 0 h M T F Y 4 c F R Y V j N O a X k r K 3 l P T 1 B Q O D Y 1 N X p i c 2 U 1 e W Y z L 0 N I b 1 U 4 L y 9 a V G x 5 N W V 6 Y U 5 F a W N u S n l B S m c 4 Z V R M V H A w O C 9 x a m d k b W J r V k 9 B R E d H T i 9 o U z F y e n N 0 R m 4 v L z F s O T M z W l d O W m F M W W 1 M a U l n Y 0 5 u R l U 2 R l J q Z z Y 4 Y X d 4 Q k 1 B T n Y z Y X N p N 0 Z r e V h m d 3 Y 0 e G R M e W 9 h b 1 U 4 U F h 6 T 2 9 x M E w x M y t w K 2 J J W G V h T 0 p T O H Z y K 2 w 2 W l d V b D F 0 c W 1 J d E 9 v Z i 8 v K z d O K y 9 I O W Q x M m J W c l Y 5 T n R q V n B 5 S H Y v d D I 3 Z V R T Q 1 E 0 N D R 3 e l B u Z m Z 6 c D A 3 c 2 R Z e V l j S 0 V 6 O T B Y a S 8 x b k p m b k l 6 Q 2 V x c E t U R U F a e k J n d 2 Y 3 Y W 1 0 c m 5 j e k 1 U R j h r R X Z H b H A 2 Y z d k W F Y x d m t B Z z R F c 2 t F b z d m N z I r N m p N Z m p Q c C 9 Q N S 9 Q N y 9 V N 2 p k Z G Q x S G N k e G Z L N 3 J P c T d y K 3 B 3 R 3 Z z Y n J o e S t Q Z k Z 6 V D d j W V l u N 1 h X T 1 h 6 c E 0 4 W T Q x d H B q M 2 U 5 V 1 Y x Z i 9 y d F Z l d k l p S V N B Y z J j V l R v V k J N S X J E Y l F 6 e W F m Q W 1 m Z U R T b X Q 5 e D Z o M D N L Q 0 F C a U R E Z 0 t U b z N U N T R 0 U 2 N J M W N 6 Z X Z Y c U J j Q 1 d M V n M 0 N T V 4 e m 1 t N 2 Z 0 b T B i T 1 R r N U 9 J N 1 R W S k o y N z k 3 Z G R M M n h U Q U V F Q W d F Q T Z 1 c n F t Z 3 B i V F U x T j A v M V p X V m t B Y k 4 y N m x j R 0 R C e C t W c F V l U E h n Q z g 5 d H B y N U 9 i b W Z x W E 1 y Y 0 F D a W J L e U 1 1 M E l M U 0 l p M G t H T U x 5 Z 0 l t a 0 R n W l l Q c F p 6 U E 9 n a l B 2 N m V L b k h t K 0 I 2 R j R B a k 9 Q d T h E a U p 0 R E 0 2 c T E 0 T F p H Z G 5 N M j d j T 0 l x S 2 l 2 a n d 3 d z l K S k J L O C 8 v N z d Q U G 5 r a z B 5 W k 1 n V 0 F m d j M 2 a 1 o r Z n o 2 T 1 B Q c 3 J C Z 3 d m W n Z u M D d 6 e i 8 v Z k 5 N W U F 3 W U 1 J R F U x b F d Y T G x n R U 5 K N l J Z c 0 d C Q j A v M D V P V G 1 N S G o y Y W 9 x S W l O b T d j U 0 N L U l l N T 0 d E V 3 p m d n A y Y 2 5 C e k M 0 V E R 6 N X M x a j E 2 N W R K Q k l K T m 0 3 Y 3 l O c T F h M C 9 1 U k l p S W l F a T c x a k 1 2 K 3 d h R E t T U 1 l D M m Y 5 U X F X c E J V e D F 3 M W 5 J M 1 p q O X d P T W 8 w c z Z v T 0 x Y U X J G b X p L Q 3 d z N U 9 h Y m I y Y m t 5 S k g 4 N G h l L 1 l P c l V x V W N k R 3 p W b n p o e j I 3 d D N M c F p k Z X l w M T M z c 2 0 z d i 8 z d H B 2 d U N 3 U 0 J G U l V X O D l O S k x Y S F h W V m R 4 M D A w M k 1 H a l h x c U c w V U Z S V X h a T W d R Y n J y c E p p N j g 4 R U x 1 d m Z k Z T Z 1 d n J B Y m o v L 3 Z 0 e E h J Z H J y c m 1 H c j M z d G E 5 e D c 3 N z J 0 Y 2 h J S U V S R V I 2 V X p z Z H d G c y 8 0 b m d T L 0 U 2 V E 1 k U n R 3 c 2 l X N 0 h X Z n J M b 3 p Y Y y s 4 a n F P d E M r d H V r L 1 h 5 U l l P a H k z Q X V u W H J 2 S T d T N l J R V 0 Z n S l F V b E x T b 2 I 5 S F J F U k V 1 c U p K R j Q v W V p 3 d z k 3 Q V V 2 Z 2 k v b 2 R a e U 8 0 N U 5 G b U c x L 0 F Q a k 5 D e X Z l L 3 B I W G N h U j k w W X F U a U l p S V N H Z G o y Q S t B a l h z Y 3 B B T 0 p W V V B s T X F 5 M T F y c X h S N 3 l P S S s y U G l w T 0 l p S W h J c D J O Z k F X R F A z e j N P M F l G c 2 Z 3 b V R p Q U M 4 c 1 h E V n V 2 V m V 4 N U g y U j h W S l J F U k V w S k 5 K W U I 0 R D Z 2 a G t j Y 0 5 4 T y 9 M b D N B U 2 1 z d U h F W G N h M V d t M l N Z M U p 4 R W h F U k V l b G t G c T k 0 K z J Q W G N x Z E o x R 0 x L W n N B a G 5 W b j d T e m s r Y k s v U k F G a k g r Y j d I Y W F T Z F V u R V N F U k V S N l l R V 3 J Y e j d F U 3 d Q R X Q y T F d Y O G I 3 S H Z M N j B q d F c v O H A 0 Q V F 3 a G 0 5 Z V A v c j h m b D d I a 2 Z a S H h V b E V S R V N r a z N w a D V k d i 8 y M X A 3 T j R s R E N i U H g x N 0 J o T H R U d j l q c F c r e F R J d 3 Z h K 0 R N R G 5 O N z R i d l k 0 a j d Z K 0 t r N G l J a U V n b n R u Q m w 4 Y T l j M T E 0 R m J E Z j c v d 2 1 s T j h N b m l 5 R j I w T 3 R v N 1 U v M m h R M l h o b E Z m L 2 t E c G l s U 2 N S R V J F U k R x N V J h d U t s O X R E O W 1 4 c j d i U E d q Y n B t M j J K T X l Z L 2 h r O T l E d k 5 y c m V P M U g y b W t j L 3 B q V E 1 6 M U 9 J d T J R a X B P S W l J a E l G N 0 N 3 d V B q Z 3 d w W E Z Q O E E x N T J Q N U 0 y N m R O Z H R l a E U w U G V 4 M n Q v W E N T c 1 A 1 T W d P N W V S N U g y U j h W S l J F U k V w Q X Q 1 W W Z Y Y k p T K 3 N m S H U 4 Y S s x M 0 F h a m I 0 M 0 d p O X N S a T N E c k E x b m 1 k U k 5 v Z k Z T Y 1 J F U k d S T H N n W D g v M E Z 3 R V Q z Z 0 U x N E h h Z D l x T n N E Y m o w V 3 R u c 2 R S Z H F m a m w 2 Y 0 l n Q T F O V F Z l N S t o V U l w R k k 0 M V g 5 d F V W R V J L U 1 R X d k R Q Z i s 0 R y t 5 N k p D R l M 5 N j N X Y z l t S C 9 H Z 0 N N U m V k d W w 4 L 3 A w T V h K V 2 x z R 1 V G R l I 0 W F d V V H F X e X N o S U F h K z F I S G t j U k V S R 1 J O b V N z Z V E 2 Q T d Y O E V y T G R o d k J i O U Z M Y T l D T m E 2 T n M 1 e l h z Z V I 5 c W R E R n l m Z 1 d Z Q z V j K 2 V 5 W W N N R 2 F t d H J 2 Y z d U b 1 V V a U V U W n Y z c 3 k 4 Z W Z N Y W I z c k p 5 e n d p S W l M U 3 R 1 c W k 1 b W x y N 1 N l b S t 0 K 3 d Z N m 5 Y Y 2 J 3 V G o 4 R E c r e k d K Q 0 J h e m J P R m J 4 V z k 3 S F V u Y U g r T j F n Q k 9 V R k F x R l h q Z k d q U E 0 2 U 0 N k V V h G O W Z Q N 3 F z c k N 6 c W R S Q V J F U k Z w T z V N d n Z 1 Q W l p L 2 1 i T V U 3 Q T V r K 0 R u R X Z w K 0 c 4 U l c r R F F E c 3 p H W D B P a 0 F n d G J v d l V t L 0 1 j M W E v W j d I V X Z h S D U v W E F V N l F 1 M 1 B u e n Q v b j V 1 W k d q R E c 5 Z 1 V 3 Z 3 l l d F F I V m l k d F h Z a j h F U T B H d j I r U 3 B P S W l F a m 4 5 O T Z X N 1 Z 1 S E R P a T d 3 U m p 6 R G Z Q c E 8 z N 3 F k M E g 2 S V B D b G 5 Q a m d i a H h z S E V 4 Y n Z l V z B F S z h G S j l E e X B 4 N 2 F B V H V X W U Q 1 O E V H S 2 Z Z c k V i N H R I N D V Y O V l z M 1 p I N i t l V X p x Q U w v V G x C U k V S R V J M N 0 l 4 S X R H W H V E N D d D T G d O S n h r Y k 8 1 N D Z E M E 9 V d n J T N H J l T W R i d G c z N X V Z e X F Y Z 3 h y Q k R I N F R r b k 5 Z T m J G M z Q 2 R W 5 N N 3 I r Q 0 x 4 M m J l V G F r b n d i Q j N w R F V I W k s 2 Z 1 V r Q z R 6 U T h O b l l B W W x W U S t 4 R W M r Q m V t Z H Z Q a G N X e l V X d n R z Z G V M Q U h V d m Y y c U J Q Q T V Z d n B P S W t J a U l p S W d D T U x 5 Z 0 k 5 d W p i O D I 0 T U 5 4 b E 1 O Z 0 R K Z m J C W j U w U G F h W k N j Q z B s W j R F O X B X R V Z 5 N C t E V 0 5 a e F l v W D Q z M U c 2 R 3 F u O W h J c D g 1 Y 1 Z l Z 0 o v Y j A y e U R 6 N 0 5 Z S k d x K 0 d p c W N 3 Z T F j Z j l 4 Q V d k b U g 1 Z z d Y M j B V V 3 J p a j l z b l d E U 2 1 h a z R p W W l J a U 1 o U n B v N F p r Q n k z d W Q r e m h t O G J 1 Q W d J d G 1 3 R X U 5 Z k M v e l V K d T h B N n p r K 0 4 0 U k l B M j J N a z l M a 1 N N c z V x V 0 F s c X F m b z l z S G N W W n Z z U 1 N O U m l z W H N 0 N 2 d U a W Z P U T R u R 2 V O T X d 4 a l R q S F c 5 c 0 t Z b m x p U 3 J M R V d h e E x H M k Q w d X B 0 S 3 h m R 0 N 0 Z V d Q a H F q W H J X e D V B d W p J V k p 4 R V J F U k g 1 U X R l T 3 p F d E p D d l F k N F R Q b W E 5 Y m F m Q X Q 5 Z 1 F 4 a l N N V W F G e m h r W W I v Q j d u Q X h a V G o y c l V Y L 0 t D N E Y z T U 5 E b U V s a m h 0 O X F M S G R p V E M 0 Q V N k M n c z Y y t E a k R N a D V S U U k 5 Q U I v W n N P e F N z W U J O d 2 F K U 0 1 P d W R Y V T d v Z l p q c U N y Q j F H N E N H b z V z T X B Z b H V M R 2 Z 2 c k I 2 W G F V S D B 5 S m R r S X F U a U l p S W l M U z V h M G Z t c F F U O X A w e k N N U l B B a k 1 D U T J w T G 5 X M n V 0 T V d 3 R V h u V m R u d E x 1 Z F h L e X F U a U p p S W l J e U V r M X Z x Q W c y R E 1 2 Z X l U W T g 4 Q 2 N h U 0 h I V 0 h w W V F 4 Q 3 N 6 M E M 5 e G R S Z z d X N W p 6 T m F F b X l p e G l m a W J p O T h x M V J u d l 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U a 0 d Q N C 8 w U 2 1 l U m J l N k Z i V U F B Q U F B U 1 V W T 1 J L N U N Z S U k 9 I i w K C S J U a G V t Z S I g O i A i I i w K C S J U e X B l I i A 6 I C J m b G 9 3 I i w K C S J W Z X J z a W 9 u I i A 6 I C I x N C I K f Q o = " / > < / e x t o b j > < / e x t o b j s > < / s : c u s t o m D a t a > 
</file>

<file path=customXml/itemProps102.xml><?xml version="1.0" encoding="utf-8"?>
<ds:datastoreItem xmlns:ds="http://schemas.openxmlformats.org/officeDocument/2006/customXml" ds:itemID="s:customData">
  <ds:schemaRefs>
    <ds:schemaRef ds:uri="http://www.wps.cn/officeDocument/2013/wpsCustomData"/>
  </ds:schemaRefs>
</ds:datastoreItem>
</file>

<file path=customXml/itemProps103.xml><?xml version="1.0" encoding="utf-8"?>
<ds:datastoreItem xmlns:ds="http://schemas.openxmlformats.org/officeDocument/2006/customXml" ds:itemID="{5AA2F48A-D5FF-47F1-B6CA-4A74867EAAD5}">
  <ds:schemaRefs/>
</ds:datastoreItem>
</file>

<file path=docProps/app.xml><?xml version="1.0" encoding="utf-8"?>
<Properties xmlns="http://schemas.openxmlformats.org/officeDocument/2006/extended-properties" xmlns:vt="http://schemas.openxmlformats.org/officeDocument/2006/docPropsVTypes">
  <TotalTime>0</TotalTime>
  <Words>4903</Words>
  <Application>WPS 演示</Application>
  <PresentationFormat>宽屏</PresentationFormat>
  <Paragraphs>207</Paragraphs>
  <Slides>31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31</vt:i4>
      </vt:variant>
    </vt:vector>
  </HeadingPairs>
  <TitlesOfParts>
    <vt:vector size="39" baseType="lpstr">
      <vt:lpstr>Arial</vt:lpstr>
      <vt:lpstr>宋体</vt:lpstr>
      <vt:lpstr>Wingdings</vt:lpstr>
      <vt:lpstr>Wingdings</vt:lpstr>
      <vt:lpstr>微软雅黑</vt:lpstr>
      <vt:lpstr>Arial Unicode MS</vt:lpstr>
      <vt:lpstr>Calibri</vt:lpstr>
      <vt:lpstr>Office 主题​​</vt:lpstr>
      <vt:lpstr>RabbitMQ技术分享</vt:lpstr>
      <vt:lpstr>PowerPoint 演示文稿</vt:lpstr>
      <vt:lpstr>1.1、消息队列——消息队列模式</vt:lpstr>
      <vt:lpstr>PowerPoint 演示文稿</vt:lpstr>
      <vt:lpstr>1.2、消息队列——衡量标准</vt:lpstr>
      <vt:lpstr>2.1 RabbitMQ原理——基本概念</vt:lpstr>
      <vt:lpstr>2.1.1 AMQP协议基本概念</vt:lpstr>
      <vt:lpstr>2.1.1 AMQP协议基本概念</vt:lpstr>
      <vt:lpstr>2.2.1 RabbitMQ——环境搭建</vt:lpstr>
      <vt:lpstr>2.2.2 RabbitMQ——概览</vt:lpstr>
      <vt:lpstr>2.3 RabbitMQ原理——工作原理</vt:lpstr>
      <vt:lpstr>2.3.1 RabbitMQ原理——常用交换器(Direct)</vt:lpstr>
      <vt:lpstr>2.3.2 RabbitMQ原理——常用交换器(Fanout)</vt:lpstr>
      <vt:lpstr>PowerPoint 演示文稿</vt:lpstr>
      <vt:lpstr>2.3.3 RabbitMQ原理——常用交换器(Topic)</vt:lpstr>
      <vt:lpstr>2.3.4RabbitMQ原理——常用交换器(Headers)</vt:lpstr>
      <vt:lpstr>2.4 RabbitMQ原理——生产消费原理（集群模型）</vt:lpstr>
      <vt:lpstr>2.4.1 RabbitMQ原理——消费原理(消费队列)</vt:lpstr>
      <vt:lpstr>2.4.1 RabbitMQ原理——消费原理(生成队列)</vt:lpstr>
      <vt:lpstr>2.5.1 RabbitMQ原理——高级特性(过期时间)</vt:lpstr>
      <vt:lpstr>2.5.2 RabbitMQ原理——高级特性(消息确认)</vt:lpstr>
      <vt:lpstr>2.5.2 RabbitMQ原理——高级特性(消息确认)</vt:lpstr>
      <vt:lpstr>3.3.2 RabbitMQ原理——Confirm模式</vt:lpstr>
      <vt:lpstr>2.5.3 RabbitMQ原理——durable持久化</vt:lpstr>
      <vt:lpstr>2.5.3 RabbitMQ进阶——autoDelete</vt:lpstr>
      <vt:lpstr>3.3.1 RabbitMQ进阶——(持久化、自动删除)小结</vt:lpstr>
      <vt:lpstr>2.5.4 RabbitMQ原理——高级特性(死信队列)</vt:lpstr>
      <vt:lpstr>2.5.4 RabbitMQ原理——高级特性(死信队列)</vt:lpstr>
      <vt:lpstr>2.5.5 RabbitMQ原理——高级特性(延迟队列)</vt:lpstr>
      <vt:lpstr>2.5.5 RabbitMQ原理——高级特性(Virtual hosts)</vt:lpstr>
      <vt:lpstr>2.6 RabbitMQ原理——特性分析</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RabbitMQ技术分享</dc:title>
  <dc:creator/>
  <cp:lastModifiedBy>我走路带风</cp:lastModifiedBy>
  <cp:revision>192</cp:revision>
  <dcterms:created xsi:type="dcterms:W3CDTF">2019-06-19T02:08:00Z</dcterms:created>
  <dcterms:modified xsi:type="dcterms:W3CDTF">2023-09-27T06:11:07Z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ICV">
    <vt:lpwstr>8D2990461E6448D79C6981850F8869A3_11</vt:lpwstr>
  </property>
</Properties>
</file>