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97180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学习计划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457200"/>
            <a:ext cx="842645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电脑环境配置</a:t>
            </a:r>
            <a:endParaRPr lang="en-US" altLang="zh-CN" dirty="0" smtClean="0"/>
          </a:p>
          <a:p>
            <a:r>
              <a:rPr lang="en-US" altLang="zh-CN" dirty="0" smtClean="0"/>
              <a:t>Android studio </a:t>
            </a:r>
            <a:r>
              <a:rPr lang="zh-CN" altLang="en-US" dirty="0" smtClean="0"/>
              <a:t>能用虚拟机、真机运行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项目（建议用真机调试）</a:t>
            </a:r>
            <a:endParaRPr lang="en-US" altLang="zh-CN" dirty="0" smtClean="0"/>
          </a:p>
          <a:p>
            <a:r>
              <a:rPr lang="en-US" altLang="zh-CN" dirty="0" smtClean="0"/>
              <a:t>Android studio </a:t>
            </a:r>
            <a:r>
              <a:rPr lang="zh-CN" altLang="en-US" dirty="0" smtClean="0"/>
              <a:t>新建</a:t>
            </a:r>
            <a:r>
              <a:rPr lang="en-US" altLang="zh-CN" dirty="0" smtClean="0"/>
              <a:t>flutte </a:t>
            </a:r>
            <a:r>
              <a:rPr lang="zh-CN" altLang="en-US" dirty="0" smtClean="0"/>
              <a:t>项目 运行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Flutter demo</a:t>
            </a:r>
            <a:endParaRPr lang="zh-CN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9073" y="1600200"/>
            <a:ext cx="25458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熟悉基础</a:t>
            </a:r>
            <a:r>
              <a:rPr lang="en-US" altLang="zh-CN" dirty="0" smtClean="0"/>
              <a:t>Widget</a:t>
            </a:r>
            <a:r>
              <a:rPr lang="zh-CN" altLang="en-US" dirty="0" smtClean="0"/>
              <a:t>（</a:t>
            </a:r>
            <a:r>
              <a:rPr lang="en-US" altLang="zh-CN" dirty="0" smtClean="0"/>
              <a:t>flutter </a:t>
            </a:r>
            <a:r>
              <a:rPr lang="zh-CN" altLang="en-US" dirty="0" smtClean="0"/>
              <a:t>中文网）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Container</a:t>
            </a:r>
          </a:p>
          <a:p>
            <a:pPr lvl="1"/>
            <a:r>
              <a:rPr lang="en-US" altLang="zh-CN" dirty="0" smtClean="0"/>
              <a:t>Row</a:t>
            </a:r>
          </a:p>
          <a:p>
            <a:pPr lvl="1"/>
            <a:r>
              <a:rPr lang="en-US" altLang="zh-CN" dirty="0" smtClean="0"/>
              <a:t>Text</a:t>
            </a:r>
          </a:p>
          <a:p>
            <a:pPr lvl="1"/>
            <a:r>
              <a:rPr lang="en-US" altLang="zh-CN" dirty="0" smtClean="0"/>
              <a:t>Image</a:t>
            </a:r>
          </a:p>
          <a:p>
            <a:pPr lvl="1"/>
            <a:r>
              <a:rPr lang="en-US" altLang="zh-CN" dirty="0" smtClean="0"/>
              <a:t>Icon</a:t>
            </a:r>
          </a:p>
          <a:p>
            <a:pPr lvl="1"/>
            <a:r>
              <a:rPr lang="en-US" altLang="zh-CN" dirty="0" smtClean="0"/>
              <a:t>RaiseButton</a:t>
            </a:r>
          </a:p>
          <a:p>
            <a:pPr lvl="1"/>
            <a:r>
              <a:rPr lang="en-US" altLang="zh-CN" dirty="0" smtClean="0"/>
              <a:t>Scaffold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Flutter</a:t>
            </a:r>
            <a:r>
              <a:rPr lang="zh-CN" altLang="en-US" dirty="0" smtClean="0"/>
              <a:t>中发起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网络请求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发起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请求</a:t>
            </a:r>
          </a:p>
          <a:p>
            <a:pPr lvl="1"/>
            <a:r>
              <a:rPr lang="zh-CN" altLang="en-US" dirty="0" smtClean="0"/>
              <a:t>处理异步</a:t>
            </a:r>
          </a:p>
          <a:p>
            <a:pPr lvl="2"/>
            <a:r>
              <a:rPr lang="zh-CN" altLang="en-US" dirty="0" smtClean="0"/>
              <a:t>创建 </a:t>
            </a:r>
            <a:r>
              <a:rPr lang="en-US" altLang="zh-CN" dirty="0" smtClean="0"/>
              <a:t>client.</a:t>
            </a:r>
          </a:p>
          <a:p>
            <a:pPr lvl="2"/>
            <a:r>
              <a:rPr lang="zh-CN" altLang="en-US" dirty="0" smtClean="0"/>
              <a:t>构造 </a:t>
            </a:r>
            <a:r>
              <a:rPr lang="en-US" altLang="zh-CN" dirty="0" smtClean="0"/>
              <a:t>Uri.</a:t>
            </a:r>
          </a:p>
          <a:p>
            <a:pPr lvl="2"/>
            <a:r>
              <a:rPr lang="zh-CN" altLang="en-US" dirty="0" smtClean="0"/>
              <a:t>发起请求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等待请求，同时您也可以配置请求</a:t>
            </a:r>
            <a:r>
              <a:rPr lang="en-US" altLang="zh-CN" dirty="0" smtClean="0"/>
              <a:t>headers</a:t>
            </a:r>
            <a:r>
              <a:rPr lang="zh-CN" altLang="en-US" dirty="0" smtClean="0"/>
              <a:t>、 </a:t>
            </a:r>
            <a:r>
              <a:rPr lang="en-US" altLang="zh-CN" dirty="0" smtClean="0"/>
              <a:t>body</a:t>
            </a:r>
            <a:r>
              <a:rPr lang="zh-CN" altLang="en-US" dirty="0" smtClean="0"/>
              <a:t>。</a:t>
            </a:r>
          </a:p>
          <a:p>
            <a:pPr lvl="2"/>
            <a:r>
              <a:rPr lang="zh-CN" altLang="en-US" dirty="0" smtClean="0"/>
              <a:t>关闭请求</a:t>
            </a:r>
            <a:r>
              <a:rPr lang="en-US" altLang="zh-CN" dirty="0" smtClean="0"/>
              <a:t>, </a:t>
            </a:r>
            <a:r>
              <a:rPr lang="zh-CN" altLang="en-US" dirty="0" smtClean="0"/>
              <a:t>等待响应</a:t>
            </a:r>
            <a:r>
              <a:rPr lang="en-US" altLang="zh-CN" dirty="0" smtClean="0"/>
              <a:t>.</a:t>
            </a:r>
          </a:p>
          <a:p>
            <a:pPr lvl="2"/>
            <a:r>
              <a:rPr lang="zh-CN" altLang="en-US" dirty="0" smtClean="0"/>
              <a:t>解码响应的内容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Json</a:t>
            </a:r>
            <a:r>
              <a:rPr lang="zh-CN" altLang="en-US" dirty="0" smtClean="0"/>
              <a:t>数据解析到页面 展示列表</a:t>
            </a:r>
            <a:r>
              <a:rPr lang="en-US" altLang="zh-CN" dirty="0" smtClean="0"/>
              <a:t>…</a:t>
            </a:r>
          </a:p>
          <a:p>
            <a:endParaRPr lang="zh-CN" alt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day4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文件读写</a:t>
            </a:r>
            <a:endParaRPr lang="en-US" altLang="zh-CN" dirty="0" smtClean="0"/>
          </a:p>
          <a:p>
            <a:r>
              <a:rPr lang="zh-CN" altLang="en-US" dirty="0" smtClean="0"/>
              <a:t>数据存储到本地（用户登录信息等）</a:t>
            </a:r>
            <a:endParaRPr lang="en-US" altLang="zh-CN" dirty="0" smtClean="0"/>
          </a:p>
          <a:p>
            <a:r>
              <a:rPr lang="zh-CN" altLang="en-US" dirty="0" smtClean="0"/>
              <a:t>系统常用功能了解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调起拨号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读取手机通讯录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是否有原生分享可使用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存储图片到本地</a:t>
            </a:r>
            <a:endParaRPr lang="en-US" altLang="zh-CN" dirty="0" smtClean="0"/>
          </a:p>
          <a:p>
            <a:r>
              <a:rPr lang="zh-CN" altLang="en-US" dirty="0" smtClean="0"/>
              <a:t>调试技巧等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day5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了解打包发布流程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IOS </a:t>
            </a:r>
            <a:r>
              <a:rPr lang="zh-CN" altLang="en-US" dirty="0" smtClean="0"/>
              <a:t>过审上架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ANDORID </a:t>
            </a:r>
            <a:r>
              <a:rPr lang="zh-CN" altLang="en-US" dirty="0" smtClean="0"/>
              <a:t>上架</a:t>
            </a:r>
            <a:endParaRPr lang="en-US" altLang="zh-CN" dirty="0" smtClean="0"/>
          </a:p>
          <a:p>
            <a:r>
              <a:rPr lang="zh-CN" altLang="en-US" dirty="0" smtClean="0"/>
              <a:t>其他</a:t>
            </a:r>
            <a:endParaRPr lang="en-US" altLang="zh-CN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154</Words>
  <Application>Microsoft Office PowerPoint</Application>
  <PresentationFormat>全屏显示(4:3)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宋体</vt:lpstr>
      <vt:lpstr>Arial</vt:lpstr>
      <vt:lpstr>Calibri</vt:lpstr>
      <vt:lpstr>Office Theme</vt:lpstr>
      <vt:lpstr>学习计划</vt:lpstr>
      <vt:lpstr>day1</vt:lpstr>
      <vt:lpstr>Flutter demo</vt:lpstr>
      <vt:lpstr>day2</vt:lpstr>
      <vt:lpstr>day3</vt:lpstr>
      <vt:lpstr>day4</vt:lpstr>
      <vt:lpstr>day5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学习计划</dc:title>
  <dc:creator>雷燕庭</dc:creator>
  <cp:lastModifiedBy>leiyanting</cp:lastModifiedBy>
  <cp:revision>8</cp:revision>
  <dcterms:created xsi:type="dcterms:W3CDTF">2006-08-16T00:00:00Z</dcterms:created>
  <dcterms:modified xsi:type="dcterms:W3CDTF">2019-03-16T02:27:56Z</dcterms:modified>
</cp:coreProperties>
</file>