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90DB20-6CD6-4F6C-9090-56471049B45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64" autoAdjust="0"/>
  </p:normalViewPr>
  <p:slideViewPr>
    <p:cSldViewPr>
      <p:cViewPr varScale="1">
        <p:scale>
          <a:sx n="72" d="100"/>
          <a:sy n="72" d="100"/>
        </p:scale>
        <p:origin x="-176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03077-6DFD-449D-AD97-E556B020A20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B3E94-A969-484F-9979-FFFBDC960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4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3E94-A969-484F-9979-FFFBDC96040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8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Merge Thresholds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：自动合并小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到中和大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Retention Range (days)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：保留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的时间长度，超过时间则会清除，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代表关闭该功能。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 Start 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cube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开始的日期。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3E94-A969-484F-9979-FFFBDC96040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7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Mandatory Dimensions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：聚合时必须出现的维度字段。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Hierarchy Dimensions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：几个维度为层级关系，父级存在才能使子级有意义，比如国家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城市。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Joint Dimensions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：所指定的维度必须同时出现，或者同时不出现。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Rowkeys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：设计应该把基数大的字段放最前面，利于数据平均分布。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Aggregation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：维度聚合组，可定义多个自定义维度组，实现更灵活的语义从而减少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cuboid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数量。（多个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出现重复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cuboid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只计算一次）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3E94-A969-484F-9979-FFFBDC96040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8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3E94-A969-484F-9979-FFFBDC96040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76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自动进行</a:t>
            </a:r>
            <a:r>
              <a:rPr lang="en-US" altLang="zh-CN" dirty="0" smtClean="0"/>
              <a:t>refresh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定时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kylin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RESTful</a:t>
            </a:r>
            <a:r>
              <a:rPr lang="en-US" altLang="zh-CN" baseline="0" dirty="0" smtClean="0"/>
              <a:t> API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地址：</a:t>
            </a:r>
            <a:r>
              <a:rPr lang="en-US" altLang="zh-CN" baseline="0" dirty="0" smtClean="0"/>
              <a:t>http://</a:t>
            </a:r>
            <a:r>
              <a:rPr lang="en-US" altLang="zh-CN" baseline="0" dirty="0" smtClean="0"/>
              <a:t>kylin.apache.org/docs16/howto/howto_use_restapi.html</a:t>
            </a:r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使用</a:t>
            </a:r>
            <a:r>
              <a:rPr lang="en-US" altLang="zh-CN" baseline="0" dirty="0" err="1" smtClean="0"/>
              <a:t>kylin</a:t>
            </a:r>
            <a:r>
              <a:rPr lang="en-US" altLang="zh-CN" baseline="0" dirty="0" smtClean="0"/>
              <a:t> client tool</a:t>
            </a:r>
            <a:r>
              <a:rPr lang="zh-CN" altLang="en-US" baseline="0" dirty="0" smtClean="0"/>
              <a:t>写成脚本，配置到调度系统或者</a:t>
            </a:r>
            <a:r>
              <a:rPr lang="en-US" altLang="zh-CN" baseline="0" dirty="0" err="1" smtClean="0"/>
              <a:t>crontab</a:t>
            </a:r>
            <a:r>
              <a:rPr lang="zh-CN" altLang="en-US" baseline="0" smtClean="0"/>
              <a:t>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3E94-A969-484F-9979-FFFBDC96040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0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kylin.apache.org/docs16/howto/howto_optimize_build.html&#65288;cube" TargetMode="External"/><Relationship Id="rId2" Type="http://schemas.openxmlformats.org/officeDocument/2006/relationships/hyperlink" Target="http://kylin.apache.org/docs16/howto/howto_optimize_cubes.html&#65288;cub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ylin.qccr.com/kylin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Apache </a:t>
            </a:r>
            <a:r>
              <a:rPr lang="en-US" altLang="zh-CN" dirty="0" err="1" smtClean="0"/>
              <a:t>Kylin</a:t>
            </a:r>
            <a:r>
              <a:rPr lang="zh-CN" altLang="en-US" dirty="0" smtClean="0"/>
              <a:t>（麒麟）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快速入门培训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</a:t>
            </a:r>
            <a:r>
              <a:rPr lang="zh-CN" altLang="en-US" dirty="0" smtClean="0"/>
              <a:t>数据中心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</a:t>
            </a:r>
            <a:r>
              <a:rPr lang="zh-CN" altLang="en-US" dirty="0" smtClean="0"/>
              <a:t>主讲人：詹方勇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73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3" y="772716"/>
            <a:ext cx="8693150" cy="337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2233" y="332656"/>
            <a:ext cx="828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如果事实表是分区表，选择分区字段，并可以在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栏输入过滤条件筛选脏数据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908" y="4312880"/>
            <a:ext cx="5025475" cy="235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5013176"/>
            <a:ext cx="346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这样就创建好一个</a:t>
            </a:r>
            <a:r>
              <a:rPr lang="en-US" altLang="zh-CN" dirty="0" err="1" smtClean="0"/>
              <a:t>Tutorial_Model</a:t>
            </a:r>
            <a:endParaRPr lang="en-US" altLang="zh-CN" dirty="0" smtClean="0"/>
          </a:p>
          <a:p>
            <a:r>
              <a:rPr lang="zh-CN" altLang="en-US" dirty="0" smtClean="0"/>
              <a:t>数据模型了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67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CUBE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4" y="1844824"/>
            <a:ext cx="4130724" cy="403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3284" y="14127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新建</a:t>
            </a:r>
            <a:r>
              <a:rPr lang="en-US" altLang="zh-CN" b="1" dirty="0" smtClean="0"/>
              <a:t>cube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1261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28092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40466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名称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99789"/>
            <a:ext cx="396044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41490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添加正常维度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4518412"/>
            <a:ext cx="4464496" cy="199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44009" y="414567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添加推导维度，可选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27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39800"/>
            <a:ext cx="8496944" cy="544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4868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或者选择自动批量产生维度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45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1196752"/>
            <a:ext cx="5486043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4" y="188639"/>
            <a:ext cx="812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配置度量</a:t>
            </a:r>
            <a:endParaRPr lang="en-US" altLang="zh-CN" dirty="0" smtClean="0"/>
          </a:p>
          <a:p>
            <a:r>
              <a:rPr lang="zh-CN" altLang="en-US" dirty="0" smtClean="0"/>
              <a:t>支持的度量类型：</a:t>
            </a:r>
            <a:r>
              <a:rPr lang="en-US" altLang="zh-CN" dirty="0"/>
              <a:t>SUM, MAX, MIN, COUNT, COUNT_DISTINCT</a:t>
            </a:r>
            <a:r>
              <a:rPr lang="zh-CN" altLang="en-US" dirty="0"/>
              <a:t>和</a:t>
            </a:r>
            <a:r>
              <a:rPr lang="en-US" altLang="zh-CN" dirty="0" smtClean="0"/>
              <a:t>TOP_N</a:t>
            </a:r>
            <a:r>
              <a:rPr lang="zh-CN" altLang="en-US" dirty="0" smtClean="0"/>
              <a:t>，其中选择</a:t>
            </a:r>
            <a:endParaRPr lang="en-US" altLang="zh-CN" dirty="0" smtClean="0"/>
          </a:p>
          <a:p>
            <a:r>
              <a:rPr lang="en-US" altLang="zh-CN" dirty="0" smtClean="0"/>
              <a:t>COUNT_DISTINCT</a:t>
            </a:r>
            <a:r>
              <a:rPr lang="zh-CN" altLang="en-US" dirty="0"/>
              <a:t>和</a:t>
            </a:r>
            <a:r>
              <a:rPr lang="en-US" altLang="zh-CN" dirty="0" smtClean="0"/>
              <a:t>TOP_N</a:t>
            </a:r>
            <a:r>
              <a:rPr lang="zh-CN" altLang="en-US" dirty="0" smtClean="0"/>
              <a:t>时需要慎重考虑，因为它们对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大小影响非常大。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56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712"/>
            <a:ext cx="8534400" cy="53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76672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刷新频率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75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07" y="471193"/>
            <a:ext cx="8032750" cy="342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499" y="925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高级设置</a:t>
            </a:r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50" y="4077072"/>
            <a:ext cx="803275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86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88" y="620688"/>
            <a:ext cx="872490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88" y="3645024"/>
            <a:ext cx="872490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9588" y="18864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高级设置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1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Cube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7" y="2204864"/>
            <a:ext cx="865734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2007" y="1772816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页选择前面创建的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，选择</a:t>
            </a:r>
            <a:r>
              <a:rPr lang="en-US" altLang="zh-CN" dirty="0" smtClean="0"/>
              <a:t>Actions-&gt;Build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8" y="4765551"/>
            <a:ext cx="8657348" cy="20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008" y="4324454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构造时间范围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24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64096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76672"/>
            <a:ext cx="523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Monitor</a:t>
            </a:r>
            <a:r>
              <a:rPr lang="zh-CN" altLang="en-US" dirty="0"/>
              <a:t> </a:t>
            </a:r>
            <a:r>
              <a:rPr lang="en-US" altLang="zh-CN" dirty="0" smtClean="0"/>
              <a:t>tab</a:t>
            </a:r>
            <a:r>
              <a:rPr lang="zh-CN" altLang="en-US" dirty="0" smtClean="0"/>
              <a:t>，可以监控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构建作业运行进度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864096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3789040"/>
            <a:ext cx="631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运行结束之后，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会变成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，这样就完成了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26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r>
              <a:rPr lang="zh-CN" altLang="en-US" dirty="0" smtClean="0"/>
              <a:t>分布式引擎（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并发（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交互（</a:t>
            </a:r>
            <a:r>
              <a:rPr lang="en-US" altLang="zh-CN" dirty="0"/>
              <a:t>ANSI SQL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快速（亚秒级）</a:t>
            </a:r>
            <a:endParaRPr lang="en-US" altLang="zh-CN" dirty="0" smtClean="0"/>
          </a:p>
          <a:p>
            <a:r>
              <a:rPr lang="zh-CN" altLang="en-US" dirty="0" smtClean="0"/>
              <a:t>多维分析（可配置数据模型）</a:t>
            </a:r>
            <a:endParaRPr lang="en-US" altLang="zh-CN" dirty="0" smtClean="0"/>
          </a:p>
          <a:p>
            <a:r>
              <a:rPr lang="zh-CN" altLang="en-US" dirty="0" smtClean="0"/>
              <a:t>支持超大数据集（百亿行级数据）</a:t>
            </a:r>
            <a:endParaRPr lang="en-US" altLang="zh-CN" dirty="0" smtClean="0"/>
          </a:p>
          <a:p>
            <a:r>
              <a:rPr lang="zh-CN" altLang="en-US" dirty="0" smtClean="0"/>
              <a:t>等等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Kylin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26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，进入</a:t>
            </a:r>
            <a:r>
              <a:rPr lang="en-US" altLang="zh-CN" dirty="0" smtClean="0"/>
              <a:t>Insight tab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进行统计分析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28687"/>
            <a:ext cx="8640960" cy="369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113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权限控制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871296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2060848"/>
            <a:ext cx="619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Cube</a:t>
            </a:r>
            <a:r>
              <a:rPr lang="zh-CN" altLang="en-US" dirty="0" smtClean="0"/>
              <a:t>可以根据用户和角色组进行赋权，点击</a:t>
            </a:r>
            <a:r>
              <a:rPr lang="en-US" altLang="zh-CN" dirty="0" smtClean="0"/>
              <a:t>+Grant</a:t>
            </a:r>
            <a:r>
              <a:rPr lang="zh-CN" altLang="en-US" dirty="0" smtClean="0"/>
              <a:t>进行赋权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584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kylin.apache.org/docs16/howto/howto_optimize_cubes.html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设计优化）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kylin.apache.org/docs16/howto/howto_optimize_build.html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构建优化）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延伸阅读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02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252728"/>
          </a:xfrm>
        </p:spPr>
        <p:txBody>
          <a:bodyPr/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564904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	Q&amp;A</a:t>
            </a:r>
          </a:p>
          <a:p>
            <a:r>
              <a:rPr lang="zh-CN" altLang="en-US" sz="6000" dirty="0" smtClean="0"/>
              <a:t>谢谢观赏！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1535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772816"/>
            <a:ext cx="8108950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8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超人</a:t>
            </a:r>
            <a:r>
              <a:rPr lang="en-US" altLang="zh-CN" sz="2000" dirty="0" err="1" smtClean="0"/>
              <a:t>kylin</a:t>
            </a:r>
            <a:r>
              <a:rPr lang="zh-CN" altLang="en-US" sz="2000" dirty="0" smtClean="0"/>
              <a:t>地址：</a:t>
            </a: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kylin.qccr.com/kylin/login</a:t>
            </a:r>
            <a:r>
              <a:rPr lang="zh-CN" altLang="en-US" sz="2000" dirty="0" smtClean="0"/>
              <a:t>（与</a:t>
            </a:r>
            <a:r>
              <a:rPr lang="en-US" altLang="zh-CN" sz="2000" dirty="0" smtClean="0"/>
              <a:t>hue</a:t>
            </a:r>
            <a:r>
              <a:rPr lang="zh-CN" altLang="en-US" sz="2000" dirty="0" smtClean="0"/>
              <a:t>账号密码一致）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b="1" dirty="0" smtClean="0"/>
              <a:t>创建项目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创建第数据模型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780929"/>
            <a:ext cx="583264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81128"/>
            <a:ext cx="6480720" cy="111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3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60648"/>
            <a:ext cx="8229600" cy="528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加载</a:t>
            </a:r>
            <a:r>
              <a:rPr lang="en-US" altLang="zh-CN" sz="2000" dirty="0"/>
              <a:t>hive</a:t>
            </a:r>
            <a:r>
              <a:rPr lang="zh-CN" altLang="en-US" sz="2000" dirty="0"/>
              <a:t>表到</a:t>
            </a:r>
            <a:r>
              <a:rPr lang="en-US" altLang="zh-CN" sz="2000" dirty="0" err="1" smtClean="0"/>
              <a:t>kylin</a:t>
            </a:r>
            <a:r>
              <a:rPr lang="zh-CN" altLang="en-US" sz="2000" dirty="0" smtClean="0"/>
              <a:t>，点击顶栏上的</a:t>
            </a:r>
            <a:r>
              <a:rPr lang="en-US" altLang="zh-CN" sz="2000" dirty="0" smtClean="0"/>
              <a:t>Model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96" y="836712"/>
            <a:ext cx="5624513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96" y="692696"/>
            <a:ext cx="5624513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85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输入需要同步表的名字，以逗号做分隔</a:t>
            </a:r>
            <a:endParaRPr lang="en-US" altLang="zh-CN" sz="2000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或者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hive</a:t>
            </a:r>
            <a:r>
              <a:rPr lang="zh-CN" altLang="en-US" sz="2000" dirty="0" smtClean="0"/>
              <a:t>元数据树中选取</a:t>
            </a: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19"/>
            <a:ext cx="6111875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47981"/>
            <a:ext cx="4176464" cy="204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76" y="2247981"/>
            <a:ext cx="3854475" cy="348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34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 smtClean="0"/>
              <a:t>新建模型</a:t>
            </a:r>
            <a:endParaRPr lang="en-US" altLang="zh-CN" sz="2000" b="1" dirty="0" smtClean="0"/>
          </a:p>
          <a:p>
            <a:pPr marL="0" indent="0">
              <a:buNone/>
            </a:pP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0" y="996950"/>
            <a:ext cx="567055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7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9980"/>
            <a:ext cx="7848872" cy="252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784887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1886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输入模型名称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4284" y="32849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配置事实表和维表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40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842493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842493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3326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配置维度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635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配置度量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413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995</TotalTime>
  <Words>521</Words>
  <Application>Microsoft Office PowerPoint</Application>
  <PresentationFormat>全屏显示(4:3)</PresentationFormat>
  <Paragraphs>73</Paragraphs>
  <Slides>23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波形</vt:lpstr>
      <vt:lpstr>Apache Kylin（麒麟） 快速入门培训</vt:lpstr>
      <vt:lpstr>什么是Kylin</vt:lpstr>
      <vt:lpstr>架构图</vt:lpstr>
      <vt:lpstr>创建第数据模型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创建CUBE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构造Cube</vt:lpstr>
      <vt:lpstr>PowerPoint 演示文稿</vt:lpstr>
      <vt:lpstr>PowerPoint 演示文稿</vt:lpstr>
      <vt:lpstr>权限控制</vt:lpstr>
      <vt:lpstr>延伸阅读</vt:lpstr>
      <vt:lpstr>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Kylin（麒麟）</dc:title>
  <dc:creator>user</dc:creator>
  <cp:lastModifiedBy>user</cp:lastModifiedBy>
  <cp:revision>137</cp:revision>
  <dcterms:created xsi:type="dcterms:W3CDTF">2017-03-07T02:09:11Z</dcterms:created>
  <dcterms:modified xsi:type="dcterms:W3CDTF">2017-03-08T09:57:29Z</dcterms:modified>
</cp:coreProperties>
</file>