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6" r:id="rId3"/>
    <p:sldId id="270" r:id="rId4"/>
    <p:sldId id="258" r:id="rId5"/>
    <p:sldId id="273" r:id="rId6"/>
    <p:sldId id="274" r:id="rId7"/>
    <p:sldId id="259" r:id="rId8"/>
    <p:sldId id="260" r:id="rId9"/>
    <p:sldId id="261" r:id="rId10"/>
    <p:sldId id="262" r:id="rId11"/>
    <p:sldId id="263" r:id="rId12"/>
    <p:sldId id="264" r:id="rId13"/>
    <p:sldId id="265" r:id="rId14"/>
    <p:sldId id="266" r:id="rId15"/>
    <p:sldId id="267" r:id="rId16"/>
    <p:sldId id="268" r:id="rId17"/>
    <p:sldId id="269" r:id="rId18"/>
    <p:sldId id="271" r:id="rId19"/>
    <p:sldId id="272"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57990" autoAdjust="0"/>
  </p:normalViewPr>
  <p:slideViewPr>
    <p:cSldViewPr snapToGrid="0" snapToObjects="1">
      <p:cViewPr varScale="1">
        <p:scale>
          <a:sx n="78" d="100"/>
          <a:sy n="78" d="100"/>
        </p:scale>
        <p:origin x="2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G:\My%20Drive\thesis\dac2022\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G:\My%20Drive\thesis\dac2022\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53839368495435"/>
          <c:y val="8.3554670208056681E-2"/>
          <c:w val="0.74620959729490688"/>
          <c:h val="0.78266374571704433"/>
        </c:manualLayout>
      </c:layout>
      <c:lineChart>
        <c:grouping val="standard"/>
        <c:varyColors val="0"/>
        <c:ser>
          <c:idx val="0"/>
          <c:order val="0"/>
          <c:tx>
            <c:strRef>
              <c:f>Sheet1!$A$9</c:f>
              <c:strCache>
                <c:ptCount val="1"/>
                <c:pt idx="0">
                  <c:v>Difference</c:v>
                </c:pt>
              </c:strCache>
            </c:strRef>
          </c:tx>
          <c:spPr>
            <a:ln w="28575" cap="rnd">
              <a:solidFill>
                <a:schemeClr val="accent1"/>
              </a:solidFill>
              <a:round/>
            </a:ln>
            <a:effectLst/>
          </c:spPr>
          <c:marker>
            <c:symbol val="square"/>
            <c:size val="4"/>
            <c:spPr>
              <a:solidFill>
                <a:schemeClr val="accent1"/>
              </a:solidFill>
              <a:ln w="9525">
                <a:solidFill>
                  <a:schemeClr val="accent1"/>
                </a:solidFill>
              </a:ln>
              <a:effectLst/>
            </c:spPr>
          </c:marker>
          <c:cat>
            <c:numRef>
              <c:f>Sheet1!$B$8:$U$8</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Sheet1!$B$9:$U$9</c:f>
              <c:numCache>
                <c:formatCode>General</c:formatCode>
                <c:ptCount val="20"/>
                <c:pt idx="0">
                  <c:v>9.9770000000000002E-4</c:v>
                </c:pt>
                <c:pt idx="1">
                  <c:v>3.058E-3</c:v>
                </c:pt>
                <c:pt idx="2">
                  <c:v>1.2534099999999999E-2</c:v>
                </c:pt>
                <c:pt idx="3">
                  <c:v>4.0779999999999997E-2</c:v>
                </c:pt>
                <c:pt idx="4">
                  <c:v>4.8590000000000001E-2</c:v>
                </c:pt>
                <c:pt idx="5">
                  <c:v>5.5168000000000002E-2</c:v>
                </c:pt>
                <c:pt idx="6">
                  <c:v>6.9000000000000006E-2</c:v>
                </c:pt>
                <c:pt idx="7">
                  <c:v>7.5539999999999996E-2</c:v>
                </c:pt>
                <c:pt idx="8">
                  <c:v>7.9200900000000005E-2</c:v>
                </c:pt>
                <c:pt idx="9">
                  <c:v>8.1811400000000006E-2</c:v>
                </c:pt>
                <c:pt idx="10">
                  <c:v>8.3088700000000001E-2</c:v>
                </c:pt>
                <c:pt idx="11">
                  <c:v>9.5387503984701597E-2</c:v>
                </c:pt>
                <c:pt idx="12">
                  <c:v>0.11383920627427099</c:v>
                </c:pt>
                <c:pt idx="13">
                  <c:v>0.124286309394693</c:v>
                </c:pt>
                <c:pt idx="14">
                  <c:v>0.138293140087106</c:v>
                </c:pt>
                <c:pt idx="15">
                  <c:v>0.14830192339909401</c:v>
                </c:pt>
                <c:pt idx="16">
                  <c:v>0.15602102515202601</c:v>
                </c:pt>
                <c:pt idx="17">
                  <c:v>0.17556784288570701</c:v>
                </c:pt>
                <c:pt idx="18">
                  <c:v>0.18363645160289699</c:v>
                </c:pt>
                <c:pt idx="19">
                  <c:v>0.21</c:v>
                </c:pt>
              </c:numCache>
            </c:numRef>
          </c:val>
          <c:smooth val="0"/>
          <c:extLst>
            <c:ext xmlns:c16="http://schemas.microsoft.com/office/drawing/2014/chart" uri="{C3380CC4-5D6E-409C-BE32-E72D297353CC}">
              <c16:uniqueId val="{00000000-432F-4A5B-8AE7-2F0ABCF9B4F6}"/>
            </c:ext>
          </c:extLst>
        </c:ser>
        <c:dLbls>
          <c:showLegendKey val="0"/>
          <c:showVal val="0"/>
          <c:showCatName val="0"/>
          <c:showSerName val="0"/>
          <c:showPercent val="0"/>
          <c:showBubbleSize val="0"/>
        </c:dLbls>
        <c:marker val="1"/>
        <c:smooth val="0"/>
        <c:axId val="537353152"/>
        <c:axId val="537350240"/>
      </c:lineChart>
      <c:lineChart>
        <c:grouping val="standard"/>
        <c:varyColors val="0"/>
        <c:ser>
          <c:idx val="1"/>
          <c:order val="1"/>
          <c:tx>
            <c:strRef>
              <c:f>Sheet1!$A$10</c:f>
              <c:strCache>
                <c:ptCount val="1"/>
                <c:pt idx="0">
                  <c:v>Accuracy</c:v>
                </c:pt>
              </c:strCache>
            </c:strRef>
          </c:tx>
          <c:spPr>
            <a:ln w="28575" cap="rnd">
              <a:solidFill>
                <a:schemeClr val="accent6"/>
              </a:solidFill>
              <a:round/>
            </a:ln>
            <a:effectLst/>
          </c:spPr>
          <c:marker>
            <c:symbol val="circle"/>
            <c:size val="4"/>
            <c:spPr>
              <a:solidFill>
                <a:schemeClr val="accent6"/>
              </a:solidFill>
              <a:ln w="9525">
                <a:solidFill>
                  <a:schemeClr val="accent6"/>
                </a:solidFill>
              </a:ln>
              <a:effectLst/>
            </c:spPr>
          </c:marker>
          <c:cat>
            <c:numRef>
              <c:f>Sheet1!$B$8:$U$8</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Sheet1!$B$10:$U$10</c:f>
              <c:numCache>
                <c:formatCode>General</c:formatCode>
                <c:ptCount val="20"/>
                <c:pt idx="0">
                  <c:v>76.13</c:v>
                </c:pt>
                <c:pt idx="1">
                  <c:v>76.13</c:v>
                </c:pt>
                <c:pt idx="2">
                  <c:v>76.08</c:v>
                </c:pt>
                <c:pt idx="3">
                  <c:v>76.040000000000006</c:v>
                </c:pt>
                <c:pt idx="4">
                  <c:v>76.03</c:v>
                </c:pt>
                <c:pt idx="5">
                  <c:v>75.930000000000007</c:v>
                </c:pt>
                <c:pt idx="6">
                  <c:v>75.830000000000013</c:v>
                </c:pt>
                <c:pt idx="7">
                  <c:v>75.430000000000007</c:v>
                </c:pt>
                <c:pt idx="8">
                  <c:v>75.03</c:v>
                </c:pt>
                <c:pt idx="9">
                  <c:v>74.930000000000007</c:v>
                </c:pt>
                <c:pt idx="10">
                  <c:v>74.81</c:v>
                </c:pt>
                <c:pt idx="11">
                  <c:v>74.330000000000013</c:v>
                </c:pt>
                <c:pt idx="12">
                  <c:v>74.34</c:v>
                </c:pt>
                <c:pt idx="13">
                  <c:v>74.03</c:v>
                </c:pt>
                <c:pt idx="14">
                  <c:v>73.930000000000007</c:v>
                </c:pt>
                <c:pt idx="15">
                  <c:v>73.62</c:v>
                </c:pt>
                <c:pt idx="16">
                  <c:v>73.63000000000001</c:v>
                </c:pt>
                <c:pt idx="17">
                  <c:v>71.930000000000007</c:v>
                </c:pt>
                <c:pt idx="18">
                  <c:v>71.59</c:v>
                </c:pt>
                <c:pt idx="19">
                  <c:v>68.930000000000007</c:v>
                </c:pt>
              </c:numCache>
            </c:numRef>
          </c:val>
          <c:smooth val="0"/>
          <c:extLst>
            <c:ext xmlns:c16="http://schemas.microsoft.com/office/drawing/2014/chart" uri="{C3380CC4-5D6E-409C-BE32-E72D297353CC}">
              <c16:uniqueId val="{00000001-432F-4A5B-8AE7-2F0ABCF9B4F6}"/>
            </c:ext>
          </c:extLst>
        </c:ser>
        <c:dLbls>
          <c:showLegendKey val="0"/>
          <c:showVal val="0"/>
          <c:showCatName val="0"/>
          <c:showSerName val="0"/>
          <c:showPercent val="0"/>
          <c:showBubbleSize val="0"/>
        </c:dLbls>
        <c:marker val="1"/>
        <c:smooth val="0"/>
        <c:axId val="625009808"/>
        <c:axId val="526879392"/>
      </c:lineChart>
      <c:catAx>
        <c:axId val="537353152"/>
        <c:scaling>
          <c:orientation val="minMax"/>
        </c:scaling>
        <c:delete val="0"/>
        <c:axPos val="b"/>
        <c:numFmt formatCode="General" sourceLinked="0"/>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37350240"/>
        <c:crosses val="autoZero"/>
        <c:auto val="1"/>
        <c:lblAlgn val="ctr"/>
        <c:lblOffset val="0"/>
        <c:tickMarkSkip val="1"/>
        <c:noMultiLvlLbl val="0"/>
      </c:catAx>
      <c:valAx>
        <c:axId val="537350240"/>
        <c:scaling>
          <c:orientation val="minMax"/>
        </c:scaling>
        <c:delete val="0"/>
        <c:axPos val="l"/>
        <c:numFmt formatCode="General" sourceLinked="1"/>
        <c:majorTickMark val="out"/>
        <c:minorTickMark val="none"/>
        <c:tickLblPos val="nextTo"/>
        <c:spPr>
          <a:noFill/>
          <a:ln w="9525">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37353152"/>
        <c:crosses val="autoZero"/>
        <c:crossBetween val="between"/>
      </c:valAx>
      <c:valAx>
        <c:axId val="526879392"/>
        <c:scaling>
          <c:orientation val="minMax"/>
          <c:min val="68"/>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625009808"/>
        <c:crosses val="max"/>
        <c:crossBetween val="between"/>
      </c:valAx>
      <c:catAx>
        <c:axId val="625009808"/>
        <c:scaling>
          <c:orientation val="minMax"/>
        </c:scaling>
        <c:delete val="1"/>
        <c:axPos val="b"/>
        <c:numFmt formatCode="General" sourceLinked="1"/>
        <c:majorTickMark val="out"/>
        <c:minorTickMark val="none"/>
        <c:tickLblPos val="nextTo"/>
        <c:crossAx val="526879392"/>
        <c:crosses val="autoZero"/>
        <c:auto val="1"/>
        <c:lblAlgn val="ctr"/>
        <c:lblOffset val="100"/>
        <c:noMultiLvlLbl val="0"/>
      </c:catAx>
      <c:spPr>
        <a:noFill/>
        <a:ln w="12700">
          <a:solidFill>
            <a:schemeClr val="tx1"/>
          </a:solidFill>
        </a:ln>
        <a:effectLst/>
      </c:spPr>
    </c:plotArea>
    <c:legend>
      <c:legendPos val="b"/>
      <c:layout>
        <c:manualLayout>
          <c:xMode val="edge"/>
          <c:yMode val="edge"/>
          <c:x val="0.59718646374925199"/>
          <c:y val="8.2000002707193959E-2"/>
          <c:w val="0.2773405173538081"/>
          <c:h val="0.13759049541118121"/>
        </c:manualLayout>
      </c:layout>
      <c:overlay val="0"/>
      <c:spPr>
        <a:noFill/>
        <a:ln w="12700">
          <a:solidFill>
            <a:schemeClr val="tx1"/>
          </a:solidFill>
        </a:ln>
        <a:effectLst/>
      </c:spPr>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b="1">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6608537128069"/>
          <c:y val="7.2475826870030555E-2"/>
          <c:w val="0.74218553666717602"/>
          <c:h val="0.79376473519771529"/>
        </c:manualLayout>
      </c:layout>
      <c:lineChart>
        <c:grouping val="standard"/>
        <c:varyColors val="0"/>
        <c:ser>
          <c:idx val="0"/>
          <c:order val="0"/>
          <c:tx>
            <c:strRef>
              <c:f>Sheet1!$A$4</c:f>
              <c:strCache>
                <c:ptCount val="1"/>
                <c:pt idx="0">
                  <c:v>Difference</c:v>
                </c:pt>
              </c:strCache>
            </c:strRef>
          </c:tx>
          <c:spPr>
            <a:ln w="28575" cap="rnd">
              <a:solidFill>
                <a:schemeClr val="accent1"/>
              </a:solidFill>
              <a:round/>
            </a:ln>
            <a:effectLst/>
          </c:spPr>
          <c:marker>
            <c:symbol val="circle"/>
            <c:size val="4"/>
            <c:spPr>
              <a:solidFill>
                <a:schemeClr val="accent1"/>
              </a:solidFill>
              <a:ln w="9525">
                <a:solidFill>
                  <a:schemeClr val="accent1"/>
                </a:solidFill>
              </a:ln>
              <a:effectLst/>
            </c:spPr>
          </c:marker>
          <c:cat>
            <c:numRef>
              <c:f>Sheet1!$B$3:$U$3</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Sheet1!$B$4:$U$4</c:f>
              <c:numCache>
                <c:formatCode>General</c:formatCode>
                <c:ptCount val="20"/>
                <c:pt idx="0">
                  <c:v>9.9770000000000002E-4</c:v>
                </c:pt>
                <c:pt idx="1">
                  <c:v>2.0579999999999999E-3</c:v>
                </c:pt>
                <c:pt idx="2">
                  <c:v>5.3410000000000003E-3</c:v>
                </c:pt>
                <c:pt idx="3">
                  <c:v>2.078E-2</c:v>
                </c:pt>
                <c:pt idx="4">
                  <c:v>3.8589999999999999E-2</c:v>
                </c:pt>
                <c:pt idx="5">
                  <c:v>5.3168E-2</c:v>
                </c:pt>
                <c:pt idx="6">
                  <c:v>6.6000000000000003E-2</c:v>
                </c:pt>
                <c:pt idx="7">
                  <c:v>7.2539999999999993E-2</c:v>
                </c:pt>
                <c:pt idx="8">
                  <c:v>7.9200900000000005E-2</c:v>
                </c:pt>
                <c:pt idx="9">
                  <c:v>8.2811399999999993E-2</c:v>
                </c:pt>
                <c:pt idx="10">
                  <c:v>8.9010886999999997E-2</c:v>
                </c:pt>
                <c:pt idx="11">
                  <c:v>9.7000000000000003E-2</c:v>
                </c:pt>
                <c:pt idx="12">
                  <c:v>0.11383920627427099</c:v>
                </c:pt>
                <c:pt idx="13">
                  <c:v>0.124286309394693</c:v>
                </c:pt>
                <c:pt idx="14">
                  <c:v>0.138293140087106</c:v>
                </c:pt>
                <c:pt idx="15">
                  <c:v>0.14830192339909401</c:v>
                </c:pt>
                <c:pt idx="16">
                  <c:v>0.15602102515202601</c:v>
                </c:pt>
                <c:pt idx="17">
                  <c:v>0.17556784288570701</c:v>
                </c:pt>
                <c:pt idx="18">
                  <c:v>0.18363645160289699</c:v>
                </c:pt>
                <c:pt idx="19">
                  <c:v>0.19709023073066001</c:v>
                </c:pt>
              </c:numCache>
            </c:numRef>
          </c:val>
          <c:smooth val="0"/>
          <c:extLst>
            <c:ext xmlns:c16="http://schemas.microsoft.com/office/drawing/2014/chart" uri="{C3380CC4-5D6E-409C-BE32-E72D297353CC}">
              <c16:uniqueId val="{00000000-D364-42D5-80A7-C04BB90291D7}"/>
            </c:ext>
          </c:extLst>
        </c:ser>
        <c:dLbls>
          <c:showLegendKey val="0"/>
          <c:showVal val="0"/>
          <c:showCatName val="0"/>
          <c:showSerName val="0"/>
          <c:showPercent val="0"/>
          <c:showBubbleSize val="0"/>
        </c:dLbls>
        <c:marker val="1"/>
        <c:smooth val="0"/>
        <c:axId val="86081823"/>
        <c:axId val="86082655"/>
      </c:lineChart>
      <c:lineChart>
        <c:grouping val="standard"/>
        <c:varyColors val="0"/>
        <c:ser>
          <c:idx val="1"/>
          <c:order val="1"/>
          <c:tx>
            <c:strRef>
              <c:f>Sheet1!$A$5</c:f>
              <c:strCache>
                <c:ptCount val="1"/>
                <c:pt idx="0">
                  <c:v>Accuracy</c:v>
                </c:pt>
              </c:strCache>
            </c:strRef>
          </c:tx>
          <c:spPr>
            <a:ln w="28575" cap="rnd">
              <a:solidFill>
                <a:schemeClr val="accent6"/>
              </a:solidFill>
              <a:round/>
            </a:ln>
            <a:effectLst/>
          </c:spPr>
          <c:marker>
            <c:symbol val="circle"/>
            <c:size val="4"/>
            <c:spPr>
              <a:solidFill>
                <a:schemeClr val="accent6"/>
              </a:solidFill>
              <a:ln w="9525">
                <a:solidFill>
                  <a:schemeClr val="accent6"/>
                </a:solidFill>
              </a:ln>
              <a:effectLst/>
            </c:spPr>
          </c:marker>
          <c:cat>
            <c:numRef>
              <c:f>Sheet1!$B$3:$U$3</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Sheet1!$B$5:$U$5</c:f>
              <c:numCache>
                <c:formatCode>General</c:formatCode>
                <c:ptCount val="20"/>
                <c:pt idx="0">
                  <c:v>90.13</c:v>
                </c:pt>
                <c:pt idx="1">
                  <c:v>90.13</c:v>
                </c:pt>
                <c:pt idx="2">
                  <c:v>90.13</c:v>
                </c:pt>
                <c:pt idx="3">
                  <c:v>90.13</c:v>
                </c:pt>
                <c:pt idx="4">
                  <c:v>90.13</c:v>
                </c:pt>
                <c:pt idx="5">
                  <c:v>90.12</c:v>
                </c:pt>
                <c:pt idx="6">
                  <c:v>90.11</c:v>
                </c:pt>
                <c:pt idx="7">
                  <c:v>90.11</c:v>
                </c:pt>
                <c:pt idx="8">
                  <c:v>90.11</c:v>
                </c:pt>
                <c:pt idx="9">
                  <c:v>90.11</c:v>
                </c:pt>
                <c:pt idx="10">
                  <c:v>90</c:v>
                </c:pt>
                <c:pt idx="11">
                  <c:v>89.99</c:v>
                </c:pt>
                <c:pt idx="12">
                  <c:v>89.69</c:v>
                </c:pt>
                <c:pt idx="13">
                  <c:v>89.445999999999998</c:v>
                </c:pt>
                <c:pt idx="14">
                  <c:v>89.331999999999994</c:v>
                </c:pt>
                <c:pt idx="15">
                  <c:v>89.13</c:v>
                </c:pt>
                <c:pt idx="16">
                  <c:v>89.03</c:v>
                </c:pt>
                <c:pt idx="17">
                  <c:v>88.23</c:v>
                </c:pt>
                <c:pt idx="18">
                  <c:v>88.333299999999994</c:v>
                </c:pt>
                <c:pt idx="19">
                  <c:v>87.096999999999994</c:v>
                </c:pt>
              </c:numCache>
            </c:numRef>
          </c:val>
          <c:smooth val="0"/>
          <c:extLst>
            <c:ext xmlns:c16="http://schemas.microsoft.com/office/drawing/2014/chart" uri="{C3380CC4-5D6E-409C-BE32-E72D297353CC}">
              <c16:uniqueId val="{00000001-D364-42D5-80A7-C04BB90291D7}"/>
            </c:ext>
          </c:extLst>
        </c:ser>
        <c:dLbls>
          <c:showLegendKey val="0"/>
          <c:showVal val="0"/>
          <c:showCatName val="0"/>
          <c:showSerName val="0"/>
          <c:showPercent val="0"/>
          <c:showBubbleSize val="0"/>
        </c:dLbls>
        <c:marker val="1"/>
        <c:smooth val="0"/>
        <c:axId val="79271583"/>
        <c:axId val="79271167"/>
      </c:lineChart>
      <c:catAx>
        <c:axId val="86081823"/>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86082655"/>
        <c:crosses val="autoZero"/>
        <c:auto val="1"/>
        <c:lblAlgn val="ctr"/>
        <c:lblOffset val="0"/>
        <c:tickMarkSkip val="1"/>
        <c:noMultiLvlLbl val="0"/>
      </c:catAx>
      <c:valAx>
        <c:axId val="86082655"/>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86081823"/>
        <c:crosses val="autoZero"/>
        <c:crossBetween val="between"/>
      </c:valAx>
      <c:valAx>
        <c:axId val="79271167"/>
        <c:scaling>
          <c:orientation val="minMax"/>
          <c:min val="87"/>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9271583"/>
        <c:crosses val="max"/>
        <c:crossBetween val="between"/>
        <c:majorUnit val="1"/>
      </c:valAx>
      <c:catAx>
        <c:axId val="79271583"/>
        <c:scaling>
          <c:orientation val="minMax"/>
        </c:scaling>
        <c:delete val="1"/>
        <c:axPos val="b"/>
        <c:numFmt formatCode="General" sourceLinked="1"/>
        <c:majorTickMark val="out"/>
        <c:minorTickMark val="none"/>
        <c:tickLblPos val="nextTo"/>
        <c:crossAx val="79271167"/>
        <c:crosses val="autoZero"/>
        <c:auto val="1"/>
        <c:lblAlgn val="ctr"/>
        <c:lblOffset val="100"/>
        <c:noMultiLvlLbl val="0"/>
      </c:catAx>
      <c:spPr>
        <a:noFill/>
        <a:ln w="12700">
          <a:solidFill>
            <a:schemeClr val="tx1"/>
          </a:solidFill>
        </a:ln>
        <a:effectLst/>
      </c:spPr>
    </c:plotArea>
    <c:legend>
      <c:legendPos val="b"/>
      <c:layout>
        <c:manualLayout>
          <c:xMode val="edge"/>
          <c:yMode val="edge"/>
          <c:x val="0.15610022188908404"/>
          <c:y val="7.1283986940930577E-2"/>
          <c:w val="0.28763835585548836"/>
          <c:h val="0.14310022461102562"/>
        </c:manualLayout>
      </c:layout>
      <c:overlay val="0"/>
      <c:spPr>
        <a:noFill/>
        <a:ln w="12700">
          <a:solidFill>
            <a:schemeClr val="tx1"/>
          </a:solidFill>
        </a:ln>
        <a:effectLst/>
      </c:spPr>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b="1">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0.16459</cdr:x>
      <cdr:y>0.30441</cdr:y>
    </cdr:from>
    <cdr:to>
      <cdr:x>0.90401</cdr:x>
      <cdr:y>0.30441</cdr:y>
    </cdr:to>
    <cdr:cxnSp macro="">
      <cdr:nvCxnSpPr>
        <cdr:cNvPr id="3" name="直接连接符 2">
          <a:extLst xmlns:a="http://schemas.openxmlformats.org/drawingml/2006/main">
            <a:ext uri="{FF2B5EF4-FFF2-40B4-BE49-F238E27FC236}">
              <a16:creationId xmlns:a16="http://schemas.microsoft.com/office/drawing/2014/main" id="{1A8C5267-0412-4B67-A49A-006BFD814F73}"/>
            </a:ext>
          </a:extLst>
        </cdr:cNvPr>
        <cdr:cNvCxnSpPr/>
      </cdr:nvCxnSpPr>
      <cdr:spPr>
        <a:xfrm xmlns:a="http://schemas.openxmlformats.org/drawingml/2006/main">
          <a:off x="555277" y="698665"/>
          <a:ext cx="2494657" cy="0"/>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0.44319</cdr:x>
      <cdr:y>0.08214</cdr:y>
    </cdr:from>
    <cdr:to>
      <cdr:x>0.44319</cdr:x>
      <cdr:y>0.86472</cdr:y>
    </cdr:to>
    <cdr:cxnSp macro="">
      <cdr:nvCxnSpPr>
        <cdr:cNvPr id="5" name="直接连接符 4">
          <a:extLst xmlns:a="http://schemas.openxmlformats.org/drawingml/2006/main">
            <a:ext uri="{FF2B5EF4-FFF2-40B4-BE49-F238E27FC236}">
              <a16:creationId xmlns:a16="http://schemas.microsoft.com/office/drawing/2014/main" id="{6706A215-065F-4BAD-A1A2-7E59F55F9DF1}"/>
            </a:ext>
          </a:extLst>
        </cdr:cNvPr>
        <cdr:cNvCxnSpPr/>
      </cdr:nvCxnSpPr>
      <cdr:spPr>
        <a:xfrm xmlns:a="http://schemas.openxmlformats.org/drawingml/2006/main" flipV="1">
          <a:off x="1495235" y="188517"/>
          <a:ext cx="0" cy="1796134"/>
        </a:xfrm>
        <a:prstGeom xmlns:a="http://schemas.openxmlformats.org/drawingml/2006/main" prst="line">
          <a:avLst/>
        </a:prstGeom>
        <a:ln xmlns:a="http://schemas.openxmlformats.org/drawingml/2006/main" w="158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0.36625</cdr:x>
      <cdr:y>0.62046</cdr:y>
    </cdr:from>
    <cdr:to>
      <cdr:x>0.44046</cdr:x>
      <cdr:y>0.62046</cdr:y>
    </cdr:to>
    <cdr:cxnSp macro="">
      <cdr:nvCxnSpPr>
        <cdr:cNvPr id="7" name="直接箭头连接符 6">
          <a:extLst xmlns:a="http://schemas.openxmlformats.org/drawingml/2006/main">
            <a:ext uri="{FF2B5EF4-FFF2-40B4-BE49-F238E27FC236}">
              <a16:creationId xmlns:a16="http://schemas.microsoft.com/office/drawing/2014/main" id="{51E4684F-DFC2-495B-8C6E-1C65C84E806E}"/>
            </a:ext>
          </a:extLst>
        </cdr:cNvPr>
        <cdr:cNvCxnSpPr/>
      </cdr:nvCxnSpPr>
      <cdr:spPr>
        <a:xfrm xmlns:a="http://schemas.openxmlformats.org/drawingml/2006/main" flipH="1">
          <a:off x="1235635" y="1424045"/>
          <a:ext cx="250368" cy="0"/>
        </a:xfrm>
        <a:prstGeom xmlns:a="http://schemas.openxmlformats.org/drawingml/2006/main" prst="straightConnector1">
          <a:avLst/>
        </a:prstGeom>
        <a:ln xmlns:a="http://schemas.openxmlformats.org/drawingml/2006/main" w="158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0.62394</cdr:x>
      <cdr:y>0.08085</cdr:y>
    </cdr:from>
    <cdr:to>
      <cdr:x>0.62556</cdr:x>
      <cdr:y>0.86804</cdr:y>
    </cdr:to>
    <cdr:cxnSp macro="">
      <cdr:nvCxnSpPr>
        <cdr:cNvPr id="8" name="直接连接符 7">
          <a:extLst xmlns:a="http://schemas.openxmlformats.org/drawingml/2006/main">
            <a:ext uri="{FF2B5EF4-FFF2-40B4-BE49-F238E27FC236}">
              <a16:creationId xmlns:a16="http://schemas.microsoft.com/office/drawing/2014/main" id="{CF6BC48E-0266-4A53-B84A-8F49452936BC}"/>
            </a:ext>
          </a:extLst>
        </cdr:cNvPr>
        <cdr:cNvCxnSpPr/>
      </cdr:nvCxnSpPr>
      <cdr:spPr>
        <a:xfrm xmlns:a="http://schemas.openxmlformats.org/drawingml/2006/main">
          <a:off x="2094323" y="179212"/>
          <a:ext cx="5437" cy="1744962"/>
        </a:xfrm>
        <a:prstGeom xmlns:a="http://schemas.openxmlformats.org/drawingml/2006/main" prst="line">
          <a:avLst/>
        </a:prstGeom>
        <a:ln xmlns:a="http://schemas.openxmlformats.org/drawingml/2006/main" w="158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0.62081</cdr:x>
      <cdr:y>0.37308</cdr:y>
    </cdr:from>
    <cdr:to>
      <cdr:x>0.69994</cdr:x>
      <cdr:y>0.37308</cdr:y>
    </cdr:to>
    <cdr:cxnSp macro="">
      <cdr:nvCxnSpPr>
        <cdr:cNvPr id="13" name="直接箭头连接符 12">
          <a:extLst xmlns:a="http://schemas.openxmlformats.org/drawingml/2006/main">
            <a:ext uri="{FF2B5EF4-FFF2-40B4-BE49-F238E27FC236}">
              <a16:creationId xmlns:a16="http://schemas.microsoft.com/office/drawing/2014/main" id="{384F2559-A12B-4EA4-9E96-0D523853D257}"/>
            </a:ext>
          </a:extLst>
        </cdr:cNvPr>
        <cdr:cNvCxnSpPr/>
      </cdr:nvCxnSpPr>
      <cdr:spPr>
        <a:xfrm xmlns:a="http://schemas.openxmlformats.org/drawingml/2006/main">
          <a:off x="2092375" y="856417"/>
          <a:ext cx="266698" cy="0"/>
        </a:xfrm>
        <a:prstGeom xmlns:a="http://schemas.openxmlformats.org/drawingml/2006/main" prst="straightConnector1">
          <a:avLst/>
        </a:prstGeom>
        <a:ln xmlns:a="http://schemas.openxmlformats.org/drawingml/2006/main" w="15875">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0.55136</cdr:x>
      <cdr:y>0.46555</cdr:y>
    </cdr:from>
    <cdr:to>
      <cdr:x>0.62404</cdr:x>
      <cdr:y>0.46555</cdr:y>
    </cdr:to>
    <cdr:cxnSp macro="">
      <cdr:nvCxnSpPr>
        <cdr:cNvPr id="15" name="直接箭头连接符 14">
          <a:extLst xmlns:a="http://schemas.openxmlformats.org/drawingml/2006/main">
            <a:ext uri="{FF2B5EF4-FFF2-40B4-BE49-F238E27FC236}">
              <a16:creationId xmlns:a16="http://schemas.microsoft.com/office/drawing/2014/main" id="{140FDB13-795C-4DB2-87F9-11572B2DCD12}"/>
            </a:ext>
          </a:extLst>
        </cdr:cNvPr>
        <cdr:cNvCxnSpPr/>
      </cdr:nvCxnSpPr>
      <cdr:spPr>
        <a:xfrm xmlns:a="http://schemas.openxmlformats.org/drawingml/2006/main" flipH="1">
          <a:off x="1858302" y="1068681"/>
          <a:ext cx="244960" cy="0"/>
        </a:xfrm>
        <a:prstGeom xmlns:a="http://schemas.openxmlformats.org/drawingml/2006/main" prst="straightConnector1">
          <a:avLst/>
        </a:prstGeom>
        <a:ln xmlns:a="http://schemas.openxmlformats.org/drawingml/2006/main" w="158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0.12525</cdr:x>
      <cdr:y>0.40921</cdr:y>
    </cdr:from>
    <cdr:to>
      <cdr:x>0.85913</cdr:x>
      <cdr:y>0.40921</cdr:y>
    </cdr:to>
    <cdr:cxnSp macro="">
      <cdr:nvCxnSpPr>
        <cdr:cNvPr id="10" name="Straight Connector 9">
          <a:extLst xmlns:a="http://schemas.openxmlformats.org/drawingml/2006/main">
            <a:ext uri="{FF2B5EF4-FFF2-40B4-BE49-F238E27FC236}">
              <a16:creationId xmlns:a16="http://schemas.microsoft.com/office/drawing/2014/main" id="{0396429E-23AA-4E92-8719-306F61E70F2A}"/>
            </a:ext>
          </a:extLst>
        </cdr:cNvPr>
        <cdr:cNvCxnSpPr/>
      </cdr:nvCxnSpPr>
      <cdr:spPr>
        <a:xfrm xmlns:a="http://schemas.openxmlformats.org/drawingml/2006/main">
          <a:off x="420413" y="907088"/>
          <a:ext cx="2463362" cy="0"/>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59005-08CA-42A1-87BA-C69A88A20DD8}" type="datetimeFigureOut">
              <a:rPr lang="en-US" smtClean="0"/>
              <a:t>7/12/22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9C95CA-890E-477C-A559-5331C79F19C6}" type="slidenum">
              <a:rPr lang="en-US" smtClean="0"/>
              <a:t>‹#›</a:t>
            </a:fld>
            <a:endParaRPr lang="en-US"/>
          </a:p>
        </p:txBody>
      </p:sp>
    </p:spTree>
    <p:extLst>
      <p:ext uri="{BB962C8B-B14F-4D97-AF65-F5344CB8AC3E}">
        <p14:creationId xmlns:p14="http://schemas.microsoft.com/office/powerpoint/2010/main" val="303741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Lei Zhao from the University of Pittsburgh. Thank you very much for attending my presentation. Today I will be our most recent work to design a secure ReRAM based accelerator that can protect the embedded neural networks.</a:t>
            </a:r>
          </a:p>
        </p:txBody>
      </p:sp>
      <p:sp>
        <p:nvSpPr>
          <p:cNvPr id="4" name="Slide Number Placeholder 3"/>
          <p:cNvSpPr>
            <a:spLocks noGrp="1"/>
          </p:cNvSpPr>
          <p:nvPr>
            <p:ph type="sldNum" sz="quarter" idx="5"/>
          </p:nvPr>
        </p:nvSpPr>
        <p:spPr/>
        <p:txBody>
          <a:bodyPr/>
          <a:lstStyle/>
          <a:p>
            <a:fld id="{5D9C95CA-890E-477C-A559-5331C79F19C6}" type="slidenum">
              <a:rPr lang="en-US" smtClean="0"/>
              <a:t>2</a:t>
            </a:fld>
            <a:endParaRPr lang="en-US"/>
          </a:p>
        </p:txBody>
      </p:sp>
    </p:spTree>
    <p:extLst>
      <p:ext uri="{BB962C8B-B14F-4D97-AF65-F5344CB8AC3E}">
        <p14:creationId xmlns:p14="http://schemas.microsoft.com/office/powerpoint/2010/main" val="88707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effectiveness of our protection scheme and the performance and energy gains,</a:t>
            </a:r>
          </a:p>
          <a:p>
            <a:r>
              <a:rPr lang="en-US" dirty="0"/>
              <a:t>We test on four datasets with various DNN structures.</a:t>
            </a:r>
          </a:p>
          <a:p>
            <a:r>
              <a:rPr lang="en-US" dirty="0"/>
              <a:t>We use </a:t>
            </a:r>
            <a:r>
              <a:rPr lang="en-US" dirty="0" err="1"/>
              <a:t>pytorch</a:t>
            </a:r>
            <a:r>
              <a:rPr lang="en-US" dirty="0"/>
              <a:t> for DNN training and fine-tuning.</a:t>
            </a:r>
          </a:p>
          <a:p>
            <a:r>
              <a:rPr lang="en-US" dirty="0"/>
              <a:t>We use the </a:t>
            </a:r>
            <a:r>
              <a:rPr lang="en-US" dirty="0" err="1"/>
              <a:t>PuLP</a:t>
            </a:r>
            <a:r>
              <a:rPr lang="en-US" dirty="0"/>
              <a:t> library to solve the mixed-integer linear programming problem.</a:t>
            </a:r>
          </a:p>
          <a:p>
            <a:r>
              <a:rPr lang="en-US" dirty="0"/>
              <a:t>We compare our design with ISAAC as the baseline.</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14</a:t>
            </a:fld>
            <a:endParaRPr lang="en-US"/>
          </a:p>
        </p:txBody>
      </p:sp>
    </p:spTree>
    <p:extLst>
      <p:ext uri="{BB962C8B-B14F-4D97-AF65-F5344CB8AC3E}">
        <p14:creationId xmlns:p14="http://schemas.microsoft.com/office/powerpoint/2010/main" val="426647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effectiveness of our protection method.</a:t>
            </a:r>
          </a:p>
          <a:p>
            <a:endParaRPr lang="en-US" dirty="0"/>
          </a:p>
          <a:p>
            <a:r>
              <a:rPr lang="en-US" dirty="0"/>
              <a:t>The first column lists all our tested benchmarks.</a:t>
            </a:r>
          </a:p>
          <a:p>
            <a:r>
              <a:rPr lang="en-US" dirty="0"/>
              <a:t>The second column shows the baseline accuracies.</a:t>
            </a:r>
          </a:p>
          <a:p>
            <a:r>
              <a:rPr lang="en-US" dirty="0"/>
              <a:t>The third column shows the inference accuracy on our target device. The target devices uses the same GSL and SC conversion offset as in training. So the accuracy is almost the same with the baseline.</a:t>
            </a:r>
          </a:p>
          <a:p>
            <a:r>
              <a:rPr lang="en-US" dirty="0"/>
              <a:t>Because the GSLs and SC conversion offset are kept secrete, the fourth column shows the inference accuracy on pirate devices by using some random GSLs and SC conversion offset. There is a severe accuracy degradation.</a:t>
            </a:r>
          </a:p>
          <a:p>
            <a:r>
              <a:rPr lang="en-US" dirty="0"/>
              <a:t>We also show how our proposed SC conversion method protects the inputs in particular. We assume the correct GSLs are used, so the correct weights are known, but the inputs are used directly in binary format without converting them into stochastic computing bit streams. As shown in the last column, the accuracy is still significantly lower than the baseline.</a:t>
            </a:r>
          </a:p>
        </p:txBody>
      </p:sp>
      <p:sp>
        <p:nvSpPr>
          <p:cNvPr id="4" name="Slide Number Placeholder 3"/>
          <p:cNvSpPr>
            <a:spLocks noGrp="1"/>
          </p:cNvSpPr>
          <p:nvPr>
            <p:ph type="sldNum" sz="quarter" idx="5"/>
          </p:nvPr>
        </p:nvSpPr>
        <p:spPr/>
        <p:txBody>
          <a:bodyPr/>
          <a:lstStyle/>
          <a:p>
            <a:fld id="{5D9C95CA-890E-477C-A559-5331C79F19C6}" type="slidenum">
              <a:rPr lang="en-US" smtClean="0"/>
              <a:t>15</a:t>
            </a:fld>
            <a:endParaRPr lang="en-US"/>
          </a:p>
        </p:txBody>
      </p:sp>
    </p:spTree>
    <p:extLst>
      <p:ext uri="{BB962C8B-B14F-4D97-AF65-F5344CB8AC3E}">
        <p14:creationId xmlns:p14="http://schemas.microsoft.com/office/powerpoint/2010/main" val="202445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achieve better performance over the ISAAC baseline, because our new design only activates half of the cells in the crossbar at the same time, the computing speed is higher than ISAAC, which need to activate the entire crossbar. On average there is a 1.14X speedup.</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16</a:t>
            </a:fld>
            <a:endParaRPr lang="en-US"/>
          </a:p>
        </p:txBody>
      </p:sp>
    </p:spTree>
    <p:extLst>
      <p:ext uri="{BB962C8B-B14F-4D97-AF65-F5344CB8AC3E}">
        <p14:creationId xmlns:p14="http://schemas.microsoft.com/office/powerpoint/2010/main" val="1305791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energy saving of our design comes from two aspects.</a:t>
            </a:r>
          </a:p>
          <a:p>
            <a:r>
              <a:rPr lang="en-US" dirty="0"/>
              <a:t>The first one is still from less activated cells for each computation.</a:t>
            </a:r>
          </a:p>
          <a:p>
            <a:r>
              <a:rPr lang="en-US" dirty="0"/>
              <a:t>For the  second aspect, the transistors can isolate the activated cells from the </a:t>
            </a:r>
            <a:r>
              <a:rPr lang="en-US" dirty="0" err="1"/>
              <a:t>unactivated</a:t>
            </a:r>
            <a:r>
              <a:rPr lang="en-US" dirty="0"/>
              <a:t> cells thanks to the 1T4R structure, so less energy waste caused by sneak current.</a:t>
            </a:r>
          </a:p>
          <a:p>
            <a:r>
              <a:rPr lang="en-US" dirty="0"/>
              <a:t>Therefore, there is a 9% energy saving compared to ISAAC.</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17</a:t>
            </a:fld>
            <a:endParaRPr lang="en-US"/>
          </a:p>
        </p:txBody>
      </p:sp>
    </p:spTree>
    <p:extLst>
      <p:ext uri="{BB962C8B-B14F-4D97-AF65-F5344CB8AC3E}">
        <p14:creationId xmlns:p14="http://schemas.microsoft.com/office/powerpoint/2010/main" val="26243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conclusion, this paper tries to solve the new security issues caused by ReRAM’s non-</a:t>
            </a:r>
            <a:r>
              <a:rPr lang="en-US" dirty="0" err="1"/>
              <a:t>volatitily</a:t>
            </a:r>
            <a:r>
              <a:rPr lang="en-US" dirty="0"/>
              <a:t> and crossbar structure.</a:t>
            </a:r>
          </a:p>
          <a:p>
            <a:endParaRPr lang="en-US" dirty="0"/>
          </a:p>
          <a:p>
            <a:r>
              <a:rPr lang="en-US" dirty="0"/>
              <a:t>Our proposed design has 3 main parts. First we use shuffled bit stream segments to protect weights.</a:t>
            </a:r>
          </a:p>
          <a:p>
            <a:r>
              <a:rPr lang="en-US" dirty="0"/>
              <a:t>Second, we share bits among multiple bit streams to reduce storage overhead.</a:t>
            </a:r>
          </a:p>
          <a:p>
            <a:r>
              <a:rPr lang="en-US" dirty="0"/>
              <a:t>Last, we proposed a new SC conversion method to protect the inputs to the neural networks.</a:t>
            </a:r>
          </a:p>
          <a:p>
            <a:endParaRPr lang="en-US" dirty="0"/>
          </a:p>
          <a:p>
            <a:r>
              <a:rPr lang="en-US" dirty="0"/>
              <a:t>Our results shows that both weights and inputs can be effectively protected.</a:t>
            </a:r>
          </a:p>
          <a:p>
            <a:r>
              <a:rPr lang="en-US" dirty="0"/>
              <a:t>To the best of our knowledge, this is the first DNN protection scheme for ReRAM PIM accelerators.</a:t>
            </a:r>
          </a:p>
          <a:p>
            <a:r>
              <a:rPr lang="en-US" dirty="0"/>
              <a:t>We can also achieve performance and energy improvements.</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18</a:t>
            </a:fld>
            <a:endParaRPr lang="en-US"/>
          </a:p>
        </p:txBody>
      </p:sp>
    </p:spTree>
    <p:extLst>
      <p:ext uri="{BB962C8B-B14F-4D97-AF65-F5344CB8AC3E}">
        <p14:creationId xmlns:p14="http://schemas.microsoft.com/office/powerpoint/2010/main" val="186782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ReRAM has already been widely explored for neural network accelerators. Because ReRAM is a resistive device, when it is organized as a crossbar structure, it is a perfect fit tor multiply-accumulate operations, which are the major type of operations in deep neural networks. The benefit mainly comes from two aspects, firstly, the crossbar structure provides much higher parallelism compared to conventional ALU based implementations; secondly,, ReRAM’s </a:t>
            </a:r>
            <a:r>
              <a:rPr lang="en-US"/>
              <a:t>crossbar structure </a:t>
            </a:r>
            <a:r>
              <a:rPr lang="en-US" dirty="0"/>
              <a:t>can perform computation inside the memory, therefore it could avoid massive data movements back and force between the computation unit and the memory.</a:t>
            </a:r>
          </a:p>
          <a:p>
            <a:endParaRPr lang="en-US" dirty="0"/>
          </a:p>
          <a:p>
            <a:r>
              <a:rPr lang="en-US" dirty="0"/>
              <a:t>However, this structure also brings new security issues, and these issues have not been fully examined.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the crossbar structure can only compute on cleartext data, I will show this later with more details, so the neural network weights programmed inside the ReRAM cells cannot be protected with conventional encryption based methods.</a:t>
            </a:r>
          </a:p>
          <a:p>
            <a:r>
              <a:rPr lang="en-US" dirty="0"/>
              <a:t>Secondly, ReRAM is a non-volatile device, this means all the data will be retained inside the if the power if suddenly cut off, so the cleartext neural networks weights will be directly exposed to the adversaries.</a:t>
            </a:r>
          </a:p>
          <a:p>
            <a:endParaRPr lang="en-US" dirty="0"/>
          </a:p>
          <a:p>
            <a:r>
              <a:rPr lang="en-US" dirty="0"/>
              <a:t>Therefore, we need new DNN protection solutions for ReRAM </a:t>
            </a:r>
            <a:r>
              <a:rPr lang="en-US" dirty="0" err="1"/>
              <a:t>corssbar</a:t>
            </a:r>
            <a:r>
              <a:rPr lang="en-US" dirty="0"/>
              <a:t> based PIM accelerators.</a:t>
            </a:r>
          </a:p>
        </p:txBody>
      </p:sp>
      <p:sp>
        <p:nvSpPr>
          <p:cNvPr id="4" name="Slide Number Placeholder 3"/>
          <p:cNvSpPr>
            <a:spLocks noGrp="1"/>
          </p:cNvSpPr>
          <p:nvPr>
            <p:ph type="sldNum" sz="quarter" idx="5"/>
          </p:nvPr>
        </p:nvSpPr>
        <p:spPr/>
        <p:txBody>
          <a:bodyPr/>
          <a:lstStyle/>
          <a:p>
            <a:fld id="{5D9C95CA-890E-477C-A559-5331C79F19C6}" type="slidenum">
              <a:rPr lang="en-US" smtClean="0"/>
              <a:t>3</a:t>
            </a:fld>
            <a:endParaRPr lang="en-US"/>
          </a:p>
        </p:txBody>
      </p:sp>
    </p:spTree>
    <p:extLst>
      <p:ext uri="{BB962C8B-B14F-4D97-AF65-F5344CB8AC3E}">
        <p14:creationId xmlns:p14="http://schemas.microsoft.com/office/powerpoint/2010/main" val="430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design, I will first give some background on ReRAM basics.</a:t>
            </a:r>
          </a:p>
          <a:p>
            <a:endParaRPr lang="en-US" dirty="0"/>
          </a:p>
          <a:p>
            <a:r>
              <a:rPr lang="en-US" dirty="0"/>
              <a:t>A ReRAM cell is a resistance device consisting of 3 layers.</a:t>
            </a:r>
          </a:p>
          <a:p>
            <a:r>
              <a:rPr lang="en-US" dirty="0"/>
              <a:t>When an appropriate voltage is applied across the top and bottom electrodes, a tunnel of oxygen vacancy filament will be constructed, so that the cell has a </a:t>
            </a:r>
            <a:r>
              <a:rPr lang="en-US" altLang="zh-CN" dirty="0"/>
              <a:t>better conductivity</a:t>
            </a:r>
            <a:r>
              <a:rPr lang="en-US" dirty="0"/>
              <a:t>.</a:t>
            </a:r>
          </a:p>
          <a:p>
            <a:r>
              <a:rPr lang="en-US" dirty="0"/>
              <a:t>An opposite voltage will destruct the filament to decrease the cell’s conductivity.</a:t>
            </a:r>
          </a:p>
          <a:p>
            <a:r>
              <a:rPr lang="en-US" dirty="0"/>
              <a:t>Therefore, we can store one or multiple bits according to the resistance of the cell.</a:t>
            </a:r>
          </a:p>
          <a:p>
            <a:r>
              <a:rPr lang="en-US" dirty="0"/>
              <a:t>For example, we can use the low resistance state to store 0 and use the high resistance state to store 1.</a:t>
            </a:r>
          </a:p>
          <a:p>
            <a:endParaRPr lang="en-US" dirty="0"/>
          </a:p>
          <a:p>
            <a:r>
              <a:rPr lang="en-US" dirty="0"/>
              <a:t>ReRAM cells can be organized as a crossbar structure.</a:t>
            </a:r>
          </a:p>
          <a:p>
            <a:r>
              <a:rPr lang="en-US" dirty="0"/>
              <a:t>The vertical lines are called </a:t>
            </a:r>
            <a:r>
              <a:rPr lang="en-US" dirty="0" err="1"/>
              <a:t>bitlines</a:t>
            </a:r>
            <a:r>
              <a:rPr lang="en-US" dirty="0"/>
              <a:t> and the horizontal lines are called </a:t>
            </a:r>
            <a:r>
              <a:rPr lang="en-US" dirty="0" err="1"/>
              <a:t>wordlines</a:t>
            </a:r>
            <a:r>
              <a:rPr lang="en-US" dirty="0"/>
              <a:t>.</a:t>
            </a:r>
          </a:p>
          <a:p>
            <a:r>
              <a:rPr lang="en-US" dirty="0"/>
              <a:t>ReRAM cells sit at each </a:t>
            </a:r>
            <a:r>
              <a:rPr lang="en-US" dirty="0" err="1"/>
              <a:t>crosspoint</a:t>
            </a:r>
            <a:r>
              <a:rPr lang="en-US" dirty="0"/>
              <a:t> of the </a:t>
            </a:r>
            <a:r>
              <a:rPr lang="en-US" dirty="0" err="1"/>
              <a:t>bitlines</a:t>
            </a:r>
            <a:r>
              <a:rPr lang="en-US" dirty="0"/>
              <a:t> and </a:t>
            </a:r>
            <a:r>
              <a:rPr lang="en-US" dirty="0" err="1"/>
              <a:t>wordlines</a:t>
            </a:r>
            <a:r>
              <a:rPr lang="en-US" dirty="0"/>
              <a:t>.</a:t>
            </a:r>
          </a:p>
          <a:p>
            <a:r>
              <a:rPr lang="en-US" dirty="0"/>
              <a:t>This structure is very suitable for multiply-accumulate operations.</a:t>
            </a:r>
          </a:p>
          <a:p>
            <a:r>
              <a:rPr lang="en-US" dirty="0"/>
              <a:t>For example, to do a multiplication between an input I and a weight vector W, the elements of W are programed as ReRAM resistance in the same column.</a:t>
            </a:r>
          </a:p>
          <a:p>
            <a:r>
              <a:rPr lang="en-US" dirty="0"/>
              <a:t>While the elements of vector I are programed as voltages on the horizontal </a:t>
            </a:r>
            <a:r>
              <a:rPr lang="en-US" dirty="0" err="1"/>
              <a:t>wordlines</a:t>
            </a:r>
            <a:r>
              <a:rPr lang="en-US" dirty="0"/>
              <a:t>.</a:t>
            </a:r>
          </a:p>
          <a:p>
            <a:r>
              <a:rPr lang="en-US" dirty="0"/>
              <a:t>As a result, the total electric current flowing out from the </a:t>
            </a:r>
            <a:r>
              <a:rPr lang="en-US" dirty="0" err="1"/>
              <a:t>bitline</a:t>
            </a:r>
            <a:r>
              <a:rPr lang="en-US" dirty="0"/>
              <a:t> is the product of this vector multiplication.</a:t>
            </a:r>
          </a:p>
          <a:p>
            <a:endParaRPr lang="en-US" dirty="0"/>
          </a:p>
          <a:p>
            <a:r>
              <a:rPr lang="en-US" dirty="0"/>
              <a:t>Because the data are represented using voltages and resistance, and the computation is based on the laws of electricity, the resistance and voltage need to be programed according to the cleartext values of the two vectors.</a:t>
            </a:r>
          </a:p>
          <a:p>
            <a:r>
              <a:rPr lang="en-US" dirty="0"/>
              <a:t>In this paper, before we program the resistance and voltage, we first convert the values into Stochastic Computing format in order to support our later protection schemes.</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4</a:t>
            </a:fld>
            <a:endParaRPr lang="en-US"/>
          </a:p>
        </p:txBody>
      </p:sp>
    </p:spTree>
    <p:extLst>
      <p:ext uri="{BB962C8B-B14F-4D97-AF65-F5344CB8AC3E}">
        <p14:creationId xmlns:p14="http://schemas.microsoft.com/office/powerpoint/2010/main" val="3358481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0.75 as an example to show how to represent a number in stochastic computing format.</a:t>
            </a:r>
          </a:p>
          <a:p>
            <a:endParaRPr lang="en-US" dirty="0"/>
          </a:p>
          <a:p>
            <a:r>
              <a:rPr lang="en-US" dirty="0"/>
              <a:t>The blue number is to use the conventional 4-bit fixed point binary format to represent this number.</a:t>
            </a:r>
          </a:p>
          <a:p>
            <a:r>
              <a:rPr lang="en-US" dirty="0"/>
              <a:t>In stochastic computing, we represent the number using a bit stream. Assuming we use a bit stream of 16 bits as shown in green</a:t>
            </a:r>
          </a:p>
          <a:p>
            <a:r>
              <a:rPr lang="en-US" dirty="0"/>
              <a:t>The value of a bit stream is determined by the percentage of 1s in the bit stream.</a:t>
            </a:r>
          </a:p>
          <a:p>
            <a:r>
              <a:rPr lang="en-US" dirty="0"/>
              <a:t>In this example, there are 75% of the bits are 1 in the bit stream, so this bit stream represents the value of 0.75.</a:t>
            </a:r>
          </a:p>
          <a:p>
            <a:r>
              <a:rPr lang="en-US" dirty="0"/>
              <a:t>One thing worth noticing here is that it is not unique to represent a value using stochastic computing format.</a:t>
            </a:r>
          </a:p>
          <a:p>
            <a:r>
              <a:rPr lang="en-US" dirty="0"/>
              <a:t>As long as the percentage of 1s are the same, the bit stream will always represent the same value, so the position of 1s does not matter.</a:t>
            </a:r>
          </a:p>
          <a:p>
            <a:endParaRPr lang="en-US" dirty="0"/>
          </a:p>
          <a:p>
            <a:r>
              <a:rPr lang="en-US" dirty="0"/>
              <a:t>The benefit of this representation is that addition and multiplication can be implemented using very simple element-wise logic gates.</a:t>
            </a:r>
          </a:p>
          <a:p>
            <a:r>
              <a:rPr lang="en-US" dirty="0"/>
              <a:t>For example, we can use an element-wise AND gate to compute A multiple B.</a:t>
            </a:r>
          </a:p>
          <a:p>
            <a:r>
              <a:rPr lang="en-US" dirty="0"/>
              <a:t>Addition can be implemented using a MUX gate, but in this paper, we do not need to perform addition in stochastic computing format.</a:t>
            </a:r>
          </a:p>
          <a:p>
            <a:endParaRPr lang="en-US" dirty="0"/>
          </a:p>
          <a:p>
            <a:r>
              <a:rPr lang="en-US" dirty="0"/>
              <a:t>The drawback of stochastics computing is its large storage overhead. Usually in order to provide similar precision as the binary format, the length of the bit stream needs to be exponential to their binary format.</a:t>
            </a:r>
          </a:p>
          <a:p>
            <a:r>
              <a:rPr lang="en-US" dirty="0"/>
              <a:t>For example, for this 4-bit fixed point binary number, we need a bit stream of 16 bits. So there is an exponential storage overhead.</a:t>
            </a:r>
          </a:p>
        </p:txBody>
      </p:sp>
      <p:sp>
        <p:nvSpPr>
          <p:cNvPr id="4" name="Slide Number Placeholder 3"/>
          <p:cNvSpPr>
            <a:spLocks noGrp="1"/>
          </p:cNvSpPr>
          <p:nvPr>
            <p:ph type="sldNum" sz="quarter" idx="5"/>
          </p:nvPr>
        </p:nvSpPr>
        <p:spPr/>
        <p:txBody>
          <a:bodyPr/>
          <a:lstStyle/>
          <a:p>
            <a:fld id="{5D9C95CA-890E-477C-A559-5331C79F19C6}" type="slidenum">
              <a:rPr lang="en-US" smtClean="0"/>
              <a:t>5</a:t>
            </a:fld>
            <a:endParaRPr lang="en-US"/>
          </a:p>
        </p:txBody>
      </p:sp>
    </p:spTree>
    <p:extLst>
      <p:ext uri="{BB962C8B-B14F-4D97-AF65-F5344CB8AC3E}">
        <p14:creationId xmlns:p14="http://schemas.microsoft.com/office/powerpoint/2010/main" val="358410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crossbar is the same as we just saw in previous slide.</a:t>
            </a:r>
          </a:p>
          <a:p>
            <a:r>
              <a:rPr lang="en-US" dirty="0"/>
              <a:t>All the weights values and input values are in binary format.</a:t>
            </a:r>
          </a:p>
          <a:p>
            <a:endParaRPr lang="en-US" dirty="0"/>
          </a:p>
          <a:p>
            <a:r>
              <a:rPr lang="en-US" dirty="0"/>
              <a:t>In our design, instead of using the binary format values, we store their stochastic computing format bit streams in the crossbar.</a:t>
            </a:r>
          </a:p>
          <a:p>
            <a:r>
              <a:rPr lang="en-US" dirty="0"/>
              <a:t>For example, I1 is the first element of the input vector, W1 is the first element of the weight vector.</a:t>
            </a:r>
          </a:p>
          <a:p>
            <a:r>
              <a:rPr lang="en-US" dirty="0"/>
              <a:t>We first convert them into bit streams.</a:t>
            </a:r>
          </a:p>
          <a:p>
            <a:r>
              <a:rPr lang="en-US" dirty="0"/>
              <a:t>Then we program each bit of W1 in a column of ReRAM cells.</a:t>
            </a:r>
          </a:p>
          <a:p>
            <a:r>
              <a:rPr lang="en-US" dirty="0"/>
              <a:t>The bits of I1 determines the voltage applying on the </a:t>
            </a:r>
            <a:r>
              <a:rPr lang="en-US" dirty="0" err="1"/>
              <a:t>wordlines</a:t>
            </a:r>
            <a:r>
              <a:rPr lang="en-US" dirty="0"/>
              <a:t>.</a:t>
            </a:r>
          </a:p>
          <a:p>
            <a:r>
              <a:rPr lang="en-US" dirty="0"/>
              <a:t>Therefore, the electric current flowing from the bit line represents the number of 1s of the product result.</a:t>
            </a:r>
          </a:p>
          <a:p>
            <a:endParaRPr lang="en-US" dirty="0"/>
          </a:p>
          <a:p>
            <a:r>
              <a:rPr lang="en-US" dirty="0"/>
              <a:t>Now we have shown how to use ReRAM crossbar to perform multiplication in stochastic computing format, next we will describe how to protect the weight bits in the crossbar.</a:t>
            </a:r>
          </a:p>
        </p:txBody>
      </p:sp>
      <p:sp>
        <p:nvSpPr>
          <p:cNvPr id="4" name="Slide Number Placeholder 3"/>
          <p:cNvSpPr>
            <a:spLocks noGrp="1"/>
          </p:cNvSpPr>
          <p:nvPr>
            <p:ph type="sldNum" sz="quarter" idx="5"/>
          </p:nvPr>
        </p:nvSpPr>
        <p:spPr/>
        <p:txBody>
          <a:bodyPr/>
          <a:lstStyle/>
          <a:p>
            <a:fld id="{5D9C95CA-890E-477C-A559-5331C79F19C6}" type="slidenum">
              <a:rPr lang="en-US" smtClean="0"/>
              <a:t>6</a:t>
            </a:fld>
            <a:endParaRPr lang="en-US"/>
          </a:p>
        </p:txBody>
      </p:sp>
    </p:spTree>
    <p:extLst>
      <p:ext uri="{BB962C8B-B14F-4D97-AF65-F5344CB8AC3E}">
        <p14:creationId xmlns:p14="http://schemas.microsoft.com/office/powerpoint/2010/main" val="39132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that, I still need to introduce a previous work as background.</a:t>
            </a:r>
          </a:p>
          <a:p>
            <a:endParaRPr lang="en-US" dirty="0"/>
          </a:p>
          <a:p>
            <a:r>
              <a:rPr lang="en-US" dirty="0"/>
              <a:t>Recently, a previous work has prototyped a 1T4R </a:t>
            </a:r>
            <a:r>
              <a:rPr lang="en-US" dirty="0" err="1"/>
              <a:t>corssbar</a:t>
            </a:r>
            <a:r>
              <a:rPr lang="en-US" dirty="0"/>
              <a:t> structure. As the name implies, every 4 ReRAM cells are controlled by a transistor.</a:t>
            </a:r>
          </a:p>
          <a:p>
            <a:endParaRPr lang="en-US" dirty="0"/>
          </a:p>
          <a:p>
            <a:r>
              <a:rPr lang="en-US" dirty="0"/>
              <a:t>The upper figure shows the layout of a small 4-by-4 ReRAM region in the crossbar.</a:t>
            </a:r>
          </a:p>
          <a:p>
            <a:r>
              <a:rPr lang="en-US" dirty="0"/>
              <a:t>The vertical lines are still </a:t>
            </a:r>
            <a:r>
              <a:rPr lang="en-US" dirty="0" err="1"/>
              <a:t>bitlines</a:t>
            </a:r>
            <a:r>
              <a:rPr lang="en-US" dirty="0"/>
              <a:t> and horizontal line are still </a:t>
            </a:r>
            <a:r>
              <a:rPr lang="en-US" dirty="0" err="1"/>
              <a:t>wordlines</a:t>
            </a:r>
            <a:r>
              <a:rPr lang="en-US" dirty="0"/>
              <a:t>.</a:t>
            </a:r>
          </a:p>
          <a:p>
            <a:r>
              <a:rPr lang="en-US" dirty="0"/>
              <a:t>There is a ReRAM cell at each </a:t>
            </a:r>
            <a:r>
              <a:rPr lang="en-US" dirty="0" err="1"/>
              <a:t>crosspoint</a:t>
            </a:r>
            <a:r>
              <a:rPr lang="en-US" dirty="0"/>
              <a:t>, shown by the orange blocks.</a:t>
            </a:r>
          </a:p>
          <a:p>
            <a:endParaRPr lang="en-US" dirty="0"/>
          </a:p>
          <a:p>
            <a:r>
              <a:rPr lang="en-US" dirty="0"/>
              <a:t>The figure below shows 4 transistors, each transistor controls 4 ReRAM cells of a row in the upper figure.</a:t>
            </a:r>
          </a:p>
          <a:p>
            <a:r>
              <a:rPr lang="en-US" dirty="0"/>
              <a:t>The 4 transistors are fabricated in a different layer underneath the ReRAM cells.</a:t>
            </a:r>
          </a:p>
          <a:p>
            <a:r>
              <a:rPr lang="en-US" dirty="0"/>
              <a:t>They have proven that the 4 transistors can be fully hidden under the 4-by-4 ReRAM region.</a:t>
            </a:r>
          </a:p>
          <a:p>
            <a:r>
              <a:rPr lang="en-US" dirty="0"/>
              <a:t>Thus the footprint is still the same with original crossbar.</a:t>
            </a:r>
          </a:p>
          <a:p>
            <a:endParaRPr lang="en-US" dirty="0"/>
          </a:p>
          <a:p>
            <a:r>
              <a:rPr lang="en-US" dirty="0"/>
              <a:t>The right figure shows an entire crossbar consisting of multiple such small 4-by-4 region.</a:t>
            </a:r>
          </a:p>
          <a:p>
            <a:r>
              <a:rPr lang="en-US" dirty="0"/>
              <a:t>The vertical lines are still </a:t>
            </a:r>
            <a:r>
              <a:rPr lang="en-US" dirty="0" err="1"/>
              <a:t>bitlines</a:t>
            </a:r>
            <a:r>
              <a:rPr lang="en-US" dirty="0"/>
              <a:t>, the horizontal lines are now called global </a:t>
            </a:r>
            <a:r>
              <a:rPr lang="en-US" dirty="0" err="1"/>
              <a:t>wordlines</a:t>
            </a:r>
            <a:r>
              <a:rPr lang="en-US" dirty="0"/>
              <a:t>.</a:t>
            </a:r>
          </a:p>
          <a:p>
            <a:r>
              <a:rPr lang="en-US" dirty="0"/>
              <a:t>In addition, there are also pairs of global select lines, or GSLs for short.</a:t>
            </a:r>
          </a:p>
          <a:p>
            <a:r>
              <a:rPr lang="en-US" dirty="0"/>
              <a:t>The GSLs controls the transistors.</a:t>
            </a:r>
          </a:p>
        </p:txBody>
      </p:sp>
      <p:sp>
        <p:nvSpPr>
          <p:cNvPr id="4" name="Slide Number Placeholder 3"/>
          <p:cNvSpPr>
            <a:spLocks noGrp="1"/>
          </p:cNvSpPr>
          <p:nvPr>
            <p:ph type="sldNum" sz="quarter" idx="5"/>
          </p:nvPr>
        </p:nvSpPr>
        <p:spPr/>
        <p:txBody>
          <a:bodyPr/>
          <a:lstStyle/>
          <a:p>
            <a:fld id="{5D9C95CA-890E-477C-A559-5331C79F19C6}" type="slidenum">
              <a:rPr lang="en-US" smtClean="0"/>
              <a:t>7</a:t>
            </a:fld>
            <a:endParaRPr lang="en-US"/>
          </a:p>
        </p:txBody>
      </p:sp>
    </p:spTree>
    <p:extLst>
      <p:ext uri="{BB962C8B-B14F-4D97-AF65-F5344CB8AC3E}">
        <p14:creationId xmlns:p14="http://schemas.microsoft.com/office/powerpoint/2010/main" val="233000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transistors separate the cells into small segments, as shown by different color in this figure.</a:t>
            </a:r>
          </a:p>
          <a:p>
            <a:endParaRPr lang="en-US" dirty="0"/>
          </a:p>
          <a:p>
            <a:r>
              <a:rPr lang="en-US" dirty="0"/>
              <a:t>In this paper, we exchange the positions of the ADCs and the </a:t>
            </a:r>
            <a:r>
              <a:rPr lang="en-US" dirty="0" err="1"/>
              <a:t>wordline</a:t>
            </a:r>
            <a:r>
              <a:rPr lang="en-US" dirty="0"/>
              <a:t> drivers.</a:t>
            </a:r>
          </a:p>
          <a:p>
            <a:r>
              <a:rPr lang="en-US" dirty="0"/>
              <a:t>The schematic is shown on the right.</a:t>
            </a:r>
          </a:p>
          <a:p>
            <a:r>
              <a:rPr lang="en-US" dirty="0"/>
              <a:t>The vertical lines are called </a:t>
            </a:r>
            <a:r>
              <a:rPr lang="en-US" dirty="0" err="1"/>
              <a:t>wordlines</a:t>
            </a:r>
            <a:r>
              <a:rPr lang="en-US" dirty="0"/>
              <a:t>, and the horizontal lines are called global bit lines.</a:t>
            </a:r>
          </a:p>
          <a:p>
            <a:r>
              <a:rPr lang="en-US" dirty="0"/>
              <a:t>By setting the GSLs, different segments of cells will be connected to the global bit lines.</a:t>
            </a:r>
          </a:p>
          <a:p>
            <a:r>
              <a:rPr lang="en-US" dirty="0"/>
              <a:t>For example, the first pair of GSL connect the second and fourth segment to the global </a:t>
            </a:r>
            <a:r>
              <a:rPr lang="en-US" dirty="0" err="1"/>
              <a:t>bitlines</a:t>
            </a:r>
            <a:r>
              <a:rPr lang="en-US" dirty="0"/>
              <a:t>.</a:t>
            </a:r>
          </a:p>
          <a:p>
            <a:r>
              <a:rPr lang="en-US" dirty="0"/>
              <a:t>While the other two pairs connect the first and third segments to the global </a:t>
            </a:r>
            <a:r>
              <a:rPr lang="en-US" dirty="0" err="1"/>
              <a:t>bitlines</a:t>
            </a:r>
            <a:r>
              <a:rPr lang="en-US" dirty="0"/>
              <a:t>.</a:t>
            </a:r>
          </a:p>
          <a:p>
            <a:endParaRPr lang="en-US" dirty="0"/>
          </a:p>
          <a:p>
            <a:r>
              <a:rPr lang="en-US" dirty="0"/>
              <a:t>We call the cells that are dynamically connected to the same global </a:t>
            </a:r>
            <a:r>
              <a:rPr lang="en-US" dirty="0" err="1"/>
              <a:t>bitlines</a:t>
            </a:r>
            <a:r>
              <a:rPr lang="en-US" dirty="0"/>
              <a:t> as logical </a:t>
            </a:r>
            <a:r>
              <a:rPr lang="en-US" dirty="0" err="1"/>
              <a:t>bitline</a:t>
            </a:r>
            <a:r>
              <a:rPr lang="en-US" dirty="0"/>
              <a:t>,</a:t>
            </a:r>
          </a:p>
          <a:p>
            <a:r>
              <a:rPr lang="en-US" dirty="0"/>
              <a:t>And we can store the weight bit stream along the logical bit lines.</a:t>
            </a:r>
          </a:p>
          <a:p>
            <a:r>
              <a:rPr lang="en-US" dirty="0"/>
              <a:t>Therefore, we only need to keep the GSLs secrete, the actual patterns to store the bit streams will also be secure.</a:t>
            </a:r>
          </a:p>
          <a:p>
            <a:endParaRPr lang="en-US" dirty="0"/>
          </a:p>
          <a:p>
            <a:r>
              <a:rPr lang="en-US" dirty="0"/>
              <a:t>Now, we still have the problem of the exponential storage overhead.</a:t>
            </a:r>
          </a:p>
        </p:txBody>
      </p:sp>
      <p:sp>
        <p:nvSpPr>
          <p:cNvPr id="4" name="Slide Number Placeholder 3"/>
          <p:cNvSpPr>
            <a:spLocks noGrp="1"/>
          </p:cNvSpPr>
          <p:nvPr>
            <p:ph type="sldNum" sz="quarter" idx="5"/>
          </p:nvPr>
        </p:nvSpPr>
        <p:spPr/>
        <p:txBody>
          <a:bodyPr/>
          <a:lstStyle/>
          <a:p>
            <a:fld id="{5D9C95CA-890E-477C-A559-5331C79F19C6}" type="slidenum">
              <a:rPr lang="en-US" smtClean="0"/>
              <a:t>8</a:t>
            </a:fld>
            <a:endParaRPr lang="en-US"/>
          </a:p>
        </p:txBody>
      </p:sp>
    </p:spTree>
    <p:extLst>
      <p:ext uri="{BB962C8B-B14F-4D97-AF65-F5344CB8AC3E}">
        <p14:creationId xmlns:p14="http://schemas.microsoft.com/office/powerpoint/2010/main" val="1648908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a bit sharing design to reduce the overhead.</a:t>
            </a:r>
          </a:p>
          <a:p>
            <a:endParaRPr lang="en-US" dirty="0"/>
          </a:p>
          <a:p>
            <a:r>
              <a:rPr lang="en-US" dirty="0"/>
              <a:t>We take two rows from the crossbar as an example.</a:t>
            </a:r>
          </a:p>
          <a:p>
            <a:r>
              <a:rPr lang="en-US" dirty="0"/>
              <a:t>Because each segment has 4 cells, we can assign a variable S to each segment to represent the number of 1s in the segment.</a:t>
            </a:r>
          </a:p>
          <a:p>
            <a:r>
              <a:rPr lang="en-US" dirty="0"/>
              <a:t>So, S can be 0, 1, 2, 3, or 4.</a:t>
            </a:r>
          </a:p>
          <a:p>
            <a:r>
              <a:rPr lang="en-US" dirty="0"/>
              <a:t>Given GSL signals, we can construct two equations, one for each logical bit line to encode the DNN weight.</a:t>
            </a:r>
          </a:p>
          <a:p>
            <a:r>
              <a:rPr lang="en-US" dirty="0"/>
              <a:t>We can use another set of GSL signals, to encode another two weights in the </a:t>
            </a:r>
            <a:r>
              <a:rPr lang="en-US" dirty="0" err="1"/>
              <a:t>bitline</a:t>
            </a:r>
            <a:r>
              <a:rPr lang="en-US" dirty="0"/>
              <a:t> segments.</a:t>
            </a:r>
          </a:p>
          <a:p>
            <a:r>
              <a:rPr lang="en-US" dirty="0"/>
              <a:t>As a result, we can get a set of equations and some constrains, which can be solved by a mixed-integer linear programming model.</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9</a:t>
            </a:fld>
            <a:endParaRPr lang="en-US"/>
          </a:p>
        </p:txBody>
      </p:sp>
    </p:spTree>
    <p:extLst>
      <p:ext uri="{BB962C8B-B14F-4D97-AF65-F5344CB8AC3E}">
        <p14:creationId xmlns:p14="http://schemas.microsoft.com/office/powerpoint/2010/main" val="1368243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is an upper bound of the number of weights that can be encoded in the same set of </a:t>
            </a:r>
            <a:r>
              <a:rPr lang="en-US" dirty="0" err="1"/>
              <a:t>bitline</a:t>
            </a:r>
            <a:r>
              <a:rPr lang="en-US" dirty="0"/>
              <a:t> segments before the DNN accuracy starts to degrade.</a:t>
            </a:r>
          </a:p>
          <a:p>
            <a:r>
              <a:rPr lang="en-US" dirty="0"/>
              <a:t>These two figures shows two of our benchmarks.</a:t>
            </a:r>
          </a:p>
          <a:p>
            <a:endParaRPr lang="en-US" dirty="0"/>
          </a:p>
          <a:p>
            <a:r>
              <a:rPr lang="en-US" dirty="0"/>
              <a:t>As we can see, as the number of GSL signals increase as shown on the x axis, the accuracy will drop accordingly.</a:t>
            </a:r>
          </a:p>
          <a:p>
            <a:r>
              <a:rPr lang="en-US" dirty="0"/>
              <a:t>We can also observe that the number of weights that can be encoded in the same set of </a:t>
            </a:r>
            <a:r>
              <a:rPr lang="en-US" dirty="0" err="1"/>
              <a:t>bitline</a:t>
            </a:r>
            <a:r>
              <a:rPr lang="en-US" dirty="0"/>
              <a:t> segments vary between benchmarks.</a:t>
            </a:r>
          </a:p>
          <a:p>
            <a:r>
              <a:rPr lang="en-US" dirty="0"/>
              <a:t>We conservatively select 8  for all our benchmarks in our evaluation.</a:t>
            </a:r>
          </a:p>
          <a:p>
            <a:r>
              <a:rPr lang="en-US" dirty="0"/>
              <a:t>this also means that we constantly reduces the storage overhead from 32x to 4x.</a:t>
            </a:r>
          </a:p>
          <a:p>
            <a:endParaRPr lang="en-US" dirty="0"/>
          </a:p>
        </p:txBody>
      </p:sp>
      <p:sp>
        <p:nvSpPr>
          <p:cNvPr id="4" name="Slide Number Placeholder 3"/>
          <p:cNvSpPr>
            <a:spLocks noGrp="1"/>
          </p:cNvSpPr>
          <p:nvPr>
            <p:ph type="sldNum" sz="quarter" idx="5"/>
          </p:nvPr>
        </p:nvSpPr>
        <p:spPr/>
        <p:txBody>
          <a:bodyPr/>
          <a:lstStyle/>
          <a:p>
            <a:fld id="{5D9C95CA-890E-477C-A559-5331C79F19C6}" type="slidenum">
              <a:rPr lang="en-US" smtClean="0"/>
              <a:t>10</a:t>
            </a:fld>
            <a:endParaRPr lang="en-US"/>
          </a:p>
        </p:txBody>
      </p:sp>
    </p:spTree>
    <p:extLst>
      <p:ext uri="{BB962C8B-B14F-4D97-AF65-F5344CB8AC3E}">
        <p14:creationId xmlns:p14="http://schemas.microsoft.com/office/powerpoint/2010/main" val="2723375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hem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9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FE39-1A48-6549-9FA4-F63646706613}"/>
              </a:ext>
            </a:extLst>
          </p:cNvPr>
          <p:cNvSpPr>
            <a:spLocks noGrp="1"/>
          </p:cNvSpPr>
          <p:nvPr>
            <p:ph type="ctrTitle"/>
          </p:nvPr>
        </p:nvSpPr>
        <p:spPr>
          <a:xfrm>
            <a:off x="376015" y="2159317"/>
            <a:ext cx="11519731" cy="177260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1B0F4C-3D05-D646-96CC-CA05FC019D21}"/>
              </a:ext>
            </a:extLst>
          </p:cNvPr>
          <p:cNvSpPr>
            <a:spLocks noGrp="1"/>
          </p:cNvSpPr>
          <p:nvPr>
            <p:ph type="subTitle" idx="1"/>
          </p:nvPr>
        </p:nvSpPr>
        <p:spPr>
          <a:xfrm>
            <a:off x="1524000" y="394747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93764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23217-91CE-0946-808C-7D572F44E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4D3F-2137-7640-ADED-FBA9B39E71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830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06BE-4DD0-664B-A108-953F09E9E2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BE5F4-A58F-BE43-8C59-144872461329}"/>
              </a:ext>
            </a:extLst>
          </p:cNvPr>
          <p:cNvSpPr>
            <a:spLocks noGrp="1"/>
          </p:cNvSpPr>
          <p:nvPr>
            <p:ph sz="half" idx="1"/>
          </p:nvPr>
        </p:nvSpPr>
        <p:spPr>
          <a:xfrm>
            <a:off x="153823" y="1825625"/>
            <a:ext cx="5865977" cy="401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E8D21-6498-5546-A2F1-CB9CE6B7B4C0}"/>
              </a:ext>
            </a:extLst>
          </p:cNvPr>
          <p:cNvSpPr>
            <a:spLocks noGrp="1"/>
          </p:cNvSpPr>
          <p:nvPr>
            <p:ph sz="half" idx="2"/>
          </p:nvPr>
        </p:nvSpPr>
        <p:spPr>
          <a:xfrm>
            <a:off x="6172200" y="1825625"/>
            <a:ext cx="5860278" cy="4011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4523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88B4DC3-784B-354A-B3BC-8754F0B3832B}"/>
              </a:ext>
            </a:extLst>
          </p:cNvPr>
          <p:cNvSpPr>
            <a:spLocks noGrp="1" noChangeArrowheads="1"/>
          </p:cNvSpPr>
          <p:nvPr>
            <p:ph type="title"/>
          </p:nvPr>
        </p:nvSpPr>
        <p:spPr bwMode="auto">
          <a:xfrm>
            <a:off x="153988" y="365125"/>
            <a:ext cx="1187926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E5F84BB-B478-4148-81B3-29E1A26CC02A}"/>
              </a:ext>
            </a:extLst>
          </p:cNvPr>
          <p:cNvSpPr>
            <a:spLocks noGrp="1" noChangeArrowheads="1"/>
          </p:cNvSpPr>
          <p:nvPr>
            <p:ph type="body" idx="1"/>
          </p:nvPr>
        </p:nvSpPr>
        <p:spPr bwMode="auto">
          <a:xfrm>
            <a:off x="153988" y="1825625"/>
            <a:ext cx="11879262"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457200" indent="-457200" algn="l" rtl="0" eaLnBrk="1" fontAlgn="base" hangingPunct="1">
        <a:lnSpc>
          <a:spcPct val="90000"/>
        </a:lnSpc>
        <a:spcBef>
          <a:spcPts val="1000"/>
        </a:spcBef>
        <a:spcAft>
          <a:spcPct val="0"/>
        </a:spcAft>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Clr>
          <a:srgbClr val="A7D100"/>
        </a:buClr>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Clr>
          <a:srgbClr val="A9A9A9"/>
        </a:buClr>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2"/>
        </a:buClr>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rgbClr val="A7D100"/>
        </a:buClr>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2">
            <a:extLst>
              <a:ext uri="{FF2B5EF4-FFF2-40B4-BE49-F238E27FC236}">
                <a16:creationId xmlns:a16="http://schemas.microsoft.com/office/drawing/2014/main" id="{14F32CA8-0AF8-B9D6-609A-83B8B4E39AF2}"/>
              </a:ext>
            </a:extLst>
          </p:cNvPr>
          <p:cNvGraphicFramePr>
            <a:graphicFrameLocks/>
          </p:cNvGraphicFramePr>
          <p:nvPr>
            <p:extLst>
              <p:ext uri="{D42A27DB-BD31-4B8C-83A1-F6EECF244321}">
                <p14:modId xmlns:p14="http://schemas.microsoft.com/office/powerpoint/2010/main" val="2052327492"/>
              </p:ext>
            </p:extLst>
          </p:nvPr>
        </p:nvGraphicFramePr>
        <p:xfrm>
          <a:off x="5774561" y="1118254"/>
          <a:ext cx="4215675" cy="27652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1">
            <a:extLst>
              <a:ext uri="{FF2B5EF4-FFF2-40B4-BE49-F238E27FC236}">
                <a16:creationId xmlns:a16="http://schemas.microsoft.com/office/drawing/2014/main" id="{698F4A72-4961-6E03-02D0-7405570B5E5A}"/>
              </a:ext>
            </a:extLst>
          </p:cNvPr>
          <p:cNvGraphicFramePr>
            <a:graphicFrameLocks/>
          </p:cNvGraphicFramePr>
          <p:nvPr>
            <p:extLst>
              <p:ext uri="{D42A27DB-BD31-4B8C-83A1-F6EECF244321}">
                <p14:modId xmlns:p14="http://schemas.microsoft.com/office/powerpoint/2010/main" val="2381475268"/>
              </p:ext>
            </p:extLst>
          </p:nvPr>
        </p:nvGraphicFramePr>
        <p:xfrm>
          <a:off x="1127292" y="1109882"/>
          <a:ext cx="4216780" cy="2773574"/>
        </p:xfrm>
        <a:graphic>
          <a:graphicData uri="http://schemas.openxmlformats.org/drawingml/2006/chart">
            <c:chart xmlns:c="http://schemas.openxmlformats.org/drawingml/2006/chart" xmlns:r="http://schemas.openxmlformats.org/officeDocument/2006/relationships" r:id="rId4"/>
          </a:graphicData>
        </a:graphic>
      </p:graphicFrame>
      <p:sp>
        <p:nvSpPr>
          <p:cNvPr id="7" name="矩形 12">
            <a:extLst>
              <a:ext uri="{FF2B5EF4-FFF2-40B4-BE49-F238E27FC236}">
                <a16:creationId xmlns:a16="http://schemas.microsoft.com/office/drawing/2014/main" id="{E1F15576-2E6B-D78D-1805-6BA8E02F7985}"/>
              </a:ext>
            </a:extLst>
          </p:cNvPr>
          <p:cNvSpPr/>
          <p:nvPr/>
        </p:nvSpPr>
        <p:spPr>
          <a:xfrm>
            <a:off x="357588" y="4258961"/>
            <a:ext cx="10833946" cy="1319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780594-B132-C001-86BB-7ED2CF1E2B8F}"/>
              </a:ext>
            </a:extLst>
          </p:cNvPr>
          <p:cNvSpPr txBox="1"/>
          <p:nvPr/>
        </p:nvSpPr>
        <p:spPr>
          <a:xfrm>
            <a:off x="522459" y="4343802"/>
            <a:ext cx="10669075" cy="1015663"/>
          </a:xfrm>
          <a:prstGeom prst="rect">
            <a:avLst/>
          </a:prstGeom>
          <a:noFill/>
        </p:spPr>
        <p:txBody>
          <a:bodyPr wrap="none" rtlCol="0">
            <a:spAutoFit/>
          </a:bodyPr>
          <a:lstStyle/>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With more GSLs, the difference between original weights and the mapped weights increases</a:t>
            </a:r>
          </a:p>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Different DNN can use different number of GSLs</a:t>
            </a:r>
          </a:p>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We conservatively use the smallest number, i.e., 8 </a:t>
            </a:r>
          </a:p>
        </p:txBody>
      </p:sp>
      <p:sp>
        <p:nvSpPr>
          <p:cNvPr id="9" name="Title 1">
            <a:extLst>
              <a:ext uri="{FF2B5EF4-FFF2-40B4-BE49-F238E27FC236}">
                <a16:creationId xmlns:a16="http://schemas.microsoft.com/office/drawing/2014/main" id="{81711176-4FE9-DD1D-85BD-223241DA9310}"/>
              </a:ext>
            </a:extLst>
          </p:cNvPr>
          <p:cNvSpPr>
            <a:spLocks noGrp="1"/>
          </p:cNvSpPr>
          <p:nvPr>
            <p:ph type="title"/>
          </p:nvPr>
        </p:nvSpPr>
        <p:spPr>
          <a:xfrm>
            <a:off x="105610" y="348813"/>
            <a:ext cx="11879262" cy="656337"/>
          </a:xfrm>
        </p:spPr>
        <p:txBody>
          <a:bodyPr/>
          <a:lstStyle/>
          <a:p>
            <a:r>
              <a:rPr lang="en-US" sz="3200" b="1" dirty="0"/>
              <a:t>Bit Sharing Design</a:t>
            </a:r>
          </a:p>
        </p:txBody>
      </p:sp>
      <p:sp>
        <p:nvSpPr>
          <p:cNvPr id="2" name="TextBox 1">
            <a:extLst>
              <a:ext uri="{FF2B5EF4-FFF2-40B4-BE49-F238E27FC236}">
                <a16:creationId xmlns:a16="http://schemas.microsoft.com/office/drawing/2014/main" id="{F064DEA4-8140-D4AA-FCBD-89C682BFF80F}"/>
              </a:ext>
            </a:extLst>
          </p:cNvPr>
          <p:cNvSpPr txBox="1"/>
          <p:nvPr/>
        </p:nvSpPr>
        <p:spPr>
          <a:xfrm>
            <a:off x="1837382" y="3698790"/>
            <a:ext cx="26234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Number of different GSLs</a:t>
            </a:r>
          </a:p>
        </p:txBody>
      </p:sp>
      <p:sp>
        <p:nvSpPr>
          <p:cNvPr id="10" name="TextBox 9">
            <a:extLst>
              <a:ext uri="{FF2B5EF4-FFF2-40B4-BE49-F238E27FC236}">
                <a16:creationId xmlns:a16="http://schemas.microsoft.com/office/drawing/2014/main" id="{4419410F-0A59-EC21-723F-548297FBF797}"/>
              </a:ext>
            </a:extLst>
          </p:cNvPr>
          <p:cNvSpPr txBox="1"/>
          <p:nvPr/>
        </p:nvSpPr>
        <p:spPr>
          <a:xfrm>
            <a:off x="6933257" y="3698790"/>
            <a:ext cx="26234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Number of different GSLs</a:t>
            </a:r>
          </a:p>
        </p:txBody>
      </p:sp>
    </p:spTree>
    <p:extLst>
      <p:ext uri="{BB962C8B-B14F-4D97-AF65-F5344CB8AC3E}">
        <p14:creationId xmlns:p14="http://schemas.microsoft.com/office/powerpoint/2010/main" val="378631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3F64A75-D6B5-7B7F-0180-D0663EA68634}"/>
              </a:ext>
            </a:extLst>
          </p:cNvPr>
          <p:cNvGrpSpPr/>
          <p:nvPr/>
        </p:nvGrpSpPr>
        <p:grpSpPr>
          <a:xfrm>
            <a:off x="4889617" y="1331505"/>
            <a:ext cx="1929912" cy="1776046"/>
            <a:chOff x="5055576" y="1310054"/>
            <a:chExt cx="1929912" cy="1776046"/>
          </a:xfrm>
        </p:grpSpPr>
        <p:sp>
          <p:nvSpPr>
            <p:cNvPr id="6" name="Rectangle 5">
              <a:extLst>
                <a:ext uri="{FF2B5EF4-FFF2-40B4-BE49-F238E27FC236}">
                  <a16:creationId xmlns:a16="http://schemas.microsoft.com/office/drawing/2014/main" id="{EB7F6FFD-5ED5-51CE-8238-EC6202A3488A}"/>
                </a:ext>
              </a:extLst>
            </p:cNvPr>
            <p:cNvSpPr/>
            <p:nvPr/>
          </p:nvSpPr>
          <p:spPr>
            <a:xfrm>
              <a:off x="5055576" y="1310054"/>
              <a:ext cx="1929912" cy="177604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9EEAADA-F303-F63B-911B-FE414E6A0EBB}"/>
                </a:ext>
              </a:extLst>
            </p:cNvPr>
            <p:cNvGrpSpPr/>
            <p:nvPr/>
          </p:nvGrpSpPr>
          <p:grpSpPr>
            <a:xfrm>
              <a:off x="5178667" y="1507882"/>
              <a:ext cx="1666143" cy="1405303"/>
              <a:chOff x="5178667" y="1507882"/>
              <a:chExt cx="1666143" cy="1405303"/>
            </a:xfrm>
          </p:grpSpPr>
          <p:cxnSp>
            <p:nvCxnSpPr>
              <p:cNvPr id="23" name="Straight Connector 22">
                <a:extLst>
                  <a:ext uri="{FF2B5EF4-FFF2-40B4-BE49-F238E27FC236}">
                    <a16:creationId xmlns:a16="http://schemas.microsoft.com/office/drawing/2014/main" id="{F39306BA-DE34-B504-AEBF-D1331A0AC232}"/>
                  </a:ext>
                </a:extLst>
              </p:cNvPr>
              <p:cNvCxnSpPr>
                <a:cxnSpLocks/>
              </p:cNvCxnSpPr>
              <p:nvPr/>
            </p:nvCxnSpPr>
            <p:spPr>
              <a:xfrm>
                <a:off x="5178667" y="1507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F10A28-7CB2-74EC-9EE3-FCD3EC219145}"/>
                  </a:ext>
                </a:extLst>
              </p:cNvPr>
              <p:cNvCxnSpPr>
                <a:cxnSpLocks/>
              </p:cNvCxnSpPr>
              <p:nvPr/>
            </p:nvCxnSpPr>
            <p:spPr>
              <a:xfrm>
                <a:off x="5178667" y="1615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2BFCFF-268F-6C7A-76DA-B2B1AF0A7CDB}"/>
                  </a:ext>
                </a:extLst>
              </p:cNvPr>
              <p:cNvCxnSpPr>
                <a:cxnSpLocks/>
              </p:cNvCxnSpPr>
              <p:nvPr/>
            </p:nvCxnSpPr>
            <p:spPr>
              <a:xfrm>
                <a:off x="5178667" y="1724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18C555-FD9A-0E47-0741-60DEBE9EEE9C}"/>
                  </a:ext>
                </a:extLst>
              </p:cNvPr>
              <p:cNvCxnSpPr>
                <a:cxnSpLocks/>
              </p:cNvCxnSpPr>
              <p:nvPr/>
            </p:nvCxnSpPr>
            <p:spPr>
              <a:xfrm>
                <a:off x="5178667" y="18321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76D665-EB97-A2B7-C7A1-532D608FF6B7}"/>
                  </a:ext>
                </a:extLst>
              </p:cNvPr>
              <p:cNvCxnSpPr>
                <a:cxnSpLocks/>
              </p:cNvCxnSpPr>
              <p:nvPr/>
            </p:nvCxnSpPr>
            <p:spPr>
              <a:xfrm>
                <a:off x="5178667" y="19402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0595F2-A5E3-226E-ED31-B156B712EF13}"/>
                  </a:ext>
                </a:extLst>
              </p:cNvPr>
              <p:cNvCxnSpPr>
                <a:cxnSpLocks/>
              </p:cNvCxnSpPr>
              <p:nvPr/>
            </p:nvCxnSpPr>
            <p:spPr>
              <a:xfrm>
                <a:off x="5178667" y="20483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CD683E-30F8-6EF0-95FB-8ED986707E8D}"/>
                  </a:ext>
                </a:extLst>
              </p:cNvPr>
              <p:cNvCxnSpPr>
                <a:cxnSpLocks/>
              </p:cNvCxnSpPr>
              <p:nvPr/>
            </p:nvCxnSpPr>
            <p:spPr>
              <a:xfrm>
                <a:off x="5178667" y="21564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79167D5-EA2D-0A8B-3021-C0905DF4CBA5}"/>
                  </a:ext>
                </a:extLst>
              </p:cNvPr>
              <p:cNvCxnSpPr>
                <a:cxnSpLocks/>
              </p:cNvCxnSpPr>
              <p:nvPr/>
            </p:nvCxnSpPr>
            <p:spPr>
              <a:xfrm>
                <a:off x="5178667" y="22645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4EE26D-2800-54EB-727D-DA902A796844}"/>
                  </a:ext>
                </a:extLst>
              </p:cNvPr>
              <p:cNvCxnSpPr>
                <a:cxnSpLocks/>
              </p:cNvCxnSpPr>
              <p:nvPr/>
            </p:nvCxnSpPr>
            <p:spPr>
              <a:xfrm>
                <a:off x="5178667" y="23726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B63DFD-60DE-CE4C-A57F-B68470309E24}"/>
                  </a:ext>
                </a:extLst>
              </p:cNvPr>
              <p:cNvCxnSpPr>
                <a:cxnSpLocks/>
              </p:cNvCxnSpPr>
              <p:nvPr/>
            </p:nvCxnSpPr>
            <p:spPr>
              <a:xfrm>
                <a:off x="5178667" y="24807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1F94B7-EB0A-42A3-E1DD-5400D94F51AB}"/>
                  </a:ext>
                </a:extLst>
              </p:cNvPr>
              <p:cNvCxnSpPr>
                <a:cxnSpLocks/>
              </p:cNvCxnSpPr>
              <p:nvPr/>
            </p:nvCxnSpPr>
            <p:spPr>
              <a:xfrm>
                <a:off x="5178667" y="2588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6A3D17-79DF-4935-3354-DBFD7DDB36C1}"/>
                  </a:ext>
                </a:extLst>
              </p:cNvPr>
              <p:cNvCxnSpPr>
                <a:cxnSpLocks/>
              </p:cNvCxnSpPr>
              <p:nvPr/>
            </p:nvCxnSpPr>
            <p:spPr>
              <a:xfrm>
                <a:off x="5178667" y="2696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9F2C66-116C-4FDB-FF45-A2388D7AD74C}"/>
                  </a:ext>
                </a:extLst>
              </p:cNvPr>
              <p:cNvCxnSpPr>
                <a:cxnSpLocks/>
              </p:cNvCxnSpPr>
              <p:nvPr/>
            </p:nvCxnSpPr>
            <p:spPr>
              <a:xfrm>
                <a:off x="5178667" y="2805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278A98-D33F-5FAF-77E7-B99B08BF8021}"/>
                  </a:ext>
                </a:extLst>
              </p:cNvPr>
              <p:cNvCxnSpPr>
                <a:cxnSpLocks/>
              </p:cNvCxnSpPr>
              <p:nvPr/>
            </p:nvCxnSpPr>
            <p:spPr>
              <a:xfrm>
                <a:off x="5178667" y="2913185"/>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1D9916B-A807-E2E0-8E89-A1618DAE6B13}"/>
                </a:ext>
              </a:extLst>
            </p:cNvPr>
            <p:cNvGrpSpPr/>
            <p:nvPr/>
          </p:nvGrpSpPr>
          <p:grpSpPr>
            <a:xfrm rot="5400000">
              <a:off x="5187460" y="1510812"/>
              <a:ext cx="1666143" cy="1405303"/>
              <a:chOff x="5178667" y="1507882"/>
              <a:chExt cx="1666143" cy="1405303"/>
            </a:xfrm>
          </p:grpSpPr>
          <p:cxnSp>
            <p:nvCxnSpPr>
              <p:cNvPr id="9" name="Straight Connector 8">
                <a:extLst>
                  <a:ext uri="{FF2B5EF4-FFF2-40B4-BE49-F238E27FC236}">
                    <a16:creationId xmlns:a16="http://schemas.microsoft.com/office/drawing/2014/main" id="{6F206C08-8A44-BDF9-1449-D412D8638F61}"/>
                  </a:ext>
                </a:extLst>
              </p:cNvPr>
              <p:cNvCxnSpPr>
                <a:cxnSpLocks/>
              </p:cNvCxnSpPr>
              <p:nvPr/>
            </p:nvCxnSpPr>
            <p:spPr>
              <a:xfrm>
                <a:off x="5178667" y="1507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D2E22A-B068-BE32-FB98-D900E618FD11}"/>
                  </a:ext>
                </a:extLst>
              </p:cNvPr>
              <p:cNvCxnSpPr>
                <a:cxnSpLocks/>
              </p:cNvCxnSpPr>
              <p:nvPr/>
            </p:nvCxnSpPr>
            <p:spPr>
              <a:xfrm>
                <a:off x="5178667" y="1615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FCBA84-A344-6BA0-D178-5433A6C16303}"/>
                  </a:ext>
                </a:extLst>
              </p:cNvPr>
              <p:cNvCxnSpPr>
                <a:cxnSpLocks/>
              </p:cNvCxnSpPr>
              <p:nvPr/>
            </p:nvCxnSpPr>
            <p:spPr>
              <a:xfrm>
                <a:off x="5178667" y="1724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F008B1-55CE-1317-75C6-A7F2FAC70DBD}"/>
                  </a:ext>
                </a:extLst>
              </p:cNvPr>
              <p:cNvCxnSpPr>
                <a:cxnSpLocks/>
              </p:cNvCxnSpPr>
              <p:nvPr/>
            </p:nvCxnSpPr>
            <p:spPr>
              <a:xfrm>
                <a:off x="5178667" y="18321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A0D7BF-7A7E-7CE1-69D2-9E89D4B58D53}"/>
                  </a:ext>
                </a:extLst>
              </p:cNvPr>
              <p:cNvCxnSpPr>
                <a:cxnSpLocks/>
              </p:cNvCxnSpPr>
              <p:nvPr/>
            </p:nvCxnSpPr>
            <p:spPr>
              <a:xfrm>
                <a:off x="5178667" y="19402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F4C088-7447-7E36-9FB1-4D21148C3830}"/>
                  </a:ext>
                </a:extLst>
              </p:cNvPr>
              <p:cNvCxnSpPr>
                <a:cxnSpLocks/>
              </p:cNvCxnSpPr>
              <p:nvPr/>
            </p:nvCxnSpPr>
            <p:spPr>
              <a:xfrm>
                <a:off x="5178667" y="20483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78906B-47EA-78FD-7D14-E121436AEDAC}"/>
                  </a:ext>
                </a:extLst>
              </p:cNvPr>
              <p:cNvCxnSpPr>
                <a:cxnSpLocks/>
              </p:cNvCxnSpPr>
              <p:nvPr/>
            </p:nvCxnSpPr>
            <p:spPr>
              <a:xfrm>
                <a:off x="5178667" y="21564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771A4F-56E7-485D-364C-6119C56AF29F}"/>
                  </a:ext>
                </a:extLst>
              </p:cNvPr>
              <p:cNvCxnSpPr>
                <a:cxnSpLocks/>
              </p:cNvCxnSpPr>
              <p:nvPr/>
            </p:nvCxnSpPr>
            <p:spPr>
              <a:xfrm>
                <a:off x="5178667" y="22645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A8E6AE-D784-65A4-9E40-815FA0083B15}"/>
                  </a:ext>
                </a:extLst>
              </p:cNvPr>
              <p:cNvCxnSpPr>
                <a:cxnSpLocks/>
              </p:cNvCxnSpPr>
              <p:nvPr/>
            </p:nvCxnSpPr>
            <p:spPr>
              <a:xfrm>
                <a:off x="5178667" y="23726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1547A-2F7A-1ED3-41BA-0CE7A5589D3C}"/>
                  </a:ext>
                </a:extLst>
              </p:cNvPr>
              <p:cNvCxnSpPr>
                <a:cxnSpLocks/>
              </p:cNvCxnSpPr>
              <p:nvPr/>
            </p:nvCxnSpPr>
            <p:spPr>
              <a:xfrm>
                <a:off x="5178667" y="24807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498193-C2DE-1D0D-8E6F-BCEA12856015}"/>
                  </a:ext>
                </a:extLst>
              </p:cNvPr>
              <p:cNvCxnSpPr>
                <a:cxnSpLocks/>
              </p:cNvCxnSpPr>
              <p:nvPr/>
            </p:nvCxnSpPr>
            <p:spPr>
              <a:xfrm>
                <a:off x="5178667" y="2588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E4782F-A454-6767-48D4-697655ABEF6B}"/>
                  </a:ext>
                </a:extLst>
              </p:cNvPr>
              <p:cNvCxnSpPr>
                <a:cxnSpLocks/>
              </p:cNvCxnSpPr>
              <p:nvPr/>
            </p:nvCxnSpPr>
            <p:spPr>
              <a:xfrm>
                <a:off x="5178667" y="2696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304466-CF1E-397B-F769-AD739C2DD0EF}"/>
                  </a:ext>
                </a:extLst>
              </p:cNvPr>
              <p:cNvCxnSpPr>
                <a:cxnSpLocks/>
              </p:cNvCxnSpPr>
              <p:nvPr/>
            </p:nvCxnSpPr>
            <p:spPr>
              <a:xfrm>
                <a:off x="5178667" y="2805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4E26BAC-9654-A981-6902-66273CAEA2AA}"/>
                  </a:ext>
                </a:extLst>
              </p:cNvPr>
              <p:cNvCxnSpPr>
                <a:cxnSpLocks/>
              </p:cNvCxnSpPr>
              <p:nvPr/>
            </p:nvCxnSpPr>
            <p:spPr>
              <a:xfrm>
                <a:off x="5178667" y="2913185"/>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 name="TextBox 36">
            <a:extLst>
              <a:ext uri="{FF2B5EF4-FFF2-40B4-BE49-F238E27FC236}">
                <a16:creationId xmlns:a16="http://schemas.microsoft.com/office/drawing/2014/main" id="{5A40B1B1-04D5-B3F6-3D21-D88DA8B32340}"/>
              </a:ext>
            </a:extLst>
          </p:cNvPr>
          <p:cNvSpPr txBox="1"/>
          <p:nvPr/>
        </p:nvSpPr>
        <p:spPr>
          <a:xfrm>
            <a:off x="5012708" y="1014027"/>
            <a:ext cx="17198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Sign bit crossbar</a:t>
            </a:r>
          </a:p>
        </p:txBody>
      </p:sp>
      <p:sp>
        <p:nvSpPr>
          <p:cNvPr id="38" name="Rectangle 37">
            <a:extLst>
              <a:ext uri="{FF2B5EF4-FFF2-40B4-BE49-F238E27FC236}">
                <a16:creationId xmlns:a16="http://schemas.microsoft.com/office/drawing/2014/main" id="{59EA6DA4-0FA3-FB2A-3274-441D8FADDEA6}"/>
              </a:ext>
            </a:extLst>
          </p:cNvPr>
          <p:cNvSpPr/>
          <p:nvPr/>
        </p:nvSpPr>
        <p:spPr>
          <a:xfrm>
            <a:off x="5004849" y="2529176"/>
            <a:ext cx="1727689" cy="149693"/>
          </a:xfrm>
          <a:prstGeom prst="rect">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39" name="Group 38">
            <a:extLst>
              <a:ext uri="{FF2B5EF4-FFF2-40B4-BE49-F238E27FC236}">
                <a16:creationId xmlns:a16="http://schemas.microsoft.com/office/drawing/2014/main" id="{F11234F9-E99E-137D-1B96-25A0683CF920}"/>
              </a:ext>
            </a:extLst>
          </p:cNvPr>
          <p:cNvGrpSpPr/>
          <p:nvPr/>
        </p:nvGrpSpPr>
        <p:grpSpPr>
          <a:xfrm>
            <a:off x="1900692" y="3111522"/>
            <a:ext cx="8325849" cy="410098"/>
            <a:chOff x="1785460" y="3429000"/>
            <a:chExt cx="8325849" cy="410098"/>
          </a:xfrm>
        </p:grpSpPr>
        <p:grpSp>
          <p:nvGrpSpPr>
            <p:cNvPr id="40" name="Group 39">
              <a:extLst>
                <a:ext uri="{FF2B5EF4-FFF2-40B4-BE49-F238E27FC236}">
                  <a16:creationId xmlns:a16="http://schemas.microsoft.com/office/drawing/2014/main" id="{98B501FF-6DB9-5E5D-87FE-E747A0514CE3}"/>
                </a:ext>
              </a:extLst>
            </p:cNvPr>
            <p:cNvGrpSpPr/>
            <p:nvPr/>
          </p:nvGrpSpPr>
          <p:grpSpPr>
            <a:xfrm>
              <a:off x="2933978" y="3546332"/>
              <a:ext cx="5718828" cy="216200"/>
              <a:chOff x="3420209" y="3453975"/>
              <a:chExt cx="5718828" cy="216200"/>
            </a:xfrm>
          </p:grpSpPr>
          <p:sp>
            <p:nvSpPr>
              <p:cNvPr id="43" name="Rectangle 42">
                <a:extLst>
                  <a:ext uri="{FF2B5EF4-FFF2-40B4-BE49-F238E27FC236}">
                    <a16:creationId xmlns:a16="http://schemas.microsoft.com/office/drawing/2014/main" id="{812D2F11-FBD1-344C-2915-96F8D89A39DC}"/>
                  </a:ext>
                </a:extLst>
              </p:cNvPr>
              <p:cNvSpPr/>
              <p:nvPr/>
            </p:nvSpPr>
            <p:spPr>
              <a:xfrm>
                <a:off x="3420209"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1100</a:t>
                </a:r>
              </a:p>
            </p:txBody>
          </p:sp>
          <p:sp>
            <p:nvSpPr>
              <p:cNvPr id="44" name="Rectangle 43">
                <a:extLst>
                  <a:ext uri="{FF2B5EF4-FFF2-40B4-BE49-F238E27FC236}">
                    <a16:creationId xmlns:a16="http://schemas.microsoft.com/office/drawing/2014/main" id="{40271683-B7B0-1E47-E35C-31773D314526}"/>
                  </a:ext>
                </a:extLst>
              </p:cNvPr>
              <p:cNvSpPr/>
              <p:nvPr/>
            </p:nvSpPr>
            <p:spPr>
              <a:xfrm>
                <a:off x="4123593"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1001</a:t>
                </a:r>
              </a:p>
            </p:txBody>
          </p:sp>
          <p:sp>
            <p:nvSpPr>
              <p:cNvPr id="45" name="Rectangle 44">
                <a:extLst>
                  <a:ext uri="{FF2B5EF4-FFF2-40B4-BE49-F238E27FC236}">
                    <a16:creationId xmlns:a16="http://schemas.microsoft.com/office/drawing/2014/main" id="{4F829240-DA34-71AC-E241-233C56808E62}"/>
                  </a:ext>
                </a:extLst>
              </p:cNvPr>
              <p:cNvSpPr/>
              <p:nvPr/>
            </p:nvSpPr>
            <p:spPr>
              <a:xfrm>
                <a:off x="4826977"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46" name="Rectangle 45">
                <a:extLst>
                  <a:ext uri="{FF2B5EF4-FFF2-40B4-BE49-F238E27FC236}">
                    <a16:creationId xmlns:a16="http://schemas.microsoft.com/office/drawing/2014/main" id="{EBEF83BF-69A9-9F44-EEAD-F019660CB229}"/>
                  </a:ext>
                </a:extLst>
              </p:cNvPr>
              <p:cNvSpPr/>
              <p:nvPr/>
            </p:nvSpPr>
            <p:spPr>
              <a:xfrm>
                <a:off x="5530361"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0110</a:t>
                </a:r>
              </a:p>
            </p:txBody>
          </p:sp>
          <p:sp>
            <p:nvSpPr>
              <p:cNvPr id="47" name="Rectangle 46">
                <a:extLst>
                  <a:ext uri="{FF2B5EF4-FFF2-40B4-BE49-F238E27FC236}">
                    <a16:creationId xmlns:a16="http://schemas.microsoft.com/office/drawing/2014/main" id="{5D475E1D-3C75-CF32-6E24-20A209F31D09}"/>
                  </a:ext>
                </a:extLst>
              </p:cNvPr>
              <p:cNvSpPr/>
              <p:nvPr/>
            </p:nvSpPr>
            <p:spPr>
              <a:xfrm>
                <a:off x="6230025"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0010</a:t>
                </a:r>
              </a:p>
            </p:txBody>
          </p:sp>
          <p:sp>
            <p:nvSpPr>
              <p:cNvPr id="48" name="Rectangle 47">
                <a:extLst>
                  <a:ext uri="{FF2B5EF4-FFF2-40B4-BE49-F238E27FC236}">
                    <a16:creationId xmlns:a16="http://schemas.microsoft.com/office/drawing/2014/main" id="{1EEE2012-DE93-D204-9536-B6963BD047F7}"/>
                  </a:ext>
                </a:extLst>
              </p:cNvPr>
              <p:cNvSpPr/>
              <p:nvPr/>
            </p:nvSpPr>
            <p:spPr>
              <a:xfrm>
                <a:off x="6933409" y="3453975"/>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41" name="TextBox 40">
              <a:extLst>
                <a:ext uri="{FF2B5EF4-FFF2-40B4-BE49-F238E27FC236}">
                  <a16:creationId xmlns:a16="http://schemas.microsoft.com/office/drawing/2014/main" id="{3CBF0B53-D565-6702-CBC1-8085D5E5EFD4}"/>
                </a:ext>
              </a:extLst>
            </p:cNvPr>
            <p:cNvSpPr txBox="1"/>
            <p:nvPr/>
          </p:nvSpPr>
          <p:spPr>
            <a:xfrm>
              <a:off x="1785460" y="3469766"/>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Sign bits</a:t>
              </a:r>
            </a:p>
          </p:txBody>
        </p:sp>
        <p:sp>
          <p:nvSpPr>
            <p:cNvPr id="42" name="TextBox 41">
              <a:extLst>
                <a:ext uri="{FF2B5EF4-FFF2-40B4-BE49-F238E27FC236}">
                  <a16:creationId xmlns:a16="http://schemas.microsoft.com/office/drawing/2014/main" id="{ADFEF73B-4A48-C523-6C69-A0FE4C6D739F}"/>
                </a:ext>
              </a:extLst>
            </p:cNvPr>
            <p:cNvSpPr txBox="1"/>
            <p:nvPr/>
          </p:nvSpPr>
          <p:spPr>
            <a:xfrm>
              <a:off x="8753245" y="3429000"/>
              <a:ext cx="1358064"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0.4</a:t>
              </a:r>
            </a:p>
          </p:txBody>
        </p:sp>
      </p:grpSp>
      <p:grpSp>
        <p:nvGrpSpPr>
          <p:cNvPr id="49" name="Group 48">
            <a:extLst>
              <a:ext uri="{FF2B5EF4-FFF2-40B4-BE49-F238E27FC236}">
                <a16:creationId xmlns:a16="http://schemas.microsoft.com/office/drawing/2014/main" id="{BE1EB7FE-AAD9-0C56-ED06-930355E6E125}"/>
              </a:ext>
            </a:extLst>
          </p:cNvPr>
          <p:cNvGrpSpPr/>
          <p:nvPr/>
        </p:nvGrpSpPr>
        <p:grpSpPr>
          <a:xfrm>
            <a:off x="3049210" y="3784501"/>
            <a:ext cx="7408164" cy="958798"/>
            <a:chOff x="2933978" y="4240767"/>
            <a:chExt cx="7408164" cy="958798"/>
          </a:xfrm>
        </p:grpSpPr>
        <p:grpSp>
          <p:nvGrpSpPr>
            <p:cNvPr id="50" name="Group 49">
              <a:extLst>
                <a:ext uri="{FF2B5EF4-FFF2-40B4-BE49-F238E27FC236}">
                  <a16:creationId xmlns:a16="http://schemas.microsoft.com/office/drawing/2014/main" id="{C04DF9BA-E3BE-4DD9-2F03-0CC9FFD76035}"/>
                </a:ext>
              </a:extLst>
            </p:cNvPr>
            <p:cNvGrpSpPr/>
            <p:nvPr/>
          </p:nvGrpSpPr>
          <p:grpSpPr>
            <a:xfrm>
              <a:off x="2933978" y="4350665"/>
              <a:ext cx="5718828" cy="216200"/>
              <a:chOff x="3420209" y="3453975"/>
              <a:chExt cx="5718828" cy="216200"/>
            </a:xfrm>
          </p:grpSpPr>
          <p:sp>
            <p:nvSpPr>
              <p:cNvPr id="54" name="Rectangle 53">
                <a:extLst>
                  <a:ext uri="{FF2B5EF4-FFF2-40B4-BE49-F238E27FC236}">
                    <a16:creationId xmlns:a16="http://schemas.microsoft.com/office/drawing/2014/main" id="{79A088A8-0258-A7AD-DADD-247123372E4C}"/>
                  </a:ext>
                </a:extLst>
              </p:cNvPr>
              <p:cNvSpPr/>
              <p:nvPr/>
            </p:nvSpPr>
            <p:spPr>
              <a:xfrm>
                <a:off x="3420209"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55" name="Rectangle 54">
                <a:extLst>
                  <a:ext uri="{FF2B5EF4-FFF2-40B4-BE49-F238E27FC236}">
                    <a16:creationId xmlns:a16="http://schemas.microsoft.com/office/drawing/2014/main" id="{602FE779-7433-4363-D028-91D9E25DE74A}"/>
                  </a:ext>
                </a:extLst>
              </p:cNvPr>
              <p:cNvSpPr/>
              <p:nvPr/>
            </p:nvSpPr>
            <p:spPr>
              <a:xfrm>
                <a:off x="4123593"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56" name="Rectangle 55">
                <a:extLst>
                  <a:ext uri="{FF2B5EF4-FFF2-40B4-BE49-F238E27FC236}">
                    <a16:creationId xmlns:a16="http://schemas.microsoft.com/office/drawing/2014/main" id="{3E7AB97A-2A32-31FE-BC55-1E61BB30017A}"/>
                  </a:ext>
                </a:extLst>
              </p:cNvPr>
              <p:cNvSpPr/>
              <p:nvPr/>
            </p:nvSpPr>
            <p:spPr>
              <a:xfrm>
                <a:off x="4826977"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57" name="Rectangle 56">
                <a:extLst>
                  <a:ext uri="{FF2B5EF4-FFF2-40B4-BE49-F238E27FC236}">
                    <a16:creationId xmlns:a16="http://schemas.microsoft.com/office/drawing/2014/main" id="{0E6156C6-0501-AF5E-78BB-C73ABFCA485E}"/>
                  </a:ext>
                </a:extLst>
              </p:cNvPr>
              <p:cNvSpPr/>
              <p:nvPr/>
            </p:nvSpPr>
            <p:spPr>
              <a:xfrm>
                <a:off x="5530361"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1110</a:t>
                </a:r>
              </a:p>
            </p:txBody>
          </p:sp>
          <p:sp>
            <p:nvSpPr>
              <p:cNvPr id="58" name="Rectangle 57">
                <a:extLst>
                  <a:ext uri="{FF2B5EF4-FFF2-40B4-BE49-F238E27FC236}">
                    <a16:creationId xmlns:a16="http://schemas.microsoft.com/office/drawing/2014/main" id="{D21265AE-5904-BBA3-157A-285B1030E001}"/>
                  </a:ext>
                </a:extLst>
              </p:cNvPr>
              <p:cNvSpPr/>
              <p:nvPr/>
            </p:nvSpPr>
            <p:spPr>
              <a:xfrm>
                <a:off x="6230025"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0000</a:t>
                </a:r>
              </a:p>
            </p:txBody>
          </p:sp>
          <p:sp>
            <p:nvSpPr>
              <p:cNvPr id="59" name="Rectangle 58">
                <a:extLst>
                  <a:ext uri="{FF2B5EF4-FFF2-40B4-BE49-F238E27FC236}">
                    <a16:creationId xmlns:a16="http://schemas.microsoft.com/office/drawing/2014/main" id="{82C63C88-C360-FCF7-D3B0-0EEC95CEEED7}"/>
                  </a:ext>
                </a:extLst>
              </p:cNvPr>
              <p:cNvSpPr/>
              <p:nvPr/>
            </p:nvSpPr>
            <p:spPr>
              <a:xfrm>
                <a:off x="6933409" y="3453975"/>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51" name="Left Brace 50">
              <a:extLst>
                <a:ext uri="{FF2B5EF4-FFF2-40B4-BE49-F238E27FC236}">
                  <a16:creationId xmlns:a16="http://schemas.microsoft.com/office/drawing/2014/main" id="{8B28EC83-778F-45C3-9C21-498855944C30}"/>
                </a:ext>
              </a:extLst>
            </p:cNvPr>
            <p:cNvSpPr/>
            <p:nvPr/>
          </p:nvSpPr>
          <p:spPr>
            <a:xfrm rot="16200000">
              <a:off x="4081535" y="3472309"/>
              <a:ext cx="249766" cy="2525348"/>
            </a:xfrm>
            <a:prstGeom prst="leftBrace">
              <a:avLst>
                <a:gd name="adj1" fmla="val 128070"/>
                <a:gd name="adj2" fmla="val 50000"/>
              </a:avLst>
            </a:prstGeom>
            <a:no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3E89AE25-5D89-9FA5-7135-D36AE6FC8BD7}"/>
                </a:ext>
              </a:extLst>
            </p:cNvPr>
            <p:cNvSpPr txBox="1"/>
            <p:nvPr/>
          </p:nvSpPr>
          <p:spPr>
            <a:xfrm>
              <a:off x="3808712" y="4830233"/>
              <a:ext cx="795411"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115 1s</a:t>
              </a:r>
            </a:p>
          </p:txBody>
        </p:sp>
        <p:sp>
          <p:nvSpPr>
            <p:cNvPr id="53" name="TextBox 52">
              <a:extLst>
                <a:ext uri="{FF2B5EF4-FFF2-40B4-BE49-F238E27FC236}">
                  <a16:creationId xmlns:a16="http://schemas.microsoft.com/office/drawing/2014/main" id="{E96EF30A-4907-248B-7A7B-EF44CDA52335}"/>
                </a:ext>
              </a:extLst>
            </p:cNvPr>
            <p:cNvSpPr txBox="1"/>
            <p:nvPr/>
          </p:nvSpPr>
          <p:spPr>
            <a:xfrm>
              <a:off x="8753245" y="4240767"/>
              <a:ext cx="1588897"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0.449</a:t>
              </a:r>
            </a:p>
          </p:txBody>
        </p:sp>
      </p:grpSp>
      <p:grpSp>
        <p:nvGrpSpPr>
          <p:cNvPr id="60" name="Group 59">
            <a:extLst>
              <a:ext uri="{FF2B5EF4-FFF2-40B4-BE49-F238E27FC236}">
                <a16:creationId xmlns:a16="http://schemas.microsoft.com/office/drawing/2014/main" id="{7C594BAD-D6C9-4048-5BC8-6A9E0A3B9801}"/>
              </a:ext>
            </a:extLst>
          </p:cNvPr>
          <p:cNvGrpSpPr/>
          <p:nvPr/>
        </p:nvGrpSpPr>
        <p:grpSpPr>
          <a:xfrm>
            <a:off x="3063586" y="3470075"/>
            <a:ext cx="7278370" cy="1763213"/>
            <a:chOff x="2948354" y="3889603"/>
            <a:chExt cx="7278370" cy="1763213"/>
          </a:xfrm>
        </p:grpSpPr>
        <p:grpSp>
          <p:nvGrpSpPr>
            <p:cNvPr id="61" name="Group 60">
              <a:extLst>
                <a:ext uri="{FF2B5EF4-FFF2-40B4-BE49-F238E27FC236}">
                  <a16:creationId xmlns:a16="http://schemas.microsoft.com/office/drawing/2014/main" id="{E18B8925-18E8-B21F-63EA-253C0D7C2ABA}"/>
                </a:ext>
              </a:extLst>
            </p:cNvPr>
            <p:cNvGrpSpPr/>
            <p:nvPr/>
          </p:nvGrpSpPr>
          <p:grpSpPr>
            <a:xfrm>
              <a:off x="2948354" y="5360050"/>
              <a:ext cx="5718828" cy="216200"/>
              <a:chOff x="3420209" y="3225376"/>
              <a:chExt cx="5718828" cy="216200"/>
            </a:xfrm>
          </p:grpSpPr>
          <p:sp>
            <p:nvSpPr>
              <p:cNvPr id="65" name="Rectangle 64">
                <a:extLst>
                  <a:ext uri="{FF2B5EF4-FFF2-40B4-BE49-F238E27FC236}">
                    <a16:creationId xmlns:a16="http://schemas.microsoft.com/office/drawing/2014/main" id="{47C4F51D-2133-4B1D-8761-A38DF8271537}"/>
                  </a:ext>
                </a:extLst>
              </p:cNvPr>
              <p:cNvSpPr/>
              <p:nvPr/>
            </p:nvSpPr>
            <p:spPr>
              <a:xfrm>
                <a:off x="3420209"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66" name="Rectangle 65">
                <a:extLst>
                  <a:ext uri="{FF2B5EF4-FFF2-40B4-BE49-F238E27FC236}">
                    <a16:creationId xmlns:a16="http://schemas.microsoft.com/office/drawing/2014/main" id="{E7593674-4889-BF83-A393-B32EC6B0C00A}"/>
                  </a:ext>
                </a:extLst>
              </p:cNvPr>
              <p:cNvSpPr/>
              <p:nvPr/>
            </p:nvSpPr>
            <p:spPr>
              <a:xfrm>
                <a:off x="4123593"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67" name="Rectangle 66">
                <a:extLst>
                  <a:ext uri="{FF2B5EF4-FFF2-40B4-BE49-F238E27FC236}">
                    <a16:creationId xmlns:a16="http://schemas.microsoft.com/office/drawing/2014/main" id="{23C09F0F-88C9-A3ED-0331-EC305E5ADDCF}"/>
                  </a:ext>
                </a:extLst>
              </p:cNvPr>
              <p:cNvSpPr/>
              <p:nvPr/>
            </p:nvSpPr>
            <p:spPr>
              <a:xfrm>
                <a:off x="4826977"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68" name="Rectangle 67">
                <a:extLst>
                  <a:ext uri="{FF2B5EF4-FFF2-40B4-BE49-F238E27FC236}">
                    <a16:creationId xmlns:a16="http://schemas.microsoft.com/office/drawing/2014/main" id="{889B412D-3072-895A-905E-50050A092F50}"/>
                  </a:ext>
                </a:extLst>
              </p:cNvPr>
              <p:cNvSpPr/>
              <p:nvPr/>
            </p:nvSpPr>
            <p:spPr>
              <a:xfrm>
                <a:off x="5530361"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1110</a:t>
                </a:r>
              </a:p>
            </p:txBody>
          </p:sp>
          <p:sp>
            <p:nvSpPr>
              <p:cNvPr id="69" name="Rectangle 68">
                <a:extLst>
                  <a:ext uri="{FF2B5EF4-FFF2-40B4-BE49-F238E27FC236}">
                    <a16:creationId xmlns:a16="http://schemas.microsoft.com/office/drawing/2014/main" id="{ADB330D5-78F7-76DF-5BF9-237D0FD59CAC}"/>
                  </a:ext>
                </a:extLst>
              </p:cNvPr>
              <p:cNvSpPr/>
              <p:nvPr/>
            </p:nvSpPr>
            <p:spPr>
              <a:xfrm>
                <a:off x="6230025"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70" name="Rectangle 69">
                <a:extLst>
                  <a:ext uri="{FF2B5EF4-FFF2-40B4-BE49-F238E27FC236}">
                    <a16:creationId xmlns:a16="http://schemas.microsoft.com/office/drawing/2014/main" id="{84F07D26-A9A0-6E56-D86D-382FF92BE691}"/>
                  </a:ext>
                </a:extLst>
              </p:cNvPr>
              <p:cNvSpPr/>
              <p:nvPr/>
            </p:nvSpPr>
            <p:spPr>
              <a:xfrm>
                <a:off x="6933409" y="3225376"/>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62" name="TextBox 61">
              <a:extLst>
                <a:ext uri="{FF2B5EF4-FFF2-40B4-BE49-F238E27FC236}">
                  <a16:creationId xmlns:a16="http://schemas.microsoft.com/office/drawing/2014/main" id="{636D324D-0761-06F2-A969-18AE14A2D249}"/>
                </a:ext>
              </a:extLst>
            </p:cNvPr>
            <p:cNvSpPr txBox="1"/>
            <p:nvPr/>
          </p:nvSpPr>
          <p:spPr>
            <a:xfrm>
              <a:off x="8753244" y="5283484"/>
              <a:ext cx="1473480"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0.85</a:t>
              </a:r>
            </a:p>
          </p:txBody>
        </p:sp>
        <p:sp>
          <p:nvSpPr>
            <p:cNvPr id="63" name="TextBox 62">
              <a:extLst>
                <a:ext uri="{FF2B5EF4-FFF2-40B4-BE49-F238E27FC236}">
                  <a16:creationId xmlns:a16="http://schemas.microsoft.com/office/drawing/2014/main" id="{A50B62AD-F85B-9722-7B0C-D79BCE799622}"/>
                </a:ext>
              </a:extLst>
            </p:cNvPr>
            <p:cNvSpPr txBox="1"/>
            <p:nvPr/>
          </p:nvSpPr>
          <p:spPr>
            <a:xfrm rot="5400000">
              <a:off x="5528037" y="4892774"/>
              <a:ext cx="31451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p>
          </p:txBody>
        </p:sp>
        <p:sp>
          <p:nvSpPr>
            <p:cNvPr id="64" name="TextBox 63">
              <a:extLst>
                <a:ext uri="{FF2B5EF4-FFF2-40B4-BE49-F238E27FC236}">
                  <a16:creationId xmlns:a16="http://schemas.microsoft.com/office/drawing/2014/main" id="{5B9AB5E3-C04C-7E76-F705-C3ED623D3F47}"/>
                </a:ext>
              </a:extLst>
            </p:cNvPr>
            <p:cNvSpPr txBox="1"/>
            <p:nvPr/>
          </p:nvSpPr>
          <p:spPr>
            <a:xfrm>
              <a:off x="5077163" y="3889603"/>
              <a:ext cx="130676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Bitwise OR</a:t>
              </a:r>
            </a:p>
          </p:txBody>
        </p:sp>
      </p:grpSp>
      <p:sp>
        <p:nvSpPr>
          <p:cNvPr id="71" name="TextBox 70">
            <a:extLst>
              <a:ext uri="{FF2B5EF4-FFF2-40B4-BE49-F238E27FC236}">
                <a16:creationId xmlns:a16="http://schemas.microsoft.com/office/drawing/2014/main" id="{92A20189-4138-C39A-07AA-0F104096C6BD}"/>
              </a:ext>
            </a:extLst>
          </p:cNvPr>
          <p:cNvSpPr txBox="1"/>
          <p:nvPr/>
        </p:nvSpPr>
        <p:spPr>
          <a:xfrm>
            <a:off x="617263" y="3817833"/>
            <a:ext cx="228242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(0.85-0.4) × 256 = 115</a:t>
            </a:r>
          </a:p>
        </p:txBody>
      </p:sp>
      <p:sp>
        <p:nvSpPr>
          <p:cNvPr id="72" name="TextBox 71">
            <a:extLst>
              <a:ext uri="{FF2B5EF4-FFF2-40B4-BE49-F238E27FC236}">
                <a16:creationId xmlns:a16="http://schemas.microsoft.com/office/drawing/2014/main" id="{3BC6FD18-608D-F7A9-FC58-9187216B4124}"/>
              </a:ext>
            </a:extLst>
          </p:cNvPr>
          <p:cNvSpPr txBox="1"/>
          <p:nvPr/>
        </p:nvSpPr>
        <p:spPr>
          <a:xfrm>
            <a:off x="1793173" y="5517107"/>
            <a:ext cx="8158900" cy="461665"/>
          </a:xfrm>
          <a:prstGeom prst="rect">
            <a:avLst/>
          </a:prstGeom>
          <a:noFill/>
        </p:spPr>
        <p:txBody>
          <a:bodyPr wrap="non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Use different insert positions to introduce precision variation</a:t>
            </a:r>
          </a:p>
        </p:txBody>
      </p:sp>
      <p:sp>
        <p:nvSpPr>
          <p:cNvPr id="73" name="TextBox 72">
            <a:extLst>
              <a:ext uri="{FF2B5EF4-FFF2-40B4-BE49-F238E27FC236}">
                <a16:creationId xmlns:a16="http://schemas.microsoft.com/office/drawing/2014/main" id="{1E60E659-4FE1-2C67-C9B9-FA016F656372}"/>
              </a:ext>
            </a:extLst>
          </p:cNvPr>
          <p:cNvSpPr txBox="1"/>
          <p:nvPr/>
        </p:nvSpPr>
        <p:spPr>
          <a:xfrm>
            <a:off x="770616" y="1810812"/>
            <a:ext cx="3801041"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Example: Convert 0.85 to SC format</a:t>
            </a:r>
          </a:p>
        </p:txBody>
      </p:sp>
      <p:sp>
        <p:nvSpPr>
          <p:cNvPr id="74" name="Title 1">
            <a:extLst>
              <a:ext uri="{FF2B5EF4-FFF2-40B4-BE49-F238E27FC236}">
                <a16:creationId xmlns:a16="http://schemas.microsoft.com/office/drawing/2014/main" id="{A045ACA3-7AA8-6C92-2114-F29CD72D8FA8}"/>
              </a:ext>
            </a:extLst>
          </p:cNvPr>
          <p:cNvSpPr>
            <a:spLocks noGrp="1"/>
          </p:cNvSpPr>
          <p:nvPr>
            <p:ph type="title"/>
          </p:nvPr>
        </p:nvSpPr>
        <p:spPr>
          <a:xfrm>
            <a:off x="105610" y="348813"/>
            <a:ext cx="11879262" cy="656337"/>
          </a:xfrm>
        </p:spPr>
        <p:txBody>
          <a:bodyPr/>
          <a:lstStyle/>
          <a:p>
            <a:r>
              <a:rPr lang="en-US" sz="3200" b="1" dirty="0"/>
              <a:t>SC Conversion</a:t>
            </a:r>
          </a:p>
        </p:txBody>
      </p:sp>
      <p:sp>
        <p:nvSpPr>
          <p:cNvPr id="2" name="TextBox 1">
            <a:extLst>
              <a:ext uri="{FF2B5EF4-FFF2-40B4-BE49-F238E27FC236}">
                <a16:creationId xmlns:a16="http://schemas.microsoft.com/office/drawing/2014/main" id="{44E0C528-5819-C8C0-D597-1ECE8B997CD0}"/>
              </a:ext>
            </a:extLst>
          </p:cNvPr>
          <p:cNvSpPr txBox="1"/>
          <p:nvPr/>
        </p:nvSpPr>
        <p:spPr>
          <a:xfrm>
            <a:off x="1813417" y="5156722"/>
            <a:ext cx="8565165"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Inputs also contains sensitive information of the neural network</a:t>
            </a:r>
          </a:p>
        </p:txBody>
      </p:sp>
    </p:spTree>
    <p:extLst>
      <p:ext uri="{BB962C8B-B14F-4D97-AF65-F5344CB8AC3E}">
        <p14:creationId xmlns:p14="http://schemas.microsoft.com/office/powerpoint/2010/main" val="43061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1" grpId="0"/>
      <p:bldP spid="72"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0F8B20CF-5313-8B86-242A-D5A066E68056}"/>
              </a:ext>
            </a:extLst>
          </p:cNvPr>
          <p:cNvPicPr>
            <a:picLocks noChangeAspect="1"/>
          </p:cNvPicPr>
          <p:nvPr/>
        </p:nvPicPr>
        <p:blipFill>
          <a:blip r:embed="rId2"/>
          <a:stretch>
            <a:fillRect/>
          </a:stretch>
        </p:blipFill>
        <p:spPr>
          <a:xfrm>
            <a:off x="2494797" y="1588723"/>
            <a:ext cx="7033366" cy="4373076"/>
          </a:xfrm>
          <a:prstGeom prst="rect">
            <a:avLst/>
          </a:prstGeom>
        </p:spPr>
      </p:pic>
      <p:sp>
        <p:nvSpPr>
          <p:cNvPr id="3" name="Title 1">
            <a:extLst>
              <a:ext uri="{FF2B5EF4-FFF2-40B4-BE49-F238E27FC236}">
                <a16:creationId xmlns:a16="http://schemas.microsoft.com/office/drawing/2014/main" id="{55E582DB-03D3-AA85-CAC7-1D22D949CE6C}"/>
              </a:ext>
            </a:extLst>
          </p:cNvPr>
          <p:cNvSpPr>
            <a:spLocks noGrp="1"/>
          </p:cNvSpPr>
          <p:nvPr>
            <p:ph type="title"/>
          </p:nvPr>
        </p:nvSpPr>
        <p:spPr>
          <a:xfrm>
            <a:off x="105610" y="348813"/>
            <a:ext cx="11879262" cy="656337"/>
          </a:xfrm>
        </p:spPr>
        <p:txBody>
          <a:bodyPr/>
          <a:lstStyle/>
          <a:p>
            <a:r>
              <a:rPr lang="en-US" sz="3200" b="1" dirty="0"/>
              <a:t>Workflow Overview</a:t>
            </a:r>
          </a:p>
        </p:txBody>
      </p:sp>
    </p:spTree>
    <p:extLst>
      <p:ext uri="{BB962C8B-B14F-4D97-AF65-F5344CB8AC3E}">
        <p14:creationId xmlns:p14="http://schemas.microsoft.com/office/powerpoint/2010/main" val="153068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a:extLst>
              <a:ext uri="{FF2B5EF4-FFF2-40B4-BE49-F238E27FC236}">
                <a16:creationId xmlns:a16="http://schemas.microsoft.com/office/drawing/2014/main" id="{E9F90BCA-0130-6842-FA48-CE571F9A18AE}"/>
              </a:ext>
            </a:extLst>
          </p:cNvPr>
          <p:cNvPicPr>
            <a:picLocks noChangeAspect="1"/>
          </p:cNvPicPr>
          <p:nvPr/>
        </p:nvPicPr>
        <p:blipFill>
          <a:blip r:embed="rId2"/>
          <a:stretch>
            <a:fillRect/>
          </a:stretch>
        </p:blipFill>
        <p:spPr>
          <a:xfrm>
            <a:off x="2209564" y="1345292"/>
            <a:ext cx="6612089" cy="4997893"/>
          </a:xfrm>
          <a:prstGeom prst="rect">
            <a:avLst/>
          </a:prstGeom>
        </p:spPr>
      </p:pic>
      <p:sp>
        <p:nvSpPr>
          <p:cNvPr id="3" name="Title 1">
            <a:extLst>
              <a:ext uri="{FF2B5EF4-FFF2-40B4-BE49-F238E27FC236}">
                <a16:creationId xmlns:a16="http://schemas.microsoft.com/office/drawing/2014/main" id="{09C865F1-3C98-ED15-A3F0-325F08F2E013}"/>
              </a:ext>
            </a:extLst>
          </p:cNvPr>
          <p:cNvSpPr>
            <a:spLocks noGrp="1"/>
          </p:cNvSpPr>
          <p:nvPr>
            <p:ph type="title"/>
          </p:nvPr>
        </p:nvSpPr>
        <p:spPr>
          <a:xfrm>
            <a:off x="105610" y="348813"/>
            <a:ext cx="11879262" cy="656337"/>
          </a:xfrm>
        </p:spPr>
        <p:txBody>
          <a:bodyPr/>
          <a:lstStyle/>
          <a:p>
            <a:r>
              <a:rPr lang="en-US" sz="3200" b="1" dirty="0"/>
              <a:t>Accelerator Architecture</a:t>
            </a:r>
          </a:p>
        </p:txBody>
      </p:sp>
    </p:spTree>
    <p:extLst>
      <p:ext uri="{BB962C8B-B14F-4D97-AF65-F5344CB8AC3E}">
        <p14:creationId xmlns:p14="http://schemas.microsoft.com/office/powerpoint/2010/main" val="153358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E510CF-A51F-362E-FBAB-9CCDF51AB924}"/>
              </a:ext>
            </a:extLst>
          </p:cNvPr>
          <p:cNvPicPr>
            <a:picLocks noChangeAspect="1"/>
          </p:cNvPicPr>
          <p:nvPr/>
        </p:nvPicPr>
        <p:blipFill>
          <a:blip r:embed="rId3"/>
          <a:stretch>
            <a:fillRect/>
          </a:stretch>
        </p:blipFill>
        <p:spPr>
          <a:xfrm>
            <a:off x="2233341" y="1508660"/>
            <a:ext cx="7271699" cy="2751251"/>
          </a:xfrm>
          <a:prstGeom prst="rect">
            <a:avLst/>
          </a:prstGeom>
        </p:spPr>
      </p:pic>
      <p:sp>
        <p:nvSpPr>
          <p:cNvPr id="3" name="TextBox 2">
            <a:extLst>
              <a:ext uri="{FF2B5EF4-FFF2-40B4-BE49-F238E27FC236}">
                <a16:creationId xmlns:a16="http://schemas.microsoft.com/office/drawing/2014/main" id="{F790E87E-C975-FB90-C59B-CCCCBB083DAC}"/>
              </a:ext>
            </a:extLst>
          </p:cNvPr>
          <p:cNvSpPr txBox="1"/>
          <p:nvPr/>
        </p:nvSpPr>
        <p:spPr>
          <a:xfrm>
            <a:off x="1974648" y="4369774"/>
            <a:ext cx="743261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for DNN training and fine-tuning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the </a:t>
            </a:r>
            <a:r>
              <a:rPr lang="en-US" sz="2400" dirty="0" err="1">
                <a:latin typeface="Times New Roman" panose="02020603050405020304" pitchFamily="18" charset="0"/>
                <a:cs typeface="Times New Roman" panose="02020603050405020304" pitchFamily="18" charset="0"/>
              </a:rPr>
              <a:t>PuLP</a:t>
            </a:r>
            <a:r>
              <a:rPr lang="en-US" sz="2400" dirty="0">
                <a:latin typeface="Times New Roman" panose="02020603050405020304" pitchFamily="18" charset="0"/>
                <a:cs typeface="Times New Roman" panose="02020603050405020304" pitchFamily="18" charset="0"/>
              </a:rPr>
              <a:t> library to solve the MIP optimization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compare SRA with ISAAC</a:t>
            </a:r>
            <a:r>
              <a:rPr lang="en-US" altLang="zh-CN" sz="2000" i="1" dirty="0">
                <a:latin typeface="Times New Roman" panose="02020603050405020304" pitchFamily="18" charset="0"/>
                <a:cs typeface="Times New Roman" panose="02020603050405020304" pitchFamily="18" charset="0"/>
              </a:rPr>
              <a:t>[ISCA’2016]</a:t>
            </a:r>
          </a:p>
        </p:txBody>
      </p:sp>
      <p:sp>
        <p:nvSpPr>
          <p:cNvPr id="4" name="Title 1">
            <a:extLst>
              <a:ext uri="{FF2B5EF4-FFF2-40B4-BE49-F238E27FC236}">
                <a16:creationId xmlns:a16="http://schemas.microsoft.com/office/drawing/2014/main" id="{5E8C78FB-7BC7-2C23-9CC6-FDC5FA5EE14D}"/>
              </a:ext>
            </a:extLst>
          </p:cNvPr>
          <p:cNvSpPr>
            <a:spLocks noGrp="1"/>
          </p:cNvSpPr>
          <p:nvPr>
            <p:ph type="title"/>
          </p:nvPr>
        </p:nvSpPr>
        <p:spPr>
          <a:xfrm>
            <a:off x="105610" y="348813"/>
            <a:ext cx="11879262" cy="656337"/>
          </a:xfrm>
        </p:spPr>
        <p:txBody>
          <a:bodyPr/>
          <a:lstStyle/>
          <a:p>
            <a:r>
              <a:rPr lang="en-US" sz="3200" b="1" dirty="0"/>
              <a:t>Methodology</a:t>
            </a:r>
          </a:p>
        </p:txBody>
      </p:sp>
    </p:spTree>
    <p:extLst>
      <p:ext uri="{BB962C8B-B14F-4D97-AF65-F5344CB8AC3E}">
        <p14:creationId xmlns:p14="http://schemas.microsoft.com/office/powerpoint/2010/main" val="37212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1">
            <a:extLst>
              <a:ext uri="{FF2B5EF4-FFF2-40B4-BE49-F238E27FC236}">
                <a16:creationId xmlns:a16="http://schemas.microsoft.com/office/drawing/2014/main" id="{2BF3A136-D908-409D-65CE-A43D7974C107}"/>
              </a:ext>
            </a:extLst>
          </p:cNvPr>
          <p:cNvGraphicFramePr>
            <a:graphicFrameLocks noGrp="1"/>
          </p:cNvGraphicFramePr>
          <p:nvPr>
            <p:extLst>
              <p:ext uri="{D42A27DB-BD31-4B8C-83A1-F6EECF244321}">
                <p14:modId xmlns:p14="http://schemas.microsoft.com/office/powerpoint/2010/main" val="1596056702"/>
              </p:ext>
            </p:extLst>
          </p:nvPr>
        </p:nvGraphicFramePr>
        <p:xfrm>
          <a:off x="1070748" y="1368154"/>
          <a:ext cx="8717005" cy="2931160"/>
        </p:xfrm>
        <a:graphic>
          <a:graphicData uri="http://schemas.openxmlformats.org/drawingml/2006/table">
            <a:tbl>
              <a:tblPr firstRow="1" bandRow="1">
                <a:tableStyleId>{5C22544A-7EE6-4342-B048-85BDC9FD1C3A}</a:tableStyleId>
              </a:tblPr>
              <a:tblGrid>
                <a:gridCol w="1743401">
                  <a:extLst>
                    <a:ext uri="{9D8B030D-6E8A-4147-A177-3AD203B41FA5}">
                      <a16:colId xmlns:a16="http://schemas.microsoft.com/office/drawing/2014/main" val="3916983538"/>
                    </a:ext>
                  </a:extLst>
                </a:gridCol>
                <a:gridCol w="1743401">
                  <a:extLst>
                    <a:ext uri="{9D8B030D-6E8A-4147-A177-3AD203B41FA5}">
                      <a16:colId xmlns:a16="http://schemas.microsoft.com/office/drawing/2014/main" val="3434889417"/>
                    </a:ext>
                  </a:extLst>
                </a:gridCol>
                <a:gridCol w="1743401">
                  <a:extLst>
                    <a:ext uri="{9D8B030D-6E8A-4147-A177-3AD203B41FA5}">
                      <a16:colId xmlns:a16="http://schemas.microsoft.com/office/drawing/2014/main" val="2201457131"/>
                    </a:ext>
                  </a:extLst>
                </a:gridCol>
                <a:gridCol w="1743401">
                  <a:extLst>
                    <a:ext uri="{9D8B030D-6E8A-4147-A177-3AD203B41FA5}">
                      <a16:colId xmlns:a16="http://schemas.microsoft.com/office/drawing/2014/main" val="4012465822"/>
                    </a:ext>
                  </a:extLst>
                </a:gridCol>
                <a:gridCol w="1743401">
                  <a:extLst>
                    <a:ext uri="{9D8B030D-6E8A-4147-A177-3AD203B41FA5}">
                      <a16:colId xmlns:a16="http://schemas.microsoft.com/office/drawing/2014/main" val="299362085"/>
                    </a:ext>
                  </a:extLst>
                </a:gridCol>
              </a:tblGrid>
              <a:tr h="370840">
                <a:tc>
                  <a:txBody>
                    <a:bodyPr/>
                    <a:lstStyle/>
                    <a:p>
                      <a:pPr algn="ctr"/>
                      <a:endParaRPr lang="en-US" sz="1600" b="1" dirty="0"/>
                    </a:p>
                  </a:txBody>
                  <a:tcPr/>
                </a:tc>
                <a:tc>
                  <a:txBody>
                    <a:bodyPr/>
                    <a:lstStyle/>
                    <a:p>
                      <a:pPr algn="ctr"/>
                      <a:r>
                        <a:rPr lang="en-US" sz="1600" b="1" dirty="0"/>
                        <a:t>Baseline</a:t>
                      </a:r>
                    </a:p>
                  </a:txBody>
                  <a:tcPr/>
                </a:tc>
                <a:tc>
                  <a:txBody>
                    <a:bodyPr/>
                    <a:lstStyle/>
                    <a:p>
                      <a:pPr algn="ctr"/>
                      <a:r>
                        <a:rPr lang="en-US" sz="1600" b="1" dirty="0"/>
                        <a:t>Target Device</a:t>
                      </a:r>
                    </a:p>
                  </a:txBody>
                  <a:tcPr/>
                </a:tc>
                <a:tc>
                  <a:txBody>
                    <a:bodyPr/>
                    <a:lstStyle/>
                    <a:p>
                      <a:pPr algn="ctr"/>
                      <a:r>
                        <a:rPr lang="en-US" sz="1600" b="1" dirty="0"/>
                        <a:t>Pirate Device</a:t>
                      </a:r>
                    </a:p>
                  </a:txBody>
                  <a:tcPr/>
                </a:tc>
                <a:tc>
                  <a:txBody>
                    <a:bodyPr/>
                    <a:lstStyle/>
                    <a:p>
                      <a:pPr algn="ctr"/>
                      <a:r>
                        <a:rPr lang="en-US" sz="1600" b="1" dirty="0"/>
                        <a:t>Binary Inputs</a:t>
                      </a:r>
                    </a:p>
                  </a:txBody>
                  <a:tcPr/>
                </a:tc>
                <a:extLst>
                  <a:ext uri="{0D108BD9-81ED-4DB2-BD59-A6C34878D82A}">
                    <a16:rowId xmlns:a16="http://schemas.microsoft.com/office/drawing/2014/main" val="3916863610"/>
                  </a:ext>
                </a:extLst>
              </a:tr>
              <a:tr h="370840">
                <a:tc>
                  <a:txBody>
                    <a:bodyPr/>
                    <a:lstStyle/>
                    <a:p>
                      <a:pPr algn="ctr"/>
                      <a:r>
                        <a:rPr lang="en-US" sz="1600" b="1" dirty="0"/>
                        <a:t>MNIST</a:t>
                      </a:r>
                    </a:p>
                  </a:txBody>
                  <a:tcPr/>
                </a:tc>
                <a:tc>
                  <a:txBody>
                    <a:bodyPr/>
                    <a:lstStyle/>
                    <a:p>
                      <a:pPr algn="ctr"/>
                      <a:r>
                        <a:rPr lang="en-US" sz="1600" b="1" dirty="0">
                          <a:solidFill>
                            <a:srgbClr val="00B050"/>
                          </a:solidFill>
                        </a:rPr>
                        <a:t>99.35%</a:t>
                      </a:r>
                    </a:p>
                  </a:txBody>
                  <a:tcPr/>
                </a:tc>
                <a:tc>
                  <a:txBody>
                    <a:bodyPr/>
                    <a:lstStyle/>
                    <a:p>
                      <a:pPr algn="ctr"/>
                      <a:r>
                        <a:rPr lang="en-US" sz="1600" b="1" dirty="0">
                          <a:solidFill>
                            <a:schemeClr val="accent6"/>
                          </a:solidFill>
                        </a:rPr>
                        <a:t>99.36%</a:t>
                      </a:r>
                    </a:p>
                  </a:txBody>
                  <a:tcPr/>
                </a:tc>
                <a:tc>
                  <a:txBody>
                    <a:bodyPr/>
                    <a:lstStyle/>
                    <a:p>
                      <a:pPr algn="ctr"/>
                      <a:r>
                        <a:rPr lang="en-US" sz="1600" b="1" dirty="0">
                          <a:solidFill>
                            <a:srgbClr val="FF0000"/>
                          </a:solidFill>
                        </a:rPr>
                        <a:t>14.98%</a:t>
                      </a:r>
                    </a:p>
                  </a:txBody>
                  <a:tcPr/>
                </a:tc>
                <a:tc>
                  <a:txBody>
                    <a:bodyPr/>
                    <a:lstStyle/>
                    <a:p>
                      <a:pPr algn="ctr"/>
                      <a:r>
                        <a:rPr lang="en-US" sz="1600" b="1" dirty="0">
                          <a:solidFill>
                            <a:srgbClr val="FF0000"/>
                          </a:solidFill>
                        </a:rPr>
                        <a:t>77.83%</a:t>
                      </a:r>
                    </a:p>
                  </a:txBody>
                  <a:tcPr/>
                </a:tc>
                <a:extLst>
                  <a:ext uri="{0D108BD9-81ED-4DB2-BD59-A6C34878D82A}">
                    <a16:rowId xmlns:a16="http://schemas.microsoft.com/office/drawing/2014/main" val="2826650809"/>
                  </a:ext>
                </a:extLst>
              </a:tr>
              <a:tr h="370840">
                <a:tc>
                  <a:txBody>
                    <a:bodyPr/>
                    <a:lstStyle/>
                    <a:p>
                      <a:pPr algn="ctr"/>
                      <a:r>
                        <a:rPr lang="en-US" sz="1600" b="1" dirty="0"/>
                        <a:t>SVHN</a:t>
                      </a:r>
                    </a:p>
                  </a:txBody>
                  <a:tcPr/>
                </a:tc>
                <a:tc>
                  <a:txBody>
                    <a:bodyPr/>
                    <a:lstStyle/>
                    <a:p>
                      <a:pPr algn="ctr"/>
                      <a:r>
                        <a:rPr lang="en-US" sz="1600" b="1" dirty="0">
                          <a:solidFill>
                            <a:srgbClr val="00B050"/>
                          </a:solidFill>
                        </a:rPr>
                        <a:t>95.94%</a:t>
                      </a:r>
                    </a:p>
                  </a:txBody>
                  <a:tcPr/>
                </a:tc>
                <a:tc>
                  <a:txBody>
                    <a:bodyPr/>
                    <a:lstStyle/>
                    <a:p>
                      <a:pPr algn="ctr"/>
                      <a:r>
                        <a:rPr lang="en-US" sz="1600" b="1" dirty="0">
                          <a:solidFill>
                            <a:schemeClr val="accent6"/>
                          </a:solidFill>
                        </a:rPr>
                        <a:t>95.23%</a:t>
                      </a:r>
                    </a:p>
                  </a:txBody>
                  <a:tcPr/>
                </a:tc>
                <a:tc>
                  <a:txBody>
                    <a:bodyPr/>
                    <a:lstStyle/>
                    <a:p>
                      <a:pPr algn="ctr"/>
                      <a:r>
                        <a:rPr lang="en-US" sz="1600" b="1" dirty="0">
                          <a:solidFill>
                            <a:srgbClr val="FF0000"/>
                          </a:solidFill>
                        </a:rPr>
                        <a:t>67.75%</a:t>
                      </a:r>
                    </a:p>
                  </a:txBody>
                  <a:tcPr/>
                </a:tc>
                <a:tc>
                  <a:txBody>
                    <a:bodyPr/>
                    <a:lstStyle/>
                    <a:p>
                      <a:pPr algn="ctr"/>
                      <a:r>
                        <a:rPr lang="en-US" sz="1600" b="1" dirty="0">
                          <a:solidFill>
                            <a:srgbClr val="FF0000"/>
                          </a:solidFill>
                        </a:rPr>
                        <a:t>62.03%</a:t>
                      </a:r>
                    </a:p>
                  </a:txBody>
                  <a:tcPr/>
                </a:tc>
                <a:extLst>
                  <a:ext uri="{0D108BD9-81ED-4DB2-BD59-A6C34878D82A}">
                    <a16:rowId xmlns:a16="http://schemas.microsoft.com/office/drawing/2014/main" val="369557121"/>
                  </a:ext>
                </a:extLst>
              </a:tr>
              <a:tr h="370840">
                <a:tc>
                  <a:txBody>
                    <a:bodyPr/>
                    <a:lstStyle/>
                    <a:p>
                      <a:pPr algn="ctr"/>
                      <a:r>
                        <a:rPr lang="en-US" sz="1600" b="1" dirty="0"/>
                        <a:t>Cifar10</a:t>
                      </a:r>
                    </a:p>
                  </a:txBody>
                  <a:tcPr/>
                </a:tc>
                <a:tc>
                  <a:txBody>
                    <a:bodyPr/>
                    <a:lstStyle/>
                    <a:p>
                      <a:pPr algn="ctr"/>
                      <a:r>
                        <a:rPr lang="en-US" sz="1600" b="1" dirty="0">
                          <a:solidFill>
                            <a:srgbClr val="00B050"/>
                          </a:solidFill>
                        </a:rPr>
                        <a:t>90.13%</a:t>
                      </a:r>
                    </a:p>
                  </a:txBody>
                  <a:tcPr/>
                </a:tc>
                <a:tc>
                  <a:txBody>
                    <a:bodyPr/>
                    <a:lstStyle/>
                    <a:p>
                      <a:pPr algn="ctr"/>
                      <a:r>
                        <a:rPr lang="en-US" sz="1600" b="1" dirty="0">
                          <a:solidFill>
                            <a:schemeClr val="accent6"/>
                          </a:solidFill>
                        </a:rPr>
                        <a:t>90.11%</a:t>
                      </a:r>
                    </a:p>
                  </a:txBody>
                  <a:tcPr/>
                </a:tc>
                <a:tc>
                  <a:txBody>
                    <a:bodyPr/>
                    <a:lstStyle/>
                    <a:p>
                      <a:pPr algn="ctr"/>
                      <a:r>
                        <a:rPr lang="en-US" sz="1600" b="1" dirty="0">
                          <a:solidFill>
                            <a:srgbClr val="FF0000"/>
                          </a:solidFill>
                        </a:rPr>
                        <a:t>39.47%</a:t>
                      </a:r>
                    </a:p>
                  </a:txBody>
                  <a:tcPr/>
                </a:tc>
                <a:tc>
                  <a:txBody>
                    <a:bodyPr/>
                    <a:lstStyle/>
                    <a:p>
                      <a:pPr algn="ctr"/>
                      <a:r>
                        <a:rPr lang="en-US" sz="1600" b="1" dirty="0">
                          <a:solidFill>
                            <a:srgbClr val="FF0000"/>
                          </a:solidFill>
                        </a:rPr>
                        <a:t>52.29%</a:t>
                      </a:r>
                    </a:p>
                  </a:txBody>
                  <a:tcPr/>
                </a:tc>
                <a:extLst>
                  <a:ext uri="{0D108BD9-81ED-4DB2-BD59-A6C34878D82A}">
                    <a16:rowId xmlns:a16="http://schemas.microsoft.com/office/drawing/2014/main" val="3400092506"/>
                  </a:ext>
                </a:extLst>
              </a:tr>
              <a:tr h="370840">
                <a:tc>
                  <a:txBody>
                    <a:bodyPr/>
                    <a:lstStyle/>
                    <a:p>
                      <a:pPr algn="ctr"/>
                      <a:r>
                        <a:rPr lang="en-US" sz="1600" b="1" dirty="0"/>
                        <a:t>ResNet50</a:t>
                      </a:r>
                    </a:p>
                  </a:txBody>
                  <a:tcPr/>
                </a:tc>
                <a:tc>
                  <a:txBody>
                    <a:bodyPr/>
                    <a:lstStyle/>
                    <a:p>
                      <a:pPr algn="ctr"/>
                      <a:r>
                        <a:rPr lang="en-US" sz="1600" b="1" dirty="0">
                          <a:solidFill>
                            <a:srgbClr val="00B050"/>
                          </a:solidFill>
                        </a:rPr>
                        <a:t>76.13%</a:t>
                      </a:r>
                    </a:p>
                  </a:txBody>
                  <a:tcPr/>
                </a:tc>
                <a:tc>
                  <a:txBody>
                    <a:bodyPr/>
                    <a:lstStyle/>
                    <a:p>
                      <a:pPr algn="ctr"/>
                      <a:r>
                        <a:rPr lang="en-US" sz="1600" b="1" dirty="0">
                          <a:solidFill>
                            <a:schemeClr val="accent6"/>
                          </a:solidFill>
                        </a:rPr>
                        <a:t>75.43%</a:t>
                      </a:r>
                    </a:p>
                  </a:txBody>
                  <a:tcPr/>
                </a:tc>
                <a:tc>
                  <a:txBody>
                    <a:bodyPr/>
                    <a:lstStyle/>
                    <a:p>
                      <a:pPr algn="ctr"/>
                      <a:r>
                        <a:rPr lang="en-US" sz="1600" b="1" dirty="0">
                          <a:solidFill>
                            <a:srgbClr val="FF0000"/>
                          </a:solidFill>
                        </a:rPr>
                        <a:t>14.82%</a:t>
                      </a:r>
                    </a:p>
                  </a:txBody>
                  <a:tcPr/>
                </a:tc>
                <a:tc>
                  <a:txBody>
                    <a:bodyPr/>
                    <a:lstStyle/>
                    <a:p>
                      <a:pPr algn="ctr"/>
                      <a:r>
                        <a:rPr lang="en-US" sz="1600" b="1" dirty="0">
                          <a:solidFill>
                            <a:srgbClr val="FF0000"/>
                          </a:solidFill>
                        </a:rPr>
                        <a:t>20.8%</a:t>
                      </a:r>
                    </a:p>
                  </a:txBody>
                  <a:tcPr/>
                </a:tc>
                <a:extLst>
                  <a:ext uri="{0D108BD9-81ED-4DB2-BD59-A6C34878D82A}">
                    <a16:rowId xmlns:a16="http://schemas.microsoft.com/office/drawing/2014/main" val="4229930231"/>
                  </a:ext>
                </a:extLst>
              </a:tr>
              <a:tr h="370840">
                <a:tc>
                  <a:txBody>
                    <a:bodyPr/>
                    <a:lstStyle/>
                    <a:p>
                      <a:pPr algn="ctr"/>
                      <a:r>
                        <a:rPr lang="en-US" sz="1600" b="1" dirty="0"/>
                        <a:t>ResNeXt50</a:t>
                      </a:r>
                    </a:p>
                  </a:txBody>
                  <a:tcPr/>
                </a:tc>
                <a:tc>
                  <a:txBody>
                    <a:bodyPr/>
                    <a:lstStyle/>
                    <a:p>
                      <a:pPr algn="ctr"/>
                      <a:r>
                        <a:rPr lang="en-US" sz="1600" b="1" dirty="0">
                          <a:solidFill>
                            <a:srgbClr val="00B050"/>
                          </a:solidFill>
                        </a:rPr>
                        <a:t>77.61%</a:t>
                      </a:r>
                    </a:p>
                  </a:txBody>
                  <a:tcPr/>
                </a:tc>
                <a:tc>
                  <a:txBody>
                    <a:bodyPr/>
                    <a:lstStyle/>
                    <a:p>
                      <a:pPr algn="ctr"/>
                      <a:r>
                        <a:rPr lang="en-US" sz="1600" b="1" dirty="0">
                          <a:solidFill>
                            <a:schemeClr val="accent6"/>
                          </a:solidFill>
                        </a:rPr>
                        <a:t>77.01%</a:t>
                      </a:r>
                    </a:p>
                  </a:txBody>
                  <a:tcPr/>
                </a:tc>
                <a:tc>
                  <a:txBody>
                    <a:bodyPr/>
                    <a:lstStyle/>
                    <a:p>
                      <a:pPr algn="ctr"/>
                      <a:r>
                        <a:rPr lang="en-US" sz="1600" b="1" dirty="0">
                          <a:solidFill>
                            <a:srgbClr val="FF0000"/>
                          </a:solidFill>
                        </a:rPr>
                        <a:t>13.9%</a:t>
                      </a:r>
                    </a:p>
                  </a:txBody>
                  <a:tcPr/>
                </a:tc>
                <a:tc>
                  <a:txBody>
                    <a:bodyPr/>
                    <a:lstStyle/>
                    <a:p>
                      <a:pPr algn="ctr"/>
                      <a:r>
                        <a:rPr lang="en-US" sz="1600" b="1" dirty="0">
                          <a:solidFill>
                            <a:srgbClr val="FF0000"/>
                          </a:solidFill>
                        </a:rPr>
                        <a:t>17.84%</a:t>
                      </a:r>
                    </a:p>
                  </a:txBody>
                  <a:tcPr/>
                </a:tc>
                <a:extLst>
                  <a:ext uri="{0D108BD9-81ED-4DB2-BD59-A6C34878D82A}">
                    <a16:rowId xmlns:a16="http://schemas.microsoft.com/office/drawing/2014/main" val="2640812198"/>
                  </a:ext>
                </a:extLst>
              </a:tr>
              <a:tr h="0">
                <a:tc>
                  <a:txBody>
                    <a:bodyPr/>
                    <a:lstStyle/>
                    <a:p>
                      <a:pPr algn="ctr"/>
                      <a:r>
                        <a:rPr lang="en-US" sz="1600" b="1" dirty="0" err="1"/>
                        <a:t>GoogLeNet</a:t>
                      </a:r>
                      <a:endParaRPr lang="en-US" sz="1600" b="1" dirty="0"/>
                    </a:p>
                  </a:txBody>
                  <a:tcPr/>
                </a:tc>
                <a:tc>
                  <a:txBody>
                    <a:bodyPr/>
                    <a:lstStyle/>
                    <a:p>
                      <a:pPr algn="ctr"/>
                      <a:r>
                        <a:rPr lang="en-US" sz="1600" b="1" dirty="0">
                          <a:solidFill>
                            <a:srgbClr val="00B050"/>
                          </a:solidFill>
                        </a:rPr>
                        <a:t>69.77%</a:t>
                      </a:r>
                    </a:p>
                  </a:txBody>
                  <a:tcPr/>
                </a:tc>
                <a:tc>
                  <a:txBody>
                    <a:bodyPr/>
                    <a:lstStyle/>
                    <a:p>
                      <a:pPr algn="ctr"/>
                      <a:r>
                        <a:rPr lang="en-US" sz="1600" b="1" dirty="0">
                          <a:solidFill>
                            <a:schemeClr val="accent6"/>
                          </a:solidFill>
                        </a:rPr>
                        <a:t>67.82%</a:t>
                      </a:r>
                    </a:p>
                  </a:txBody>
                  <a:tcPr/>
                </a:tc>
                <a:tc>
                  <a:txBody>
                    <a:bodyPr/>
                    <a:lstStyle/>
                    <a:p>
                      <a:pPr algn="ctr"/>
                      <a:r>
                        <a:rPr lang="en-US" sz="1600" b="1" dirty="0">
                          <a:solidFill>
                            <a:srgbClr val="FF0000"/>
                          </a:solidFill>
                        </a:rPr>
                        <a:t>10.44%</a:t>
                      </a:r>
                    </a:p>
                  </a:txBody>
                  <a:tcPr/>
                </a:tc>
                <a:tc>
                  <a:txBody>
                    <a:bodyPr/>
                    <a:lstStyle/>
                    <a:p>
                      <a:pPr algn="ctr"/>
                      <a:r>
                        <a:rPr lang="en-US" sz="1600" b="1" dirty="0">
                          <a:solidFill>
                            <a:srgbClr val="FF0000"/>
                          </a:solidFill>
                        </a:rPr>
                        <a:t>11.81%</a:t>
                      </a:r>
                    </a:p>
                  </a:txBody>
                  <a:tcPr/>
                </a:tc>
                <a:extLst>
                  <a:ext uri="{0D108BD9-81ED-4DB2-BD59-A6C34878D82A}">
                    <a16:rowId xmlns:a16="http://schemas.microsoft.com/office/drawing/2014/main" val="4031890554"/>
                  </a:ext>
                </a:extLst>
              </a:tr>
              <a:tr h="370840">
                <a:tc>
                  <a:txBody>
                    <a:bodyPr/>
                    <a:lstStyle/>
                    <a:p>
                      <a:pPr algn="ctr"/>
                      <a:r>
                        <a:rPr lang="en-US" sz="1600" b="1" dirty="0" err="1"/>
                        <a:t>DenseNet</a:t>
                      </a:r>
                      <a:endParaRPr lang="en-US" sz="1600" b="1" dirty="0"/>
                    </a:p>
                  </a:txBody>
                  <a:tcPr/>
                </a:tc>
                <a:tc>
                  <a:txBody>
                    <a:bodyPr/>
                    <a:lstStyle/>
                    <a:p>
                      <a:pPr algn="ctr"/>
                      <a:r>
                        <a:rPr lang="en-US" sz="1600" b="1" dirty="0">
                          <a:solidFill>
                            <a:srgbClr val="00B050"/>
                          </a:solidFill>
                        </a:rPr>
                        <a:t>74.434%</a:t>
                      </a:r>
                    </a:p>
                  </a:txBody>
                  <a:tcPr/>
                </a:tc>
                <a:tc>
                  <a:txBody>
                    <a:bodyPr/>
                    <a:lstStyle/>
                    <a:p>
                      <a:pPr algn="ctr"/>
                      <a:r>
                        <a:rPr lang="en-US" sz="1600" b="1" dirty="0">
                          <a:solidFill>
                            <a:schemeClr val="accent6"/>
                          </a:solidFill>
                        </a:rPr>
                        <a:t>73.86%</a:t>
                      </a:r>
                    </a:p>
                  </a:txBody>
                  <a:tcPr/>
                </a:tc>
                <a:tc>
                  <a:txBody>
                    <a:bodyPr/>
                    <a:lstStyle/>
                    <a:p>
                      <a:pPr algn="ctr"/>
                      <a:r>
                        <a:rPr lang="en-US" sz="1600" b="1" dirty="0">
                          <a:solidFill>
                            <a:srgbClr val="FF0000"/>
                          </a:solidFill>
                        </a:rPr>
                        <a:t>20.44%</a:t>
                      </a:r>
                    </a:p>
                  </a:txBody>
                  <a:tcPr/>
                </a:tc>
                <a:tc>
                  <a:txBody>
                    <a:bodyPr/>
                    <a:lstStyle/>
                    <a:p>
                      <a:pPr algn="ctr"/>
                      <a:r>
                        <a:rPr lang="en-US" sz="1600" b="1" dirty="0">
                          <a:solidFill>
                            <a:srgbClr val="FF0000"/>
                          </a:solidFill>
                        </a:rPr>
                        <a:t>32.55%</a:t>
                      </a:r>
                    </a:p>
                  </a:txBody>
                  <a:tcPr/>
                </a:tc>
                <a:extLst>
                  <a:ext uri="{0D108BD9-81ED-4DB2-BD59-A6C34878D82A}">
                    <a16:rowId xmlns:a16="http://schemas.microsoft.com/office/drawing/2014/main" val="272917851"/>
                  </a:ext>
                </a:extLst>
              </a:tr>
            </a:tbl>
          </a:graphicData>
        </a:graphic>
      </p:graphicFrame>
      <p:sp>
        <p:nvSpPr>
          <p:cNvPr id="4" name="矩形 12">
            <a:extLst>
              <a:ext uri="{FF2B5EF4-FFF2-40B4-BE49-F238E27FC236}">
                <a16:creationId xmlns:a16="http://schemas.microsoft.com/office/drawing/2014/main" id="{A850BC95-A2ED-5EC9-AF2A-6BC1DFEAEF7A}"/>
              </a:ext>
            </a:extLst>
          </p:cNvPr>
          <p:cNvSpPr/>
          <p:nvPr/>
        </p:nvSpPr>
        <p:spPr>
          <a:xfrm>
            <a:off x="938894" y="4478110"/>
            <a:ext cx="8980714" cy="1167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397A06D0-9D5D-3241-F43A-FA082EB8C9E6}"/>
              </a:ext>
            </a:extLst>
          </p:cNvPr>
          <p:cNvSpPr txBox="1"/>
          <p:nvPr/>
        </p:nvSpPr>
        <p:spPr>
          <a:xfrm>
            <a:off x="680810" y="4563642"/>
            <a:ext cx="9054595" cy="1015663"/>
          </a:xfrm>
          <a:prstGeom prst="rect">
            <a:avLst/>
          </a:prstGeom>
          <a:noFill/>
        </p:spPr>
        <p:txBody>
          <a:bodyPr wrap="none" rtlCol="0">
            <a:spAutoFit/>
          </a:bodyPr>
          <a:lstStyle/>
          <a:p>
            <a:pPr marL="800100" lvl="1" indent="-342900">
              <a:buFont typeface="Wingdings" panose="05000000000000000000" pitchFamily="2" charset="2"/>
              <a:buChar char="Ø"/>
            </a:pPr>
            <a:r>
              <a:rPr lang="en-US" sz="20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Target Device: </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Use the same GSLs and SC conversion offset as in training</a:t>
            </a:r>
          </a:p>
          <a:p>
            <a:pPr marL="800100" lvl="1" indent="-342900">
              <a:buFont typeface="Wingdings" panose="05000000000000000000" pitchFamily="2" charset="2"/>
              <a:buChar char="Ø"/>
            </a:pP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Pirate Device: </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Use random GSLs and SC conversion offset</a:t>
            </a:r>
          </a:p>
          <a:p>
            <a:pPr marL="800100" lvl="1" indent="-342900">
              <a:buFont typeface="Wingdings" panose="05000000000000000000" pitchFamily="2" charset="2"/>
              <a:buChar char="Ø"/>
            </a:pP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Binary Inputs: </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Use the binary format inputs directly</a:t>
            </a:r>
          </a:p>
        </p:txBody>
      </p:sp>
      <p:sp>
        <p:nvSpPr>
          <p:cNvPr id="6" name="Title 1">
            <a:extLst>
              <a:ext uri="{FF2B5EF4-FFF2-40B4-BE49-F238E27FC236}">
                <a16:creationId xmlns:a16="http://schemas.microsoft.com/office/drawing/2014/main" id="{8F4D8E85-1AE8-6367-6A13-1B18C5B84D02}"/>
              </a:ext>
            </a:extLst>
          </p:cNvPr>
          <p:cNvSpPr>
            <a:spLocks noGrp="1"/>
          </p:cNvSpPr>
          <p:nvPr>
            <p:ph type="title"/>
          </p:nvPr>
        </p:nvSpPr>
        <p:spPr>
          <a:xfrm>
            <a:off x="105610" y="348813"/>
            <a:ext cx="11879262" cy="656337"/>
          </a:xfrm>
        </p:spPr>
        <p:txBody>
          <a:bodyPr/>
          <a:lstStyle/>
          <a:p>
            <a:r>
              <a:rPr lang="en-US" sz="3200" b="1" dirty="0"/>
              <a:t>Security</a:t>
            </a:r>
          </a:p>
        </p:txBody>
      </p:sp>
    </p:spTree>
    <p:extLst>
      <p:ext uri="{BB962C8B-B14F-4D97-AF65-F5344CB8AC3E}">
        <p14:creationId xmlns:p14="http://schemas.microsoft.com/office/powerpoint/2010/main" val="292555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D22DB5-D1A8-A0C8-23BC-F73B9C8BF4F4}"/>
              </a:ext>
            </a:extLst>
          </p:cNvPr>
          <p:cNvPicPr>
            <a:picLocks noChangeAspect="1"/>
          </p:cNvPicPr>
          <p:nvPr/>
        </p:nvPicPr>
        <p:blipFill>
          <a:blip r:embed="rId3"/>
          <a:stretch>
            <a:fillRect/>
          </a:stretch>
        </p:blipFill>
        <p:spPr>
          <a:xfrm>
            <a:off x="1703498" y="1447979"/>
            <a:ext cx="7554802" cy="2594579"/>
          </a:xfrm>
          <a:prstGeom prst="rect">
            <a:avLst/>
          </a:prstGeom>
        </p:spPr>
      </p:pic>
      <p:sp>
        <p:nvSpPr>
          <p:cNvPr id="4" name="矩形 12">
            <a:extLst>
              <a:ext uri="{FF2B5EF4-FFF2-40B4-BE49-F238E27FC236}">
                <a16:creationId xmlns:a16="http://schemas.microsoft.com/office/drawing/2014/main" id="{7764D51D-B56A-A829-7494-B73AACC1F85A}"/>
              </a:ext>
            </a:extLst>
          </p:cNvPr>
          <p:cNvSpPr/>
          <p:nvPr/>
        </p:nvSpPr>
        <p:spPr>
          <a:xfrm>
            <a:off x="943271" y="4490361"/>
            <a:ext cx="9106966" cy="8858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14C19E0A-4A86-DFC7-6A37-3AB080E1D8D1}"/>
              </a:ext>
            </a:extLst>
          </p:cNvPr>
          <p:cNvSpPr txBox="1"/>
          <p:nvPr/>
        </p:nvSpPr>
        <p:spPr>
          <a:xfrm>
            <a:off x="943271" y="4537426"/>
            <a:ext cx="6553397" cy="707886"/>
          </a:xfrm>
          <a:prstGeom prst="rect">
            <a:avLst/>
          </a:prstGeom>
          <a:noFill/>
        </p:spPr>
        <p:txBody>
          <a:bodyPr wrap="none" rtlCol="0">
            <a:spAutoFit/>
          </a:bodyPr>
          <a:lstStyle/>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ISAAC: activate entire crossbar.</a:t>
            </a:r>
          </a:p>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SRA: only activate half of the cells, </a:t>
            </a:r>
            <a:r>
              <a:rPr lang="en-US" sz="20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1.14X</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speedup.</a:t>
            </a:r>
          </a:p>
        </p:txBody>
      </p:sp>
      <p:sp>
        <p:nvSpPr>
          <p:cNvPr id="6" name="Title 1">
            <a:extLst>
              <a:ext uri="{FF2B5EF4-FFF2-40B4-BE49-F238E27FC236}">
                <a16:creationId xmlns:a16="http://schemas.microsoft.com/office/drawing/2014/main" id="{6AD0FD82-6FDC-231D-14A7-C72C01BB5810}"/>
              </a:ext>
            </a:extLst>
          </p:cNvPr>
          <p:cNvSpPr>
            <a:spLocks noGrp="1"/>
          </p:cNvSpPr>
          <p:nvPr>
            <p:ph type="title"/>
          </p:nvPr>
        </p:nvSpPr>
        <p:spPr>
          <a:xfrm>
            <a:off x="105610" y="348813"/>
            <a:ext cx="11879262" cy="656337"/>
          </a:xfrm>
        </p:spPr>
        <p:txBody>
          <a:bodyPr/>
          <a:lstStyle/>
          <a:p>
            <a:r>
              <a:rPr lang="en-US" sz="3200" b="1" dirty="0"/>
              <a:t>Performance</a:t>
            </a:r>
          </a:p>
        </p:txBody>
      </p:sp>
    </p:spTree>
    <p:extLst>
      <p:ext uri="{BB962C8B-B14F-4D97-AF65-F5344CB8AC3E}">
        <p14:creationId xmlns:p14="http://schemas.microsoft.com/office/powerpoint/2010/main" val="71365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0FD19-470E-48EA-61D6-6A923EF82908}"/>
              </a:ext>
            </a:extLst>
          </p:cNvPr>
          <p:cNvPicPr>
            <a:picLocks noChangeAspect="1"/>
          </p:cNvPicPr>
          <p:nvPr/>
        </p:nvPicPr>
        <p:blipFill>
          <a:blip r:embed="rId3"/>
          <a:stretch>
            <a:fillRect/>
          </a:stretch>
        </p:blipFill>
        <p:spPr>
          <a:xfrm>
            <a:off x="1661086" y="1434540"/>
            <a:ext cx="8010363" cy="2814452"/>
          </a:xfrm>
          <a:prstGeom prst="rect">
            <a:avLst/>
          </a:prstGeom>
        </p:spPr>
      </p:pic>
      <p:sp>
        <p:nvSpPr>
          <p:cNvPr id="4" name="矩形 12">
            <a:extLst>
              <a:ext uri="{FF2B5EF4-FFF2-40B4-BE49-F238E27FC236}">
                <a16:creationId xmlns:a16="http://schemas.microsoft.com/office/drawing/2014/main" id="{D3638BBA-622D-30D4-6B7F-4530C309F7F1}"/>
              </a:ext>
            </a:extLst>
          </p:cNvPr>
          <p:cNvSpPr/>
          <p:nvPr/>
        </p:nvSpPr>
        <p:spPr>
          <a:xfrm>
            <a:off x="943271" y="4580167"/>
            <a:ext cx="9633561" cy="9797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55AEAC22-1348-1EDC-F8A6-C3CFA7056D8D}"/>
              </a:ext>
            </a:extLst>
          </p:cNvPr>
          <p:cNvSpPr txBox="1"/>
          <p:nvPr/>
        </p:nvSpPr>
        <p:spPr>
          <a:xfrm>
            <a:off x="943271" y="4678383"/>
            <a:ext cx="8519255" cy="707886"/>
          </a:xfrm>
          <a:prstGeom prst="rect">
            <a:avLst/>
          </a:prstGeom>
          <a:noFill/>
        </p:spPr>
        <p:txBody>
          <a:bodyPr wrap="none" rtlCol="0">
            <a:spAutoFit/>
          </a:bodyPr>
          <a:lstStyle/>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Only activate half of the cells in a crossbar.</a:t>
            </a:r>
          </a:p>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The transistors can avoid sneak current, thus reducing energy waste.</a:t>
            </a:r>
          </a:p>
        </p:txBody>
      </p:sp>
      <p:sp>
        <p:nvSpPr>
          <p:cNvPr id="6" name="Title 1">
            <a:extLst>
              <a:ext uri="{FF2B5EF4-FFF2-40B4-BE49-F238E27FC236}">
                <a16:creationId xmlns:a16="http://schemas.microsoft.com/office/drawing/2014/main" id="{53774206-2AD4-82A2-2758-D43312853086}"/>
              </a:ext>
            </a:extLst>
          </p:cNvPr>
          <p:cNvSpPr>
            <a:spLocks noGrp="1"/>
          </p:cNvSpPr>
          <p:nvPr>
            <p:ph type="title"/>
          </p:nvPr>
        </p:nvSpPr>
        <p:spPr>
          <a:xfrm>
            <a:off x="105610" y="348813"/>
            <a:ext cx="11879262" cy="656337"/>
          </a:xfrm>
        </p:spPr>
        <p:txBody>
          <a:bodyPr/>
          <a:lstStyle/>
          <a:p>
            <a:r>
              <a:rPr lang="en-US" sz="3200" b="1" dirty="0"/>
              <a:t>Energy</a:t>
            </a:r>
          </a:p>
        </p:txBody>
      </p:sp>
    </p:spTree>
    <p:extLst>
      <p:ext uri="{BB962C8B-B14F-4D97-AF65-F5344CB8AC3E}">
        <p14:creationId xmlns:p14="http://schemas.microsoft.com/office/powerpoint/2010/main" val="208045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7D27-75AE-08F6-DDDD-9ADDB582CE90}"/>
              </a:ext>
            </a:extLst>
          </p:cNvPr>
          <p:cNvSpPr>
            <a:spLocks noGrp="1"/>
          </p:cNvSpPr>
          <p:nvPr>
            <p:ph type="title"/>
          </p:nvPr>
        </p:nvSpPr>
        <p:spPr>
          <a:xfrm>
            <a:off x="105610" y="348813"/>
            <a:ext cx="11879262" cy="656337"/>
          </a:xfrm>
        </p:spPr>
        <p:txBody>
          <a:bodyPr/>
          <a:lstStyle/>
          <a:p>
            <a:r>
              <a:rPr lang="en-US" sz="3200" b="1" dirty="0"/>
              <a:t>Conclusion</a:t>
            </a:r>
          </a:p>
        </p:txBody>
      </p:sp>
      <p:sp>
        <p:nvSpPr>
          <p:cNvPr id="3" name="TextBox 2">
            <a:extLst>
              <a:ext uri="{FF2B5EF4-FFF2-40B4-BE49-F238E27FC236}">
                <a16:creationId xmlns:a16="http://schemas.microsoft.com/office/drawing/2014/main" id="{38C32CC9-E2E7-8A79-4D88-D9F02DC857C6}"/>
              </a:ext>
            </a:extLst>
          </p:cNvPr>
          <p:cNvSpPr txBox="1"/>
          <p:nvPr/>
        </p:nvSpPr>
        <p:spPr>
          <a:xfrm>
            <a:off x="808265" y="1261383"/>
            <a:ext cx="9178346" cy="1200329"/>
          </a:xfrm>
          <a:prstGeom prst="rect">
            <a:avLst/>
          </a:prstGeom>
          <a:noFill/>
        </p:spPr>
        <p:txBody>
          <a:bodyPr wrap="none" rtlCol="0">
            <a:spAutoFit/>
          </a:bodyPr>
          <a:lstStyle/>
          <a:p>
            <a:r>
              <a:rPr lang="en-US" sz="2400" b="1" dirty="0">
                <a:solidFill>
                  <a:srgbClr val="FF0000"/>
                </a:solidFill>
              </a:rPr>
              <a:t>Problem</a:t>
            </a:r>
          </a:p>
          <a:p>
            <a:pPr marL="742950" lvl="1" indent="-285750">
              <a:buFont typeface="Wingdings" panose="05000000000000000000" pitchFamily="2" charset="2"/>
              <a:buChar char="Ø"/>
            </a:pPr>
            <a:r>
              <a:rPr lang="en-US" sz="2400" dirty="0"/>
              <a:t>ReRAM’s non-volatility rises new security risk</a:t>
            </a:r>
          </a:p>
          <a:p>
            <a:pPr marL="742950" lvl="1" indent="-285750">
              <a:buFont typeface="Wingdings" panose="05000000000000000000" pitchFamily="2" charset="2"/>
              <a:buChar char="Ø"/>
            </a:pPr>
            <a:r>
              <a:rPr lang="en-US" sz="2400" dirty="0"/>
              <a:t>ReRAM’s crossbar structure cannot compute encrypted data</a:t>
            </a:r>
          </a:p>
        </p:txBody>
      </p:sp>
      <p:sp>
        <p:nvSpPr>
          <p:cNvPr id="4" name="TextBox 3">
            <a:extLst>
              <a:ext uri="{FF2B5EF4-FFF2-40B4-BE49-F238E27FC236}">
                <a16:creationId xmlns:a16="http://schemas.microsoft.com/office/drawing/2014/main" id="{C5683B8D-86D0-62F5-BEC5-1543AAACD421}"/>
              </a:ext>
            </a:extLst>
          </p:cNvPr>
          <p:cNvSpPr txBox="1"/>
          <p:nvPr/>
        </p:nvSpPr>
        <p:spPr>
          <a:xfrm>
            <a:off x="808265" y="2636299"/>
            <a:ext cx="9938939" cy="1569660"/>
          </a:xfrm>
          <a:prstGeom prst="rect">
            <a:avLst/>
          </a:prstGeom>
          <a:noFill/>
        </p:spPr>
        <p:txBody>
          <a:bodyPr wrap="none" rtlCol="0">
            <a:spAutoFit/>
          </a:bodyPr>
          <a:lstStyle/>
          <a:p>
            <a:r>
              <a:rPr lang="en-US" sz="2400" b="1" dirty="0">
                <a:solidFill>
                  <a:srgbClr val="00B050"/>
                </a:solidFill>
              </a:rPr>
              <a:t>Solution</a:t>
            </a:r>
          </a:p>
          <a:p>
            <a:pPr marL="742950" lvl="1" indent="-285750">
              <a:buFont typeface="Wingdings" panose="05000000000000000000" pitchFamily="2" charset="2"/>
              <a:buChar char="Ø"/>
            </a:pPr>
            <a:r>
              <a:rPr lang="en-US" sz="2400" dirty="0"/>
              <a:t>Use shuffled bit stream segments to protect weights</a:t>
            </a:r>
          </a:p>
          <a:p>
            <a:pPr marL="742950" lvl="1" indent="-285750">
              <a:buFont typeface="Wingdings" panose="05000000000000000000" pitchFamily="2" charset="2"/>
              <a:buChar char="Ø"/>
            </a:pPr>
            <a:r>
              <a:rPr lang="en-US" sz="2400" dirty="0"/>
              <a:t>Share bits among multiple bit streams to reduce storage overhead</a:t>
            </a:r>
          </a:p>
          <a:p>
            <a:pPr marL="742950" lvl="1" indent="-285750">
              <a:buFont typeface="Wingdings" panose="05000000000000000000" pitchFamily="2" charset="2"/>
              <a:buChar char="Ø"/>
            </a:pPr>
            <a:r>
              <a:rPr lang="en-US" sz="2400" dirty="0"/>
              <a:t>Use different inject position during SC conversion to protect inputs</a:t>
            </a:r>
          </a:p>
        </p:txBody>
      </p:sp>
      <p:sp>
        <p:nvSpPr>
          <p:cNvPr id="5" name="TextBox 4">
            <a:extLst>
              <a:ext uri="{FF2B5EF4-FFF2-40B4-BE49-F238E27FC236}">
                <a16:creationId xmlns:a16="http://schemas.microsoft.com/office/drawing/2014/main" id="{E3D95BB5-0E03-2520-F53D-C8A53050CC74}"/>
              </a:ext>
            </a:extLst>
          </p:cNvPr>
          <p:cNvSpPr txBox="1"/>
          <p:nvPr/>
        </p:nvSpPr>
        <p:spPr>
          <a:xfrm>
            <a:off x="808265" y="4257166"/>
            <a:ext cx="9521389" cy="1569660"/>
          </a:xfrm>
          <a:prstGeom prst="rect">
            <a:avLst/>
          </a:prstGeom>
          <a:noFill/>
        </p:spPr>
        <p:txBody>
          <a:bodyPr wrap="none" rtlCol="0">
            <a:spAutoFit/>
          </a:bodyPr>
          <a:lstStyle/>
          <a:p>
            <a:r>
              <a:rPr lang="en-US" sz="2400" b="1" dirty="0">
                <a:solidFill>
                  <a:srgbClr val="00B0F0"/>
                </a:solidFill>
              </a:rPr>
              <a:t>Results</a:t>
            </a:r>
          </a:p>
          <a:p>
            <a:pPr marL="742950" lvl="1" indent="-285750">
              <a:buFont typeface="Wingdings" panose="05000000000000000000" pitchFamily="2" charset="2"/>
              <a:buChar char="Ø"/>
            </a:pPr>
            <a:r>
              <a:rPr lang="en-US" sz="2400" dirty="0"/>
              <a:t>Both inputs and weights can be protected effectively in ReRAM</a:t>
            </a:r>
          </a:p>
          <a:p>
            <a:pPr marL="742950" lvl="1" indent="-285750">
              <a:buFont typeface="Wingdings" panose="05000000000000000000" pitchFamily="2" charset="2"/>
              <a:buChar char="Ø"/>
            </a:pPr>
            <a:r>
              <a:rPr lang="en-US" sz="2400" dirty="0"/>
              <a:t>ReRAM’s PIM capability is maintained</a:t>
            </a:r>
          </a:p>
          <a:p>
            <a:pPr marL="742950" lvl="1" indent="-285750">
              <a:buFont typeface="Wingdings" panose="05000000000000000000" pitchFamily="2" charset="2"/>
              <a:buChar char="Ø"/>
            </a:pPr>
            <a:r>
              <a:rPr lang="en-US" sz="2400" dirty="0"/>
              <a:t>Performance and energy benefits</a:t>
            </a:r>
          </a:p>
        </p:txBody>
      </p:sp>
    </p:spTree>
    <p:extLst>
      <p:ext uri="{BB962C8B-B14F-4D97-AF65-F5344CB8AC3E}">
        <p14:creationId xmlns:p14="http://schemas.microsoft.com/office/powerpoint/2010/main" val="352819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2C7F57-B5BB-FB63-0D4C-F8DBEF2D1903}"/>
              </a:ext>
            </a:extLst>
          </p:cNvPr>
          <p:cNvSpPr/>
          <p:nvPr/>
        </p:nvSpPr>
        <p:spPr>
          <a:xfrm>
            <a:off x="3676431" y="2159951"/>
            <a:ext cx="3647152" cy="1754326"/>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solidFill>
                  <a:srgbClr val="00B0F0"/>
                </a:solidFill>
                <a:effectLst>
                  <a:outerShdw blurRad="50800" dist="38100" dir="18900000" algn="bl" rotWithShape="0">
                    <a:prstClr val="black">
                      <a:alpha val="40000"/>
                    </a:prstClr>
                  </a:outerShdw>
                </a:effectLst>
              </a:rPr>
              <a:t>Q &amp; A</a:t>
            </a:r>
          </a:p>
          <a:p>
            <a:pPr algn="ctr"/>
            <a:r>
              <a:rPr lang="en-US" sz="5400" b="1" cap="none" spc="0" dirty="0">
                <a:ln w="12700">
                  <a:solidFill>
                    <a:schemeClr val="accent5"/>
                  </a:solidFill>
                  <a:prstDash val="solid"/>
                </a:ln>
                <a:solidFill>
                  <a:srgbClr val="00B0F0"/>
                </a:solidFill>
                <a:effectLst>
                  <a:outerShdw blurRad="50800" dist="38100" dir="18900000" algn="bl" rotWithShape="0">
                    <a:prstClr val="black">
                      <a:alpha val="40000"/>
                    </a:prstClr>
                  </a:outerShdw>
                </a:effectLst>
              </a:rPr>
              <a:t>Thank you</a:t>
            </a:r>
          </a:p>
        </p:txBody>
      </p:sp>
    </p:spTree>
    <p:extLst>
      <p:ext uri="{BB962C8B-B14F-4D97-AF65-F5344CB8AC3E}">
        <p14:creationId xmlns:p14="http://schemas.microsoft.com/office/powerpoint/2010/main" val="13900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35FBF93-2676-4C42-82C7-32312DC7BF43}"/>
              </a:ext>
            </a:extLst>
          </p:cNvPr>
          <p:cNvSpPr>
            <a:spLocks noGrp="1" noChangeArrowheads="1"/>
          </p:cNvSpPr>
          <p:nvPr>
            <p:ph type="ctrTitle"/>
          </p:nvPr>
        </p:nvSpPr>
        <p:spPr>
          <a:xfrm>
            <a:off x="0" y="2275284"/>
            <a:ext cx="11960452" cy="851752"/>
          </a:xfrm>
        </p:spPr>
        <p:txBody>
          <a:bodyPr/>
          <a:lstStyle/>
          <a:p>
            <a:r>
              <a:rPr lang="en-US" altLang="en-US" sz="4000" b="1" dirty="0"/>
              <a:t>SRA: A Secure ReRAM-Based DNN Accelerator</a:t>
            </a:r>
          </a:p>
        </p:txBody>
      </p:sp>
      <p:sp>
        <p:nvSpPr>
          <p:cNvPr id="7171" name="Subtitle 2">
            <a:extLst>
              <a:ext uri="{FF2B5EF4-FFF2-40B4-BE49-F238E27FC236}">
                <a16:creationId xmlns:a16="http://schemas.microsoft.com/office/drawing/2014/main" id="{16EBA736-24DD-4D4B-B679-1D6956582E90}"/>
              </a:ext>
            </a:extLst>
          </p:cNvPr>
          <p:cNvSpPr>
            <a:spLocks noGrp="1" noChangeArrowheads="1"/>
          </p:cNvSpPr>
          <p:nvPr>
            <p:ph type="subTitle" idx="1"/>
          </p:nvPr>
        </p:nvSpPr>
        <p:spPr>
          <a:xfrm>
            <a:off x="1524000" y="3602566"/>
            <a:ext cx="9144000" cy="485094"/>
          </a:xfrm>
        </p:spPr>
        <p:txBody>
          <a:bodyPr/>
          <a:lstStyle/>
          <a:p>
            <a:r>
              <a:rPr lang="en-US" sz="2000" b="1" dirty="0">
                <a:solidFill>
                  <a:srgbClr val="FF0000"/>
                </a:solidFill>
                <a:latin typeface="Tahoma" panose="020B0604030504040204" pitchFamily="34" charset="0"/>
                <a:ea typeface="Tahoma" panose="020B0604030504040204" pitchFamily="34" charset="0"/>
                <a:cs typeface="Tahoma" panose="020B0604030504040204" pitchFamily="34" charset="0"/>
              </a:rPr>
              <a:t>Lei Zhao</a:t>
            </a:r>
            <a:r>
              <a:rPr lang="en-US" sz="2000" baseline="30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Youtao</a:t>
            </a:r>
            <a:r>
              <a:rPr lang="en-US" sz="2000" dirty="0">
                <a:latin typeface="Tahoma" panose="020B0604030504040204" pitchFamily="34" charset="0"/>
                <a:ea typeface="Tahoma" panose="020B0604030504040204" pitchFamily="34" charset="0"/>
                <a:cs typeface="Tahoma" panose="020B0604030504040204" pitchFamily="34" charset="0"/>
              </a:rPr>
              <a:t> Zhang</a:t>
            </a:r>
            <a:r>
              <a:rPr lang="en-US" sz="2000" baseline="30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Jun Yang</a:t>
            </a:r>
            <a:r>
              <a:rPr lang="en-US" sz="2000" baseline="30000" dirty="0">
                <a:latin typeface="Tahoma" panose="020B0604030504040204" pitchFamily="34" charset="0"/>
                <a:ea typeface="Tahoma" panose="020B060403050404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AB480855-0599-81DE-18DD-7030940B2875}"/>
              </a:ext>
            </a:extLst>
          </p:cNvPr>
          <p:cNvSpPr txBox="1"/>
          <p:nvPr/>
        </p:nvSpPr>
        <p:spPr>
          <a:xfrm>
            <a:off x="2302328" y="4305130"/>
            <a:ext cx="9005207" cy="866904"/>
          </a:xfrm>
          <a:prstGeom prst="rect">
            <a:avLst/>
          </a:prstGeom>
          <a:noFill/>
        </p:spPr>
        <p:txBody>
          <a:bodyPr wrap="square">
            <a:spAutoFit/>
          </a:bodyPr>
          <a:lstStyle/>
          <a:p>
            <a:pPr marL="0" indent="0">
              <a:lnSpc>
                <a:spcPct val="150000"/>
              </a:lnSpc>
              <a:buNone/>
            </a:pPr>
            <a:r>
              <a:rPr lang="en-US" sz="1800" baseline="30000" dirty="0">
                <a:latin typeface="Tahoma" panose="020B0604030504040204" pitchFamily="34" charset="0"/>
                <a:ea typeface="Tahoma" panose="020B0604030504040204" pitchFamily="34" charset="0"/>
                <a:cs typeface="Tahoma" panose="020B0604030504040204" pitchFamily="34" charset="0"/>
              </a:rPr>
              <a:t>+</a:t>
            </a:r>
            <a:r>
              <a:rPr lang="en-US" sz="1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Department of Computer Science, University of Pittsburgh</a:t>
            </a:r>
          </a:p>
          <a:p>
            <a:pPr marL="0" indent="0">
              <a:lnSpc>
                <a:spcPct val="150000"/>
              </a:lnSpc>
              <a:buNone/>
            </a:pPr>
            <a:r>
              <a:rPr lang="en-US" sz="1800" baseline="30000" dirty="0">
                <a:latin typeface="Tahoma" panose="020B0604030504040204" pitchFamily="34" charset="0"/>
                <a:ea typeface="Tahoma" panose="020B0604030504040204" pitchFamily="34" charset="0"/>
                <a:cs typeface="Tahoma" panose="020B0604030504040204" pitchFamily="34" charset="0"/>
              </a:rPr>
              <a:t>* </a:t>
            </a:r>
            <a:r>
              <a:rPr lang="en-US" sz="1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Department of Electrical and Computer Engineering, University of Pittsburgh</a:t>
            </a:r>
          </a:p>
        </p:txBody>
      </p:sp>
      <p:pic>
        <p:nvPicPr>
          <p:cNvPr id="1026" name="Picture 2" descr="Shield and Signature | Living Our Brand | University of Pittsburgh">
            <a:extLst>
              <a:ext uri="{FF2B5EF4-FFF2-40B4-BE49-F238E27FC236}">
                <a16:creationId xmlns:a16="http://schemas.microsoft.com/office/drawing/2014/main" id="{523F008B-359C-E7E6-FC95-F1375C072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398861"/>
            <a:ext cx="2974687" cy="1158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035846-B89E-E122-92C0-681594D52691}"/>
              </a:ext>
            </a:extLst>
          </p:cNvPr>
          <p:cNvSpPr>
            <a:spLocks noGrp="1"/>
          </p:cNvSpPr>
          <p:nvPr>
            <p:ph type="title"/>
          </p:nvPr>
        </p:nvSpPr>
        <p:spPr>
          <a:xfrm>
            <a:off x="100211" y="348813"/>
            <a:ext cx="11879262" cy="656337"/>
          </a:xfrm>
        </p:spPr>
        <p:txBody>
          <a:bodyPr/>
          <a:lstStyle/>
          <a:p>
            <a:r>
              <a:rPr lang="en-US" sz="3200" b="1" dirty="0"/>
              <a:t>Motivation</a:t>
            </a:r>
          </a:p>
        </p:txBody>
      </p:sp>
      <p:sp>
        <p:nvSpPr>
          <p:cNvPr id="5" name="TextBox 4">
            <a:extLst>
              <a:ext uri="{FF2B5EF4-FFF2-40B4-BE49-F238E27FC236}">
                <a16:creationId xmlns:a16="http://schemas.microsoft.com/office/drawing/2014/main" id="{22701B42-EE61-A832-F93F-DB218F064EF6}"/>
              </a:ext>
            </a:extLst>
          </p:cNvPr>
          <p:cNvSpPr txBox="1"/>
          <p:nvPr/>
        </p:nvSpPr>
        <p:spPr>
          <a:xfrm>
            <a:off x="906236" y="1351190"/>
            <a:ext cx="8242962" cy="1200329"/>
          </a:xfrm>
          <a:prstGeom prst="rect">
            <a:avLst/>
          </a:prstGeom>
          <a:noFill/>
        </p:spPr>
        <p:txBody>
          <a:bodyPr wrap="none" rtlCol="0">
            <a:spAutoFit/>
          </a:bodyPr>
          <a:lstStyle/>
          <a:p>
            <a:r>
              <a:rPr lang="en-US" sz="2400" dirty="0">
                <a:solidFill>
                  <a:srgbClr val="00B050"/>
                </a:solidFill>
              </a:rPr>
              <a:t>ReRAM is a good fit for DNN’s MAC operations</a:t>
            </a:r>
          </a:p>
          <a:p>
            <a:pPr marL="742950" lvl="1" indent="-285750">
              <a:buFont typeface="Wingdings" panose="05000000000000000000" pitchFamily="2" charset="2"/>
              <a:buChar char="Ø"/>
            </a:pPr>
            <a:r>
              <a:rPr lang="en-US" sz="2400" dirty="0">
                <a:solidFill>
                  <a:srgbClr val="00B050"/>
                </a:solidFill>
              </a:rPr>
              <a:t>Extremely high parallelism</a:t>
            </a:r>
          </a:p>
          <a:p>
            <a:pPr marL="742950" lvl="1" indent="-285750">
              <a:buFont typeface="Wingdings" panose="05000000000000000000" pitchFamily="2" charset="2"/>
              <a:buChar char="Ø"/>
            </a:pPr>
            <a:r>
              <a:rPr lang="en-US" sz="2400" dirty="0">
                <a:solidFill>
                  <a:srgbClr val="00B050"/>
                </a:solidFill>
              </a:rPr>
              <a:t>Process-in-memory: avoids massive data movements</a:t>
            </a:r>
          </a:p>
        </p:txBody>
      </p:sp>
      <p:sp>
        <p:nvSpPr>
          <p:cNvPr id="6" name="TextBox 5">
            <a:extLst>
              <a:ext uri="{FF2B5EF4-FFF2-40B4-BE49-F238E27FC236}">
                <a16:creationId xmlns:a16="http://schemas.microsoft.com/office/drawing/2014/main" id="{63FD5F1B-BA2C-688B-5B86-33C7F126FAF4}"/>
              </a:ext>
            </a:extLst>
          </p:cNvPr>
          <p:cNvSpPr txBox="1"/>
          <p:nvPr/>
        </p:nvSpPr>
        <p:spPr>
          <a:xfrm>
            <a:off x="906236" y="2828835"/>
            <a:ext cx="10582577" cy="1200329"/>
          </a:xfrm>
          <a:prstGeom prst="rect">
            <a:avLst/>
          </a:prstGeom>
          <a:noFill/>
        </p:spPr>
        <p:txBody>
          <a:bodyPr wrap="none" rtlCol="0">
            <a:spAutoFit/>
          </a:bodyPr>
          <a:lstStyle/>
          <a:p>
            <a:r>
              <a:rPr lang="en-US" sz="2400" dirty="0">
                <a:solidFill>
                  <a:srgbClr val="FF0000"/>
                </a:solidFill>
              </a:rPr>
              <a:t>New security issues</a:t>
            </a:r>
          </a:p>
          <a:p>
            <a:pPr marL="800100" lvl="1" indent="-342900">
              <a:buFont typeface="Wingdings" panose="05000000000000000000" pitchFamily="2" charset="2"/>
              <a:buChar char="Ø"/>
            </a:pPr>
            <a:r>
              <a:rPr lang="en-US" sz="2400" dirty="0">
                <a:solidFill>
                  <a:srgbClr val="FF0000"/>
                </a:solidFill>
              </a:rPr>
              <a:t>Crossbar-based PIM: can only compute on cleartext data</a:t>
            </a:r>
          </a:p>
          <a:p>
            <a:pPr marL="742950" lvl="1" indent="-285750">
              <a:buFont typeface="Wingdings" panose="05000000000000000000" pitchFamily="2" charset="2"/>
              <a:buChar char="Ø"/>
            </a:pPr>
            <a:r>
              <a:rPr lang="en-US" sz="2400" dirty="0">
                <a:solidFill>
                  <a:srgbClr val="FF0000"/>
                </a:solidFill>
              </a:rPr>
              <a:t>Non-volatility: DNN model is exposed even if the system is powered off</a:t>
            </a:r>
          </a:p>
        </p:txBody>
      </p:sp>
      <p:sp>
        <p:nvSpPr>
          <p:cNvPr id="7" name="TextBox 6">
            <a:extLst>
              <a:ext uri="{FF2B5EF4-FFF2-40B4-BE49-F238E27FC236}">
                <a16:creationId xmlns:a16="http://schemas.microsoft.com/office/drawing/2014/main" id="{CB2FE785-F8D7-508A-8ADC-0EB855518ABC}"/>
              </a:ext>
            </a:extLst>
          </p:cNvPr>
          <p:cNvSpPr txBox="1"/>
          <p:nvPr/>
        </p:nvSpPr>
        <p:spPr>
          <a:xfrm>
            <a:off x="2372752" y="4248594"/>
            <a:ext cx="6166338" cy="1200329"/>
          </a:xfrm>
          <a:prstGeom prst="rect">
            <a:avLst/>
          </a:prstGeom>
          <a:noFill/>
        </p:spPr>
        <p:txBody>
          <a:bodyPr wrap="square" rtlCol="0">
            <a:spAutoFit/>
          </a:bodyPr>
          <a:lstStyle/>
          <a:p>
            <a:pPr algn="ctr"/>
            <a:r>
              <a:rPr lang="en-US" sz="2400" b="1" dirty="0">
                <a:solidFill>
                  <a:schemeClr val="accent4"/>
                </a:solidFill>
              </a:rPr>
              <a:t>We need new DNN protection solutions for ReRAM crossbar based PIM accelerators !</a:t>
            </a:r>
          </a:p>
        </p:txBody>
      </p:sp>
    </p:spTree>
    <p:extLst>
      <p:ext uri="{BB962C8B-B14F-4D97-AF65-F5344CB8AC3E}">
        <p14:creationId xmlns:p14="http://schemas.microsoft.com/office/powerpoint/2010/main" val="23196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295" name="Group 294">
            <a:extLst>
              <a:ext uri="{FF2B5EF4-FFF2-40B4-BE49-F238E27FC236}">
                <a16:creationId xmlns:a16="http://schemas.microsoft.com/office/drawing/2014/main" id="{4D608044-C393-8274-E9F4-237A2CEFAB27}"/>
              </a:ext>
            </a:extLst>
          </p:cNvPr>
          <p:cNvGrpSpPr/>
          <p:nvPr/>
        </p:nvGrpSpPr>
        <p:grpSpPr>
          <a:xfrm>
            <a:off x="7341394" y="1758156"/>
            <a:ext cx="2884488" cy="2551113"/>
            <a:chOff x="6456363" y="1871663"/>
            <a:chExt cx="2884488" cy="2551113"/>
          </a:xfrm>
        </p:grpSpPr>
        <p:sp>
          <p:nvSpPr>
            <p:cNvPr id="81" name="Line 6">
              <a:extLst>
                <a:ext uri="{FF2B5EF4-FFF2-40B4-BE49-F238E27FC236}">
                  <a16:creationId xmlns:a16="http://schemas.microsoft.com/office/drawing/2014/main" id="{26825EF5-EF3A-DC66-0F2A-795FB1386680}"/>
                </a:ext>
              </a:extLst>
            </p:cNvPr>
            <p:cNvSpPr>
              <a:spLocks noChangeShapeType="1"/>
            </p:cNvSpPr>
            <p:nvPr/>
          </p:nvSpPr>
          <p:spPr bwMode="auto">
            <a:xfrm flipV="1">
              <a:off x="6992938"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
              <a:extLst>
                <a:ext uri="{FF2B5EF4-FFF2-40B4-BE49-F238E27FC236}">
                  <a16:creationId xmlns:a16="http://schemas.microsoft.com/office/drawing/2014/main" id="{7C83002E-18C3-F1C5-6823-1384E19F38CA}"/>
                </a:ext>
              </a:extLst>
            </p:cNvPr>
            <p:cNvSpPr>
              <a:spLocks noChangeShapeType="1"/>
            </p:cNvSpPr>
            <p:nvPr/>
          </p:nvSpPr>
          <p:spPr bwMode="auto">
            <a:xfrm flipV="1">
              <a:off x="7883526"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2" name="Group 221">
              <a:extLst>
                <a:ext uri="{FF2B5EF4-FFF2-40B4-BE49-F238E27FC236}">
                  <a16:creationId xmlns:a16="http://schemas.microsoft.com/office/drawing/2014/main" id="{2493CF8C-D114-794A-3D01-679563821399}"/>
                </a:ext>
              </a:extLst>
            </p:cNvPr>
            <p:cNvGrpSpPr/>
            <p:nvPr/>
          </p:nvGrpSpPr>
          <p:grpSpPr>
            <a:xfrm>
              <a:off x="7015163" y="2081213"/>
              <a:ext cx="430213" cy="450851"/>
              <a:chOff x="7015163" y="2081213"/>
              <a:chExt cx="430213" cy="450851"/>
            </a:xfrm>
          </p:grpSpPr>
          <p:sp>
            <p:nvSpPr>
              <p:cNvPr id="106" name="Line 31">
                <a:extLst>
                  <a:ext uri="{FF2B5EF4-FFF2-40B4-BE49-F238E27FC236}">
                    <a16:creationId xmlns:a16="http://schemas.microsoft.com/office/drawing/2014/main" id="{6D3BA2F9-A9BD-2DA2-D241-1A1452A674F3}"/>
                  </a:ext>
                </a:extLst>
              </p:cNvPr>
              <p:cNvSpPr>
                <a:spLocks noChangeShapeType="1"/>
              </p:cNvSpPr>
              <p:nvPr/>
            </p:nvSpPr>
            <p:spPr bwMode="auto">
              <a:xfrm flipH="1" flipV="1">
                <a:off x="7081838" y="2349501"/>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32">
                <a:extLst>
                  <a:ext uri="{FF2B5EF4-FFF2-40B4-BE49-F238E27FC236}">
                    <a16:creationId xmlns:a16="http://schemas.microsoft.com/office/drawing/2014/main" id="{087D632C-289B-841D-4446-0E5EBF15E2EE}"/>
                  </a:ext>
                </a:extLst>
              </p:cNvPr>
              <p:cNvSpPr>
                <a:spLocks noChangeShapeType="1"/>
              </p:cNvSpPr>
              <p:nvPr/>
            </p:nvSpPr>
            <p:spPr bwMode="auto">
              <a:xfrm flipH="1" flipV="1">
                <a:off x="7081838"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33">
                <a:extLst>
                  <a:ext uri="{FF2B5EF4-FFF2-40B4-BE49-F238E27FC236}">
                    <a16:creationId xmlns:a16="http://schemas.microsoft.com/office/drawing/2014/main" id="{797B651D-3EAE-BC27-72E0-73ECE5063624}"/>
                  </a:ext>
                </a:extLst>
              </p:cNvPr>
              <p:cNvSpPr>
                <a:spLocks noChangeShapeType="1"/>
              </p:cNvSpPr>
              <p:nvPr/>
            </p:nvSpPr>
            <p:spPr bwMode="auto">
              <a:xfrm flipH="1" flipV="1">
                <a:off x="7162801" y="2268538"/>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34">
                <a:extLst>
                  <a:ext uri="{FF2B5EF4-FFF2-40B4-BE49-F238E27FC236}">
                    <a16:creationId xmlns:a16="http://schemas.microsoft.com/office/drawing/2014/main" id="{3A5254D1-32B0-0C76-D55A-4998B31C8528}"/>
                  </a:ext>
                </a:extLst>
              </p:cNvPr>
              <p:cNvSpPr>
                <a:spLocks noChangeShapeType="1"/>
              </p:cNvSpPr>
              <p:nvPr/>
            </p:nvSpPr>
            <p:spPr bwMode="auto">
              <a:xfrm flipH="1" flipV="1">
                <a:off x="7246938" y="2184401"/>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35">
                <a:extLst>
                  <a:ext uri="{FF2B5EF4-FFF2-40B4-BE49-F238E27FC236}">
                    <a16:creationId xmlns:a16="http://schemas.microsoft.com/office/drawing/2014/main" id="{DDABD04C-B07C-1225-1115-2F0F52481E28}"/>
                  </a:ext>
                </a:extLst>
              </p:cNvPr>
              <p:cNvSpPr>
                <a:spLocks noChangeShapeType="1"/>
              </p:cNvSpPr>
              <p:nvPr/>
            </p:nvSpPr>
            <p:spPr bwMode="auto">
              <a:xfrm flipH="1" flipV="1">
                <a:off x="7162801" y="2268538"/>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36">
                <a:extLst>
                  <a:ext uri="{FF2B5EF4-FFF2-40B4-BE49-F238E27FC236}">
                    <a16:creationId xmlns:a16="http://schemas.microsoft.com/office/drawing/2014/main" id="{27D8E3EE-B9AE-46BC-C9A2-9BF3CC0D7283}"/>
                  </a:ext>
                </a:extLst>
              </p:cNvPr>
              <p:cNvSpPr>
                <a:spLocks noChangeShapeType="1"/>
              </p:cNvSpPr>
              <p:nvPr/>
            </p:nvSpPr>
            <p:spPr bwMode="auto">
              <a:xfrm flipH="1" flipV="1">
                <a:off x="7246938"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37">
                <a:extLst>
                  <a:ext uri="{FF2B5EF4-FFF2-40B4-BE49-F238E27FC236}">
                    <a16:creationId xmlns:a16="http://schemas.microsoft.com/office/drawing/2014/main" id="{C9CFA4C5-6554-C3AE-CA41-019F4822AD94}"/>
                  </a:ext>
                </a:extLst>
              </p:cNvPr>
              <p:cNvSpPr>
                <a:spLocks noChangeShapeType="1"/>
              </p:cNvSpPr>
              <p:nvPr/>
            </p:nvSpPr>
            <p:spPr bwMode="auto">
              <a:xfrm flipH="1" flipV="1">
                <a:off x="7356476" y="21717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38">
                <a:extLst>
                  <a:ext uri="{FF2B5EF4-FFF2-40B4-BE49-F238E27FC236}">
                    <a16:creationId xmlns:a16="http://schemas.microsoft.com/office/drawing/2014/main" id="{EA389987-5E02-885D-CDE9-885277A3C665}"/>
                  </a:ext>
                </a:extLst>
              </p:cNvPr>
              <p:cNvSpPr>
                <a:spLocks noChangeShapeType="1"/>
              </p:cNvSpPr>
              <p:nvPr/>
            </p:nvSpPr>
            <p:spPr bwMode="auto">
              <a:xfrm flipV="1">
                <a:off x="7356476"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39">
                <a:extLst>
                  <a:ext uri="{FF2B5EF4-FFF2-40B4-BE49-F238E27FC236}">
                    <a16:creationId xmlns:a16="http://schemas.microsoft.com/office/drawing/2014/main" id="{37F7978A-46F6-F392-145A-5DC4BDE6F389}"/>
                  </a:ext>
                </a:extLst>
              </p:cNvPr>
              <p:cNvSpPr>
                <a:spLocks noChangeShapeType="1"/>
              </p:cNvSpPr>
              <p:nvPr/>
            </p:nvSpPr>
            <p:spPr bwMode="auto">
              <a:xfrm flipV="1">
                <a:off x="7015163" y="2444751"/>
                <a:ext cx="87313"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3" name="Group 222">
              <a:extLst>
                <a:ext uri="{FF2B5EF4-FFF2-40B4-BE49-F238E27FC236}">
                  <a16:creationId xmlns:a16="http://schemas.microsoft.com/office/drawing/2014/main" id="{AC8B00FC-2875-5E48-2A04-0BB646511FCE}"/>
                </a:ext>
              </a:extLst>
            </p:cNvPr>
            <p:cNvGrpSpPr/>
            <p:nvPr/>
          </p:nvGrpSpPr>
          <p:grpSpPr>
            <a:xfrm>
              <a:off x="7905751" y="2081213"/>
              <a:ext cx="430212" cy="450851"/>
              <a:chOff x="7905751" y="2081213"/>
              <a:chExt cx="430212" cy="450851"/>
            </a:xfrm>
          </p:grpSpPr>
          <p:sp>
            <p:nvSpPr>
              <p:cNvPr id="115" name="Line 40">
                <a:extLst>
                  <a:ext uri="{FF2B5EF4-FFF2-40B4-BE49-F238E27FC236}">
                    <a16:creationId xmlns:a16="http://schemas.microsoft.com/office/drawing/2014/main" id="{91592AEC-5820-F2D9-EE28-C35099DBA7A8}"/>
                  </a:ext>
                </a:extLst>
              </p:cNvPr>
              <p:cNvSpPr>
                <a:spLocks noChangeShapeType="1"/>
              </p:cNvSpPr>
              <p:nvPr/>
            </p:nvSpPr>
            <p:spPr bwMode="auto">
              <a:xfrm flipH="1" flipV="1">
                <a:off x="7972426" y="234950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41">
                <a:extLst>
                  <a:ext uri="{FF2B5EF4-FFF2-40B4-BE49-F238E27FC236}">
                    <a16:creationId xmlns:a16="http://schemas.microsoft.com/office/drawing/2014/main" id="{739BB4F8-DEA5-0D8C-4B9D-33E720244CFE}"/>
                  </a:ext>
                </a:extLst>
              </p:cNvPr>
              <p:cNvSpPr>
                <a:spLocks noChangeShapeType="1"/>
              </p:cNvSpPr>
              <p:nvPr/>
            </p:nvSpPr>
            <p:spPr bwMode="auto">
              <a:xfrm flipH="1" flipV="1">
                <a:off x="7972426"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42">
                <a:extLst>
                  <a:ext uri="{FF2B5EF4-FFF2-40B4-BE49-F238E27FC236}">
                    <a16:creationId xmlns:a16="http://schemas.microsoft.com/office/drawing/2014/main" id="{996A8F8A-8BF7-6245-7E40-7C87DF0CE222}"/>
                  </a:ext>
                </a:extLst>
              </p:cNvPr>
              <p:cNvSpPr>
                <a:spLocks noChangeShapeType="1"/>
              </p:cNvSpPr>
              <p:nvPr/>
            </p:nvSpPr>
            <p:spPr bwMode="auto">
              <a:xfrm flipH="1" flipV="1">
                <a:off x="8054976" y="226853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43">
                <a:extLst>
                  <a:ext uri="{FF2B5EF4-FFF2-40B4-BE49-F238E27FC236}">
                    <a16:creationId xmlns:a16="http://schemas.microsoft.com/office/drawing/2014/main" id="{CC1FDF39-DB37-CC29-5CCA-15CEA686D147}"/>
                  </a:ext>
                </a:extLst>
              </p:cNvPr>
              <p:cNvSpPr>
                <a:spLocks noChangeShapeType="1"/>
              </p:cNvSpPr>
              <p:nvPr/>
            </p:nvSpPr>
            <p:spPr bwMode="auto">
              <a:xfrm flipH="1" flipV="1">
                <a:off x="8137526" y="21844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44">
                <a:extLst>
                  <a:ext uri="{FF2B5EF4-FFF2-40B4-BE49-F238E27FC236}">
                    <a16:creationId xmlns:a16="http://schemas.microsoft.com/office/drawing/2014/main" id="{254DBD71-1D34-9B76-1722-8007D1B52E1A}"/>
                  </a:ext>
                </a:extLst>
              </p:cNvPr>
              <p:cNvSpPr>
                <a:spLocks noChangeShapeType="1"/>
              </p:cNvSpPr>
              <p:nvPr/>
            </p:nvSpPr>
            <p:spPr bwMode="auto">
              <a:xfrm flipH="1" flipV="1">
                <a:off x="8054976" y="226853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45">
                <a:extLst>
                  <a:ext uri="{FF2B5EF4-FFF2-40B4-BE49-F238E27FC236}">
                    <a16:creationId xmlns:a16="http://schemas.microsoft.com/office/drawing/2014/main" id="{80F00013-A8AA-1A76-3F0E-3790D24E4FFC}"/>
                  </a:ext>
                </a:extLst>
              </p:cNvPr>
              <p:cNvSpPr>
                <a:spLocks noChangeShapeType="1"/>
              </p:cNvSpPr>
              <p:nvPr/>
            </p:nvSpPr>
            <p:spPr bwMode="auto">
              <a:xfrm flipH="1" flipV="1">
                <a:off x="8137526"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46">
                <a:extLst>
                  <a:ext uri="{FF2B5EF4-FFF2-40B4-BE49-F238E27FC236}">
                    <a16:creationId xmlns:a16="http://schemas.microsoft.com/office/drawing/2014/main" id="{C96416D4-CF1B-70A7-7461-1A2B9F758446}"/>
                  </a:ext>
                </a:extLst>
              </p:cNvPr>
              <p:cNvSpPr>
                <a:spLocks noChangeShapeType="1"/>
              </p:cNvSpPr>
              <p:nvPr/>
            </p:nvSpPr>
            <p:spPr bwMode="auto">
              <a:xfrm flipH="1" flipV="1">
                <a:off x="8247063" y="2171701"/>
                <a:ext cx="36513"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47">
                <a:extLst>
                  <a:ext uri="{FF2B5EF4-FFF2-40B4-BE49-F238E27FC236}">
                    <a16:creationId xmlns:a16="http://schemas.microsoft.com/office/drawing/2014/main" id="{C3C75959-3A83-D03C-EC2C-087DE99522C3}"/>
                  </a:ext>
                </a:extLst>
              </p:cNvPr>
              <p:cNvSpPr>
                <a:spLocks noChangeShapeType="1"/>
              </p:cNvSpPr>
              <p:nvPr/>
            </p:nvSpPr>
            <p:spPr bwMode="auto">
              <a:xfrm flipV="1">
                <a:off x="8247063"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48">
                <a:extLst>
                  <a:ext uri="{FF2B5EF4-FFF2-40B4-BE49-F238E27FC236}">
                    <a16:creationId xmlns:a16="http://schemas.microsoft.com/office/drawing/2014/main" id="{60C0A289-D1F8-5E76-8CAA-8C2B73CF441B}"/>
                  </a:ext>
                </a:extLst>
              </p:cNvPr>
              <p:cNvSpPr>
                <a:spLocks noChangeShapeType="1"/>
              </p:cNvSpPr>
              <p:nvPr/>
            </p:nvSpPr>
            <p:spPr bwMode="auto">
              <a:xfrm flipV="1">
                <a:off x="7905751" y="2444751"/>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224">
              <a:extLst>
                <a:ext uri="{FF2B5EF4-FFF2-40B4-BE49-F238E27FC236}">
                  <a16:creationId xmlns:a16="http://schemas.microsoft.com/office/drawing/2014/main" id="{8DF650D2-D874-B4D9-4EFF-0064F0900784}"/>
                </a:ext>
              </a:extLst>
            </p:cNvPr>
            <p:cNvGrpSpPr/>
            <p:nvPr/>
          </p:nvGrpSpPr>
          <p:grpSpPr>
            <a:xfrm>
              <a:off x="6994526" y="2849563"/>
              <a:ext cx="431800" cy="549275"/>
              <a:chOff x="6994526" y="2849563"/>
              <a:chExt cx="431800" cy="549275"/>
            </a:xfrm>
          </p:grpSpPr>
          <p:sp>
            <p:nvSpPr>
              <p:cNvPr id="82" name="Rectangle 7">
                <a:extLst>
                  <a:ext uri="{FF2B5EF4-FFF2-40B4-BE49-F238E27FC236}">
                    <a16:creationId xmlns:a16="http://schemas.microsoft.com/office/drawing/2014/main" id="{9A6FE540-49E3-4BFC-A65B-7C9EB3FDEC55}"/>
                  </a:ext>
                </a:extLst>
              </p:cNvPr>
              <p:cNvSpPr>
                <a:spLocks noChangeArrowheads="1"/>
              </p:cNvSpPr>
              <p:nvPr/>
            </p:nvSpPr>
            <p:spPr bwMode="auto">
              <a:xfrm>
                <a:off x="7158038" y="337343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Line 49">
                <a:extLst>
                  <a:ext uri="{FF2B5EF4-FFF2-40B4-BE49-F238E27FC236}">
                    <a16:creationId xmlns:a16="http://schemas.microsoft.com/office/drawing/2014/main" id="{A237987B-2145-5B95-F820-D3097B7541AD}"/>
                  </a:ext>
                </a:extLst>
              </p:cNvPr>
              <p:cNvSpPr>
                <a:spLocks noChangeShapeType="1"/>
              </p:cNvSpPr>
              <p:nvPr/>
            </p:nvSpPr>
            <p:spPr bwMode="auto">
              <a:xfrm flipH="1" flipV="1">
                <a:off x="7062788" y="3116263"/>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50">
                <a:extLst>
                  <a:ext uri="{FF2B5EF4-FFF2-40B4-BE49-F238E27FC236}">
                    <a16:creationId xmlns:a16="http://schemas.microsoft.com/office/drawing/2014/main" id="{0342C964-C10A-7BE1-249C-CBC31703418B}"/>
                  </a:ext>
                </a:extLst>
              </p:cNvPr>
              <p:cNvSpPr>
                <a:spLocks noChangeShapeType="1"/>
              </p:cNvSpPr>
              <p:nvPr/>
            </p:nvSpPr>
            <p:spPr bwMode="auto">
              <a:xfrm flipH="1" flipV="1">
                <a:off x="7062788" y="311626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51">
                <a:extLst>
                  <a:ext uri="{FF2B5EF4-FFF2-40B4-BE49-F238E27FC236}">
                    <a16:creationId xmlns:a16="http://schemas.microsoft.com/office/drawing/2014/main" id="{501214F3-32E8-BD79-88A6-D4481392FF89}"/>
                  </a:ext>
                </a:extLst>
              </p:cNvPr>
              <p:cNvSpPr>
                <a:spLocks noChangeShapeType="1"/>
              </p:cNvSpPr>
              <p:nvPr/>
            </p:nvSpPr>
            <p:spPr bwMode="auto">
              <a:xfrm flipH="1" flipV="1">
                <a:off x="7145338" y="30337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52">
                <a:extLst>
                  <a:ext uri="{FF2B5EF4-FFF2-40B4-BE49-F238E27FC236}">
                    <a16:creationId xmlns:a16="http://schemas.microsoft.com/office/drawing/2014/main" id="{CDF9102F-C9CF-0FF4-1670-36A4A015C236}"/>
                  </a:ext>
                </a:extLst>
              </p:cNvPr>
              <p:cNvSpPr>
                <a:spLocks noChangeShapeType="1"/>
              </p:cNvSpPr>
              <p:nvPr/>
            </p:nvSpPr>
            <p:spPr bwMode="auto">
              <a:xfrm flipH="1" flipV="1">
                <a:off x="7227888"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53">
                <a:extLst>
                  <a:ext uri="{FF2B5EF4-FFF2-40B4-BE49-F238E27FC236}">
                    <a16:creationId xmlns:a16="http://schemas.microsoft.com/office/drawing/2014/main" id="{68983E2E-CEBE-B84B-7F99-6DB8CEF59C87}"/>
                  </a:ext>
                </a:extLst>
              </p:cNvPr>
              <p:cNvSpPr>
                <a:spLocks noChangeShapeType="1"/>
              </p:cNvSpPr>
              <p:nvPr/>
            </p:nvSpPr>
            <p:spPr bwMode="auto">
              <a:xfrm flipH="1" flipV="1">
                <a:off x="7145338" y="303371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54">
                <a:extLst>
                  <a:ext uri="{FF2B5EF4-FFF2-40B4-BE49-F238E27FC236}">
                    <a16:creationId xmlns:a16="http://schemas.microsoft.com/office/drawing/2014/main" id="{9A5902D6-556F-8083-6D2F-1A2A3F940FD2}"/>
                  </a:ext>
                </a:extLst>
              </p:cNvPr>
              <p:cNvSpPr>
                <a:spLocks noChangeShapeType="1"/>
              </p:cNvSpPr>
              <p:nvPr/>
            </p:nvSpPr>
            <p:spPr bwMode="auto">
              <a:xfrm flipH="1" flipV="1">
                <a:off x="7227888" y="295116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55">
                <a:extLst>
                  <a:ext uri="{FF2B5EF4-FFF2-40B4-BE49-F238E27FC236}">
                    <a16:creationId xmlns:a16="http://schemas.microsoft.com/office/drawing/2014/main" id="{41EA9A6C-818A-7E9F-9A4E-A8B440E2F2DA}"/>
                  </a:ext>
                </a:extLst>
              </p:cNvPr>
              <p:cNvSpPr>
                <a:spLocks noChangeShapeType="1"/>
              </p:cNvSpPr>
              <p:nvPr/>
            </p:nvSpPr>
            <p:spPr bwMode="auto">
              <a:xfrm flipH="1" flipV="1">
                <a:off x="7337426"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56">
                <a:extLst>
                  <a:ext uri="{FF2B5EF4-FFF2-40B4-BE49-F238E27FC236}">
                    <a16:creationId xmlns:a16="http://schemas.microsoft.com/office/drawing/2014/main" id="{82316DB8-FA19-A65E-06FA-50B5B50C20D2}"/>
                  </a:ext>
                </a:extLst>
              </p:cNvPr>
              <p:cNvSpPr>
                <a:spLocks noChangeShapeType="1"/>
              </p:cNvSpPr>
              <p:nvPr/>
            </p:nvSpPr>
            <p:spPr bwMode="auto">
              <a:xfrm flipV="1">
                <a:off x="7337426" y="28495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57">
                <a:extLst>
                  <a:ext uri="{FF2B5EF4-FFF2-40B4-BE49-F238E27FC236}">
                    <a16:creationId xmlns:a16="http://schemas.microsoft.com/office/drawing/2014/main" id="{6ACB23C9-DFC2-82D1-61E3-40A1F37A3518}"/>
                  </a:ext>
                </a:extLst>
              </p:cNvPr>
              <p:cNvSpPr>
                <a:spLocks noChangeShapeType="1"/>
              </p:cNvSpPr>
              <p:nvPr/>
            </p:nvSpPr>
            <p:spPr bwMode="auto">
              <a:xfrm flipV="1">
                <a:off x="6994526"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6" name="Group 225">
              <a:extLst>
                <a:ext uri="{FF2B5EF4-FFF2-40B4-BE49-F238E27FC236}">
                  <a16:creationId xmlns:a16="http://schemas.microsoft.com/office/drawing/2014/main" id="{1148D92F-5682-1C8F-7F59-C2AA2625607B}"/>
                </a:ext>
              </a:extLst>
            </p:cNvPr>
            <p:cNvGrpSpPr/>
            <p:nvPr/>
          </p:nvGrpSpPr>
          <p:grpSpPr>
            <a:xfrm>
              <a:off x="7886701" y="2849563"/>
              <a:ext cx="431800" cy="530225"/>
              <a:chOff x="7886701" y="2849563"/>
              <a:chExt cx="431800" cy="530225"/>
            </a:xfrm>
          </p:grpSpPr>
          <p:sp>
            <p:nvSpPr>
              <p:cNvPr id="92" name="Rectangle 17">
                <a:extLst>
                  <a:ext uri="{FF2B5EF4-FFF2-40B4-BE49-F238E27FC236}">
                    <a16:creationId xmlns:a16="http://schemas.microsoft.com/office/drawing/2014/main" id="{3B9A88A3-BA99-4993-6D0B-BE1AE8738AA2}"/>
                  </a:ext>
                </a:extLst>
              </p:cNvPr>
              <p:cNvSpPr>
                <a:spLocks noChangeArrowheads="1"/>
              </p:cNvSpPr>
              <p:nvPr/>
            </p:nvSpPr>
            <p:spPr bwMode="auto">
              <a:xfrm>
                <a:off x="8118476" y="335438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3" name="Line 58">
                <a:extLst>
                  <a:ext uri="{FF2B5EF4-FFF2-40B4-BE49-F238E27FC236}">
                    <a16:creationId xmlns:a16="http://schemas.microsoft.com/office/drawing/2014/main" id="{0152A99E-BBC2-D21C-C3B7-AE4C74703305}"/>
                  </a:ext>
                </a:extLst>
              </p:cNvPr>
              <p:cNvSpPr>
                <a:spLocks noChangeShapeType="1"/>
              </p:cNvSpPr>
              <p:nvPr/>
            </p:nvSpPr>
            <p:spPr bwMode="auto">
              <a:xfrm flipH="1" flipV="1">
                <a:off x="7953376" y="3116263"/>
                <a:ext cx="23813"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59">
                <a:extLst>
                  <a:ext uri="{FF2B5EF4-FFF2-40B4-BE49-F238E27FC236}">
                    <a16:creationId xmlns:a16="http://schemas.microsoft.com/office/drawing/2014/main" id="{B334C976-289C-A2D8-68DB-DB2F250A8338}"/>
                  </a:ext>
                </a:extLst>
              </p:cNvPr>
              <p:cNvSpPr>
                <a:spLocks noChangeShapeType="1"/>
              </p:cNvSpPr>
              <p:nvPr/>
            </p:nvSpPr>
            <p:spPr bwMode="auto">
              <a:xfrm flipH="1" flipV="1">
                <a:off x="7953376" y="311626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60">
                <a:extLst>
                  <a:ext uri="{FF2B5EF4-FFF2-40B4-BE49-F238E27FC236}">
                    <a16:creationId xmlns:a16="http://schemas.microsoft.com/office/drawing/2014/main" id="{D6A4188A-B68B-0607-9D75-41E3817D1859}"/>
                  </a:ext>
                </a:extLst>
              </p:cNvPr>
              <p:cNvSpPr>
                <a:spLocks noChangeShapeType="1"/>
              </p:cNvSpPr>
              <p:nvPr/>
            </p:nvSpPr>
            <p:spPr bwMode="auto">
              <a:xfrm flipH="1" flipV="1">
                <a:off x="8035926" y="303371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61">
                <a:extLst>
                  <a:ext uri="{FF2B5EF4-FFF2-40B4-BE49-F238E27FC236}">
                    <a16:creationId xmlns:a16="http://schemas.microsoft.com/office/drawing/2014/main" id="{B7586E0A-78AF-4615-D120-9EF6C8708D0C}"/>
                  </a:ext>
                </a:extLst>
              </p:cNvPr>
              <p:cNvSpPr>
                <a:spLocks noChangeShapeType="1"/>
              </p:cNvSpPr>
              <p:nvPr/>
            </p:nvSpPr>
            <p:spPr bwMode="auto">
              <a:xfrm flipH="1" flipV="1">
                <a:off x="8118476"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62">
                <a:extLst>
                  <a:ext uri="{FF2B5EF4-FFF2-40B4-BE49-F238E27FC236}">
                    <a16:creationId xmlns:a16="http://schemas.microsoft.com/office/drawing/2014/main" id="{8978648E-F3F3-85B5-F35D-D9B76578770E}"/>
                  </a:ext>
                </a:extLst>
              </p:cNvPr>
              <p:cNvSpPr>
                <a:spLocks noChangeShapeType="1"/>
              </p:cNvSpPr>
              <p:nvPr/>
            </p:nvSpPr>
            <p:spPr bwMode="auto">
              <a:xfrm flipH="1" flipV="1">
                <a:off x="8035926" y="303371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63">
                <a:extLst>
                  <a:ext uri="{FF2B5EF4-FFF2-40B4-BE49-F238E27FC236}">
                    <a16:creationId xmlns:a16="http://schemas.microsoft.com/office/drawing/2014/main" id="{CE1CE833-693A-691C-6CA8-6F7EF7326914}"/>
                  </a:ext>
                </a:extLst>
              </p:cNvPr>
              <p:cNvSpPr>
                <a:spLocks noChangeShapeType="1"/>
              </p:cNvSpPr>
              <p:nvPr/>
            </p:nvSpPr>
            <p:spPr bwMode="auto">
              <a:xfrm flipH="1" flipV="1">
                <a:off x="8118476" y="295116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64">
                <a:extLst>
                  <a:ext uri="{FF2B5EF4-FFF2-40B4-BE49-F238E27FC236}">
                    <a16:creationId xmlns:a16="http://schemas.microsoft.com/office/drawing/2014/main" id="{A40145A7-91A2-9D26-1230-3F5381CBCAB8}"/>
                  </a:ext>
                </a:extLst>
              </p:cNvPr>
              <p:cNvSpPr>
                <a:spLocks noChangeShapeType="1"/>
              </p:cNvSpPr>
              <p:nvPr/>
            </p:nvSpPr>
            <p:spPr bwMode="auto">
              <a:xfrm flipH="1" flipV="1">
                <a:off x="8228013"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65">
                <a:extLst>
                  <a:ext uri="{FF2B5EF4-FFF2-40B4-BE49-F238E27FC236}">
                    <a16:creationId xmlns:a16="http://schemas.microsoft.com/office/drawing/2014/main" id="{97EA7E3B-DC48-9AF7-1E2C-42862A77101B}"/>
                  </a:ext>
                </a:extLst>
              </p:cNvPr>
              <p:cNvSpPr>
                <a:spLocks noChangeShapeType="1"/>
              </p:cNvSpPr>
              <p:nvPr/>
            </p:nvSpPr>
            <p:spPr bwMode="auto">
              <a:xfrm flipV="1">
                <a:off x="8228013" y="2849563"/>
                <a:ext cx="90488"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66">
                <a:extLst>
                  <a:ext uri="{FF2B5EF4-FFF2-40B4-BE49-F238E27FC236}">
                    <a16:creationId xmlns:a16="http://schemas.microsoft.com/office/drawing/2014/main" id="{C6A4AFE5-42AC-A4C7-7429-6F4D01FA12BC}"/>
                  </a:ext>
                </a:extLst>
              </p:cNvPr>
              <p:cNvSpPr>
                <a:spLocks noChangeShapeType="1"/>
              </p:cNvSpPr>
              <p:nvPr/>
            </p:nvSpPr>
            <p:spPr bwMode="auto">
              <a:xfrm flipV="1">
                <a:off x="7886701"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8" name="Group 227">
              <a:extLst>
                <a:ext uri="{FF2B5EF4-FFF2-40B4-BE49-F238E27FC236}">
                  <a16:creationId xmlns:a16="http://schemas.microsoft.com/office/drawing/2014/main" id="{280B1316-83CF-40B2-2604-C278A85097EF}"/>
                </a:ext>
              </a:extLst>
            </p:cNvPr>
            <p:cNvGrpSpPr/>
            <p:nvPr/>
          </p:nvGrpSpPr>
          <p:grpSpPr>
            <a:xfrm>
              <a:off x="7011988" y="3833813"/>
              <a:ext cx="430213" cy="449263"/>
              <a:chOff x="7011988" y="3833813"/>
              <a:chExt cx="430213" cy="449263"/>
            </a:xfrm>
          </p:grpSpPr>
          <p:sp>
            <p:nvSpPr>
              <p:cNvPr id="147" name="Line 72">
                <a:extLst>
                  <a:ext uri="{FF2B5EF4-FFF2-40B4-BE49-F238E27FC236}">
                    <a16:creationId xmlns:a16="http://schemas.microsoft.com/office/drawing/2014/main" id="{395F99CF-545F-5551-82FF-40D7A51536DE}"/>
                  </a:ext>
                </a:extLst>
              </p:cNvPr>
              <p:cNvSpPr>
                <a:spLocks noChangeShapeType="1"/>
              </p:cNvSpPr>
              <p:nvPr/>
            </p:nvSpPr>
            <p:spPr bwMode="auto">
              <a:xfrm flipH="1" flipV="1">
                <a:off x="7078663" y="4098926"/>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Line 73">
                <a:extLst>
                  <a:ext uri="{FF2B5EF4-FFF2-40B4-BE49-F238E27FC236}">
                    <a16:creationId xmlns:a16="http://schemas.microsoft.com/office/drawing/2014/main" id="{36F195B5-E7D3-AE72-1DB7-8FCE48B16CA1}"/>
                  </a:ext>
                </a:extLst>
              </p:cNvPr>
              <p:cNvSpPr>
                <a:spLocks noChangeShapeType="1"/>
              </p:cNvSpPr>
              <p:nvPr/>
            </p:nvSpPr>
            <p:spPr bwMode="auto">
              <a:xfrm flipH="1" flipV="1">
                <a:off x="7078663" y="40989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Line 74">
                <a:extLst>
                  <a:ext uri="{FF2B5EF4-FFF2-40B4-BE49-F238E27FC236}">
                    <a16:creationId xmlns:a16="http://schemas.microsoft.com/office/drawing/2014/main" id="{B97506CA-D59F-4C5C-915F-356159930B70}"/>
                  </a:ext>
                </a:extLst>
              </p:cNvPr>
              <p:cNvSpPr>
                <a:spLocks noChangeShapeType="1"/>
              </p:cNvSpPr>
              <p:nvPr/>
            </p:nvSpPr>
            <p:spPr bwMode="auto">
              <a:xfrm flipH="1" flipV="1">
                <a:off x="7161213" y="40179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Line 75">
                <a:extLst>
                  <a:ext uri="{FF2B5EF4-FFF2-40B4-BE49-F238E27FC236}">
                    <a16:creationId xmlns:a16="http://schemas.microsoft.com/office/drawing/2014/main" id="{D950847F-3C7F-FFC3-5B09-C3BB498737D5}"/>
                  </a:ext>
                </a:extLst>
              </p:cNvPr>
              <p:cNvSpPr>
                <a:spLocks noChangeShapeType="1"/>
              </p:cNvSpPr>
              <p:nvPr/>
            </p:nvSpPr>
            <p:spPr bwMode="auto">
              <a:xfrm flipH="1" flipV="1">
                <a:off x="7243763" y="39338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Line 76">
                <a:extLst>
                  <a:ext uri="{FF2B5EF4-FFF2-40B4-BE49-F238E27FC236}">
                    <a16:creationId xmlns:a16="http://schemas.microsoft.com/office/drawing/2014/main" id="{97AFCA27-0BE1-574C-9F7B-F5E4494336F7}"/>
                  </a:ext>
                </a:extLst>
              </p:cNvPr>
              <p:cNvSpPr>
                <a:spLocks noChangeShapeType="1"/>
              </p:cNvSpPr>
              <p:nvPr/>
            </p:nvSpPr>
            <p:spPr bwMode="auto">
              <a:xfrm flipH="1" flipV="1">
                <a:off x="7161213"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77">
                <a:extLst>
                  <a:ext uri="{FF2B5EF4-FFF2-40B4-BE49-F238E27FC236}">
                    <a16:creationId xmlns:a16="http://schemas.microsoft.com/office/drawing/2014/main" id="{E69BD892-DFD3-7AD6-CDE2-ABF5C703AB16}"/>
                  </a:ext>
                </a:extLst>
              </p:cNvPr>
              <p:cNvSpPr>
                <a:spLocks noChangeShapeType="1"/>
              </p:cNvSpPr>
              <p:nvPr/>
            </p:nvSpPr>
            <p:spPr bwMode="auto">
              <a:xfrm flipH="1" flipV="1">
                <a:off x="7243763" y="3933826"/>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78">
                <a:extLst>
                  <a:ext uri="{FF2B5EF4-FFF2-40B4-BE49-F238E27FC236}">
                    <a16:creationId xmlns:a16="http://schemas.microsoft.com/office/drawing/2014/main" id="{100A112E-CB52-4D79-9B5D-C4AC98E17723}"/>
                  </a:ext>
                </a:extLst>
              </p:cNvPr>
              <p:cNvSpPr>
                <a:spLocks noChangeShapeType="1"/>
              </p:cNvSpPr>
              <p:nvPr/>
            </p:nvSpPr>
            <p:spPr bwMode="auto">
              <a:xfrm flipH="1" flipV="1">
                <a:off x="7353301"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79">
                <a:extLst>
                  <a:ext uri="{FF2B5EF4-FFF2-40B4-BE49-F238E27FC236}">
                    <a16:creationId xmlns:a16="http://schemas.microsoft.com/office/drawing/2014/main" id="{A130DDE8-5C1F-7F9E-70A7-7E6B05A4D292}"/>
                  </a:ext>
                </a:extLst>
              </p:cNvPr>
              <p:cNvSpPr>
                <a:spLocks noChangeShapeType="1"/>
              </p:cNvSpPr>
              <p:nvPr/>
            </p:nvSpPr>
            <p:spPr bwMode="auto">
              <a:xfrm flipV="1">
                <a:off x="7353301"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80">
                <a:extLst>
                  <a:ext uri="{FF2B5EF4-FFF2-40B4-BE49-F238E27FC236}">
                    <a16:creationId xmlns:a16="http://schemas.microsoft.com/office/drawing/2014/main" id="{C8A573EE-8A6D-D137-EBE1-8FA8AB3A61E9}"/>
                  </a:ext>
                </a:extLst>
              </p:cNvPr>
              <p:cNvSpPr>
                <a:spLocks noChangeShapeType="1"/>
              </p:cNvSpPr>
              <p:nvPr/>
            </p:nvSpPr>
            <p:spPr bwMode="auto">
              <a:xfrm flipV="1">
                <a:off x="7011988" y="4194176"/>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9" name="Group 228">
              <a:extLst>
                <a:ext uri="{FF2B5EF4-FFF2-40B4-BE49-F238E27FC236}">
                  <a16:creationId xmlns:a16="http://schemas.microsoft.com/office/drawing/2014/main" id="{CD434D67-93B5-AB68-279B-42ADFC08354E}"/>
                </a:ext>
              </a:extLst>
            </p:cNvPr>
            <p:cNvGrpSpPr/>
            <p:nvPr/>
          </p:nvGrpSpPr>
          <p:grpSpPr>
            <a:xfrm>
              <a:off x="7904163" y="3833813"/>
              <a:ext cx="430213" cy="449263"/>
              <a:chOff x="7904163" y="3833813"/>
              <a:chExt cx="430213" cy="449263"/>
            </a:xfrm>
          </p:grpSpPr>
          <p:sp>
            <p:nvSpPr>
              <p:cNvPr id="156" name="Line 81">
                <a:extLst>
                  <a:ext uri="{FF2B5EF4-FFF2-40B4-BE49-F238E27FC236}">
                    <a16:creationId xmlns:a16="http://schemas.microsoft.com/office/drawing/2014/main" id="{C7A6E079-71FF-A699-2EA9-A4D27F5AA998}"/>
                  </a:ext>
                </a:extLst>
              </p:cNvPr>
              <p:cNvSpPr>
                <a:spLocks noChangeShapeType="1"/>
              </p:cNvSpPr>
              <p:nvPr/>
            </p:nvSpPr>
            <p:spPr bwMode="auto">
              <a:xfrm flipH="1" flipV="1">
                <a:off x="7970838" y="4098926"/>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82">
                <a:extLst>
                  <a:ext uri="{FF2B5EF4-FFF2-40B4-BE49-F238E27FC236}">
                    <a16:creationId xmlns:a16="http://schemas.microsoft.com/office/drawing/2014/main" id="{DB019D72-0D95-F50F-2BA3-C0C3A0AF2D93}"/>
                  </a:ext>
                </a:extLst>
              </p:cNvPr>
              <p:cNvSpPr>
                <a:spLocks noChangeShapeType="1"/>
              </p:cNvSpPr>
              <p:nvPr/>
            </p:nvSpPr>
            <p:spPr bwMode="auto">
              <a:xfrm flipH="1" flipV="1">
                <a:off x="7970838" y="40989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83">
                <a:extLst>
                  <a:ext uri="{FF2B5EF4-FFF2-40B4-BE49-F238E27FC236}">
                    <a16:creationId xmlns:a16="http://schemas.microsoft.com/office/drawing/2014/main" id="{D8DD7822-0687-19AF-F95C-90F26245EAD5}"/>
                  </a:ext>
                </a:extLst>
              </p:cNvPr>
              <p:cNvSpPr>
                <a:spLocks noChangeShapeType="1"/>
              </p:cNvSpPr>
              <p:nvPr/>
            </p:nvSpPr>
            <p:spPr bwMode="auto">
              <a:xfrm flipH="1" flipV="1">
                <a:off x="8051801" y="4017963"/>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84">
                <a:extLst>
                  <a:ext uri="{FF2B5EF4-FFF2-40B4-BE49-F238E27FC236}">
                    <a16:creationId xmlns:a16="http://schemas.microsoft.com/office/drawing/2014/main" id="{C4829650-B01E-774A-02B1-9AF2B4213F01}"/>
                  </a:ext>
                </a:extLst>
              </p:cNvPr>
              <p:cNvSpPr>
                <a:spLocks noChangeShapeType="1"/>
              </p:cNvSpPr>
              <p:nvPr/>
            </p:nvSpPr>
            <p:spPr bwMode="auto">
              <a:xfrm flipH="1" flipV="1">
                <a:off x="8134351" y="39338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85">
                <a:extLst>
                  <a:ext uri="{FF2B5EF4-FFF2-40B4-BE49-F238E27FC236}">
                    <a16:creationId xmlns:a16="http://schemas.microsoft.com/office/drawing/2014/main" id="{4D3C8D4B-86F1-3711-3E32-1695D5C47A6A}"/>
                  </a:ext>
                </a:extLst>
              </p:cNvPr>
              <p:cNvSpPr>
                <a:spLocks noChangeShapeType="1"/>
              </p:cNvSpPr>
              <p:nvPr/>
            </p:nvSpPr>
            <p:spPr bwMode="auto">
              <a:xfrm flipH="1" flipV="1">
                <a:off x="8051801"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86">
                <a:extLst>
                  <a:ext uri="{FF2B5EF4-FFF2-40B4-BE49-F238E27FC236}">
                    <a16:creationId xmlns:a16="http://schemas.microsoft.com/office/drawing/2014/main" id="{5F06345E-BF2A-592F-6C2A-40551D0F7B9E}"/>
                  </a:ext>
                </a:extLst>
              </p:cNvPr>
              <p:cNvSpPr>
                <a:spLocks noChangeShapeType="1"/>
              </p:cNvSpPr>
              <p:nvPr/>
            </p:nvSpPr>
            <p:spPr bwMode="auto">
              <a:xfrm flipH="1" flipV="1">
                <a:off x="8134351" y="3933826"/>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87">
                <a:extLst>
                  <a:ext uri="{FF2B5EF4-FFF2-40B4-BE49-F238E27FC236}">
                    <a16:creationId xmlns:a16="http://schemas.microsoft.com/office/drawing/2014/main" id="{9905931D-CBF1-C494-323C-702510C73CD6}"/>
                  </a:ext>
                </a:extLst>
              </p:cNvPr>
              <p:cNvSpPr>
                <a:spLocks noChangeShapeType="1"/>
              </p:cNvSpPr>
              <p:nvPr/>
            </p:nvSpPr>
            <p:spPr bwMode="auto">
              <a:xfrm flipH="1" flipV="1">
                <a:off x="8245476"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88">
                <a:extLst>
                  <a:ext uri="{FF2B5EF4-FFF2-40B4-BE49-F238E27FC236}">
                    <a16:creationId xmlns:a16="http://schemas.microsoft.com/office/drawing/2014/main" id="{68E74476-821B-617B-5527-484FC8D3A438}"/>
                  </a:ext>
                </a:extLst>
              </p:cNvPr>
              <p:cNvSpPr>
                <a:spLocks noChangeShapeType="1"/>
              </p:cNvSpPr>
              <p:nvPr/>
            </p:nvSpPr>
            <p:spPr bwMode="auto">
              <a:xfrm flipV="1">
                <a:off x="8245476"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89">
                <a:extLst>
                  <a:ext uri="{FF2B5EF4-FFF2-40B4-BE49-F238E27FC236}">
                    <a16:creationId xmlns:a16="http://schemas.microsoft.com/office/drawing/2014/main" id="{9665EF41-AFCB-FE55-1B5A-5CBE09D5FA67}"/>
                  </a:ext>
                </a:extLst>
              </p:cNvPr>
              <p:cNvSpPr>
                <a:spLocks noChangeShapeType="1"/>
              </p:cNvSpPr>
              <p:nvPr/>
            </p:nvSpPr>
            <p:spPr bwMode="auto">
              <a:xfrm flipV="1">
                <a:off x="7904163" y="4194176"/>
                <a:ext cx="87313"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65" name="Line 90">
              <a:extLst>
                <a:ext uri="{FF2B5EF4-FFF2-40B4-BE49-F238E27FC236}">
                  <a16:creationId xmlns:a16="http://schemas.microsoft.com/office/drawing/2014/main" id="{FDAB92B6-E281-1838-51C6-3D39ECB275E4}"/>
                </a:ext>
              </a:extLst>
            </p:cNvPr>
            <p:cNvSpPr>
              <a:spLocks noChangeShapeType="1"/>
            </p:cNvSpPr>
            <p:nvPr/>
          </p:nvSpPr>
          <p:spPr bwMode="auto">
            <a:xfrm flipV="1">
              <a:off x="8761413" y="1871663"/>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24" name="Group 223">
              <a:extLst>
                <a:ext uri="{FF2B5EF4-FFF2-40B4-BE49-F238E27FC236}">
                  <a16:creationId xmlns:a16="http://schemas.microsoft.com/office/drawing/2014/main" id="{E8785B07-2A98-5143-F761-FC3818C671A2}"/>
                </a:ext>
              </a:extLst>
            </p:cNvPr>
            <p:cNvGrpSpPr/>
            <p:nvPr/>
          </p:nvGrpSpPr>
          <p:grpSpPr>
            <a:xfrm>
              <a:off x="8783638" y="2058988"/>
              <a:ext cx="430213" cy="450851"/>
              <a:chOff x="8783638" y="2058988"/>
              <a:chExt cx="430213" cy="450851"/>
            </a:xfrm>
          </p:grpSpPr>
          <p:sp>
            <p:nvSpPr>
              <p:cNvPr id="169" name="Line 94">
                <a:extLst>
                  <a:ext uri="{FF2B5EF4-FFF2-40B4-BE49-F238E27FC236}">
                    <a16:creationId xmlns:a16="http://schemas.microsoft.com/office/drawing/2014/main" id="{375889D4-77FA-E1BC-75E0-98BFAC5140BB}"/>
                  </a:ext>
                </a:extLst>
              </p:cNvPr>
              <p:cNvSpPr>
                <a:spLocks noChangeShapeType="1"/>
              </p:cNvSpPr>
              <p:nvPr/>
            </p:nvSpPr>
            <p:spPr bwMode="auto">
              <a:xfrm flipH="1" flipV="1">
                <a:off x="8850313" y="2327276"/>
                <a:ext cx="20638" cy="920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95">
                <a:extLst>
                  <a:ext uri="{FF2B5EF4-FFF2-40B4-BE49-F238E27FC236}">
                    <a16:creationId xmlns:a16="http://schemas.microsoft.com/office/drawing/2014/main" id="{A64BB18C-3656-798F-B0F1-5AC72013976F}"/>
                  </a:ext>
                </a:extLst>
              </p:cNvPr>
              <p:cNvSpPr>
                <a:spLocks noChangeShapeType="1"/>
              </p:cNvSpPr>
              <p:nvPr/>
            </p:nvSpPr>
            <p:spPr bwMode="auto">
              <a:xfrm flipH="1" flipV="1">
                <a:off x="8850313" y="2327276"/>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96">
                <a:extLst>
                  <a:ext uri="{FF2B5EF4-FFF2-40B4-BE49-F238E27FC236}">
                    <a16:creationId xmlns:a16="http://schemas.microsoft.com/office/drawing/2014/main" id="{617DB772-0D43-9DB2-E671-944E2BA25308}"/>
                  </a:ext>
                </a:extLst>
              </p:cNvPr>
              <p:cNvSpPr>
                <a:spLocks noChangeShapeType="1"/>
              </p:cNvSpPr>
              <p:nvPr/>
            </p:nvSpPr>
            <p:spPr bwMode="auto">
              <a:xfrm flipH="1" flipV="1">
                <a:off x="8932863" y="22447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97">
                <a:extLst>
                  <a:ext uri="{FF2B5EF4-FFF2-40B4-BE49-F238E27FC236}">
                    <a16:creationId xmlns:a16="http://schemas.microsoft.com/office/drawing/2014/main" id="{ED37F6FF-3AFC-81EE-AC50-90871655733A}"/>
                  </a:ext>
                </a:extLst>
              </p:cNvPr>
              <p:cNvSpPr>
                <a:spLocks noChangeShapeType="1"/>
              </p:cNvSpPr>
              <p:nvPr/>
            </p:nvSpPr>
            <p:spPr bwMode="auto">
              <a:xfrm flipH="1" flipV="1">
                <a:off x="9015413" y="2160588"/>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98">
                <a:extLst>
                  <a:ext uri="{FF2B5EF4-FFF2-40B4-BE49-F238E27FC236}">
                    <a16:creationId xmlns:a16="http://schemas.microsoft.com/office/drawing/2014/main" id="{831B9C82-2D3C-D1F2-446A-7F536A839B49}"/>
                  </a:ext>
                </a:extLst>
              </p:cNvPr>
              <p:cNvSpPr>
                <a:spLocks noChangeShapeType="1"/>
              </p:cNvSpPr>
              <p:nvPr/>
            </p:nvSpPr>
            <p:spPr bwMode="auto">
              <a:xfrm flipH="1" flipV="1">
                <a:off x="8932863" y="2244726"/>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99">
                <a:extLst>
                  <a:ext uri="{FF2B5EF4-FFF2-40B4-BE49-F238E27FC236}">
                    <a16:creationId xmlns:a16="http://schemas.microsoft.com/office/drawing/2014/main" id="{CC33BF7B-EA6F-BB13-362E-9E0A13B7F349}"/>
                  </a:ext>
                </a:extLst>
              </p:cNvPr>
              <p:cNvSpPr>
                <a:spLocks noChangeShapeType="1"/>
              </p:cNvSpPr>
              <p:nvPr/>
            </p:nvSpPr>
            <p:spPr bwMode="auto">
              <a:xfrm flipH="1" flipV="1">
                <a:off x="9015413" y="2160588"/>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100">
                <a:extLst>
                  <a:ext uri="{FF2B5EF4-FFF2-40B4-BE49-F238E27FC236}">
                    <a16:creationId xmlns:a16="http://schemas.microsoft.com/office/drawing/2014/main" id="{68714756-D9EE-D6F4-68F2-A8E071BEAB60}"/>
                  </a:ext>
                </a:extLst>
              </p:cNvPr>
              <p:cNvSpPr>
                <a:spLocks noChangeShapeType="1"/>
              </p:cNvSpPr>
              <p:nvPr/>
            </p:nvSpPr>
            <p:spPr bwMode="auto">
              <a:xfrm flipH="1" flipV="1">
                <a:off x="9124951" y="2147888"/>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01">
                <a:extLst>
                  <a:ext uri="{FF2B5EF4-FFF2-40B4-BE49-F238E27FC236}">
                    <a16:creationId xmlns:a16="http://schemas.microsoft.com/office/drawing/2014/main" id="{BD48F8B2-3EA4-B73E-15BA-C07A2724DEAA}"/>
                  </a:ext>
                </a:extLst>
              </p:cNvPr>
              <p:cNvSpPr>
                <a:spLocks noChangeShapeType="1"/>
              </p:cNvSpPr>
              <p:nvPr/>
            </p:nvSpPr>
            <p:spPr bwMode="auto">
              <a:xfrm flipV="1">
                <a:off x="9124951" y="2058988"/>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02">
                <a:extLst>
                  <a:ext uri="{FF2B5EF4-FFF2-40B4-BE49-F238E27FC236}">
                    <a16:creationId xmlns:a16="http://schemas.microsoft.com/office/drawing/2014/main" id="{978413F0-DCF4-7AED-A616-932A03051297}"/>
                  </a:ext>
                </a:extLst>
              </p:cNvPr>
              <p:cNvSpPr>
                <a:spLocks noChangeShapeType="1"/>
              </p:cNvSpPr>
              <p:nvPr/>
            </p:nvSpPr>
            <p:spPr bwMode="auto">
              <a:xfrm flipV="1">
                <a:off x="8783638" y="2419351"/>
                <a:ext cx="87313"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7" name="Group 226">
              <a:extLst>
                <a:ext uri="{FF2B5EF4-FFF2-40B4-BE49-F238E27FC236}">
                  <a16:creationId xmlns:a16="http://schemas.microsoft.com/office/drawing/2014/main" id="{A3B990CD-36D9-EFBD-361C-94BE59809020}"/>
                </a:ext>
              </a:extLst>
            </p:cNvPr>
            <p:cNvGrpSpPr/>
            <p:nvPr/>
          </p:nvGrpSpPr>
          <p:grpSpPr>
            <a:xfrm>
              <a:off x="8763001" y="2825751"/>
              <a:ext cx="431800" cy="530225"/>
              <a:chOff x="8763001" y="2825751"/>
              <a:chExt cx="431800" cy="530225"/>
            </a:xfrm>
          </p:grpSpPr>
          <p:sp>
            <p:nvSpPr>
              <p:cNvPr id="166" name="Rectangle 91">
                <a:extLst>
                  <a:ext uri="{FF2B5EF4-FFF2-40B4-BE49-F238E27FC236}">
                    <a16:creationId xmlns:a16="http://schemas.microsoft.com/office/drawing/2014/main" id="{1E609C44-82E7-4158-DC88-FDEF12313CD3}"/>
                  </a:ext>
                </a:extLst>
              </p:cNvPr>
              <p:cNvSpPr>
                <a:spLocks noChangeArrowheads="1"/>
              </p:cNvSpPr>
              <p:nvPr/>
            </p:nvSpPr>
            <p:spPr bwMode="auto">
              <a:xfrm>
                <a:off x="8996363" y="3332163"/>
                <a:ext cx="2540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Line 103">
                <a:extLst>
                  <a:ext uri="{FF2B5EF4-FFF2-40B4-BE49-F238E27FC236}">
                    <a16:creationId xmlns:a16="http://schemas.microsoft.com/office/drawing/2014/main" id="{772A8E08-435F-737B-654B-F553FDAA963E}"/>
                  </a:ext>
                </a:extLst>
              </p:cNvPr>
              <p:cNvSpPr>
                <a:spLocks noChangeShapeType="1"/>
              </p:cNvSpPr>
              <p:nvPr/>
            </p:nvSpPr>
            <p:spPr bwMode="auto">
              <a:xfrm flipH="1" flipV="1">
                <a:off x="8831263" y="309245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04">
                <a:extLst>
                  <a:ext uri="{FF2B5EF4-FFF2-40B4-BE49-F238E27FC236}">
                    <a16:creationId xmlns:a16="http://schemas.microsoft.com/office/drawing/2014/main" id="{DC947676-A967-5800-44B2-CBE7CC8A5092}"/>
                  </a:ext>
                </a:extLst>
              </p:cNvPr>
              <p:cNvSpPr>
                <a:spLocks noChangeShapeType="1"/>
              </p:cNvSpPr>
              <p:nvPr/>
            </p:nvSpPr>
            <p:spPr bwMode="auto">
              <a:xfrm flipH="1" flipV="1">
                <a:off x="8831263" y="30924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05">
                <a:extLst>
                  <a:ext uri="{FF2B5EF4-FFF2-40B4-BE49-F238E27FC236}">
                    <a16:creationId xmlns:a16="http://schemas.microsoft.com/office/drawing/2014/main" id="{AFA0313D-EBD0-90B8-5F70-29C0FCBCF2E7}"/>
                  </a:ext>
                </a:extLst>
              </p:cNvPr>
              <p:cNvSpPr>
                <a:spLocks noChangeShapeType="1"/>
              </p:cNvSpPr>
              <p:nvPr/>
            </p:nvSpPr>
            <p:spPr bwMode="auto">
              <a:xfrm flipH="1" flipV="1">
                <a:off x="8913813" y="301148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06">
                <a:extLst>
                  <a:ext uri="{FF2B5EF4-FFF2-40B4-BE49-F238E27FC236}">
                    <a16:creationId xmlns:a16="http://schemas.microsoft.com/office/drawing/2014/main" id="{9DE557C3-2B56-1DB9-A017-B1334777E468}"/>
                  </a:ext>
                </a:extLst>
              </p:cNvPr>
              <p:cNvSpPr>
                <a:spLocks noChangeShapeType="1"/>
              </p:cNvSpPr>
              <p:nvPr/>
            </p:nvSpPr>
            <p:spPr bwMode="auto">
              <a:xfrm flipH="1" flipV="1">
                <a:off x="8996363" y="29273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07">
                <a:extLst>
                  <a:ext uri="{FF2B5EF4-FFF2-40B4-BE49-F238E27FC236}">
                    <a16:creationId xmlns:a16="http://schemas.microsoft.com/office/drawing/2014/main" id="{BBAAB185-B7C0-A6E5-CC0D-F239DDA22543}"/>
                  </a:ext>
                </a:extLst>
              </p:cNvPr>
              <p:cNvSpPr>
                <a:spLocks noChangeShapeType="1"/>
              </p:cNvSpPr>
              <p:nvPr/>
            </p:nvSpPr>
            <p:spPr bwMode="auto">
              <a:xfrm flipH="1" flipV="1">
                <a:off x="8913813" y="301148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08">
                <a:extLst>
                  <a:ext uri="{FF2B5EF4-FFF2-40B4-BE49-F238E27FC236}">
                    <a16:creationId xmlns:a16="http://schemas.microsoft.com/office/drawing/2014/main" id="{929E4D79-00E4-F404-305D-1D8F70E01815}"/>
                  </a:ext>
                </a:extLst>
              </p:cNvPr>
              <p:cNvSpPr>
                <a:spLocks noChangeShapeType="1"/>
              </p:cNvSpPr>
              <p:nvPr/>
            </p:nvSpPr>
            <p:spPr bwMode="auto">
              <a:xfrm flipH="1" flipV="1">
                <a:off x="8996363" y="292735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09">
                <a:extLst>
                  <a:ext uri="{FF2B5EF4-FFF2-40B4-BE49-F238E27FC236}">
                    <a16:creationId xmlns:a16="http://schemas.microsoft.com/office/drawing/2014/main" id="{994B9478-953E-14E9-C568-5740463FE7A0}"/>
                  </a:ext>
                </a:extLst>
              </p:cNvPr>
              <p:cNvSpPr>
                <a:spLocks noChangeShapeType="1"/>
              </p:cNvSpPr>
              <p:nvPr/>
            </p:nvSpPr>
            <p:spPr bwMode="auto">
              <a:xfrm flipH="1" flipV="1">
                <a:off x="9105901" y="2914651"/>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10">
                <a:extLst>
                  <a:ext uri="{FF2B5EF4-FFF2-40B4-BE49-F238E27FC236}">
                    <a16:creationId xmlns:a16="http://schemas.microsoft.com/office/drawing/2014/main" id="{A4558B61-4DC5-36A6-7C6D-C810E68B985F}"/>
                  </a:ext>
                </a:extLst>
              </p:cNvPr>
              <p:cNvSpPr>
                <a:spLocks noChangeShapeType="1"/>
              </p:cNvSpPr>
              <p:nvPr/>
            </p:nvSpPr>
            <p:spPr bwMode="auto">
              <a:xfrm flipV="1">
                <a:off x="9105901" y="2825751"/>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111">
                <a:extLst>
                  <a:ext uri="{FF2B5EF4-FFF2-40B4-BE49-F238E27FC236}">
                    <a16:creationId xmlns:a16="http://schemas.microsoft.com/office/drawing/2014/main" id="{6F20B824-42D4-3E50-EA0E-B13CBCA94191}"/>
                  </a:ext>
                </a:extLst>
              </p:cNvPr>
              <p:cNvSpPr>
                <a:spLocks noChangeShapeType="1"/>
              </p:cNvSpPr>
              <p:nvPr/>
            </p:nvSpPr>
            <p:spPr bwMode="auto">
              <a:xfrm flipV="1">
                <a:off x="8763001" y="3187701"/>
                <a:ext cx="90488"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0" name="Group 229">
              <a:extLst>
                <a:ext uri="{FF2B5EF4-FFF2-40B4-BE49-F238E27FC236}">
                  <a16:creationId xmlns:a16="http://schemas.microsoft.com/office/drawing/2014/main" id="{E4A46646-F6D4-486F-C7E8-AB0517CA89FE}"/>
                </a:ext>
              </a:extLst>
            </p:cNvPr>
            <p:cNvGrpSpPr/>
            <p:nvPr/>
          </p:nvGrpSpPr>
          <p:grpSpPr>
            <a:xfrm>
              <a:off x="8780463" y="3808413"/>
              <a:ext cx="430213" cy="450850"/>
              <a:chOff x="8780463" y="3808413"/>
              <a:chExt cx="430213" cy="450850"/>
            </a:xfrm>
          </p:grpSpPr>
          <p:sp>
            <p:nvSpPr>
              <p:cNvPr id="188" name="Line 113">
                <a:extLst>
                  <a:ext uri="{FF2B5EF4-FFF2-40B4-BE49-F238E27FC236}">
                    <a16:creationId xmlns:a16="http://schemas.microsoft.com/office/drawing/2014/main" id="{52428B91-F222-C47D-1063-0F2665722A26}"/>
                  </a:ext>
                </a:extLst>
              </p:cNvPr>
              <p:cNvSpPr>
                <a:spLocks noChangeShapeType="1"/>
              </p:cNvSpPr>
              <p:nvPr/>
            </p:nvSpPr>
            <p:spPr bwMode="auto">
              <a:xfrm flipH="1" flipV="1">
                <a:off x="8847138" y="4076701"/>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114">
                <a:extLst>
                  <a:ext uri="{FF2B5EF4-FFF2-40B4-BE49-F238E27FC236}">
                    <a16:creationId xmlns:a16="http://schemas.microsoft.com/office/drawing/2014/main" id="{9120B682-21BD-05C5-E396-7B38CAD3F084}"/>
                  </a:ext>
                </a:extLst>
              </p:cNvPr>
              <p:cNvSpPr>
                <a:spLocks noChangeShapeType="1"/>
              </p:cNvSpPr>
              <p:nvPr/>
            </p:nvSpPr>
            <p:spPr bwMode="auto">
              <a:xfrm flipH="1" flipV="1">
                <a:off x="8847138" y="40767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115">
                <a:extLst>
                  <a:ext uri="{FF2B5EF4-FFF2-40B4-BE49-F238E27FC236}">
                    <a16:creationId xmlns:a16="http://schemas.microsoft.com/office/drawing/2014/main" id="{F18F70F7-2A12-3615-F084-F4B1AC3D9C9D}"/>
                  </a:ext>
                </a:extLst>
              </p:cNvPr>
              <p:cNvSpPr>
                <a:spLocks noChangeShapeType="1"/>
              </p:cNvSpPr>
              <p:nvPr/>
            </p:nvSpPr>
            <p:spPr bwMode="auto">
              <a:xfrm flipH="1" flipV="1">
                <a:off x="8931276" y="3994151"/>
                <a:ext cx="142875"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116">
                <a:extLst>
                  <a:ext uri="{FF2B5EF4-FFF2-40B4-BE49-F238E27FC236}">
                    <a16:creationId xmlns:a16="http://schemas.microsoft.com/office/drawing/2014/main" id="{C238ED7C-5DB7-EAA0-F8C0-D7D0612A8E36}"/>
                  </a:ext>
                </a:extLst>
              </p:cNvPr>
              <p:cNvSpPr>
                <a:spLocks noChangeShapeType="1"/>
              </p:cNvSpPr>
              <p:nvPr/>
            </p:nvSpPr>
            <p:spPr bwMode="auto">
              <a:xfrm flipH="1" flipV="1">
                <a:off x="9012238" y="39100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117">
                <a:extLst>
                  <a:ext uri="{FF2B5EF4-FFF2-40B4-BE49-F238E27FC236}">
                    <a16:creationId xmlns:a16="http://schemas.microsoft.com/office/drawing/2014/main" id="{117BEF4E-CFC8-61DC-F827-86730488B899}"/>
                  </a:ext>
                </a:extLst>
              </p:cNvPr>
              <p:cNvSpPr>
                <a:spLocks noChangeShapeType="1"/>
              </p:cNvSpPr>
              <p:nvPr/>
            </p:nvSpPr>
            <p:spPr bwMode="auto">
              <a:xfrm flipH="1" flipV="1">
                <a:off x="8931276" y="3994151"/>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118">
                <a:extLst>
                  <a:ext uri="{FF2B5EF4-FFF2-40B4-BE49-F238E27FC236}">
                    <a16:creationId xmlns:a16="http://schemas.microsoft.com/office/drawing/2014/main" id="{49887A60-E83A-4DB7-08A8-DAE00B972535}"/>
                  </a:ext>
                </a:extLst>
              </p:cNvPr>
              <p:cNvSpPr>
                <a:spLocks noChangeShapeType="1"/>
              </p:cNvSpPr>
              <p:nvPr/>
            </p:nvSpPr>
            <p:spPr bwMode="auto">
              <a:xfrm flipH="1" flipV="1">
                <a:off x="9012238" y="3910013"/>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119">
                <a:extLst>
                  <a:ext uri="{FF2B5EF4-FFF2-40B4-BE49-F238E27FC236}">
                    <a16:creationId xmlns:a16="http://schemas.microsoft.com/office/drawing/2014/main" id="{9E86B53F-C723-C089-8DA7-EE8119116B38}"/>
                  </a:ext>
                </a:extLst>
              </p:cNvPr>
              <p:cNvSpPr>
                <a:spLocks noChangeShapeType="1"/>
              </p:cNvSpPr>
              <p:nvPr/>
            </p:nvSpPr>
            <p:spPr bwMode="auto">
              <a:xfrm flipH="1" flipV="1">
                <a:off x="9121776" y="38989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20">
                <a:extLst>
                  <a:ext uri="{FF2B5EF4-FFF2-40B4-BE49-F238E27FC236}">
                    <a16:creationId xmlns:a16="http://schemas.microsoft.com/office/drawing/2014/main" id="{C94F1B2A-3B01-E7C8-E10B-F43980D77C47}"/>
                  </a:ext>
                </a:extLst>
              </p:cNvPr>
              <p:cNvSpPr>
                <a:spLocks noChangeShapeType="1"/>
              </p:cNvSpPr>
              <p:nvPr/>
            </p:nvSpPr>
            <p:spPr bwMode="auto">
              <a:xfrm flipV="1">
                <a:off x="9121776" y="38084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21">
                <a:extLst>
                  <a:ext uri="{FF2B5EF4-FFF2-40B4-BE49-F238E27FC236}">
                    <a16:creationId xmlns:a16="http://schemas.microsoft.com/office/drawing/2014/main" id="{8A123702-F880-3F47-EDA3-2E29B4BC2D51}"/>
                  </a:ext>
                </a:extLst>
              </p:cNvPr>
              <p:cNvSpPr>
                <a:spLocks noChangeShapeType="1"/>
              </p:cNvSpPr>
              <p:nvPr/>
            </p:nvSpPr>
            <p:spPr bwMode="auto">
              <a:xfrm flipV="1">
                <a:off x="8780463" y="41703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2" name="Group 251">
              <a:extLst>
                <a:ext uri="{FF2B5EF4-FFF2-40B4-BE49-F238E27FC236}">
                  <a16:creationId xmlns:a16="http://schemas.microsoft.com/office/drawing/2014/main" id="{B57A1E2A-9B62-0879-DC89-7B206C16A40D}"/>
                </a:ext>
              </a:extLst>
            </p:cNvPr>
            <p:cNvGrpSpPr/>
            <p:nvPr/>
          </p:nvGrpSpPr>
          <p:grpSpPr>
            <a:xfrm>
              <a:off x="6478588" y="3703638"/>
              <a:ext cx="2862263" cy="111125"/>
              <a:chOff x="6478588" y="3703638"/>
              <a:chExt cx="2862263" cy="111125"/>
            </a:xfrm>
          </p:grpSpPr>
          <p:sp>
            <p:nvSpPr>
              <p:cNvPr id="142" name="Line 67">
                <a:extLst>
                  <a:ext uri="{FF2B5EF4-FFF2-40B4-BE49-F238E27FC236}">
                    <a16:creationId xmlns:a16="http://schemas.microsoft.com/office/drawing/2014/main" id="{353B6591-7DE8-CD0C-E07F-438D2D943BAA}"/>
                  </a:ext>
                </a:extLst>
              </p:cNvPr>
              <p:cNvSpPr>
                <a:spLocks noChangeShapeType="1"/>
              </p:cNvSpPr>
              <p:nvPr/>
            </p:nvSpPr>
            <p:spPr bwMode="auto">
              <a:xfrm>
                <a:off x="6478588" y="3814763"/>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68">
                <a:extLst>
                  <a:ext uri="{FF2B5EF4-FFF2-40B4-BE49-F238E27FC236}">
                    <a16:creationId xmlns:a16="http://schemas.microsoft.com/office/drawing/2014/main" id="{2D92989F-870E-5402-088E-074EB054C058}"/>
                  </a:ext>
                </a:extLst>
              </p:cNvPr>
              <p:cNvSpPr>
                <a:spLocks/>
              </p:cNvSpPr>
              <p:nvPr/>
            </p:nvSpPr>
            <p:spPr bwMode="auto">
              <a:xfrm>
                <a:off x="6918326"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1"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69">
                <a:extLst>
                  <a:ext uri="{FF2B5EF4-FFF2-40B4-BE49-F238E27FC236}">
                    <a16:creationId xmlns:a16="http://schemas.microsoft.com/office/drawing/2014/main" id="{0BBA1BD9-574F-E354-418B-2FFF1F614824}"/>
                  </a:ext>
                </a:extLst>
              </p:cNvPr>
              <p:cNvSpPr>
                <a:spLocks noChangeShapeType="1"/>
              </p:cNvSpPr>
              <p:nvPr/>
            </p:nvSpPr>
            <p:spPr bwMode="auto">
              <a:xfrm>
                <a:off x="7105651" y="3814763"/>
                <a:ext cx="70485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70">
                <a:extLst>
                  <a:ext uri="{FF2B5EF4-FFF2-40B4-BE49-F238E27FC236}">
                    <a16:creationId xmlns:a16="http://schemas.microsoft.com/office/drawing/2014/main" id="{18648779-7DFF-FB0F-0396-A03CE2B3EBF6}"/>
                  </a:ext>
                </a:extLst>
              </p:cNvPr>
              <p:cNvSpPr>
                <a:spLocks/>
              </p:cNvSpPr>
              <p:nvPr/>
            </p:nvSpPr>
            <p:spPr bwMode="auto">
              <a:xfrm>
                <a:off x="7810501"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Line 71">
                <a:extLst>
                  <a:ext uri="{FF2B5EF4-FFF2-40B4-BE49-F238E27FC236}">
                    <a16:creationId xmlns:a16="http://schemas.microsoft.com/office/drawing/2014/main" id="{1A9ED184-1943-0DBF-0266-1E941B7C2B4F}"/>
                  </a:ext>
                </a:extLst>
              </p:cNvPr>
              <p:cNvSpPr>
                <a:spLocks noChangeShapeType="1"/>
              </p:cNvSpPr>
              <p:nvPr/>
            </p:nvSpPr>
            <p:spPr bwMode="auto">
              <a:xfrm>
                <a:off x="7997826" y="3814763"/>
                <a:ext cx="68580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112">
                <a:extLst>
                  <a:ext uri="{FF2B5EF4-FFF2-40B4-BE49-F238E27FC236}">
                    <a16:creationId xmlns:a16="http://schemas.microsoft.com/office/drawing/2014/main" id="{D52142FD-6466-E459-2570-D0E013F5C79A}"/>
                  </a:ext>
                </a:extLst>
              </p:cNvPr>
              <p:cNvSpPr>
                <a:spLocks/>
              </p:cNvSpPr>
              <p:nvPr/>
            </p:nvSpPr>
            <p:spPr bwMode="auto">
              <a:xfrm>
                <a:off x="8686801" y="3703638"/>
                <a:ext cx="187325" cy="87313"/>
              </a:xfrm>
              <a:custGeom>
                <a:avLst/>
                <a:gdLst>
                  <a:gd name="T0" fmla="*/ 0 w 118"/>
                  <a:gd name="T1" fmla="*/ 55 h 55"/>
                  <a:gd name="T2" fmla="*/ 118 w 118"/>
                  <a:gd name="T3" fmla="*/ 55 h 55"/>
                </a:gdLst>
                <a:ahLst/>
                <a:cxnLst>
                  <a:cxn ang="0">
                    <a:pos x="T0" y="T1"/>
                  </a:cxn>
                  <a:cxn ang="0">
                    <a:pos x="T2" y="T3"/>
                  </a:cxn>
                </a:cxnLst>
                <a:rect l="0" t="0" r="r" b="b"/>
                <a:pathLst>
                  <a:path w="118" h="55">
                    <a:moveTo>
                      <a:pt x="0" y="55"/>
                    </a:moveTo>
                    <a:cubicBezTo>
                      <a:pt x="11" y="0"/>
                      <a:pt x="110" y="0"/>
                      <a:pt x="118"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22">
                <a:extLst>
                  <a:ext uri="{FF2B5EF4-FFF2-40B4-BE49-F238E27FC236}">
                    <a16:creationId xmlns:a16="http://schemas.microsoft.com/office/drawing/2014/main" id="{204A53F9-CFB7-14B3-B668-9EF75B61D854}"/>
                  </a:ext>
                </a:extLst>
              </p:cNvPr>
              <p:cNvSpPr>
                <a:spLocks noChangeShapeType="1"/>
              </p:cNvSpPr>
              <p:nvPr/>
            </p:nvSpPr>
            <p:spPr bwMode="auto">
              <a:xfrm>
                <a:off x="8874126" y="38100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7" name="Group 246">
              <a:extLst>
                <a:ext uri="{FF2B5EF4-FFF2-40B4-BE49-F238E27FC236}">
                  <a16:creationId xmlns:a16="http://schemas.microsoft.com/office/drawing/2014/main" id="{2103DFEE-FAB8-1DFE-87A1-5D02280B4E9B}"/>
                </a:ext>
              </a:extLst>
            </p:cNvPr>
            <p:cNvGrpSpPr/>
            <p:nvPr/>
          </p:nvGrpSpPr>
          <p:grpSpPr>
            <a:xfrm>
              <a:off x="6462713" y="2719388"/>
              <a:ext cx="2874963" cy="112713"/>
              <a:chOff x="6462713" y="2719388"/>
              <a:chExt cx="2874963" cy="112713"/>
            </a:xfrm>
          </p:grpSpPr>
          <p:sp>
            <p:nvSpPr>
              <p:cNvPr id="99" name="Line 24">
                <a:extLst>
                  <a:ext uri="{FF2B5EF4-FFF2-40B4-BE49-F238E27FC236}">
                    <a16:creationId xmlns:a16="http://schemas.microsoft.com/office/drawing/2014/main" id="{E9E02449-74CF-3F24-8E7D-FF7BCB0ED1CC}"/>
                  </a:ext>
                </a:extLst>
              </p:cNvPr>
              <p:cNvSpPr>
                <a:spLocks noChangeShapeType="1"/>
              </p:cNvSpPr>
              <p:nvPr/>
            </p:nvSpPr>
            <p:spPr bwMode="auto">
              <a:xfrm>
                <a:off x="6462713" y="2832101"/>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5">
                <a:extLst>
                  <a:ext uri="{FF2B5EF4-FFF2-40B4-BE49-F238E27FC236}">
                    <a16:creationId xmlns:a16="http://schemas.microsoft.com/office/drawing/2014/main" id="{F657AE9A-0269-6694-ECBE-D16D38CAC532}"/>
                  </a:ext>
                </a:extLst>
              </p:cNvPr>
              <p:cNvSpPr>
                <a:spLocks/>
              </p:cNvSpPr>
              <p:nvPr/>
            </p:nvSpPr>
            <p:spPr bwMode="auto">
              <a:xfrm>
                <a:off x="6902451" y="2743201"/>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1"/>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26">
                <a:extLst>
                  <a:ext uri="{FF2B5EF4-FFF2-40B4-BE49-F238E27FC236}">
                    <a16:creationId xmlns:a16="http://schemas.microsoft.com/office/drawing/2014/main" id="{CE892417-F43B-C202-6AAD-038E06DF0176}"/>
                  </a:ext>
                </a:extLst>
              </p:cNvPr>
              <p:cNvSpPr>
                <a:spLocks noChangeShapeType="1"/>
              </p:cNvSpPr>
              <p:nvPr/>
            </p:nvSpPr>
            <p:spPr bwMode="auto">
              <a:xfrm>
                <a:off x="7091363" y="2832101"/>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27">
                <a:extLst>
                  <a:ext uri="{FF2B5EF4-FFF2-40B4-BE49-F238E27FC236}">
                    <a16:creationId xmlns:a16="http://schemas.microsoft.com/office/drawing/2014/main" id="{F1A5F97F-9539-1910-A669-FB236EA31FB0}"/>
                  </a:ext>
                </a:extLst>
              </p:cNvPr>
              <p:cNvSpPr>
                <a:spLocks/>
              </p:cNvSpPr>
              <p:nvPr/>
            </p:nvSpPr>
            <p:spPr bwMode="auto">
              <a:xfrm>
                <a:off x="7793038" y="2743201"/>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10"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28">
                <a:extLst>
                  <a:ext uri="{FF2B5EF4-FFF2-40B4-BE49-F238E27FC236}">
                    <a16:creationId xmlns:a16="http://schemas.microsoft.com/office/drawing/2014/main" id="{B1EF5E09-EDB3-2F2E-E3D0-CFACC64493A2}"/>
                  </a:ext>
                </a:extLst>
              </p:cNvPr>
              <p:cNvSpPr>
                <a:spLocks noChangeShapeType="1"/>
              </p:cNvSpPr>
              <p:nvPr/>
            </p:nvSpPr>
            <p:spPr bwMode="auto">
              <a:xfrm>
                <a:off x="7980363" y="2832101"/>
                <a:ext cx="684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93">
                <a:extLst>
                  <a:ext uri="{FF2B5EF4-FFF2-40B4-BE49-F238E27FC236}">
                    <a16:creationId xmlns:a16="http://schemas.microsoft.com/office/drawing/2014/main" id="{32B16FA7-144A-8D41-6AA0-841639E9EAC6}"/>
                  </a:ext>
                </a:extLst>
              </p:cNvPr>
              <p:cNvSpPr>
                <a:spLocks/>
              </p:cNvSpPr>
              <p:nvPr/>
            </p:nvSpPr>
            <p:spPr bwMode="auto">
              <a:xfrm>
                <a:off x="8670926" y="2719388"/>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0"/>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23">
                <a:extLst>
                  <a:ext uri="{FF2B5EF4-FFF2-40B4-BE49-F238E27FC236}">
                    <a16:creationId xmlns:a16="http://schemas.microsoft.com/office/drawing/2014/main" id="{9BAB3C7D-085B-7044-9251-DD4EF487A8A8}"/>
                  </a:ext>
                </a:extLst>
              </p:cNvPr>
              <p:cNvSpPr>
                <a:spLocks noChangeShapeType="1"/>
              </p:cNvSpPr>
              <p:nvPr/>
            </p:nvSpPr>
            <p:spPr bwMode="auto">
              <a:xfrm>
                <a:off x="8870951" y="28321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2" name="Group 241">
              <a:extLst>
                <a:ext uri="{FF2B5EF4-FFF2-40B4-BE49-F238E27FC236}">
                  <a16:creationId xmlns:a16="http://schemas.microsoft.com/office/drawing/2014/main" id="{ECD12C72-3FD8-5C4E-720D-0A089CDFC91F}"/>
                </a:ext>
              </a:extLst>
            </p:cNvPr>
            <p:cNvGrpSpPr/>
            <p:nvPr/>
          </p:nvGrpSpPr>
          <p:grpSpPr>
            <a:xfrm>
              <a:off x="6456363" y="1943101"/>
              <a:ext cx="2874963" cy="114300"/>
              <a:chOff x="6456363" y="1943101"/>
              <a:chExt cx="2874963" cy="114300"/>
            </a:xfrm>
          </p:grpSpPr>
          <p:sp>
            <p:nvSpPr>
              <p:cNvPr id="80" name="Line 5">
                <a:extLst>
                  <a:ext uri="{FF2B5EF4-FFF2-40B4-BE49-F238E27FC236}">
                    <a16:creationId xmlns:a16="http://schemas.microsoft.com/office/drawing/2014/main" id="{E25E2A3E-49E2-0BF3-D239-9D42160341B5}"/>
                  </a:ext>
                </a:extLst>
              </p:cNvPr>
              <p:cNvSpPr>
                <a:spLocks noChangeShapeType="1"/>
              </p:cNvSpPr>
              <p:nvPr/>
            </p:nvSpPr>
            <p:spPr bwMode="auto">
              <a:xfrm>
                <a:off x="6456363" y="2054226"/>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0">
                <a:extLst>
                  <a:ext uri="{FF2B5EF4-FFF2-40B4-BE49-F238E27FC236}">
                    <a16:creationId xmlns:a16="http://schemas.microsoft.com/office/drawing/2014/main" id="{C379EC79-05E6-BEA3-AA60-0079AB7AF751}"/>
                  </a:ext>
                </a:extLst>
              </p:cNvPr>
              <p:cNvSpPr>
                <a:spLocks/>
              </p:cNvSpPr>
              <p:nvPr/>
            </p:nvSpPr>
            <p:spPr bwMode="auto">
              <a:xfrm>
                <a:off x="6896101"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21">
                <a:extLst>
                  <a:ext uri="{FF2B5EF4-FFF2-40B4-BE49-F238E27FC236}">
                    <a16:creationId xmlns:a16="http://schemas.microsoft.com/office/drawing/2014/main" id="{D6D2F268-93F0-920F-5602-E51ABD209FC4}"/>
                  </a:ext>
                </a:extLst>
              </p:cNvPr>
              <p:cNvSpPr>
                <a:spLocks noChangeShapeType="1"/>
              </p:cNvSpPr>
              <p:nvPr/>
            </p:nvSpPr>
            <p:spPr bwMode="auto">
              <a:xfrm>
                <a:off x="7085013" y="2054226"/>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2">
                <a:extLst>
                  <a:ext uri="{FF2B5EF4-FFF2-40B4-BE49-F238E27FC236}">
                    <a16:creationId xmlns:a16="http://schemas.microsoft.com/office/drawing/2014/main" id="{553F3D7B-12FD-6FF9-68D9-CFA9BF378B57}"/>
                  </a:ext>
                </a:extLst>
              </p:cNvPr>
              <p:cNvSpPr>
                <a:spLocks/>
              </p:cNvSpPr>
              <p:nvPr/>
            </p:nvSpPr>
            <p:spPr bwMode="auto">
              <a:xfrm>
                <a:off x="7786688"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23">
                <a:extLst>
                  <a:ext uri="{FF2B5EF4-FFF2-40B4-BE49-F238E27FC236}">
                    <a16:creationId xmlns:a16="http://schemas.microsoft.com/office/drawing/2014/main" id="{E634DF22-7024-3347-C7B1-10EC51EE2DCA}"/>
                  </a:ext>
                </a:extLst>
              </p:cNvPr>
              <p:cNvSpPr>
                <a:spLocks noChangeShapeType="1"/>
              </p:cNvSpPr>
              <p:nvPr/>
            </p:nvSpPr>
            <p:spPr bwMode="auto">
              <a:xfrm>
                <a:off x="7975601" y="2054226"/>
                <a:ext cx="6810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92">
                <a:extLst>
                  <a:ext uri="{FF2B5EF4-FFF2-40B4-BE49-F238E27FC236}">
                    <a16:creationId xmlns:a16="http://schemas.microsoft.com/office/drawing/2014/main" id="{B8D8E6AA-5766-6A8D-E899-4128BCEB4EF9}"/>
                  </a:ext>
                </a:extLst>
              </p:cNvPr>
              <p:cNvSpPr>
                <a:spLocks/>
              </p:cNvSpPr>
              <p:nvPr/>
            </p:nvSpPr>
            <p:spPr bwMode="auto">
              <a:xfrm>
                <a:off x="8664576" y="1943101"/>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1"/>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24">
                <a:extLst>
                  <a:ext uri="{FF2B5EF4-FFF2-40B4-BE49-F238E27FC236}">
                    <a16:creationId xmlns:a16="http://schemas.microsoft.com/office/drawing/2014/main" id="{B1FCFEF7-5736-AEB5-8776-7C303CEF2989}"/>
                  </a:ext>
                </a:extLst>
              </p:cNvPr>
              <p:cNvSpPr>
                <a:spLocks noChangeShapeType="1"/>
              </p:cNvSpPr>
              <p:nvPr/>
            </p:nvSpPr>
            <p:spPr bwMode="auto">
              <a:xfrm>
                <a:off x="8866188" y="2057401"/>
                <a:ext cx="4651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4" name="AutoShape 3">
            <a:extLst>
              <a:ext uri="{FF2B5EF4-FFF2-40B4-BE49-F238E27FC236}">
                <a16:creationId xmlns:a16="http://schemas.microsoft.com/office/drawing/2014/main" id="{1310DED8-293F-65B8-8FBA-7AEFB2743294}"/>
              </a:ext>
            </a:extLst>
          </p:cNvPr>
          <p:cNvSpPr>
            <a:spLocks noChangeAspect="1" noChangeArrowheads="1" noTextEdit="1"/>
          </p:cNvSpPr>
          <p:nvPr/>
        </p:nvSpPr>
        <p:spPr bwMode="auto">
          <a:xfrm>
            <a:off x="1389033" y="1593253"/>
            <a:ext cx="3395663"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8" name="Group 87">
            <a:extLst>
              <a:ext uri="{FF2B5EF4-FFF2-40B4-BE49-F238E27FC236}">
                <a16:creationId xmlns:a16="http://schemas.microsoft.com/office/drawing/2014/main" id="{D24486C1-CFD8-C1FD-57F8-419D05DBCA50}"/>
              </a:ext>
            </a:extLst>
          </p:cNvPr>
          <p:cNvGrpSpPr/>
          <p:nvPr/>
        </p:nvGrpSpPr>
        <p:grpSpPr>
          <a:xfrm>
            <a:off x="1294577" y="1829594"/>
            <a:ext cx="1157288" cy="2776538"/>
            <a:chOff x="1294577" y="1829594"/>
            <a:chExt cx="1157288" cy="2776538"/>
          </a:xfrm>
        </p:grpSpPr>
        <p:sp>
          <p:nvSpPr>
            <p:cNvPr id="7" name="Rectangle 7">
              <a:extLst>
                <a:ext uri="{FF2B5EF4-FFF2-40B4-BE49-F238E27FC236}">
                  <a16:creationId xmlns:a16="http://schemas.microsoft.com/office/drawing/2014/main" id="{61120F21-1EC4-C915-AA19-37B33C7B8025}"/>
                </a:ext>
              </a:extLst>
            </p:cNvPr>
            <p:cNvSpPr>
              <a:spLocks noChangeArrowheads="1"/>
            </p:cNvSpPr>
            <p:nvPr/>
          </p:nvSpPr>
          <p:spPr bwMode="auto">
            <a:xfrm>
              <a:off x="1294577" y="1829594"/>
              <a:ext cx="1157288" cy="412750"/>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a:extLst>
                <a:ext uri="{FF2B5EF4-FFF2-40B4-BE49-F238E27FC236}">
                  <a16:creationId xmlns:a16="http://schemas.microsoft.com/office/drawing/2014/main" id="{6B356E27-6246-12A8-E81B-157F3687F939}"/>
                </a:ext>
              </a:extLst>
            </p:cNvPr>
            <p:cNvSpPr>
              <a:spLocks noChangeArrowheads="1"/>
            </p:cNvSpPr>
            <p:nvPr/>
          </p:nvSpPr>
          <p:spPr bwMode="auto">
            <a:xfrm>
              <a:off x="1294577" y="1829594"/>
              <a:ext cx="1157288" cy="412750"/>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a:extLst>
                <a:ext uri="{FF2B5EF4-FFF2-40B4-BE49-F238E27FC236}">
                  <a16:creationId xmlns:a16="http://schemas.microsoft.com/office/drawing/2014/main" id="{1E65369D-0E20-679D-BD97-8EE6CD7B58F0}"/>
                </a:ext>
              </a:extLst>
            </p:cNvPr>
            <p:cNvSpPr>
              <a:spLocks noChangeArrowheads="1"/>
            </p:cNvSpPr>
            <p:nvPr/>
          </p:nvSpPr>
          <p:spPr bwMode="auto">
            <a:xfrm>
              <a:off x="1732727" y="1842294"/>
              <a:ext cx="4159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Top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15C64AD3-F395-0C04-B39D-BDD1772A21DC}"/>
                </a:ext>
              </a:extLst>
            </p:cNvPr>
            <p:cNvSpPr>
              <a:spLocks noChangeArrowheads="1"/>
            </p:cNvSpPr>
            <p:nvPr/>
          </p:nvSpPr>
          <p:spPr bwMode="auto">
            <a:xfrm>
              <a:off x="1523177" y="2051844"/>
              <a:ext cx="7889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BF65C75C-90E6-885E-6B9D-EEA64A4BD4AD}"/>
                </a:ext>
              </a:extLst>
            </p:cNvPr>
            <p:cNvSpPr>
              <a:spLocks noChangeArrowheads="1"/>
            </p:cNvSpPr>
            <p:nvPr/>
          </p:nvSpPr>
          <p:spPr bwMode="auto">
            <a:xfrm>
              <a:off x="1294577" y="4144169"/>
              <a:ext cx="1157288" cy="414337"/>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a:extLst>
                <a:ext uri="{FF2B5EF4-FFF2-40B4-BE49-F238E27FC236}">
                  <a16:creationId xmlns:a16="http://schemas.microsoft.com/office/drawing/2014/main" id="{CED6C069-5939-6C11-A4AE-0096F1135EB2}"/>
                </a:ext>
              </a:extLst>
            </p:cNvPr>
            <p:cNvSpPr>
              <a:spLocks noChangeArrowheads="1"/>
            </p:cNvSpPr>
            <p:nvPr/>
          </p:nvSpPr>
          <p:spPr bwMode="auto">
            <a:xfrm>
              <a:off x="1294577" y="4144169"/>
              <a:ext cx="1157288" cy="414337"/>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4">
              <a:extLst>
                <a:ext uri="{FF2B5EF4-FFF2-40B4-BE49-F238E27FC236}">
                  <a16:creationId xmlns:a16="http://schemas.microsoft.com/office/drawing/2014/main" id="{D4EFD268-7C69-4187-F59A-D8822A21ABD6}"/>
                </a:ext>
              </a:extLst>
            </p:cNvPr>
            <p:cNvSpPr>
              <a:spLocks noChangeArrowheads="1"/>
            </p:cNvSpPr>
            <p:nvPr/>
          </p:nvSpPr>
          <p:spPr bwMode="auto">
            <a:xfrm>
              <a:off x="1523177" y="4364832"/>
              <a:ext cx="788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BD7D177C-C4F3-70B4-70C3-E8C01A0CE996}"/>
                </a:ext>
              </a:extLst>
            </p:cNvPr>
            <p:cNvSpPr>
              <a:spLocks noChangeArrowheads="1"/>
            </p:cNvSpPr>
            <p:nvPr/>
          </p:nvSpPr>
          <p:spPr bwMode="auto">
            <a:xfrm>
              <a:off x="1294577" y="2242344"/>
              <a:ext cx="1157288" cy="190182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a:extLst>
                <a:ext uri="{FF2B5EF4-FFF2-40B4-BE49-F238E27FC236}">
                  <a16:creationId xmlns:a16="http://schemas.microsoft.com/office/drawing/2014/main" id="{8DB1FD0D-0010-898D-2367-53E780F40C0E}"/>
                </a:ext>
              </a:extLst>
            </p:cNvPr>
            <p:cNvSpPr>
              <a:spLocks noChangeArrowheads="1"/>
            </p:cNvSpPr>
            <p:nvPr/>
          </p:nvSpPr>
          <p:spPr bwMode="auto">
            <a:xfrm>
              <a:off x="1294577" y="2242344"/>
              <a:ext cx="1157288" cy="1901825"/>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3">
              <a:extLst>
                <a:ext uri="{FF2B5EF4-FFF2-40B4-BE49-F238E27FC236}">
                  <a16:creationId xmlns:a16="http://schemas.microsoft.com/office/drawing/2014/main" id="{5B121435-B907-EF15-D933-2920AE767B90}"/>
                </a:ext>
              </a:extLst>
            </p:cNvPr>
            <p:cNvSpPr>
              <a:spLocks noChangeArrowheads="1"/>
            </p:cNvSpPr>
            <p:nvPr/>
          </p:nvSpPr>
          <p:spPr bwMode="auto">
            <a:xfrm>
              <a:off x="1605727" y="4155282"/>
              <a:ext cx="657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Bottom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86" name="Group 85">
            <a:extLst>
              <a:ext uri="{FF2B5EF4-FFF2-40B4-BE49-F238E27FC236}">
                <a16:creationId xmlns:a16="http://schemas.microsoft.com/office/drawing/2014/main" id="{A7AA52C1-8CE5-3150-D78D-B91FB573A61D}"/>
              </a:ext>
            </a:extLst>
          </p:cNvPr>
          <p:cNvGrpSpPr/>
          <p:nvPr/>
        </p:nvGrpSpPr>
        <p:grpSpPr>
          <a:xfrm>
            <a:off x="1583502" y="2259807"/>
            <a:ext cx="579438" cy="1884362"/>
            <a:chOff x="1583502" y="2259807"/>
            <a:chExt cx="579438" cy="1884362"/>
          </a:xfrm>
        </p:grpSpPr>
        <p:sp>
          <p:nvSpPr>
            <p:cNvPr id="15" name="Rectangle 15">
              <a:extLst>
                <a:ext uri="{FF2B5EF4-FFF2-40B4-BE49-F238E27FC236}">
                  <a16:creationId xmlns:a16="http://schemas.microsoft.com/office/drawing/2014/main" id="{6CCA16B4-2B85-5532-2631-B1E39B3231C3}"/>
                </a:ext>
              </a:extLst>
            </p:cNvPr>
            <p:cNvSpPr>
              <a:spLocks noChangeArrowheads="1"/>
            </p:cNvSpPr>
            <p:nvPr/>
          </p:nvSpPr>
          <p:spPr bwMode="auto">
            <a:xfrm>
              <a:off x="1583502" y="2259807"/>
              <a:ext cx="579438" cy="1873250"/>
            </a:xfrm>
            <a:prstGeom prst="rect">
              <a:avLst/>
            </a:prstGeom>
            <a:solidFill>
              <a:srgbClr val="9DBB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6">
              <a:extLst>
                <a:ext uri="{FF2B5EF4-FFF2-40B4-BE49-F238E27FC236}">
                  <a16:creationId xmlns:a16="http://schemas.microsoft.com/office/drawing/2014/main" id="{FB85A6DC-F717-72A0-E583-371E642F606E}"/>
                </a:ext>
              </a:extLst>
            </p:cNvPr>
            <p:cNvSpPr>
              <a:spLocks noChangeArrowheads="1"/>
            </p:cNvSpPr>
            <p:nvPr/>
          </p:nvSpPr>
          <p:spPr bwMode="auto">
            <a:xfrm>
              <a:off x="1624777" y="2739232"/>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7">
              <a:extLst>
                <a:ext uri="{FF2B5EF4-FFF2-40B4-BE49-F238E27FC236}">
                  <a16:creationId xmlns:a16="http://schemas.microsoft.com/office/drawing/2014/main" id="{101AE35E-702A-C391-D1F1-A5E2EE54D9BF}"/>
                </a:ext>
              </a:extLst>
            </p:cNvPr>
            <p:cNvSpPr>
              <a:spLocks noChangeArrowheads="1"/>
            </p:cNvSpPr>
            <p:nvPr/>
          </p:nvSpPr>
          <p:spPr bwMode="auto">
            <a:xfrm>
              <a:off x="1624777" y="2739232"/>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18">
              <a:extLst>
                <a:ext uri="{FF2B5EF4-FFF2-40B4-BE49-F238E27FC236}">
                  <a16:creationId xmlns:a16="http://schemas.microsoft.com/office/drawing/2014/main" id="{47559BA8-0A21-12E8-FB53-234EF0D51943}"/>
                </a:ext>
              </a:extLst>
            </p:cNvPr>
            <p:cNvSpPr>
              <a:spLocks noChangeArrowheads="1"/>
            </p:cNvSpPr>
            <p:nvPr/>
          </p:nvSpPr>
          <p:spPr bwMode="auto">
            <a:xfrm>
              <a:off x="1832739" y="2574132"/>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9">
              <a:extLst>
                <a:ext uri="{FF2B5EF4-FFF2-40B4-BE49-F238E27FC236}">
                  <a16:creationId xmlns:a16="http://schemas.microsoft.com/office/drawing/2014/main" id="{0C2181A0-E1A1-B982-1F0F-D8BCFC3136AD}"/>
                </a:ext>
              </a:extLst>
            </p:cNvPr>
            <p:cNvSpPr>
              <a:spLocks noChangeArrowheads="1"/>
            </p:cNvSpPr>
            <p:nvPr/>
          </p:nvSpPr>
          <p:spPr bwMode="auto">
            <a:xfrm>
              <a:off x="1832739" y="2574132"/>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20">
              <a:extLst>
                <a:ext uri="{FF2B5EF4-FFF2-40B4-BE49-F238E27FC236}">
                  <a16:creationId xmlns:a16="http://schemas.microsoft.com/office/drawing/2014/main" id="{B676593B-FB14-0319-F7A7-672817A7E326}"/>
                </a:ext>
              </a:extLst>
            </p:cNvPr>
            <p:cNvSpPr>
              <a:spLocks noChangeArrowheads="1"/>
            </p:cNvSpPr>
            <p:nvPr/>
          </p:nvSpPr>
          <p:spPr bwMode="auto">
            <a:xfrm>
              <a:off x="1770827" y="2986882"/>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1">
              <a:extLst>
                <a:ext uri="{FF2B5EF4-FFF2-40B4-BE49-F238E27FC236}">
                  <a16:creationId xmlns:a16="http://schemas.microsoft.com/office/drawing/2014/main" id="{9A902661-15EE-245A-7CF9-603C78D69BD3}"/>
                </a:ext>
              </a:extLst>
            </p:cNvPr>
            <p:cNvSpPr>
              <a:spLocks noChangeArrowheads="1"/>
            </p:cNvSpPr>
            <p:nvPr/>
          </p:nvSpPr>
          <p:spPr bwMode="auto">
            <a:xfrm>
              <a:off x="1770827" y="2986882"/>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2">
              <a:extLst>
                <a:ext uri="{FF2B5EF4-FFF2-40B4-BE49-F238E27FC236}">
                  <a16:creationId xmlns:a16="http://schemas.microsoft.com/office/drawing/2014/main" id="{C4E75F46-8A3D-0100-A3BF-0084A60015D9}"/>
                </a:ext>
              </a:extLst>
            </p:cNvPr>
            <p:cNvSpPr>
              <a:spLocks noChangeArrowheads="1"/>
            </p:cNvSpPr>
            <p:nvPr/>
          </p:nvSpPr>
          <p:spPr bwMode="auto">
            <a:xfrm>
              <a:off x="1956564" y="2821782"/>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3">
              <a:extLst>
                <a:ext uri="{FF2B5EF4-FFF2-40B4-BE49-F238E27FC236}">
                  <a16:creationId xmlns:a16="http://schemas.microsoft.com/office/drawing/2014/main" id="{88889D8D-4AE2-C929-D36E-0D465EAB13F6}"/>
                </a:ext>
              </a:extLst>
            </p:cNvPr>
            <p:cNvSpPr>
              <a:spLocks noChangeArrowheads="1"/>
            </p:cNvSpPr>
            <p:nvPr/>
          </p:nvSpPr>
          <p:spPr bwMode="auto">
            <a:xfrm>
              <a:off x="1956564" y="2821782"/>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4">
              <a:extLst>
                <a:ext uri="{FF2B5EF4-FFF2-40B4-BE49-F238E27FC236}">
                  <a16:creationId xmlns:a16="http://schemas.microsoft.com/office/drawing/2014/main" id="{8AE01C27-F708-97CA-16AF-9AB29E594FF9}"/>
                </a:ext>
              </a:extLst>
            </p:cNvPr>
            <p:cNvSpPr>
              <a:spLocks noChangeArrowheads="1"/>
            </p:cNvSpPr>
            <p:nvPr/>
          </p:nvSpPr>
          <p:spPr bwMode="auto">
            <a:xfrm>
              <a:off x="1645414" y="3256757"/>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5">
              <a:extLst>
                <a:ext uri="{FF2B5EF4-FFF2-40B4-BE49-F238E27FC236}">
                  <a16:creationId xmlns:a16="http://schemas.microsoft.com/office/drawing/2014/main" id="{76D0C5FF-41DB-1448-36B8-4E8C3BF67516}"/>
                </a:ext>
              </a:extLst>
            </p:cNvPr>
            <p:cNvSpPr>
              <a:spLocks noChangeArrowheads="1"/>
            </p:cNvSpPr>
            <p:nvPr/>
          </p:nvSpPr>
          <p:spPr bwMode="auto">
            <a:xfrm>
              <a:off x="1645414" y="3256757"/>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6">
              <a:extLst>
                <a:ext uri="{FF2B5EF4-FFF2-40B4-BE49-F238E27FC236}">
                  <a16:creationId xmlns:a16="http://schemas.microsoft.com/office/drawing/2014/main" id="{F47CE821-D50C-46B9-90C4-DE37CADE961C}"/>
                </a:ext>
              </a:extLst>
            </p:cNvPr>
            <p:cNvSpPr>
              <a:spLocks noChangeArrowheads="1"/>
            </p:cNvSpPr>
            <p:nvPr/>
          </p:nvSpPr>
          <p:spPr bwMode="auto">
            <a:xfrm>
              <a:off x="1935927" y="3937794"/>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7">
              <a:extLst>
                <a:ext uri="{FF2B5EF4-FFF2-40B4-BE49-F238E27FC236}">
                  <a16:creationId xmlns:a16="http://schemas.microsoft.com/office/drawing/2014/main" id="{A94E6EA2-2B11-D71B-77BE-3563F59DA5C8}"/>
                </a:ext>
              </a:extLst>
            </p:cNvPr>
            <p:cNvSpPr>
              <a:spLocks noChangeArrowheads="1"/>
            </p:cNvSpPr>
            <p:nvPr/>
          </p:nvSpPr>
          <p:spPr bwMode="auto">
            <a:xfrm>
              <a:off x="1935927" y="3937794"/>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8">
              <a:extLst>
                <a:ext uri="{FF2B5EF4-FFF2-40B4-BE49-F238E27FC236}">
                  <a16:creationId xmlns:a16="http://schemas.microsoft.com/office/drawing/2014/main" id="{944BA020-366A-1046-4227-448370FCFE27}"/>
                </a:ext>
              </a:extLst>
            </p:cNvPr>
            <p:cNvSpPr>
              <a:spLocks noChangeArrowheads="1"/>
            </p:cNvSpPr>
            <p:nvPr/>
          </p:nvSpPr>
          <p:spPr bwMode="auto">
            <a:xfrm>
              <a:off x="1812102" y="356631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9">
              <a:extLst>
                <a:ext uri="{FF2B5EF4-FFF2-40B4-BE49-F238E27FC236}">
                  <a16:creationId xmlns:a16="http://schemas.microsoft.com/office/drawing/2014/main" id="{DADF8E19-2FC4-D880-3BD6-96D348EFE4EA}"/>
                </a:ext>
              </a:extLst>
            </p:cNvPr>
            <p:cNvSpPr>
              <a:spLocks/>
            </p:cNvSpPr>
            <p:nvPr/>
          </p:nvSpPr>
          <p:spPr bwMode="auto">
            <a:xfrm>
              <a:off x="1812102" y="3566319"/>
              <a:ext cx="206375" cy="206375"/>
            </a:xfrm>
            <a:custGeom>
              <a:avLst/>
              <a:gdLst>
                <a:gd name="T0" fmla="*/ 0 w 130"/>
                <a:gd name="T1" fmla="*/ 65 h 130"/>
                <a:gd name="T2" fmla="*/ 64 w 130"/>
                <a:gd name="T3" fmla="*/ 0 h 130"/>
                <a:gd name="T4" fmla="*/ 130 w 130"/>
                <a:gd name="T5" fmla="*/ 65 h 130"/>
                <a:gd name="T6" fmla="*/ 64 w 130"/>
                <a:gd name="T7" fmla="*/ 130 h 130"/>
                <a:gd name="T8" fmla="*/ 0 w 130"/>
                <a:gd name="T9" fmla="*/ 65 h 130"/>
              </a:gdLst>
              <a:ahLst/>
              <a:cxnLst>
                <a:cxn ang="0">
                  <a:pos x="T0" y="T1"/>
                </a:cxn>
                <a:cxn ang="0">
                  <a:pos x="T2" y="T3"/>
                </a:cxn>
                <a:cxn ang="0">
                  <a:pos x="T4" y="T5"/>
                </a:cxn>
                <a:cxn ang="0">
                  <a:pos x="T6" y="T7"/>
                </a:cxn>
                <a:cxn ang="0">
                  <a:pos x="T8" y="T9"/>
                </a:cxn>
              </a:cxnLst>
              <a:rect l="0" t="0" r="r" b="b"/>
              <a:pathLst>
                <a:path w="130" h="130">
                  <a:moveTo>
                    <a:pt x="0" y="65"/>
                  </a:moveTo>
                  <a:cubicBezTo>
                    <a:pt x="0" y="29"/>
                    <a:pt x="29" y="0"/>
                    <a:pt x="64" y="0"/>
                  </a:cubicBezTo>
                  <a:cubicBezTo>
                    <a:pt x="101" y="0"/>
                    <a:pt x="130" y="29"/>
                    <a:pt x="130" y="65"/>
                  </a:cubicBezTo>
                  <a:cubicBezTo>
                    <a:pt x="130" y="101"/>
                    <a:pt x="101" y="130"/>
                    <a:pt x="64" y="130"/>
                  </a:cubicBezTo>
                  <a:cubicBezTo>
                    <a:pt x="29" y="130"/>
                    <a:pt x="0" y="101"/>
                    <a:pt x="0" y="65"/>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30">
              <a:extLst>
                <a:ext uri="{FF2B5EF4-FFF2-40B4-BE49-F238E27FC236}">
                  <a16:creationId xmlns:a16="http://schemas.microsoft.com/office/drawing/2014/main" id="{F36DFCC4-47E4-C66C-B6EF-A5ED60D55810}"/>
                </a:ext>
              </a:extLst>
            </p:cNvPr>
            <p:cNvSpPr>
              <a:spLocks noChangeArrowheads="1"/>
            </p:cNvSpPr>
            <p:nvPr/>
          </p:nvSpPr>
          <p:spPr bwMode="auto">
            <a:xfrm>
              <a:off x="1893064" y="3317082"/>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1">
              <a:extLst>
                <a:ext uri="{FF2B5EF4-FFF2-40B4-BE49-F238E27FC236}">
                  <a16:creationId xmlns:a16="http://schemas.microsoft.com/office/drawing/2014/main" id="{9870D56C-7FB6-F0A1-AAC7-186766FD0D5B}"/>
                </a:ext>
              </a:extLst>
            </p:cNvPr>
            <p:cNvSpPr>
              <a:spLocks noChangeArrowheads="1"/>
            </p:cNvSpPr>
            <p:nvPr/>
          </p:nvSpPr>
          <p:spPr bwMode="auto">
            <a:xfrm>
              <a:off x="1893064" y="3317082"/>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32">
              <a:extLst>
                <a:ext uri="{FF2B5EF4-FFF2-40B4-BE49-F238E27FC236}">
                  <a16:creationId xmlns:a16="http://schemas.microsoft.com/office/drawing/2014/main" id="{F653FABB-8666-2E43-70C1-F0FF8AC12254}"/>
                </a:ext>
              </a:extLst>
            </p:cNvPr>
            <p:cNvSpPr>
              <a:spLocks noChangeArrowheads="1"/>
            </p:cNvSpPr>
            <p:nvPr/>
          </p:nvSpPr>
          <p:spPr bwMode="auto">
            <a:xfrm>
              <a:off x="1666052" y="3772694"/>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3">
              <a:extLst>
                <a:ext uri="{FF2B5EF4-FFF2-40B4-BE49-F238E27FC236}">
                  <a16:creationId xmlns:a16="http://schemas.microsoft.com/office/drawing/2014/main" id="{4BB131A6-1221-1162-8831-B556F371CD4B}"/>
                </a:ext>
              </a:extLst>
            </p:cNvPr>
            <p:cNvSpPr>
              <a:spLocks noChangeArrowheads="1"/>
            </p:cNvSpPr>
            <p:nvPr/>
          </p:nvSpPr>
          <p:spPr bwMode="auto">
            <a:xfrm>
              <a:off x="1666052" y="3772694"/>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6">
              <a:extLst>
                <a:ext uri="{FF2B5EF4-FFF2-40B4-BE49-F238E27FC236}">
                  <a16:creationId xmlns:a16="http://schemas.microsoft.com/office/drawing/2014/main" id="{F28BBEE7-6523-5EBC-D8C1-B41DE4A3CCAC}"/>
                </a:ext>
              </a:extLst>
            </p:cNvPr>
            <p:cNvSpPr>
              <a:spLocks noChangeArrowheads="1"/>
            </p:cNvSpPr>
            <p:nvPr/>
          </p:nvSpPr>
          <p:spPr bwMode="auto">
            <a:xfrm>
              <a:off x="1624777" y="2259807"/>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7">
              <a:extLst>
                <a:ext uri="{FF2B5EF4-FFF2-40B4-BE49-F238E27FC236}">
                  <a16:creationId xmlns:a16="http://schemas.microsoft.com/office/drawing/2014/main" id="{C90FE131-20BE-598E-DA10-CC42F391DFC6}"/>
                </a:ext>
              </a:extLst>
            </p:cNvPr>
            <p:cNvSpPr>
              <a:spLocks noChangeArrowheads="1"/>
            </p:cNvSpPr>
            <p:nvPr/>
          </p:nvSpPr>
          <p:spPr bwMode="auto">
            <a:xfrm>
              <a:off x="1624777" y="2259807"/>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8">
              <a:extLst>
                <a:ext uri="{FF2B5EF4-FFF2-40B4-BE49-F238E27FC236}">
                  <a16:creationId xmlns:a16="http://schemas.microsoft.com/office/drawing/2014/main" id="{EA65A771-41D5-A756-5EE1-04EE8ADB0372}"/>
                </a:ext>
              </a:extLst>
            </p:cNvPr>
            <p:cNvSpPr>
              <a:spLocks noChangeArrowheads="1"/>
            </p:cNvSpPr>
            <p:nvPr/>
          </p:nvSpPr>
          <p:spPr bwMode="auto">
            <a:xfrm>
              <a:off x="1935927" y="227091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9">
              <a:extLst>
                <a:ext uri="{FF2B5EF4-FFF2-40B4-BE49-F238E27FC236}">
                  <a16:creationId xmlns:a16="http://schemas.microsoft.com/office/drawing/2014/main" id="{D489EEE2-C601-1D20-22C5-F84552132DF6}"/>
                </a:ext>
              </a:extLst>
            </p:cNvPr>
            <p:cNvSpPr>
              <a:spLocks noChangeArrowheads="1"/>
            </p:cNvSpPr>
            <p:nvPr/>
          </p:nvSpPr>
          <p:spPr bwMode="auto">
            <a:xfrm>
              <a:off x="1935927" y="2270919"/>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Oval 70">
              <a:extLst>
                <a:ext uri="{FF2B5EF4-FFF2-40B4-BE49-F238E27FC236}">
                  <a16:creationId xmlns:a16="http://schemas.microsoft.com/office/drawing/2014/main" id="{B7E61ED7-D80B-A16F-FCB1-233CE65B28B8}"/>
                </a:ext>
              </a:extLst>
            </p:cNvPr>
            <p:cNvSpPr>
              <a:spLocks noChangeArrowheads="1"/>
            </p:cNvSpPr>
            <p:nvPr/>
          </p:nvSpPr>
          <p:spPr bwMode="auto">
            <a:xfrm>
              <a:off x="1624777" y="2482057"/>
              <a:ext cx="207963"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71">
              <a:extLst>
                <a:ext uri="{FF2B5EF4-FFF2-40B4-BE49-F238E27FC236}">
                  <a16:creationId xmlns:a16="http://schemas.microsoft.com/office/drawing/2014/main" id="{81FC11F2-37AA-11DB-AF85-4AE7F6553580}"/>
                </a:ext>
              </a:extLst>
            </p:cNvPr>
            <p:cNvSpPr>
              <a:spLocks noChangeArrowheads="1"/>
            </p:cNvSpPr>
            <p:nvPr/>
          </p:nvSpPr>
          <p:spPr bwMode="auto">
            <a:xfrm>
              <a:off x="1624777" y="2482057"/>
              <a:ext cx="207963"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3" name="Group 202">
            <a:extLst>
              <a:ext uri="{FF2B5EF4-FFF2-40B4-BE49-F238E27FC236}">
                <a16:creationId xmlns:a16="http://schemas.microsoft.com/office/drawing/2014/main" id="{E36F5F17-3C54-0F77-BA62-D37346CB5461}"/>
              </a:ext>
            </a:extLst>
          </p:cNvPr>
          <p:cNvGrpSpPr/>
          <p:nvPr/>
        </p:nvGrpSpPr>
        <p:grpSpPr>
          <a:xfrm>
            <a:off x="2692371" y="3464915"/>
            <a:ext cx="790575" cy="648494"/>
            <a:chOff x="2692371" y="3464915"/>
            <a:chExt cx="790575" cy="648494"/>
          </a:xfrm>
        </p:grpSpPr>
        <p:sp>
          <p:nvSpPr>
            <p:cNvPr id="71" name="Line 74">
              <a:extLst>
                <a:ext uri="{FF2B5EF4-FFF2-40B4-BE49-F238E27FC236}">
                  <a16:creationId xmlns:a16="http://schemas.microsoft.com/office/drawing/2014/main" id="{E6D9B478-D337-434B-9329-971DEB287141}"/>
                </a:ext>
              </a:extLst>
            </p:cNvPr>
            <p:cNvSpPr>
              <a:spLocks noChangeShapeType="1"/>
            </p:cNvSpPr>
            <p:nvPr/>
          </p:nvSpPr>
          <p:spPr bwMode="auto">
            <a:xfrm>
              <a:off x="2903508" y="3604615"/>
              <a:ext cx="579438" cy="0"/>
            </a:xfrm>
            <a:prstGeom prst="line">
              <a:avLst/>
            </a:prstGeom>
            <a:noFill/>
            <a:ln w="650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F76A21F4-BDF9-13D8-CA70-6EC55B3C89C9}"/>
                </a:ext>
              </a:extLst>
            </p:cNvPr>
            <p:cNvSpPr>
              <a:spLocks/>
            </p:cNvSpPr>
            <p:nvPr/>
          </p:nvSpPr>
          <p:spPr bwMode="auto">
            <a:xfrm>
              <a:off x="2692371" y="3464915"/>
              <a:ext cx="279400" cy="279400"/>
            </a:xfrm>
            <a:custGeom>
              <a:avLst/>
              <a:gdLst>
                <a:gd name="T0" fmla="*/ 0 w 204"/>
                <a:gd name="T1" fmla="*/ 102 h 204"/>
                <a:gd name="T2" fmla="*/ 204 w 204"/>
                <a:gd name="T3" fmla="*/ 0 h 204"/>
                <a:gd name="T4" fmla="*/ 204 w 204"/>
                <a:gd name="T5" fmla="*/ 204 h 204"/>
                <a:gd name="T6" fmla="*/ 0 w 204"/>
                <a:gd name="T7" fmla="*/ 102 h 204"/>
              </a:gdLst>
              <a:ahLst/>
              <a:cxnLst>
                <a:cxn ang="0">
                  <a:pos x="T0" y="T1"/>
                </a:cxn>
                <a:cxn ang="0">
                  <a:pos x="T2" y="T3"/>
                </a:cxn>
                <a:cxn ang="0">
                  <a:pos x="T4" y="T5"/>
                </a:cxn>
                <a:cxn ang="0">
                  <a:pos x="T6" y="T7"/>
                </a:cxn>
              </a:cxnLst>
              <a:rect l="0" t="0" r="r" b="b"/>
              <a:pathLst>
                <a:path w="204" h="204">
                  <a:moveTo>
                    <a:pt x="0" y="102"/>
                  </a:moveTo>
                  <a:lnTo>
                    <a:pt x="204" y="0"/>
                  </a:lnTo>
                  <a:cubicBezTo>
                    <a:pt x="172" y="64"/>
                    <a:pt x="172" y="140"/>
                    <a:pt x="204" y="204"/>
                  </a:cubicBezTo>
                  <a:lnTo>
                    <a:pt x="0"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76">
              <a:extLst>
                <a:ext uri="{FF2B5EF4-FFF2-40B4-BE49-F238E27FC236}">
                  <a16:creationId xmlns:a16="http://schemas.microsoft.com/office/drawing/2014/main" id="{9D48307C-C83A-24C4-1D9F-3D8D059F6D53}"/>
                </a:ext>
              </a:extLst>
            </p:cNvPr>
            <p:cNvSpPr>
              <a:spLocks noChangeArrowheads="1"/>
            </p:cNvSpPr>
            <p:nvPr/>
          </p:nvSpPr>
          <p:spPr bwMode="auto">
            <a:xfrm>
              <a:off x="2898535" y="3807022"/>
              <a:ext cx="569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Times New Roman" panose="02020603050405020304" pitchFamily="18" charset="0"/>
                </a:rPr>
                <a:t>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02" name="Group 201">
            <a:extLst>
              <a:ext uri="{FF2B5EF4-FFF2-40B4-BE49-F238E27FC236}">
                <a16:creationId xmlns:a16="http://schemas.microsoft.com/office/drawing/2014/main" id="{4DDEF215-04D5-1863-BE79-4C60EEFDAF33}"/>
              </a:ext>
            </a:extLst>
          </p:cNvPr>
          <p:cNvGrpSpPr/>
          <p:nvPr/>
        </p:nvGrpSpPr>
        <p:grpSpPr>
          <a:xfrm>
            <a:off x="2692371" y="1942156"/>
            <a:ext cx="902493" cy="609750"/>
            <a:chOff x="2692371" y="1942156"/>
            <a:chExt cx="902493" cy="609750"/>
          </a:xfrm>
        </p:grpSpPr>
        <p:sp>
          <p:nvSpPr>
            <p:cNvPr id="69" name="Line 72">
              <a:extLst>
                <a:ext uri="{FF2B5EF4-FFF2-40B4-BE49-F238E27FC236}">
                  <a16:creationId xmlns:a16="http://schemas.microsoft.com/office/drawing/2014/main" id="{87C6C177-8B13-4B8E-B7AE-C58B2129813D}"/>
                </a:ext>
              </a:extLst>
            </p:cNvPr>
            <p:cNvSpPr>
              <a:spLocks noChangeShapeType="1"/>
            </p:cNvSpPr>
            <p:nvPr/>
          </p:nvSpPr>
          <p:spPr bwMode="auto">
            <a:xfrm>
              <a:off x="2692371" y="2417165"/>
              <a:ext cx="593725" cy="0"/>
            </a:xfrm>
            <a:prstGeom prst="line">
              <a:avLst/>
            </a:prstGeom>
            <a:noFill/>
            <a:ln w="650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3E4E27E3-C19F-7715-3A2F-62D4AD7EB247}"/>
                </a:ext>
              </a:extLst>
            </p:cNvPr>
            <p:cNvSpPr>
              <a:spLocks/>
            </p:cNvSpPr>
            <p:nvPr/>
          </p:nvSpPr>
          <p:spPr bwMode="auto">
            <a:xfrm>
              <a:off x="3273428" y="2274094"/>
              <a:ext cx="279400" cy="277812"/>
            </a:xfrm>
            <a:custGeom>
              <a:avLst/>
              <a:gdLst>
                <a:gd name="T0" fmla="*/ 204 w 204"/>
                <a:gd name="T1" fmla="*/ 102 h 204"/>
                <a:gd name="T2" fmla="*/ 0 w 204"/>
                <a:gd name="T3" fmla="*/ 204 h 204"/>
                <a:gd name="T4" fmla="*/ 0 w 204"/>
                <a:gd name="T5" fmla="*/ 0 h 204"/>
                <a:gd name="T6" fmla="*/ 204 w 204"/>
                <a:gd name="T7" fmla="*/ 102 h 204"/>
              </a:gdLst>
              <a:ahLst/>
              <a:cxnLst>
                <a:cxn ang="0">
                  <a:pos x="T0" y="T1"/>
                </a:cxn>
                <a:cxn ang="0">
                  <a:pos x="T2" y="T3"/>
                </a:cxn>
                <a:cxn ang="0">
                  <a:pos x="T4" y="T5"/>
                </a:cxn>
                <a:cxn ang="0">
                  <a:pos x="T6" y="T7"/>
                </a:cxn>
              </a:cxnLst>
              <a:rect l="0" t="0" r="r" b="b"/>
              <a:pathLst>
                <a:path w="204" h="204">
                  <a:moveTo>
                    <a:pt x="204" y="102"/>
                  </a:moveTo>
                  <a:lnTo>
                    <a:pt x="0" y="204"/>
                  </a:lnTo>
                  <a:cubicBezTo>
                    <a:pt x="32" y="140"/>
                    <a:pt x="32" y="64"/>
                    <a:pt x="0" y="0"/>
                  </a:cubicBezTo>
                  <a:lnTo>
                    <a:pt x="204"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77">
              <a:extLst>
                <a:ext uri="{FF2B5EF4-FFF2-40B4-BE49-F238E27FC236}">
                  <a16:creationId xmlns:a16="http://schemas.microsoft.com/office/drawing/2014/main" id="{683C1395-F697-653D-83BD-BABDC5D5C835}"/>
                </a:ext>
              </a:extLst>
            </p:cNvPr>
            <p:cNvSpPr>
              <a:spLocks noChangeArrowheads="1"/>
            </p:cNvSpPr>
            <p:nvPr/>
          </p:nvSpPr>
          <p:spPr bwMode="auto">
            <a:xfrm>
              <a:off x="2696339" y="1942156"/>
              <a:ext cx="8985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rgbClr val="000000"/>
                  </a:solidFill>
                  <a:effectLst/>
                  <a:latin typeface="Times New Roman" panose="02020603050405020304" pitchFamily="18" charset="0"/>
                </a:rPr>
                <a:t>RESET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05" name="Group 204">
            <a:extLst>
              <a:ext uri="{FF2B5EF4-FFF2-40B4-BE49-F238E27FC236}">
                <a16:creationId xmlns:a16="http://schemas.microsoft.com/office/drawing/2014/main" id="{F1DC122B-AAAC-061F-1942-72FFF77AB58B}"/>
              </a:ext>
            </a:extLst>
          </p:cNvPr>
          <p:cNvGrpSpPr/>
          <p:nvPr/>
        </p:nvGrpSpPr>
        <p:grpSpPr>
          <a:xfrm>
            <a:off x="1017151" y="4904651"/>
            <a:ext cx="4283093" cy="720450"/>
            <a:chOff x="1017151" y="4904651"/>
            <a:chExt cx="4283093" cy="720450"/>
          </a:xfrm>
        </p:grpSpPr>
        <p:sp>
          <p:nvSpPr>
            <p:cNvPr id="76" name="TextBox 75">
              <a:extLst>
                <a:ext uri="{FF2B5EF4-FFF2-40B4-BE49-F238E27FC236}">
                  <a16:creationId xmlns:a16="http://schemas.microsoft.com/office/drawing/2014/main" id="{022FD457-4726-843B-9982-4AAB32581497}"/>
                </a:ext>
              </a:extLst>
            </p:cNvPr>
            <p:cNvSpPr txBox="1"/>
            <p:nvPr/>
          </p:nvSpPr>
          <p:spPr>
            <a:xfrm>
              <a:off x="3443646" y="4917215"/>
              <a:ext cx="1856598"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High Resistance</a:t>
              </a:r>
            </a:p>
            <a:p>
              <a:pPr algn="ctr"/>
              <a:r>
                <a:rPr lang="en-US" altLang="zh-CN" sz="2000" dirty="0">
                  <a:latin typeface="Times New Roman" panose="02020603050405020304" pitchFamily="18" charset="0"/>
                  <a:cs typeface="Times New Roman" panose="02020603050405020304" pitchFamily="18" charset="0"/>
                </a:rPr>
                <a:t>Logic ‘1’ </a:t>
              </a:r>
              <a:endParaRPr lang="zh-CN" altLang="en-US" sz="20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F5FF9006-0A2F-2A88-BAA4-81DE01B92B4A}"/>
                </a:ext>
              </a:extLst>
            </p:cNvPr>
            <p:cNvSpPr txBox="1"/>
            <p:nvPr/>
          </p:nvSpPr>
          <p:spPr>
            <a:xfrm>
              <a:off x="1017151" y="4904651"/>
              <a:ext cx="1814920" cy="707886"/>
            </a:xfrm>
            <a:prstGeom prst="rect">
              <a:avLst/>
            </a:prstGeom>
            <a:noFill/>
          </p:spPr>
          <p:txBody>
            <a:bodyPr wrap="none" rtlCol="0">
              <a:spAutoFit/>
            </a:bodyPr>
            <a:lstStyle/>
            <a:p>
              <a:pPr algn="ctr"/>
              <a:r>
                <a:rPr lang="en-US" altLang="zh-CN" sz="2000" dirty="0">
                  <a:latin typeface="Times New Roman" panose="02020603050405020304" pitchFamily="18" charset="0"/>
                  <a:cs typeface="Times New Roman" panose="02020603050405020304" pitchFamily="18" charset="0"/>
                </a:rPr>
                <a:t>Low Resistance</a:t>
              </a:r>
            </a:p>
            <a:p>
              <a:pPr algn="ctr"/>
              <a:r>
                <a:rPr lang="en-US" altLang="zh-CN" sz="2000" dirty="0">
                  <a:latin typeface="Times New Roman" panose="02020603050405020304" pitchFamily="18" charset="0"/>
                  <a:cs typeface="Times New Roman" panose="02020603050405020304" pitchFamily="18" charset="0"/>
                </a:rPr>
                <a:t>Logic ‘0’ </a:t>
              </a:r>
              <a:endParaRPr lang="zh-CN" altLang="en-US" sz="2000" dirty="0">
                <a:latin typeface="Times New Roman" panose="02020603050405020304" pitchFamily="18" charset="0"/>
                <a:cs typeface="Times New Roman" panose="02020603050405020304" pitchFamily="18" charset="0"/>
              </a:endParaRPr>
            </a:p>
          </p:txBody>
        </p:sp>
      </p:grpSp>
      <p:sp>
        <p:nvSpPr>
          <p:cNvPr id="79" name="Title 1">
            <a:extLst>
              <a:ext uri="{FF2B5EF4-FFF2-40B4-BE49-F238E27FC236}">
                <a16:creationId xmlns:a16="http://schemas.microsoft.com/office/drawing/2014/main" id="{31B24AB1-E66C-F43A-FFC4-3DA959747868}"/>
              </a:ext>
            </a:extLst>
          </p:cNvPr>
          <p:cNvSpPr>
            <a:spLocks noGrp="1"/>
          </p:cNvSpPr>
          <p:nvPr>
            <p:ph type="title"/>
          </p:nvPr>
        </p:nvSpPr>
        <p:spPr>
          <a:xfrm>
            <a:off x="100211" y="348813"/>
            <a:ext cx="11879262" cy="656337"/>
          </a:xfrm>
        </p:spPr>
        <p:txBody>
          <a:bodyPr/>
          <a:lstStyle/>
          <a:p>
            <a:r>
              <a:rPr lang="en-US" sz="3200" b="1" dirty="0"/>
              <a:t>ReRAM Basics</a:t>
            </a:r>
          </a:p>
        </p:txBody>
      </p:sp>
      <p:grpSp>
        <p:nvGrpSpPr>
          <p:cNvPr id="215" name="Group 214">
            <a:extLst>
              <a:ext uri="{FF2B5EF4-FFF2-40B4-BE49-F238E27FC236}">
                <a16:creationId xmlns:a16="http://schemas.microsoft.com/office/drawing/2014/main" id="{0BB9D197-86C4-FA57-2261-84D0D5528004}"/>
              </a:ext>
            </a:extLst>
          </p:cNvPr>
          <p:cNvGrpSpPr/>
          <p:nvPr/>
        </p:nvGrpSpPr>
        <p:grpSpPr>
          <a:xfrm>
            <a:off x="7725569" y="1334294"/>
            <a:ext cx="1128713" cy="414338"/>
            <a:chOff x="6840538" y="1447801"/>
            <a:chExt cx="1128713" cy="414338"/>
          </a:xfrm>
        </p:grpSpPr>
        <p:sp>
          <p:nvSpPr>
            <p:cNvPr id="105" name="Rectangle 30">
              <a:extLst>
                <a:ext uri="{FF2B5EF4-FFF2-40B4-BE49-F238E27FC236}">
                  <a16:creationId xmlns:a16="http://schemas.microsoft.com/office/drawing/2014/main" id="{87B5EA7C-4158-310A-3625-C5FB5087C063}"/>
                </a:ext>
              </a:extLst>
            </p:cNvPr>
            <p:cNvSpPr>
              <a:spLocks noChangeArrowheads="1"/>
            </p:cNvSpPr>
            <p:nvPr/>
          </p:nvSpPr>
          <p:spPr bwMode="auto">
            <a:xfrm>
              <a:off x="6840538" y="1447801"/>
              <a:ext cx="8429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err="1">
                  <a:ln>
                    <a:noFill/>
                  </a:ln>
                  <a:solidFill>
                    <a:srgbClr val="000000"/>
                  </a:solidFill>
                  <a:effectLst/>
                  <a:latin typeface="Times New Roman" panose="02020603050405020304" pitchFamily="18" charset="0"/>
                </a:rPr>
                <a:t>bitline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12" name="Group 211">
              <a:extLst>
                <a:ext uri="{FF2B5EF4-FFF2-40B4-BE49-F238E27FC236}">
                  <a16:creationId xmlns:a16="http://schemas.microsoft.com/office/drawing/2014/main" id="{D2E25493-EFF1-6C65-B9D8-7684EA21478D}"/>
                </a:ext>
              </a:extLst>
            </p:cNvPr>
            <p:cNvGrpSpPr/>
            <p:nvPr/>
          </p:nvGrpSpPr>
          <p:grpSpPr>
            <a:xfrm>
              <a:off x="7608888" y="1549401"/>
              <a:ext cx="360363" cy="312738"/>
              <a:chOff x="7608888" y="1549401"/>
              <a:chExt cx="360363" cy="312738"/>
            </a:xfrm>
          </p:grpSpPr>
          <p:sp>
            <p:nvSpPr>
              <p:cNvPr id="208" name="Freeform 133">
                <a:extLst>
                  <a:ext uri="{FF2B5EF4-FFF2-40B4-BE49-F238E27FC236}">
                    <a16:creationId xmlns:a16="http://schemas.microsoft.com/office/drawing/2014/main" id="{4D96A077-C9A2-B9F5-8607-8E63D81113E5}"/>
                  </a:ext>
                </a:extLst>
              </p:cNvPr>
              <p:cNvSpPr>
                <a:spLocks/>
              </p:cNvSpPr>
              <p:nvPr/>
            </p:nvSpPr>
            <p:spPr bwMode="auto">
              <a:xfrm>
                <a:off x="7608888" y="1549401"/>
                <a:ext cx="284163" cy="203200"/>
              </a:xfrm>
              <a:custGeom>
                <a:avLst/>
                <a:gdLst>
                  <a:gd name="T0" fmla="*/ 0 w 179"/>
                  <a:gd name="T1" fmla="*/ 24 h 128"/>
                  <a:gd name="T2" fmla="*/ 179 w 179"/>
                  <a:gd name="T3" fmla="*/ 128 h 128"/>
                </a:gdLst>
                <a:ahLst/>
                <a:cxnLst>
                  <a:cxn ang="0">
                    <a:pos x="T0" y="T1"/>
                  </a:cxn>
                  <a:cxn ang="0">
                    <a:pos x="T2" y="T3"/>
                  </a:cxn>
                </a:cxnLst>
                <a:rect l="0" t="0" r="r" b="b"/>
                <a:pathLst>
                  <a:path w="179" h="128">
                    <a:moveTo>
                      <a:pt x="0" y="24"/>
                    </a:moveTo>
                    <a:cubicBezTo>
                      <a:pt x="99" y="0"/>
                      <a:pt x="171" y="42"/>
                      <a:pt x="179" y="128"/>
                    </a:cubicBezTo>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134">
                <a:extLst>
                  <a:ext uri="{FF2B5EF4-FFF2-40B4-BE49-F238E27FC236}">
                    <a16:creationId xmlns:a16="http://schemas.microsoft.com/office/drawing/2014/main" id="{5A5EE4A8-E7D0-C316-5989-7A953B24DAC7}"/>
                  </a:ext>
                </a:extLst>
              </p:cNvPr>
              <p:cNvSpPr>
                <a:spLocks/>
              </p:cNvSpPr>
              <p:nvPr/>
            </p:nvSpPr>
            <p:spPr bwMode="auto">
              <a:xfrm>
                <a:off x="7824788" y="1711326"/>
                <a:ext cx="144463" cy="150813"/>
              </a:xfrm>
              <a:custGeom>
                <a:avLst/>
                <a:gdLst>
                  <a:gd name="T0" fmla="*/ 38 w 93"/>
                  <a:gd name="T1" fmla="*/ 97 h 97"/>
                  <a:gd name="T2" fmla="*/ 0 w 93"/>
                  <a:gd name="T3" fmla="*/ 0 h 97"/>
                  <a:gd name="T4" fmla="*/ 93 w 93"/>
                  <a:gd name="T5" fmla="*/ 8 h 97"/>
                  <a:gd name="T6" fmla="*/ 38 w 93"/>
                  <a:gd name="T7" fmla="*/ 97 h 97"/>
                </a:gdLst>
                <a:ahLst/>
                <a:cxnLst>
                  <a:cxn ang="0">
                    <a:pos x="T0" y="T1"/>
                  </a:cxn>
                  <a:cxn ang="0">
                    <a:pos x="T2" y="T3"/>
                  </a:cxn>
                  <a:cxn ang="0">
                    <a:pos x="T4" y="T5"/>
                  </a:cxn>
                  <a:cxn ang="0">
                    <a:pos x="T6" y="T7"/>
                  </a:cxn>
                </a:cxnLst>
                <a:rect l="0" t="0" r="r" b="b"/>
                <a:pathLst>
                  <a:path w="93" h="97">
                    <a:moveTo>
                      <a:pt x="38" y="97"/>
                    </a:moveTo>
                    <a:lnTo>
                      <a:pt x="0" y="0"/>
                    </a:lnTo>
                    <a:cubicBezTo>
                      <a:pt x="28" y="17"/>
                      <a:pt x="62" y="20"/>
                      <a:pt x="93" y="8"/>
                    </a:cubicBezTo>
                    <a:lnTo>
                      <a:pt x="38" y="9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14" name="Group 213">
            <a:extLst>
              <a:ext uri="{FF2B5EF4-FFF2-40B4-BE49-F238E27FC236}">
                <a16:creationId xmlns:a16="http://schemas.microsoft.com/office/drawing/2014/main" id="{7C493AE5-6904-C852-CA1C-D99C2B4EE49B}"/>
              </a:ext>
            </a:extLst>
          </p:cNvPr>
          <p:cNvGrpSpPr/>
          <p:nvPr/>
        </p:nvGrpSpPr>
        <p:grpSpPr>
          <a:xfrm>
            <a:off x="9008269" y="1334294"/>
            <a:ext cx="1304926" cy="555625"/>
            <a:chOff x="8123238" y="1447801"/>
            <a:chExt cx="1304926" cy="555625"/>
          </a:xfrm>
        </p:grpSpPr>
        <p:sp>
          <p:nvSpPr>
            <p:cNvPr id="104" name="Rectangle 29">
              <a:extLst>
                <a:ext uri="{FF2B5EF4-FFF2-40B4-BE49-F238E27FC236}">
                  <a16:creationId xmlns:a16="http://schemas.microsoft.com/office/drawing/2014/main" id="{0D548C02-E225-DD95-871B-5AF8D7832C74}"/>
                </a:ext>
              </a:extLst>
            </p:cNvPr>
            <p:cNvSpPr>
              <a:spLocks noChangeArrowheads="1"/>
            </p:cNvSpPr>
            <p:nvPr/>
          </p:nvSpPr>
          <p:spPr bwMode="auto">
            <a:xfrm>
              <a:off x="8123238" y="1447801"/>
              <a:ext cx="1117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1" u="none" strike="noStrike" cap="none" normalizeH="0" baseline="0" dirty="0" err="1">
                  <a:ln>
                    <a:noFill/>
                  </a:ln>
                  <a:solidFill>
                    <a:srgbClr val="000000"/>
                  </a:solidFill>
                  <a:effectLst/>
                  <a:latin typeface="Times New Roman" panose="02020603050405020304" pitchFamily="18" charset="0"/>
                </a:rPr>
                <a:t>wordline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13" name="Group 212">
              <a:extLst>
                <a:ext uri="{FF2B5EF4-FFF2-40B4-BE49-F238E27FC236}">
                  <a16:creationId xmlns:a16="http://schemas.microsoft.com/office/drawing/2014/main" id="{978264F3-1933-023E-089B-41492C451AF6}"/>
                </a:ext>
              </a:extLst>
            </p:cNvPr>
            <p:cNvGrpSpPr/>
            <p:nvPr/>
          </p:nvGrpSpPr>
          <p:grpSpPr>
            <a:xfrm>
              <a:off x="9151938" y="1628776"/>
              <a:ext cx="276226" cy="374650"/>
              <a:chOff x="9151938" y="1628776"/>
              <a:chExt cx="276226" cy="374650"/>
            </a:xfrm>
          </p:grpSpPr>
          <p:sp>
            <p:nvSpPr>
              <p:cNvPr id="210" name="Freeform 135">
                <a:extLst>
                  <a:ext uri="{FF2B5EF4-FFF2-40B4-BE49-F238E27FC236}">
                    <a16:creationId xmlns:a16="http://schemas.microsoft.com/office/drawing/2014/main" id="{E09F9E79-D6D5-8365-2F47-987E07DCF676}"/>
                  </a:ext>
                </a:extLst>
              </p:cNvPr>
              <p:cNvSpPr>
                <a:spLocks/>
              </p:cNvSpPr>
              <p:nvPr/>
            </p:nvSpPr>
            <p:spPr bwMode="auto">
              <a:xfrm>
                <a:off x="9151938" y="1628776"/>
                <a:ext cx="200025" cy="265113"/>
              </a:xfrm>
              <a:custGeom>
                <a:avLst/>
                <a:gdLst>
                  <a:gd name="T0" fmla="*/ 0 w 126"/>
                  <a:gd name="T1" fmla="*/ 0 h 167"/>
                  <a:gd name="T2" fmla="*/ 126 w 126"/>
                  <a:gd name="T3" fmla="*/ 167 h 167"/>
                </a:gdLst>
                <a:ahLst/>
                <a:cxnLst>
                  <a:cxn ang="0">
                    <a:pos x="T0" y="T1"/>
                  </a:cxn>
                  <a:cxn ang="0">
                    <a:pos x="T2" y="T3"/>
                  </a:cxn>
                </a:cxnLst>
                <a:rect l="0" t="0" r="r" b="b"/>
                <a:pathLst>
                  <a:path w="126" h="167">
                    <a:moveTo>
                      <a:pt x="0" y="0"/>
                    </a:moveTo>
                    <a:cubicBezTo>
                      <a:pt x="71" y="25"/>
                      <a:pt x="121" y="91"/>
                      <a:pt x="126" y="167"/>
                    </a:cubicBezTo>
                  </a:path>
                </a:pathLst>
              </a:custGeom>
              <a:noFill/>
              <a:ln w="2540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136">
                <a:extLst>
                  <a:ext uri="{FF2B5EF4-FFF2-40B4-BE49-F238E27FC236}">
                    <a16:creationId xmlns:a16="http://schemas.microsoft.com/office/drawing/2014/main" id="{E8A0D8D0-24B6-BB6D-7880-4474D16FC2ED}"/>
                  </a:ext>
                </a:extLst>
              </p:cNvPr>
              <p:cNvSpPr>
                <a:spLocks/>
              </p:cNvSpPr>
              <p:nvPr/>
            </p:nvSpPr>
            <p:spPr bwMode="auto">
              <a:xfrm>
                <a:off x="9283701" y="1851026"/>
                <a:ext cx="144463" cy="152400"/>
              </a:xfrm>
              <a:custGeom>
                <a:avLst/>
                <a:gdLst>
                  <a:gd name="T0" fmla="*/ 36 w 93"/>
                  <a:gd name="T1" fmla="*/ 98 h 98"/>
                  <a:gd name="T2" fmla="*/ 0 w 93"/>
                  <a:gd name="T3" fmla="*/ 0 h 98"/>
                  <a:gd name="T4" fmla="*/ 93 w 93"/>
                  <a:gd name="T5" fmla="*/ 10 h 98"/>
                  <a:gd name="T6" fmla="*/ 36 w 93"/>
                  <a:gd name="T7" fmla="*/ 98 h 98"/>
                </a:gdLst>
                <a:ahLst/>
                <a:cxnLst>
                  <a:cxn ang="0">
                    <a:pos x="T0" y="T1"/>
                  </a:cxn>
                  <a:cxn ang="0">
                    <a:pos x="T2" y="T3"/>
                  </a:cxn>
                  <a:cxn ang="0">
                    <a:pos x="T4" y="T5"/>
                  </a:cxn>
                  <a:cxn ang="0">
                    <a:pos x="T6" y="T7"/>
                  </a:cxn>
                </a:cxnLst>
                <a:rect l="0" t="0" r="r" b="b"/>
                <a:pathLst>
                  <a:path w="93" h="98">
                    <a:moveTo>
                      <a:pt x="36" y="98"/>
                    </a:moveTo>
                    <a:lnTo>
                      <a:pt x="0" y="0"/>
                    </a:lnTo>
                    <a:cubicBezTo>
                      <a:pt x="28" y="18"/>
                      <a:pt x="62" y="22"/>
                      <a:pt x="93" y="10"/>
                    </a:cubicBezTo>
                    <a:lnTo>
                      <a:pt x="36" y="9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97" name="Group 296">
            <a:extLst>
              <a:ext uri="{FF2B5EF4-FFF2-40B4-BE49-F238E27FC236}">
                <a16:creationId xmlns:a16="http://schemas.microsoft.com/office/drawing/2014/main" id="{DAEE3F27-EC2C-943F-50C5-C192640831D1}"/>
              </a:ext>
            </a:extLst>
          </p:cNvPr>
          <p:cNvGrpSpPr/>
          <p:nvPr/>
        </p:nvGrpSpPr>
        <p:grpSpPr>
          <a:xfrm>
            <a:off x="6961611" y="1712416"/>
            <a:ext cx="368114" cy="2135422"/>
            <a:chOff x="6076580" y="1825923"/>
            <a:chExt cx="368114" cy="2135422"/>
          </a:xfrm>
        </p:grpSpPr>
        <p:sp>
          <p:nvSpPr>
            <p:cNvPr id="216" name="TextBox 215">
              <a:extLst>
                <a:ext uri="{FF2B5EF4-FFF2-40B4-BE49-F238E27FC236}">
                  <a16:creationId xmlns:a16="http://schemas.microsoft.com/office/drawing/2014/main" id="{95C0B743-1DEA-2D32-BE39-15FFBC3FEA7E}"/>
                </a:ext>
              </a:extLst>
            </p:cNvPr>
            <p:cNvSpPr txBox="1"/>
            <p:nvPr/>
          </p:nvSpPr>
          <p:spPr>
            <a:xfrm>
              <a:off x="6090110" y="1825923"/>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a:t>
              </a:r>
            </a:p>
          </p:txBody>
        </p:sp>
        <p:sp>
          <p:nvSpPr>
            <p:cNvPr id="217" name="TextBox 216">
              <a:extLst>
                <a:ext uri="{FF2B5EF4-FFF2-40B4-BE49-F238E27FC236}">
                  <a16:creationId xmlns:a16="http://schemas.microsoft.com/office/drawing/2014/main" id="{4FA7B2BE-8576-38C0-CAE9-A78400A8DF4D}"/>
                </a:ext>
              </a:extLst>
            </p:cNvPr>
            <p:cNvSpPr txBox="1"/>
            <p:nvPr/>
          </p:nvSpPr>
          <p:spPr>
            <a:xfrm>
              <a:off x="6076580" y="2568188"/>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2</a:t>
              </a:r>
            </a:p>
          </p:txBody>
        </p:sp>
        <p:sp>
          <p:nvSpPr>
            <p:cNvPr id="218" name="TextBox 217">
              <a:extLst>
                <a:ext uri="{FF2B5EF4-FFF2-40B4-BE49-F238E27FC236}">
                  <a16:creationId xmlns:a16="http://schemas.microsoft.com/office/drawing/2014/main" id="{BC929DE6-096F-DE6E-B4E6-4F9B4F1F0F46}"/>
                </a:ext>
              </a:extLst>
            </p:cNvPr>
            <p:cNvSpPr txBox="1"/>
            <p:nvPr/>
          </p:nvSpPr>
          <p:spPr>
            <a:xfrm>
              <a:off x="6076668" y="3561235"/>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n</a:t>
              </a:r>
            </a:p>
          </p:txBody>
        </p:sp>
      </p:grpSp>
      <p:grpSp>
        <p:nvGrpSpPr>
          <p:cNvPr id="296" name="Group 295">
            <a:extLst>
              <a:ext uri="{FF2B5EF4-FFF2-40B4-BE49-F238E27FC236}">
                <a16:creationId xmlns:a16="http://schemas.microsoft.com/office/drawing/2014/main" id="{1BF1E652-FF39-A492-8EF5-BE65C8A828B9}"/>
              </a:ext>
            </a:extLst>
          </p:cNvPr>
          <p:cNvGrpSpPr/>
          <p:nvPr/>
        </p:nvGrpSpPr>
        <p:grpSpPr>
          <a:xfrm>
            <a:off x="8216413" y="2055019"/>
            <a:ext cx="503220" cy="2197504"/>
            <a:chOff x="7331382" y="2168526"/>
            <a:chExt cx="503220" cy="2197504"/>
          </a:xfrm>
        </p:grpSpPr>
        <p:sp>
          <p:nvSpPr>
            <p:cNvPr id="231" name="TextBox 230">
              <a:extLst>
                <a:ext uri="{FF2B5EF4-FFF2-40B4-BE49-F238E27FC236}">
                  <a16:creationId xmlns:a16="http://schemas.microsoft.com/office/drawing/2014/main" id="{CBA92288-DCD3-95B7-A2CF-A791A7AF7F83}"/>
                </a:ext>
              </a:extLst>
            </p:cNvPr>
            <p:cNvSpPr txBox="1"/>
            <p:nvPr/>
          </p:nvSpPr>
          <p:spPr>
            <a:xfrm>
              <a:off x="7341433" y="2168526"/>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a:t>
              </a:r>
            </a:p>
          </p:txBody>
        </p:sp>
        <p:sp>
          <p:nvSpPr>
            <p:cNvPr id="232" name="TextBox 231">
              <a:extLst>
                <a:ext uri="{FF2B5EF4-FFF2-40B4-BE49-F238E27FC236}">
                  <a16:creationId xmlns:a16="http://schemas.microsoft.com/office/drawing/2014/main" id="{B2C91C00-FFA4-2F08-32F4-448FB807D1CB}"/>
                </a:ext>
              </a:extLst>
            </p:cNvPr>
            <p:cNvSpPr txBox="1"/>
            <p:nvPr/>
          </p:nvSpPr>
          <p:spPr>
            <a:xfrm>
              <a:off x="7331382" y="2959574"/>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2</a:t>
              </a:r>
            </a:p>
          </p:txBody>
        </p:sp>
        <p:sp>
          <p:nvSpPr>
            <p:cNvPr id="233" name="TextBox 232">
              <a:extLst>
                <a:ext uri="{FF2B5EF4-FFF2-40B4-BE49-F238E27FC236}">
                  <a16:creationId xmlns:a16="http://schemas.microsoft.com/office/drawing/2014/main" id="{2E3113EC-F385-34B8-17F1-95C5B2409EE2}"/>
                </a:ext>
              </a:extLst>
            </p:cNvPr>
            <p:cNvSpPr txBox="1"/>
            <p:nvPr/>
          </p:nvSpPr>
          <p:spPr>
            <a:xfrm>
              <a:off x="7351778" y="3965920"/>
              <a:ext cx="482824" cy="400110"/>
            </a:xfrm>
            <a:prstGeom prst="rect">
              <a:avLst/>
            </a:prstGeom>
            <a:noFill/>
          </p:spPr>
          <p:txBody>
            <a:bodyPr wrap="none" rtlCol="0">
              <a:spAutoFit/>
            </a:bodyPr>
            <a:lstStyle/>
            <a:p>
              <a:r>
                <a:rPr lang="en-US" sz="2000" i="1" dirty="0" err="1">
                  <a:latin typeface="Times New Roman" panose="02020603050405020304" pitchFamily="18" charset="0"/>
                  <a:cs typeface="Times New Roman" panose="02020603050405020304" pitchFamily="18" charset="0"/>
                </a:rPr>
                <a:t>W</a:t>
              </a:r>
              <a:r>
                <a:rPr lang="en-US" sz="2000" i="1" baseline="-25000" dirty="0" err="1">
                  <a:latin typeface="Times New Roman" panose="02020603050405020304" pitchFamily="18" charset="0"/>
                  <a:cs typeface="Times New Roman" panose="02020603050405020304" pitchFamily="18" charset="0"/>
                </a:rPr>
                <a:t>n</a:t>
              </a:r>
              <a:endParaRPr lang="en-US" sz="2000" i="1" baseline="-25000" dirty="0">
                <a:latin typeface="Times New Roman" panose="02020603050405020304" pitchFamily="18" charset="0"/>
                <a:cs typeface="Times New Roman" panose="02020603050405020304" pitchFamily="18" charset="0"/>
              </a:endParaRPr>
            </a:p>
          </p:txBody>
        </p:sp>
      </p:grpSp>
      <p:sp>
        <p:nvSpPr>
          <p:cNvPr id="234" name="TextBox 233">
            <a:extLst>
              <a:ext uri="{FF2B5EF4-FFF2-40B4-BE49-F238E27FC236}">
                <a16:creationId xmlns:a16="http://schemas.microsoft.com/office/drawing/2014/main" id="{6776B9B5-7F8F-A57A-7947-2C7D2CA3E3E5}"/>
              </a:ext>
            </a:extLst>
          </p:cNvPr>
          <p:cNvSpPr txBox="1"/>
          <p:nvPr/>
        </p:nvSpPr>
        <p:spPr>
          <a:xfrm>
            <a:off x="7464450" y="4422753"/>
            <a:ext cx="109062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i="1" baseline="-25000" dirty="0" err="1">
                <a:latin typeface="Times New Roman" panose="02020603050405020304" pitchFamily="18" charset="0"/>
                <a:cs typeface="Times New Roman" panose="02020603050405020304" pitchFamily="18" charset="0"/>
              </a:rPr>
              <a:t>i</a:t>
            </a:r>
            <a:r>
              <a:rPr lang="en-US" sz="2000" i="1" dirty="0" err="1">
                <a:latin typeface="Times New Roman" panose="02020603050405020304" pitchFamily="18" charset="0"/>
                <a:cs typeface="Times New Roman" panose="02020603050405020304" pitchFamily="18" charset="0"/>
              </a:rPr>
              <a:t>×W</a:t>
            </a:r>
            <a:r>
              <a:rPr lang="en-US" sz="2000" i="1" baseline="-25000"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a:t>
            </a:r>
          </a:p>
        </p:txBody>
      </p:sp>
      <p:grpSp>
        <p:nvGrpSpPr>
          <p:cNvPr id="264" name="Group 263">
            <a:extLst>
              <a:ext uri="{FF2B5EF4-FFF2-40B4-BE49-F238E27FC236}">
                <a16:creationId xmlns:a16="http://schemas.microsoft.com/office/drawing/2014/main" id="{8AD73EF3-4DDB-6E92-B96F-58457B0C3F1A}"/>
              </a:ext>
            </a:extLst>
          </p:cNvPr>
          <p:cNvGrpSpPr/>
          <p:nvPr/>
        </p:nvGrpSpPr>
        <p:grpSpPr>
          <a:xfrm>
            <a:off x="7345046" y="1854843"/>
            <a:ext cx="1002824" cy="87313"/>
            <a:chOff x="6455252" y="1961207"/>
            <a:chExt cx="1002824" cy="87313"/>
          </a:xfrm>
        </p:grpSpPr>
        <p:sp>
          <p:nvSpPr>
            <p:cNvPr id="238" name="Line 5">
              <a:extLst>
                <a:ext uri="{FF2B5EF4-FFF2-40B4-BE49-F238E27FC236}">
                  <a16:creationId xmlns:a16="http://schemas.microsoft.com/office/drawing/2014/main" id="{C22C1795-2B8B-B29A-A105-3BA1F5867D20}"/>
                </a:ext>
              </a:extLst>
            </p:cNvPr>
            <p:cNvSpPr>
              <a:spLocks noChangeShapeType="1"/>
            </p:cNvSpPr>
            <p:nvPr/>
          </p:nvSpPr>
          <p:spPr bwMode="auto">
            <a:xfrm>
              <a:off x="6455252" y="2048520"/>
              <a:ext cx="430213"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0">
              <a:extLst>
                <a:ext uri="{FF2B5EF4-FFF2-40B4-BE49-F238E27FC236}">
                  <a16:creationId xmlns:a16="http://schemas.microsoft.com/office/drawing/2014/main" id="{D03F0A06-178A-0CB5-4793-B86DB82F64FE}"/>
                </a:ext>
              </a:extLst>
            </p:cNvPr>
            <p:cNvSpPr>
              <a:spLocks/>
            </p:cNvSpPr>
            <p:nvPr/>
          </p:nvSpPr>
          <p:spPr bwMode="auto">
            <a:xfrm>
              <a:off x="6894990" y="1961207"/>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1">
              <a:extLst>
                <a:ext uri="{FF2B5EF4-FFF2-40B4-BE49-F238E27FC236}">
                  <a16:creationId xmlns:a16="http://schemas.microsoft.com/office/drawing/2014/main" id="{BB37CBA5-F8D2-6042-7C0A-8BD8E6F1AD6A}"/>
                </a:ext>
              </a:extLst>
            </p:cNvPr>
            <p:cNvSpPr>
              <a:spLocks noChangeShapeType="1"/>
            </p:cNvSpPr>
            <p:nvPr/>
          </p:nvSpPr>
          <p:spPr bwMode="auto">
            <a:xfrm>
              <a:off x="7083903" y="2048520"/>
              <a:ext cx="374173"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6" name="Group 275">
            <a:extLst>
              <a:ext uri="{FF2B5EF4-FFF2-40B4-BE49-F238E27FC236}">
                <a16:creationId xmlns:a16="http://schemas.microsoft.com/office/drawing/2014/main" id="{E40FD278-09B4-9B8C-6B17-7BDD9911CD4F}"/>
              </a:ext>
            </a:extLst>
          </p:cNvPr>
          <p:cNvGrpSpPr/>
          <p:nvPr/>
        </p:nvGrpSpPr>
        <p:grpSpPr>
          <a:xfrm>
            <a:off x="7346921" y="2633343"/>
            <a:ext cx="966817" cy="88900"/>
            <a:chOff x="6459509" y="2746849"/>
            <a:chExt cx="966817" cy="88900"/>
          </a:xfrm>
        </p:grpSpPr>
        <p:sp>
          <p:nvSpPr>
            <p:cNvPr id="243" name="Line 24">
              <a:extLst>
                <a:ext uri="{FF2B5EF4-FFF2-40B4-BE49-F238E27FC236}">
                  <a16:creationId xmlns:a16="http://schemas.microsoft.com/office/drawing/2014/main" id="{D53617FB-F62A-2FDB-E199-8CEA176735FB}"/>
                </a:ext>
              </a:extLst>
            </p:cNvPr>
            <p:cNvSpPr>
              <a:spLocks noChangeShapeType="1"/>
            </p:cNvSpPr>
            <p:nvPr/>
          </p:nvSpPr>
          <p:spPr bwMode="auto">
            <a:xfrm>
              <a:off x="6459509" y="2835749"/>
              <a:ext cx="430213"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Freeform 25">
              <a:extLst>
                <a:ext uri="{FF2B5EF4-FFF2-40B4-BE49-F238E27FC236}">
                  <a16:creationId xmlns:a16="http://schemas.microsoft.com/office/drawing/2014/main" id="{2DAC144D-FFC1-D481-ABBE-074C7C56D0B0}"/>
                </a:ext>
              </a:extLst>
            </p:cNvPr>
            <p:cNvSpPr>
              <a:spLocks/>
            </p:cNvSpPr>
            <p:nvPr/>
          </p:nvSpPr>
          <p:spPr bwMode="auto">
            <a:xfrm>
              <a:off x="6899247" y="2746849"/>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1"/>
                    <a:pt x="110" y="0"/>
                    <a:pt x="119" y="56"/>
                  </a:cubicBezTo>
                </a:path>
              </a:pathLst>
            </a:custGeom>
            <a:noFill/>
            <a:ln w="49213"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26">
              <a:extLst>
                <a:ext uri="{FF2B5EF4-FFF2-40B4-BE49-F238E27FC236}">
                  <a16:creationId xmlns:a16="http://schemas.microsoft.com/office/drawing/2014/main" id="{A9F9F1C9-720D-7EAE-57EE-1735C9166D7D}"/>
                </a:ext>
              </a:extLst>
            </p:cNvPr>
            <p:cNvSpPr>
              <a:spLocks noChangeShapeType="1"/>
            </p:cNvSpPr>
            <p:nvPr/>
          </p:nvSpPr>
          <p:spPr bwMode="auto">
            <a:xfrm>
              <a:off x="7088159" y="2835749"/>
              <a:ext cx="338167"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87" name="Group 286">
            <a:extLst>
              <a:ext uri="{FF2B5EF4-FFF2-40B4-BE49-F238E27FC236}">
                <a16:creationId xmlns:a16="http://schemas.microsoft.com/office/drawing/2014/main" id="{1579998E-0811-00B1-28BA-126C8B89EC2D}"/>
              </a:ext>
            </a:extLst>
          </p:cNvPr>
          <p:cNvGrpSpPr/>
          <p:nvPr/>
        </p:nvGrpSpPr>
        <p:grpSpPr>
          <a:xfrm>
            <a:off x="7363619" y="3612356"/>
            <a:ext cx="963613" cy="88900"/>
            <a:chOff x="6478588" y="3725863"/>
            <a:chExt cx="963613" cy="88900"/>
          </a:xfrm>
        </p:grpSpPr>
        <p:sp>
          <p:nvSpPr>
            <p:cNvPr id="248" name="Line 67">
              <a:extLst>
                <a:ext uri="{FF2B5EF4-FFF2-40B4-BE49-F238E27FC236}">
                  <a16:creationId xmlns:a16="http://schemas.microsoft.com/office/drawing/2014/main" id="{CAF20ECC-63DD-1537-364F-5009380034F4}"/>
                </a:ext>
              </a:extLst>
            </p:cNvPr>
            <p:cNvSpPr>
              <a:spLocks noChangeShapeType="1"/>
            </p:cNvSpPr>
            <p:nvPr/>
          </p:nvSpPr>
          <p:spPr bwMode="auto">
            <a:xfrm>
              <a:off x="6478588" y="3814763"/>
              <a:ext cx="430213"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Freeform 68">
              <a:extLst>
                <a:ext uri="{FF2B5EF4-FFF2-40B4-BE49-F238E27FC236}">
                  <a16:creationId xmlns:a16="http://schemas.microsoft.com/office/drawing/2014/main" id="{412DC575-0D63-75AD-40F6-4A610BA8A8EB}"/>
                </a:ext>
              </a:extLst>
            </p:cNvPr>
            <p:cNvSpPr>
              <a:spLocks/>
            </p:cNvSpPr>
            <p:nvPr/>
          </p:nvSpPr>
          <p:spPr bwMode="auto">
            <a:xfrm>
              <a:off x="6918326"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1" y="1"/>
                    <a:pt x="109" y="0"/>
                    <a:pt x="118" y="56"/>
                  </a:cubicBezTo>
                </a:path>
              </a:pathLst>
            </a:custGeom>
            <a:noFill/>
            <a:ln w="49213"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69">
              <a:extLst>
                <a:ext uri="{FF2B5EF4-FFF2-40B4-BE49-F238E27FC236}">
                  <a16:creationId xmlns:a16="http://schemas.microsoft.com/office/drawing/2014/main" id="{25F1E016-4187-2B1F-6A41-54DB31106705}"/>
                </a:ext>
              </a:extLst>
            </p:cNvPr>
            <p:cNvSpPr>
              <a:spLocks noChangeShapeType="1"/>
            </p:cNvSpPr>
            <p:nvPr/>
          </p:nvSpPr>
          <p:spPr bwMode="auto">
            <a:xfrm>
              <a:off x="7105651" y="3814763"/>
              <a:ext cx="336550" cy="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4" name="Group 253">
            <a:extLst>
              <a:ext uri="{FF2B5EF4-FFF2-40B4-BE49-F238E27FC236}">
                <a16:creationId xmlns:a16="http://schemas.microsoft.com/office/drawing/2014/main" id="{0A460301-12DE-3EE8-FF76-1B6087C24A4D}"/>
              </a:ext>
            </a:extLst>
          </p:cNvPr>
          <p:cNvGrpSpPr/>
          <p:nvPr/>
        </p:nvGrpSpPr>
        <p:grpSpPr>
          <a:xfrm>
            <a:off x="7900193" y="1970282"/>
            <a:ext cx="430213" cy="450851"/>
            <a:chOff x="7015163" y="2081213"/>
            <a:chExt cx="430213" cy="450851"/>
          </a:xfrm>
        </p:grpSpPr>
        <p:sp>
          <p:nvSpPr>
            <p:cNvPr id="255" name="Line 31">
              <a:extLst>
                <a:ext uri="{FF2B5EF4-FFF2-40B4-BE49-F238E27FC236}">
                  <a16:creationId xmlns:a16="http://schemas.microsoft.com/office/drawing/2014/main" id="{4A220919-6934-F8B4-F5C7-410655C1C97C}"/>
                </a:ext>
              </a:extLst>
            </p:cNvPr>
            <p:cNvSpPr>
              <a:spLocks noChangeShapeType="1"/>
            </p:cNvSpPr>
            <p:nvPr/>
          </p:nvSpPr>
          <p:spPr bwMode="auto">
            <a:xfrm flipH="1" flipV="1">
              <a:off x="7081838" y="2349501"/>
              <a:ext cx="20638" cy="9525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32">
              <a:extLst>
                <a:ext uri="{FF2B5EF4-FFF2-40B4-BE49-F238E27FC236}">
                  <a16:creationId xmlns:a16="http://schemas.microsoft.com/office/drawing/2014/main" id="{58AD3A16-07D9-1E19-8628-2302657936FA}"/>
                </a:ext>
              </a:extLst>
            </p:cNvPr>
            <p:cNvSpPr>
              <a:spLocks noChangeShapeType="1"/>
            </p:cNvSpPr>
            <p:nvPr/>
          </p:nvSpPr>
          <p:spPr bwMode="auto">
            <a:xfrm flipH="1" flipV="1">
              <a:off x="7081838" y="2349501"/>
              <a:ext cx="144463" cy="857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33">
              <a:extLst>
                <a:ext uri="{FF2B5EF4-FFF2-40B4-BE49-F238E27FC236}">
                  <a16:creationId xmlns:a16="http://schemas.microsoft.com/office/drawing/2014/main" id="{8CDBB480-8F21-EA2A-EE3B-1626A28CD2E2}"/>
                </a:ext>
              </a:extLst>
            </p:cNvPr>
            <p:cNvSpPr>
              <a:spLocks noChangeShapeType="1"/>
            </p:cNvSpPr>
            <p:nvPr/>
          </p:nvSpPr>
          <p:spPr bwMode="auto">
            <a:xfrm flipH="1" flipV="1">
              <a:off x="7162801" y="2268538"/>
              <a:ext cx="146050" cy="841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34">
              <a:extLst>
                <a:ext uri="{FF2B5EF4-FFF2-40B4-BE49-F238E27FC236}">
                  <a16:creationId xmlns:a16="http://schemas.microsoft.com/office/drawing/2014/main" id="{3AF68203-1193-F08F-9583-9BDE9CBDA069}"/>
                </a:ext>
              </a:extLst>
            </p:cNvPr>
            <p:cNvSpPr>
              <a:spLocks noChangeShapeType="1"/>
            </p:cNvSpPr>
            <p:nvPr/>
          </p:nvSpPr>
          <p:spPr bwMode="auto">
            <a:xfrm flipH="1" flipV="1">
              <a:off x="7246938" y="2184401"/>
              <a:ext cx="144463" cy="841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35">
              <a:extLst>
                <a:ext uri="{FF2B5EF4-FFF2-40B4-BE49-F238E27FC236}">
                  <a16:creationId xmlns:a16="http://schemas.microsoft.com/office/drawing/2014/main" id="{42A5D22A-CBF2-6277-57A7-59BF868AD29C}"/>
                </a:ext>
              </a:extLst>
            </p:cNvPr>
            <p:cNvSpPr>
              <a:spLocks noChangeShapeType="1"/>
            </p:cNvSpPr>
            <p:nvPr/>
          </p:nvSpPr>
          <p:spPr bwMode="auto">
            <a:xfrm flipH="1" flipV="1">
              <a:off x="7162801" y="2268538"/>
              <a:ext cx="63500" cy="16668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36">
              <a:extLst>
                <a:ext uri="{FF2B5EF4-FFF2-40B4-BE49-F238E27FC236}">
                  <a16:creationId xmlns:a16="http://schemas.microsoft.com/office/drawing/2014/main" id="{8E3EF443-6506-3F15-D624-DDDC626B3F89}"/>
                </a:ext>
              </a:extLst>
            </p:cNvPr>
            <p:cNvSpPr>
              <a:spLocks noChangeShapeType="1"/>
            </p:cNvSpPr>
            <p:nvPr/>
          </p:nvSpPr>
          <p:spPr bwMode="auto">
            <a:xfrm flipH="1" flipV="1">
              <a:off x="7246938" y="2184401"/>
              <a:ext cx="61913" cy="16827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37">
              <a:extLst>
                <a:ext uri="{FF2B5EF4-FFF2-40B4-BE49-F238E27FC236}">
                  <a16:creationId xmlns:a16="http://schemas.microsoft.com/office/drawing/2014/main" id="{D603FD1C-1032-532E-0133-D720088DC3FE}"/>
                </a:ext>
              </a:extLst>
            </p:cNvPr>
            <p:cNvSpPr>
              <a:spLocks noChangeShapeType="1"/>
            </p:cNvSpPr>
            <p:nvPr/>
          </p:nvSpPr>
          <p:spPr bwMode="auto">
            <a:xfrm flipH="1" flipV="1">
              <a:off x="7356476" y="2171701"/>
              <a:ext cx="34925" cy="968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38">
              <a:extLst>
                <a:ext uri="{FF2B5EF4-FFF2-40B4-BE49-F238E27FC236}">
                  <a16:creationId xmlns:a16="http://schemas.microsoft.com/office/drawing/2014/main" id="{0058A2D8-2898-E105-A393-376D80C59ABF}"/>
                </a:ext>
              </a:extLst>
            </p:cNvPr>
            <p:cNvSpPr>
              <a:spLocks noChangeShapeType="1"/>
            </p:cNvSpPr>
            <p:nvPr/>
          </p:nvSpPr>
          <p:spPr bwMode="auto">
            <a:xfrm flipV="1">
              <a:off x="7356476" y="2081213"/>
              <a:ext cx="88900" cy="9048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39">
              <a:extLst>
                <a:ext uri="{FF2B5EF4-FFF2-40B4-BE49-F238E27FC236}">
                  <a16:creationId xmlns:a16="http://schemas.microsoft.com/office/drawing/2014/main" id="{1CB39244-5642-CA18-5949-55C1F2AB070A}"/>
                </a:ext>
              </a:extLst>
            </p:cNvPr>
            <p:cNvSpPr>
              <a:spLocks noChangeShapeType="1"/>
            </p:cNvSpPr>
            <p:nvPr/>
          </p:nvSpPr>
          <p:spPr bwMode="auto">
            <a:xfrm flipV="1">
              <a:off x="7015163" y="2444751"/>
              <a:ext cx="87313" cy="87313"/>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5" name="Group 264">
            <a:extLst>
              <a:ext uri="{FF2B5EF4-FFF2-40B4-BE49-F238E27FC236}">
                <a16:creationId xmlns:a16="http://schemas.microsoft.com/office/drawing/2014/main" id="{DFC530D4-6AAE-D1F4-FD4A-9AA6ACB928B5}"/>
              </a:ext>
            </a:extLst>
          </p:cNvPr>
          <p:cNvGrpSpPr/>
          <p:nvPr/>
        </p:nvGrpSpPr>
        <p:grpSpPr>
          <a:xfrm>
            <a:off x="7879557" y="2736056"/>
            <a:ext cx="431800" cy="549275"/>
            <a:chOff x="6994526" y="2849563"/>
            <a:chExt cx="431800" cy="549275"/>
          </a:xfrm>
        </p:grpSpPr>
        <p:sp>
          <p:nvSpPr>
            <p:cNvPr id="266" name="Rectangle 7">
              <a:extLst>
                <a:ext uri="{FF2B5EF4-FFF2-40B4-BE49-F238E27FC236}">
                  <a16:creationId xmlns:a16="http://schemas.microsoft.com/office/drawing/2014/main" id="{42E66A88-B38C-DB39-1428-DD135EFF9272}"/>
                </a:ext>
              </a:extLst>
            </p:cNvPr>
            <p:cNvSpPr>
              <a:spLocks noChangeArrowheads="1"/>
            </p:cNvSpPr>
            <p:nvPr/>
          </p:nvSpPr>
          <p:spPr bwMode="auto">
            <a:xfrm>
              <a:off x="7158038" y="3373438"/>
              <a:ext cx="25400" cy="25400"/>
            </a:xfrm>
            <a:prstGeom prst="rect">
              <a:avLst/>
            </a:prstGeom>
            <a:noFill/>
            <a:ln w="9525">
              <a:solidFill>
                <a:schemeClr val="accent4"/>
              </a:solid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7" name="Line 49">
              <a:extLst>
                <a:ext uri="{FF2B5EF4-FFF2-40B4-BE49-F238E27FC236}">
                  <a16:creationId xmlns:a16="http://schemas.microsoft.com/office/drawing/2014/main" id="{F4FFC95A-897E-5CCE-6B08-5C73695A3708}"/>
                </a:ext>
              </a:extLst>
            </p:cNvPr>
            <p:cNvSpPr>
              <a:spLocks noChangeShapeType="1"/>
            </p:cNvSpPr>
            <p:nvPr/>
          </p:nvSpPr>
          <p:spPr bwMode="auto">
            <a:xfrm flipH="1" flipV="1">
              <a:off x="7062788" y="3116263"/>
              <a:ext cx="22225" cy="93663"/>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Line 50">
              <a:extLst>
                <a:ext uri="{FF2B5EF4-FFF2-40B4-BE49-F238E27FC236}">
                  <a16:creationId xmlns:a16="http://schemas.microsoft.com/office/drawing/2014/main" id="{F54288DE-3992-A16B-E30B-01F5E7A58DEA}"/>
                </a:ext>
              </a:extLst>
            </p:cNvPr>
            <p:cNvSpPr>
              <a:spLocks noChangeShapeType="1"/>
            </p:cNvSpPr>
            <p:nvPr/>
          </p:nvSpPr>
          <p:spPr bwMode="auto">
            <a:xfrm flipH="1" flipV="1">
              <a:off x="7062788" y="3116263"/>
              <a:ext cx="144463" cy="857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Line 51">
              <a:extLst>
                <a:ext uri="{FF2B5EF4-FFF2-40B4-BE49-F238E27FC236}">
                  <a16:creationId xmlns:a16="http://schemas.microsoft.com/office/drawing/2014/main" id="{9020043F-E43F-A4A6-02A9-501FDA0B7622}"/>
                </a:ext>
              </a:extLst>
            </p:cNvPr>
            <p:cNvSpPr>
              <a:spLocks noChangeShapeType="1"/>
            </p:cNvSpPr>
            <p:nvPr/>
          </p:nvSpPr>
          <p:spPr bwMode="auto">
            <a:xfrm flipH="1" flipV="1">
              <a:off x="7145338" y="3033713"/>
              <a:ext cx="144463" cy="857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2">
              <a:extLst>
                <a:ext uri="{FF2B5EF4-FFF2-40B4-BE49-F238E27FC236}">
                  <a16:creationId xmlns:a16="http://schemas.microsoft.com/office/drawing/2014/main" id="{3E82CC6F-FDE9-9F2A-4387-AEF4CE0D0DD5}"/>
                </a:ext>
              </a:extLst>
            </p:cNvPr>
            <p:cNvSpPr>
              <a:spLocks noChangeShapeType="1"/>
            </p:cNvSpPr>
            <p:nvPr/>
          </p:nvSpPr>
          <p:spPr bwMode="auto">
            <a:xfrm flipH="1" flipV="1">
              <a:off x="7227888" y="2951163"/>
              <a:ext cx="144463" cy="841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53">
              <a:extLst>
                <a:ext uri="{FF2B5EF4-FFF2-40B4-BE49-F238E27FC236}">
                  <a16:creationId xmlns:a16="http://schemas.microsoft.com/office/drawing/2014/main" id="{D10068B2-76A1-051C-6574-074D1F9C4A2F}"/>
                </a:ext>
              </a:extLst>
            </p:cNvPr>
            <p:cNvSpPr>
              <a:spLocks noChangeShapeType="1"/>
            </p:cNvSpPr>
            <p:nvPr/>
          </p:nvSpPr>
          <p:spPr bwMode="auto">
            <a:xfrm flipH="1" flipV="1">
              <a:off x="7145338" y="3033713"/>
              <a:ext cx="61913" cy="16827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54">
              <a:extLst>
                <a:ext uri="{FF2B5EF4-FFF2-40B4-BE49-F238E27FC236}">
                  <a16:creationId xmlns:a16="http://schemas.microsoft.com/office/drawing/2014/main" id="{700CB5E3-1588-C474-63D3-904BC27956E5}"/>
                </a:ext>
              </a:extLst>
            </p:cNvPr>
            <p:cNvSpPr>
              <a:spLocks noChangeShapeType="1"/>
            </p:cNvSpPr>
            <p:nvPr/>
          </p:nvSpPr>
          <p:spPr bwMode="auto">
            <a:xfrm flipH="1" flipV="1">
              <a:off x="7227888" y="2951163"/>
              <a:ext cx="61913" cy="16827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55">
              <a:extLst>
                <a:ext uri="{FF2B5EF4-FFF2-40B4-BE49-F238E27FC236}">
                  <a16:creationId xmlns:a16="http://schemas.microsoft.com/office/drawing/2014/main" id="{4469515E-A6E0-C430-113E-9950FE3B2EBB}"/>
                </a:ext>
              </a:extLst>
            </p:cNvPr>
            <p:cNvSpPr>
              <a:spLocks noChangeShapeType="1"/>
            </p:cNvSpPr>
            <p:nvPr/>
          </p:nvSpPr>
          <p:spPr bwMode="auto">
            <a:xfrm flipH="1" flipV="1">
              <a:off x="7337426" y="2938463"/>
              <a:ext cx="34925" cy="968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56">
              <a:extLst>
                <a:ext uri="{FF2B5EF4-FFF2-40B4-BE49-F238E27FC236}">
                  <a16:creationId xmlns:a16="http://schemas.microsoft.com/office/drawing/2014/main" id="{816F2900-EE81-1639-B7F4-C7F421836EA5}"/>
                </a:ext>
              </a:extLst>
            </p:cNvPr>
            <p:cNvSpPr>
              <a:spLocks noChangeShapeType="1"/>
            </p:cNvSpPr>
            <p:nvPr/>
          </p:nvSpPr>
          <p:spPr bwMode="auto">
            <a:xfrm flipV="1">
              <a:off x="7337426" y="2849563"/>
              <a:ext cx="88900" cy="8890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57">
              <a:extLst>
                <a:ext uri="{FF2B5EF4-FFF2-40B4-BE49-F238E27FC236}">
                  <a16:creationId xmlns:a16="http://schemas.microsoft.com/office/drawing/2014/main" id="{BE1F4D80-E746-0C25-00D8-7CE4B040E8BF}"/>
                </a:ext>
              </a:extLst>
            </p:cNvPr>
            <p:cNvSpPr>
              <a:spLocks noChangeShapeType="1"/>
            </p:cNvSpPr>
            <p:nvPr/>
          </p:nvSpPr>
          <p:spPr bwMode="auto">
            <a:xfrm flipV="1">
              <a:off x="6994526" y="3209926"/>
              <a:ext cx="90488" cy="9048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77" name="Group 276">
            <a:extLst>
              <a:ext uri="{FF2B5EF4-FFF2-40B4-BE49-F238E27FC236}">
                <a16:creationId xmlns:a16="http://schemas.microsoft.com/office/drawing/2014/main" id="{6F1694DB-F3B3-A612-626F-994B83B48E47}"/>
              </a:ext>
            </a:extLst>
          </p:cNvPr>
          <p:cNvGrpSpPr/>
          <p:nvPr/>
        </p:nvGrpSpPr>
        <p:grpSpPr>
          <a:xfrm>
            <a:off x="7897019" y="3720306"/>
            <a:ext cx="430213" cy="449263"/>
            <a:chOff x="7011988" y="3833813"/>
            <a:chExt cx="430213" cy="449263"/>
          </a:xfrm>
        </p:grpSpPr>
        <p:sp>
          <p:nvSpPr>
            <p:cNvPr id="278" name="Line 72">
              <a:extLst>
                <a:ext uri="{FF2B5EF4-FFF2-40B4-BE49-F238E27FC236}">
                  <a16:creationId xmlns:a16="http://schemas.microsoft.com/office/drawing/2014/main" id="{5FA68B0E-192A-5AD5-BA22-41414E9905F2}"/>
                </a:ext>
              </a:extLst>
            </p:cNvPr>
            <p:cNvSpPr>
              <a:spLocks noChangeShapeType="1"/>
            </p:cNvSpPr>
            <p:nvPr/>
          </p:nvSpPr>
          <p:spPr bwMode="auto">
            <a:xfrm flipH="1" flipV="1">
              <a:off x="7078663" y="4098926"/>
              <a:ext cx="22225" cy="9525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73">
              <a:extLst>
                <a:ext uri="{FF2B5EF4-FFF2-40B4-BE49-F238E27FC236}">
                  <a16:creationId xmlns:a16="http://schemas.microsoft.com/office/drawing/2014/main" id="{9A939370-E32F-335B-A510-56CEF715CA39}"/>
                </a:ext>
              </a:extLst>
            </p:cNvPr>
            <p:cNvSpPr>
              <a:spLocks noChangeShapeType="1"/>
            </p:cNvSpPr>
            <p:nvPr/>
          </p:nvSpPr>
          <p:spPr bwMode="auto">
            <a:xfrm flipH="1" flipV="1">
              <a:off x="7078663" y="4098926"/>
              <a:ext cx="146050" cy="857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74">
              <a:extLst>
                <a:ext uri="{FF2B5EF4-FFF2-40B4-BE49-F238E27FC236}">
                  <a16:creationId xmlns:a16="http://schemas.microsoft.com/office/drawing/2014/main" id="{4247CEBB-D707-4114-62E8-F1CA7986A241}"/>
                </a:ext>
              </a:extLst>
            </p:cNvPr>
            <p:cNvSpPr>
              <a:spLocks noChangeShapeType="1"/>
            </p:cNvSpPr>
            <p:nvPr/>
          </p:nvSpPr>
          <p:spPr bwMode="auto">
            <a:xfrm flipH="1" flipV="1">
              <a:off x="7161213" y="4017963"/>
              <a:ext cx="144463" cy="8413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75">
              <a:extLst>
                <a:ext uri="{FF2B5EF4-FFF2-40B4-BE49-F238E27FC236}">
                  <a16:creationId xmlns:a16="http://schemas.microsoft.com/office/drawing/2014/main" id="{978945B6-E364-BDB9-86CD-48D832221410}"/>
                </a:ext>
              </a:extLst>
            </p:cNvPr>
            <p:cNvSpPr>
              <a:spLocks noChangeShapeType="1"/>
            </p:cNvSpPr>
            <p:nvPr/>
          </p:nvSpPr>
          <p:spPr bwMode="auto">
            <a:xfrm flipH="1" flipV="1">
              <a:off x="7243763" y="3933826"/>
              <a:ext cx="144463" cy="857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76">
              <a:extLst>
                <a:ext uri="{FF2B5EF4-FFF2-40B4-BE49-F238E27FC236}">
                  <a16:creationId xmlns:a16="http://schemas.microsoft.com/office/drawing/2014/main" id="{D8F80472-A0FD-BFB7-6F38-D4EB490BEBEF}"/>
                </a:ext>
              </a:extLst>
            </p:cNvPr>
            <p:cNvSpPr>
              <a:spLocks noChangeShapeType="1"/>
            </p:cNvSpPr>
            <p:nvPr/>
          </p:nvSpPr>
          <p:spPr bwMode="auto">
            <a:xfrm flipH="1" flipV="1">
              <a:off x="7161213" y="4017963"/>
              <a:ext cx="63500" cy="166688"/>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77">
              <a:extLst>
                <a:ext uri="{FF2B5EF4-FFF2-40B4-BE49-F238E27FC236}">
                  <a16:creationId xmlns:a16="http://schemas.microsoft.com/office/drawing/2014/main" id="{63BF3716-05B5-1CFA-AA22-7823CB0FC8D0}"/>
                </a:ext>
              </a:extLst>
            </p:cNvPr>
            <p:cNvSpPr>
              <a:spLocks noChangeShapeType="1"/>
            </p:cNvSpPr>
            <p:nvPr/>
          </p:nvSpPr>
          <p:spPr bwMode="auto">
            <a:xfrm flipH="1" flipV="1">
              <a:off x="7243763" y="3933826"/>
              <a:ext cx="61913" cy="16827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78">
              <a:extLst>
                <a:ext uri="{FF2B5EF4-FFF2-40B4-BE49-F238E27FC236}">
                  <a16:creationId xmlns:a16="http://schemas.microsoft.com/office/drawing/2014/main" id="{C0317D4C-1125-B4E4-CAB8-5484F5957D83}"/>
                </a:ext>
              </a:extLst>
            </p:cNvPr>
            <p:cNvSpPr>
              <a:spLocks noChangeShapeType="1"/>
            </p:cNvSpPr>
            <p:nvPr/>
          </p:nvSpPr>
          <p:spPr bwMode="auto">
            <a:xfrm flipH="1" flipV="1">
              <a:off x="7353301" y="3921126"/>
              <a:ext cx="34925" cy="98425"/>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79">
              <a:extLst>
                <a:ext uri="{FF2B5EF4-FFF2-40B4-BE49-F238E27FC236}">
                  <a16:creationId xmlns:a16="http://schemas.microsoft.com/office/drawing/2014/main" id="{C8F8FC16-451F-A68D-D11F-BFA90F334C16}"/>
                </a:ext>
              </a:extLst>
            </p:cNvPr>
            <p:cNvSpPr>
              <a:spLocks noChangeShapeType="1"/>
            </p:cNvSpPr>
            <p:nvPr/>
          </p:nvSpPr>
          <p:spPr bwMode="auto">
            <a:xfrm flipV="1">
              <a:off x="7353301" y="3833813"/>
              <a:ext cx="88900" cy="87313"/>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80">
              <a:extLst>
                <a:ext uri="{FF2B5EF4-FFF2-40B4-BE49-F238E27FC236}">
                  <a16:creationId xmlns:a16="http://schemas.microsoft.com/office/drawing/2014/main" id="{2BE161C1-4177-5E3D-41D5-F1A578CF97B6}"/>
                </a:ext>
              </a:extLst>
            </p:cNvPr>
            <p:cNvSpPr>
              <a:spLocks noChangeShapeType="1"/>
            </p:cNvSpPr>
            <p:nvPr/>
          </p:nvSpPr>
          <p:spPr bwMode="auto">
            <a:xfrm flipV="1">
              <a:off x="7011988" y="4194176"/>
              <a:ext cx="88900" cy="8890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91" name="Line 5">
            <a:extLst>
              <a:ext uri="{FF2B5EF4-FFF2-40B4-BE49-F238E27FC236}">
                <a16:creationId xmlns:a16="http://schemas.microsoft.com/office/drawing/2014/main" id="{881447A3-902D-D3B1-8AF2-183CC26FA06C}"/>
              </a:ext>
            </a:extLst>
          </p:cNvPr>
          <p:cNvSpPr>
            <a:spLocks noChangeShapeType="1"/>
          </p:cNvSpPr>
          <p:nvPr/>
        </p:nvSpPr>
        <p:spPr bwMode="auto">
          <a:xfrm flipV="1">
            <a:off x="7877969" y="2434108"/>
            <a:ext cx="0" cy="1875160"/>
          </a:xfrm>
          <a:prstGeom prst="line">
            <a:avLst/>
          </a:prstGeom>
          <a:noFill/>
          <a:ln w="49213" cap="rnd">
            <a:solidFill>
              <a:schemeClr val="accent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00" name="Group 299">
            <a:extLst>
              <a:ext uri="{FF2B5EF4-FFF2-40B4-BE49-F238E27FC236}">
                <a16:creationId xmlns:a16="http://schemas.microsoft.com/office/drawing/2014/main" id="{87DEE1CA-0078-F65A-934C-1930B01C9D1E}"/>
              </a:ext>
            </a:extLst>
          </p:cNvPr>
          <p:cNvGrpSpPr/>
          <p:nvPr/>
        </p:nvGrpSpPr>
        <p:grpSpPr>
          <a:xfrm>
            <a:off x="6374455" y="1694975"/>
            <a:ext cx="4594528" cy="3590604"/>
            <a:chOff x="5489424" y="1808482"/>
            <a:chExt cx="4594528" cy="3590604"/>
          </a:xfrm>
        </p:grpSpPr>
        <p:sp>
          <p:nvSpPr>
            <p:cNvPr id="78" name="TextBox 77">
              <a:extLst>
                <a:ext uri="{FF2B5EF4-FFF2-40B4-BE49-F238E27FC236}">
                  <a16:creationId xmlns:a16="http://schemas.microsoft.com/office/drawing/2014/main" id="{F9B8E678-3B1F-2EAF-FCA5-7744D0D4D40C}"/>
                </a:ext>
              </a:extLst>
            </p:cNvPr>
            <p:cNvSpPr txBox="1"/>
            <p:nvPr/>
          </p:nvSpPr>
          <p:spPr>
            <a:xfrm>
              <a:off x="5489424" y="4998976"/>
              <a:ext cx="4594528" cy="400110"/>
            </a:xfrm>
            <a:prstGeom prst="rect">
              <a:avLst/>
            </a:prstGeom>
            <a:noFill/>
          </p:spPr>
          <p:txBody>
            <a:bodyPr wrap="none" rtlCol="0">
              <a:spAutoFit/>
            </a:bodyPr>
            <a:lstStyle/>
            <a:p>
              <a:pPr algn="ctr"/>
              <a:r>
                <a:rPr lang="en-US" altLang="zh-CN" sz="2000" dirty="0">
                  <a:solidFill>
                    <a:srgbClr val="FF0000"/>
                  </a:solidFill>
                  <a:latin typeface="Times New Roman" panose="02020603050405020304" pitchFamily="18" charset="0"/>
                  <a:cs typeface="Times New Roman" panose="02020603050405020304" pitchFamily="18" charset="0"/>
                </a:rPr>
                <a:t>Data cannot be encrypted in PIM crossbars</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sp>
          <p:nvSpPr>
            <p:cNvPr id="298" name="Rectangle 297">
              <a:extLst>
                <a:ext uri="{FF2B5EF4-FFF2-40B4-BE49-F238E27FC236}">
                  <a16:creationId xmlns:a16="http://schemas.microsoft.com/office/drawing/2014/main" id="{28467A65-E004-9F9F-B90D-1B2C34E82D5A}"/>
                </a:ext>
              </a:extLst>
            </p:cNvPr>
            <p:cNvSpPr/>
            <p:nvPr/>
          </p:nvSpPr>
          <p:spPr>
            <a:xfrm>
              <a:off x="6072372" y="1808482"/>
              <a:ext cx="352055" cy="2290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4050774B-34F6-1C71-08C5-11C4D41A9783}"/>
                </a:ext>
              </a:extLst>
            </p:cNvPr>
            <p:cNvSpPr/>
            <p:nvPr/>
          </p:nvSpPr>
          <p:spPr>
            <a:xfrm>
              <a:off x="7413996" y="2170504"/>
              <a:ext cx="352055" cy="2290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1" name="TextBox 300">
            <a:extLst>
              <a:ext uri="{FF2B5EF4-FFF2-40B4-BE49-F238E27FC236}">
                <a16:creationId xmlns:a16="http://schemas.microsoft.com/office/drawing/2014/main" id="{280A3D10-3850-FED0-12EB-CA3454045AD7}"/>
              </a:ext>
            </a:extLst>
          </p:cNvPr>
          <p:cNvSpPr txBox="1"/>
          <p:nvPr/>
        </p:nvSpPr>
        <p:spPr>
          <a:xfrm>
            <a:off x="5849952" y="5213775"/>
            <a:ext cx="5592237" cy="369332"/>
          </a:xfrm>
          <a:prstGeom prst="rect">
            <a:avLst/>
          </a:prstGeom>
          <a:noFill/>
        </p:spPr>
        <p:txBody>
          <a:bodyPr wrap="none" rtlCol="0">
            <a:spAutoFit/>
          </a:bodyPr>
          <a:lstStyle/>
          <a:p>
            <a:r>
              <a:rPr lang="en-US" dirty="0">
                <a:solidFill>
                  <a:srgbClr val="00B050"/>
                </a:solidFill>
              </a:rPr>
              <a:t>(We use Stochastic Computing to </a:t>
            </a:r>
            <a:r>
              <a:rPr lang="en-US">
                <a:solidFill>
                  <a:srgbClr val="00B050"/>
                </a:solidFill>
              </a:rPr>
              <a:t>support protection)</a:t>
            </a:r>
            <a:endParaRPr lang="en-US" dirty="0">
              <a:solidFill>
                <a:srgbClr val="00B050"/>
              </a:solidFill>
            </a:endParaRPr>
          </a:p>
        </p:txBody>
      </p:sp>
      <p:grpSp>
        <p:nvGrpSpPr>
          <p:cNvPr id="200" name="Group 199">
            <a:extLst>
              <a:ext uri="{FF2B5EF4-FFF2-40B4-BE49-F238E27FC236}">
                <a16:creationId xmlns:a16="http://schemas.microsoft.com/office/drawing/2014/main" id="{28EF92CA-119E-9702-B1C3-99DF07599953}"/>
              </a:ext>
            </a:extLst>
          </p:cNvPr>
          <p:cNvGrpSpPr/>
          <p:nvPr/>
        </p:nvGrpSpPr>
        <p:grpSpPr>
          <a:xfrm>
            <a:off x="1715592" y="1315800"/>
            <a:ext cx="332484" cy="3764662"/>
            <a:chOff x="1715592" y="1315800"/>
            <a:chExt cx="332484" cy="3764662"/>
          </a:xfrm>
        </p:grpSpPr>
        <p:grpSp>
          <p:nvGrpSpPr>
            <p:cNvPr id="94" name="Group 93">
              <a:extLst>
                <a:ext uri="{FF2B5EF4-FFF2-40B4-BE49-F238E27FC236}">
                  <a16:creationId xmlns:a16="http://schemas.microsoft.com/office/drawing/2014/main" id="{58A43F12-141B-7CCA-AE98-C25ADBD82A48}"/>
                </a:ext>
              </a:extLst>
            </p:cNvPr>
            <p:cNvGrpSpPr/>
            <p:nvPr/>
          </p:nvGrpSpPr>
          <p:grpSpPr>
            <a:xfrm>
              <a:off x="1728758" y="1315800"/>
              <a:ext cx="319318" cy="508238"/>
              <a:chOff x="1728758" y="1315800"/>
              <a:chExt cx="319318" cy="508238"/>
            </a:xfrm>
          </p:grpSpPr>
          <p:sp>
            <p:nvSpPr>
              <p:cNvPr id="89" name="Oval 88">
                <a:extLst>
                  <a:ext uri="{FF2B5EF4-FFF2-40B4-BE49-F238E27FC236}">
                    <a16:creationId xmlns:a16="http://schemas.microsoft.com/office/drawing/2014/main" id="{8708BED4-233E-784B-F99C-CD6775609190}"/>
                  </a:ext>
                </a:extLst>
              </p:cNvPr>
              <p:cNvSpPr/>
              <p:nvPr/>
            </p:nvSpPr>
            <p:spPr>
              <a:xfrm>
                <a:off x="1831127" y="1716882"/>
                <a:ext cx="103212" cy="1071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41DBB103-BB4D-44B3-AFB3-A6B6CCC194A2}"/>
                  </a:ext>
                </a:extLst>
              </p:cNvPr>
              <p:cNvCxnSpPr/>
              <p:nvPr/>
            </p:nvCxnSpPr>
            <p:spPr>
              <a:xfrm flipV="1">
                <a:off x="1882733" y="1594940"/>
                <a:ext cx="0" cy="1174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0BD38-F298-D2A9-1F4E-F455FC20DFB0}"/>
                  </a:ext>
                </a:extLst>
              </p:cNvPr>
              <p:cNvSpPr txBox="1"/>
              <p:nvPr/>
            </p:nvSpPr>
            <p:spPr>
              <a:xfrm>
                <a:off x="1728758" y="1315800"/>
                <a:ext cx="31931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grpSp>
        <p:grpSp>
          <p:nvGrpSpPr>
            <p:cNvPr id="306" name="Group 305">
              <a:extLst>
                <a:ext uri="{FF2B5EF4-FFF2-40B4-BE49-F238E27FC236}">
                  <a16:creationId xmlns:a16="http://schemas.microsoft.com/office/drawing/2014/main" id="{A375477B-3D3F-D6BD-9F33-A4DC85622A8B}"/>
                </a:ext>
              </a:extLst>
            </p:cNvPr>
            <p:cNvGrpSpPr/>
            <p:nvPr/>
          </p:nvGrpSpPr>
          <p:grpSpPr>
            <a:xfrm rot="10800000">
              <a:off x="1715592" y="4572224"/>
              <a:ext cx="261610" cy="508238"/>
              <a:chOff x="1757612" y="1315800"/>
              <a:chExt cx="261610" cy="508238"/>
            </a:xfrm>
          </p:grpSpPr>
          <p:sp>
            <p:nvSpPr>
              <p:cNvPr id="307" name="Oval 306">
                <a:extLst>
                  <a:ext uri="{FF2B5EF4-FFF2-40B4-BE49-F238E27FC236}">
                    <a16:creationId xmlns:a16="http://schemas.microsoft.com/office/drawing/2014/main" id="{8EA9C924-C497-EDC7-0B70-EC12E9843FBF}"/>
                  </a:ext>
                </a:extLst>
              </p:cNvPr>
              <p:cNvSpPr/>
              <p:nvPr/>
            </p:nvSpPr>
            <p:spPr>
              <a:xfrm>
                <a:off x="1831127" y="1716882"/>
                <a:ext cx="103212" cy="1071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id="{4BC97FDD-6CF7-3672-659B-213163DAFDCE}"/>
                  </a:ext>
                </a:extLst>
              </p:cNvPr>
              <p:cNvCxnSpPr/>
              <p:nvPr/>
            </p:nvCxnSpPr>
            <p:spPr>
              <a:xfrm flipV="1">
                <a:off x="1882733" y="1594940"/>
                <a:ext cx="0" cy="1174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9" name="TextBox 308">
                <a:extLst>
                  <a:ext uri="{FF2B5EF4-FFF2-40B4-BE49-F238E27FC236}">
                    <a16:creationId xmlns:a16="http://schemas.microsoft.com/office/drawing/2014/main" id="{1A4DFB5A-E7E7-C3E2-58A8-195D3110C7A1}"/>
                  </a:ext>
                </a:extLst>
              </p:cNvPr>
              <p:cNvSpPr txBox="1"/>
              <p:nvPr/>
            </p:nvSpPr>
            <p:spPr>
              <a:xfrm>
                <a:off x="1757612" y="1315800"/>
                <a:ext cx="2616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grpSp>
      </p:grpSp>
      <p:grpSp>
        <p:nvGrpSpPr>
          <p:cNvPr id="204" name="Group 203">
            <a:extLst>
              <a:ext uri="{FF2B5EF4-FFF2-40B4-BE49-F238E27FC236}">
                <a16:creationId xmlns:a16="http://schemas.microsoft.com/office/drawing/2014/main" id="{A7815E9D-F709-0DF6-9FB2-3F8E02F243A9}"/>
              </a:ext>
            </a:extLst>
          </p:cNvPr>
          <p:cNvGrpSpPr/>
          <p:nvPr/>
        </p:nvGrpSpPr>
        <p:grpSpPr>
          <a:xfrm>
            <a:off x="3724246" y="1295162"/>
            <a:ext cx="1160463" cy="3765191"/>
            <a:chOff x="3724246" y="1295162"/>
            <a:chExt cx="1160463" cy="3765191"/>
          </a:xfrm>
        </p:grpSpPr>
        <p:grpSp>
          <p:nvGrpSpPr>
            <p:cNvPr id="87" name="Group 86">
              <a:extLst>
                <a:ext uri="{FF2B5EF4-FFF2-40B4-BE49-F238E27FC236}">
                  <a16:creationId xmlns:a16="http://schemas.microsoft.com/office/drawing/2014/main" id="{C23CEA27-9BFE-3D9F-F0B8-48AE73C52810}"/>
                </a:ext>
              </a:extLst>
            </p:cNvPr>
            <p:cNvGrpSpPr/>
            <p:nvPr/>
          </p:nvGrpSpPr>
          <p:grpSpPr>
            <a:xfrm>
              <a:off x="3724246" y="1812132"/>
              <a:ext cx="1160463" cy="2776538"/>
              <a:chOff x="3724246" y="1812132"/>
              <a:chExt cx="1160463" cy="2776538"/>
            </a:xfrm>
          </p:grpSpPr>
          <p:sp>
            <p:nvSpPr>
              <p:cNvPr id="34" name="Rectangle 37">
                <a:extLst>
                  <a:ext uri="{FF2B5EF4-FFF2-40B4-BE49-F238E27FC236}">
                    <a16:creationId xmlns:a16="http://schemas.microsoft.com/office/drawing/2014/main" id="{F5046BDC-2D35-1450-9CB6-525AEFEF505C}"/>
                  </a:ext>
                </a:extLst>
              </p:cNvPr>
              <p:cNvSpPr>
                <a:spLocks noChangeArrowheads="1"/>
              </p:cNvSpPr>
              <p:nvPr/>
            </p:nvSpPr>
            <p:spPr bwMode="auto">
              <a:xfrm>
                <a:off x="3724246" y="2224882"/>
                <a:ext cx="1160463" cy="190182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8">
                <a:extLst>
                  <a:ext uri="{FF2B5EF4-FFF2-40B4-BE49-F238E27FC236}">
                    <a16:creationId xmlns:a16="http://schemas.microsoft.com/office/drawing/2014/main" id="{45CABA04-91AB-EF9D-46A8-E24F925490E5}"/>
                  </a:ext>
                </a:extLst>
              </p:cNvPr>
              <p:cNvSpPr>
                <a:spLocks noChangeArrowheads="1"/>
              </p:cNvSpPr>
              <p:nvPr/>
            </p:nvSpPr>
            <p:spPr bwMode="auto">
              <a:xfrm>
                <a:off x="3724246" y="2224882"/>
                <a:ext cx="1160463" cy="1901825"/>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9">
                <a:extLst>
                  <a:ext uri="{FF2B5EF4-FFF2-40B4-BE49-F238E27FC236}">
                    <a16:creationId xmlns:a16="http://schemas.microsoft.com/office/drawing/2014/main" id="{0F759320-8876-AC9F-994E-44959FA30CB1}"/>
                  </a:ext>
                </a:extLst>
              </p:cNvPr>
              <p:cNvSpPr>
                <a:spLocks noChangeArrowheads="1"/>
              </p:cNvSpPr>
              <p:nvPr/>
            </p:nvSpPr>
            <p:spPr bwMode="auto">
              <a:xfrm>
                <a:off x="3724246" y="1812132"/>
                <a:ext cx="1160463" cy="412750"/>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9B71D07D-A683-0C62-AD31-E414E708D2D4}"/>
                  </a:ext>
                </a:extLst>
              </p:cNvPr>
              <p:cNvSpPr>
                <a:spLocks noChangeArrowheads="1"/>
              </p:cNvSpPr>
              <p:nvPr/>
            </p:nvSpPr>
            <p:spPr bwMode="auto">
              <a:xfrm>
                <a:off x="3724246" y="1812132"/>
                <a:ext cx="1160463" cy="412750"/>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19534A2E-FDCD-CAB0-373A-BE8B0A7A4CD0}"/>
                  </a:ext>
                </a:extLst>
              </p:cNvPr>
              <p:cNvSpPr>
                <a:spLocks noChangeArrowheads="1"/>
              </p:cNvSpPr>
              <p:nvPr/>
            </p:nvSpPr>
            <p:spPr bwMode="auto">
              <a:xfrm>
                <a:off x="4163983" y="1824832"/>
                <a:ext cx="4159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imes New Roman" panose="02020603050405020304" pitchFamily="18" charset="0"/>
                  </a:rPr>
                  <a:t>Top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42">
                <a:extLst>
                  <a:ext uri="{FF2B5EF4-FFF2-40B4-BE49-F238E27FC236}">
                    <a16:creationId xmlns:a16="http://schemas.microsoft.com/office/drawing/2014/main" id="{878DD5E6-FCB5-9215-C1DA-1499137BF238}"/>
                  </a:ext>
                </a:extLst>
              </p:cNvPr>
              <p:cNvSpPr>
                <a:spLocks noChangeArrowheads="1"/>
              </p:cNvSpPr>
              <p:nvPr/>
            </p:nvSpPr>
            <p:spPr bwMode="auto">
              <a:xfrm>
                <a:off x="3954433" y="2034382"/>
                <a:ext cx="7889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3">
                <a:extLst>
                  <a:ext uri="{FF2B5EF4-FFF2-40B4-BE49-F238E27FC236}">
                    <a16:creationId xmlns:a16="http://schemas.microsoft.com/office/drawing/2014/main" id="{71B37418-D7B6-A1D6-81AD-C51CAD6D26B0}"/>
                  </a:ext>
                </a:extLst>
              </p:cNvPr>
              <p:cNvSpPr>
                <a:spLocks noChangeArrowheads="1"/>
              </p:cNvSpPr>
              <p:nvPr/>
            </p:nvSpPr>
            <p:spPr bwMode="auto">
              <a:xfrm>
                <a:off x="3724246" y="4126707"/>
                <a:ext cx="1160463" cy="414337"/>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384B09DC-917E-8553-8B96-088CA6D4EC5F}"/>
                  </a:ext>
                </a:extLst>
              </p:cNvPr>
              <p:cNvSpPr>
                <a:spLocks noChangeArrowheads="1"/>
              </p:cNvSpPr>
              <p:nvPr/>
            </p:nvSpPr>
            <p:spPr bwMode="auto">
              <a:xfrm>
                <a:off x="3724246" y="4126707"/>
                <a:ext cx="1160463" cy="414337"/>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5">
                <a:extLst>
                  <a:ext uri="{FF2B5EF4-FFF2-40B4-BE49-F238E27FC236}">
                    <a16:creationId xmlns:a16="http://schemas.microsoft.com/office/drawing/2014/main" id="{3173D7BE-89FE-68D4-7239-0D2D6CB803A5}"/>
                  </a:ext>
                </a:extLst>
              </p:cNvPr>
              <p:cNvSpPr>
                <a:spLocks noChangeArrowheads="1"/>
              </p:cNvSpPr>
              <p:nvPr/>
            </p:nvSpPr>
            <p:spPr bwMode="auto">
              <a:xfrm>
                <a:off x="4036983" y="4137820"/>
                <a:ext cx="657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Bottom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6">
                <a:extLst>
                  <a:ext uri="{FF2B5EF4-FFF2-40B4-BE49-F238E27FC236}">
                    <a16:creationId xmlns:a16="http://schemas.microsoft.com/office/drawing/2014/main" id="{B3BB7849-D912-49CB-1190-C2724C96D272}"/>
                  </a:ext>
                </a:extLst>
              </p:cNvPr>
              <p:cNvSpPr>
                <a:spLocks noChangeArrowheads="1"/>
              </p:cNvSpPr>
              <p:nvPr/>
            </p:nvSpPr>
            <p:spPr bwMode="auto">
              <a:xfrm>
                <a:off x="3954433" y="4347370"/>
                <a:ext cx="788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2080FFF3-8433-A307-3F58-3F92A83F7C63}"/>
                  </a:ext>
                </a:extLst>
              </p:cNvPr>
              <p:cNvGrpSpPr/>
              <p:nvPr/>
            </p:nvGrpSpPr>
            <p:grpSpPr>
              <a:xfrm>
                <a:off x="4014758" y="2556670"/>
                <a:ext cx="579438" cy="1570037"/>
                <a:chOff x="1716058" y="2406053"/>
                <a:chExt cx="579438" cy="1570037"/>
              </a:xfrm>
            </p:grpSpPr>
            <p:sp>
              <p:nvSpPr>
                <p:cNvPr id="44" name="Rectangle 47">
                  <a:extLst>
                    <a:ext uri="{FF2B5EF4-FFF2-40B4-BE49-F238E27FC236}">
                      <a16:creationId xmlns:a16="http://schemas.microsoft.com/office/drawing/2014/main" id="{54E50C0F-B811-DF62-E0DF-7D6ADACCB084}"/>
                    </a:ext>
                  </a:extLst>
                </p:cNvPr>
                <p:cNvSpPr>
                  <a:spLocks noChangeArrowheads="1"/>
                </p:cNvSpPr>
                <p:nvPr/>
              </p:nvSpPr>
              <p:spPr bwMode="auto">
                <a:xfrm>
                  <a:off x="1716058" y="2406053"/>
                  <a:ext cx="579438" cy="1558925"/>
                </a:xfrm>
                <a:prstGeom prst="rect">
                  <a:avLst/>
                </a:prstGeom>
                <a:solidFill>
                  <a:srgbClr val="9DBB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8">
                  <a:extLst>
                    <a:ext uri="{FF2B5EF4-FFF2-40B4-BE49-F238E27FC236}">
                      <a16:creationId xmlns:a16="http://schemas.microsoft.com/office/drawing/2014/main" id="{B37D0FCF-1AF6-0687-7BCA-7EC6BE4DF4E9}"/>
                    </a:ext>
                  </a:extLst>
                </p:cNvPr>
                <p:cNvSpPr>
                  <a:spLocks noChangeArrowheads="1"/>
                </p:cNvSpPr>
                <p:nvPr/>
              </p:nvSpPr>
              <p:spPr bwMode="auto">
                <a:xfrm>
                  <a:off x="1757333" y="2571153"/>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48EF3C6F-6A2D-379C-FDF1-D7083CCE0EEC}"/>
                    </a:ext>
                  </a:extLst>
                </p:cNvPr>
                <p:cNvSpPr>
                  <a:spLocks/>
                </p:cNvSpPr>
                <p:nvPr/>
              </p:nvSpPr>
              <p:spPr bwMode="auto">
                <a:xfrm>
                  <a:off x="1757333" y="2571153"/>
                  <a:ext cx="206375" cy="206375"/>
                </a:xfrm>
                <a:custGeom>
                  <a:avLst/>
                  <a:gdLst>
                    <a:gd name="T0" fmla="*/ 0 w 130"/>
                    <a:gd name="T1" fmla="*/ 65 h 130"/>
                    <a:gd name="T2" fmla="*/ 66 w 130"/>
                    <a:gd name="T3" fmla="*/ 0 h 130"/>
                    <a:gd name="T4" fmla="*/ 130 w 130"/>
                    <a:gd name="T5" fmla="*/ 65 h 130"/>
                    <a:gd name="T6" fmla="*/ 66 w 130"/>
                    <a:gd name="T7" fmla="*/ 130 h 130"/>
                    <a:gd name="T8" fmla="*/ 0 w 130"/>
                    <a:gd name="T9" fmla="*/ 65 h 130"/>
                  </a:gdLst>
                  <a:ahLst/>
                  <a:cxnLst>
                    <a:cxn ang="0">
                      <a:pos x="T0" y="T1"/>
                    </a:cxn>
                    <a:cxn ang="0">
                      <a:pos x="T2" y="T3"/>
                    </a:cxn>
                    <a:cxn ang="0">
                      <a:pos x="T4" y="T5"/>
                    </a:cxn>
                    <a:cxn ang="0">
                      <a:pos x="T6" y="T7"/>
                    </a:cxn>
                    <a:cxn ang="0">
                      <a:pos x="T8" y="T9"/>
                    </a:cxn>
                  </a:cxnLst>
                  <a:rect l="0" t="0" r="r" b="b"/>
                  <a:pathLst>
                    <a:path w="130" h="130">
                      <a:moveTo>
                        <a:pt x="0" y="65"/>
                      </a:moveTo>
                      <a:cubicBezTo>
                        <a:pt x="0" y="29"/>
                        <a:pt x="29" y="0"/>
                        <a:pt x="66" y="0"/>
                      </a:cubicBezTo>
                      <a:cubicBezTo>
                        <a:pt x="101" y="0"/>
                        <a:pt x="130" y="29"/>
                        <a:pt x="130" y="65"/>
                      </a:cubicBezTo>
                      <a:cubicBezTo>
                        <a:pt x="130" y="101"/>
                        <a:pt x="101" y="130"/>
                        <a:pt x="66" y="130"/>
                      </a:cubicBezTo>
                      <a:cubicBezTo>
                        <a:pt x="29" y="130"/>
                        <a:pt x="0" y="101"/>
                        <a:pt x="0" y="65"/>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Oval 50">
                  <a:extLst>
                    <a:ext uri="{FF2B5EF4-FFF2-40B4-BE49-F238E27FC236}">
                      <a16:creationId xmlns:a16="http://schemas.microsoft.com/office/drawing/2014/main" id="{0F5B0CB1-617C-CAA6-CAC3-8E338B4EF06D}"/>
                    </a:ext>
                  </a:extLst>
                </p:cNvPr>
                <p:cNvSpPr>
                  <a:spLocks noChangeArrowheads="1"/>
                </p:cNvSpPr>
                <p:nvPr/>
              </p:nvSpPr>
              <p:spPr bwMode="auto">
                <a:xfrm>
                  <a:off x="1963708" y="2406053"/>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51">
                  <a:extLst>
                    <a:ext uri="{FF2B5EF4-FFF2-40B4-BE49-F238E27FC236}">
                      <a16:creationId xmlns:a16="http://schemas.microsoft.com/office/drawing/2014/main" id="{E617EEFB-B115-4A63-16E2-69DA0192577A}"/>
                    </a:ext>
                  </a:extLst>
                </p:cNvPr>
                <p:cNvSpPr>
                  <a:spLocks noChangeArrowheads="1"/>
                </p:cNvSpPr>
                <p:nvPr/>
              </p:nvSpPr>
              <p:spPr bwMode="auto">
                <a:xfrm>
                  <a:off x="1963708" y="2406053"/>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52">
                  <a:extLst>
                    <a:ext uri="{FF2B5EF4-FFF2-40B4-BE49-F238E27FC236}">
                      <a16:creationId xmlns:a16="http://schemas.microsoft.com/office/drawing/2014/main" id="{6B2AC35B-4BDB-0C7A-1661-A4E89611DD61}"/>
                    </a:ext>
                  </a:extLst>
                </p:cNvPr>
                <p:cNvSpPr>
                  <a:spLocks noChangeArrowheads="1"/>
                </p:cNvSpPr>
                <p:nvPr/>
              </p:nvSpPr>
              <p:spPr bwMode="auto">
                <a:xfrm>
                  <a:off x="1903383" y="2818803"/>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53">
                  <a:extLst>
                    <a:ext uri="{FF2B5EF4-FFF2-40B4-BE49-F238E27FC236}">
                      <a16:creationId xmlns:a16="http://schemas.microsoft.com/office/drawing/2014/main" id="{2CAB2B37-D0C3-737C-1F4D-6CD7DC2C290F}"/>
                    </a:ext>
                  </a:extLst>
                </p:cNvPr>
                <p:cNvSpPr>
                  <a:spLocks noChangeArrowheads="1"/>
                </p:cNvSpPr>
                <p:nvPr/>
              </p:nvSpPr>
              <p:spPr bwMode="auto">
                <a:xfrm>
                  <a:off x="1903383" y="2818803"/>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54">
                  <a:extLst>
                    <a:ext uri="{FF2B5EF4-FFF2-40B4-BE49-F238E27FC236}">
                      <a16:creationId xmlns:a16="http://schemas.microsoft.com/office/drawing/2014/main" id="{612031E6-DE96-181C-6A88-1C31F77A98E6}"/>
                    </a:ext>
                  </a:extLst>
                </p:cNvPr>
                <p:cNvSpPr>
                  <a:spLocks noChangeArrowheads="1"/>
                </p:cNvSpPr>
                <p:nvPr/>
              </p:nvSpPr>
              <p:spPr bwMode="auto">
                <a:xfrm>
                  <a:off x="2089121" y="2653703"/>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55">
                  <a:extLst>
                    <a:ext uri="{FF2B5EF4-FFF2-40B4-BE49-F238E27FC236}">
                      <a16:creationId xmlns:a16="http://schemas.microsoft.com/office/drawing/2014/main" id="{710894AA-F307-7123-565A-45C3649EBF83}"/>
                    </a:ext>
                  </a:extLst>
                </p:cNvPr>
                <p:cNvSpPr>
                  <a:spLocks noChangeArrowheads="1"/>
                </p:cNvSpPr>
                <p:nvPr/>
              </p:nvSpPr>
              <p:spPr bwMode="auto">
                <a:xfrm>
                  <a:off x="2089121" y="2653703"/>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Oval 56">
                  <a:extLst>
                    <a:ext uri="{FF2B5EF4-FFF2-40B4-BE49-F238E27FC236}">
                      <a16:creationId xmlns:a16="http://schemas.microsoft.com/office/drawing/2014/main" id="{78C8B5DD-B8F5-BFF2-1EE9-8A610A6A13A8}"/>
                    </a:ext>
                  </a:extLst>
                </p:cNvPr>
                <p:cNvSpPr>
                  <a:spLocks noChangeArrowheads="1"/>
                </p:cNvSpPr>
                <p:nvPr/>
              </p:nvSpPr>
              <p:spPr bwMode="auto">
                <a:xfrm>
                  <a:off x="1777971" y="3088678"/>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695C31FF-C62D-94FD-8917-B3DA3EAC81F4}"/>
                    </a:ext>
                  </a:extLst>
                </p:cNvPr>
                <p:cNvSpPr>
                  <a:spLocks/>
                </p:cNvSpPr>
                <p:nvPr/>
              </p:nvSpPr>
              <p:spPr bwMode="auto">
                <a:xfrm>
                  <a:off x="1777971" y="3088678"/>
                  <a:ext cx="206375" cy="206375"/>
                </a:xfrm>
                <a:custGeom>
                  <a:avLst/>
                  <a:gdLst>
                    <a:gd name="T0" fmla="*/ 0 w 130"/>
                    <a:gd name="T1" fmla="*/ 64 h 130"/>
                    <a:gd name="T2" fmla="*/ 66 w 130"/>
                    <a:gd name="T3" fmla="*/ 0 h 130"/>
                    <a:gd name="T4" fmla="*/ 130 w 130"/>
                    <a:gd name="T5" fmla="*/ 64 h 130"/>
                    <a:gd name="T6" fmla="*/ 66 w 130"/>
                    <a:gd name="T7" fmla="*/ 130 h 130"/>
                    <a:gd name="T8" fmla="*/ 0 w 130"/>
                    <a:gd name="T9" fmla="*/ 64 h 130"/>
                  </a:gdLst>
                  <a:ahLst/>
                  <a:cxnLst>
                    <a:cxn ang="0">
                      <a:pos x="T0" y="T1"/>
                    </a:cxn>
                    <a:cxn ang="0">
                      <a:pos x="T2" y="T3"/>
                    </a:cxn>
                    <a:cxn ang="0">
                      <a:pos x="T4" y="T5"/>
                    </a:cxn>
                    <a:cxn ang="0">
                      <a:pos x="T6" y="T7"/>
                    </a:cxn>
                    <a:cxn ang="0">
                      <a:pos x="T8" y="T9"/>
                    </a:cxn>
                  </a:cxnLst>
                  <a:rect l="0" t="0" r="r" b="b"/>
                  <a:pathLst>
                    <a:path w="130" h="130">
                      <a:moveTo>
                        <a:pt x="0" y="64"/>
                      </a:moveTo>
                      <a:cubicBezTo>
                        <a:pt x="0" y="29"/>
                        <a:pt x="29" y="0"/>
                        <a:pt x="66" y="0"/>
                      </a:cubicBezTo>
                      <a:cubicBezTo>
                        <a:pt x="101" y="0"/>
                        <a:pt x="130" y="29"/>
                        <a:pt x="130" y="64"/>
                      </a:cubicBezTo>
                      <a:cubicBezTo>
                        <a:pt x="130" y="100"/>
                        <a:pt x="101" y="130"/>
                        <a:pt x="66" y="130"/>
                      </a:cubicBezTo>
                      <a:cubicBezTo>
                        <a:pt x="29" y="130"/>
                        <a:pt x="0" y="100"/>
                        <a:pt x="0" y="64"/>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58">
                  <a:extLst>
                    <a:ext uri="{FF2B5EF4-FFF2-40B4-BE49-F238E27FC236}">
                      <a16:creationId xmlns:a16="http://schemas.microsoft.com/office/drawing/2014/main" id="{6E5A4931-6AB9-B0EB-C64E-ECF24AA3EB7F}"/>
                    </a:ext>
                  </a:extLst>
                </p:cNvPr>
                <p:cNvSpPr>
                  <a:spLocks noChangeArrowheads="1"/>
                </p:cNvSpPr>
                <p:nvPr/>
              </p:nvSpPr>
              <p:spPr bwMode="auto">
                <a:xfrm>
                  <a:off x="2068483" y="3769715"/>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9">
                  <a:extLst>
                    <a:ext uri="{FF2B5EF4-FFF2-40B4-BE49-F238E27FC236}">
                      <a16:creationId xmlns:a16="http://schemas.microsoft.com/office/drawing/2014/main" id="{192891B0-5121-2556-D740-3182C91D9773}"/>
                    </a:ext>
                  </a:extLst>
                </p:cNvPr>
                <p:cNvSpPr>
                  <a:spLocks noChangeArrowheads="1"/>
                </p:cNvSpPr>
                <p:nvPr/>
              </p:nvSpPr>
              <p:spPr bwMode="auto">
                <a:xfrm>
                  <a:off x="2068483" y="3769715"/>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60">
                  <a:extLst>
                    <a:ext uri="{FF2B5EF4-FFF2-40B4-BE49-F238E27FC236}">
                      <a16:creationId xmlns:a16="http://schemas.microsoft.com/office/drawing/2014/main" id="{FDC5825E-D5A4-CED5-9295-E7D4EDBB506B}"/>
                    </a:ext>
                  </a:extLst>
                </p:cNvPr>
                <p:cNvSpPr>
                  <a:spLocks noChangeArrowheads="1"/>
                </p:cNvSpPr>
                <p:nvPr/>
              </p:nvSpPr>
              <p:spPr bwMode="auto">
                <a:xfrm>
                  <a:off x="1943071" y="3398240"/>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61">
                  <a:extLst>
                    <a:ext uri="{FF2B5EF4-FFF2-40B4-BE49-F238E27FC236}">
                      <a16:creationId xmlns:a16="http://schemas.microsoft.com/office/drawing/2014/main" id="{B7899A8B-2E33-CC9A-21D1-AD52E915B27A}"/>
                    </a:ext>
                  </a:extLst>
                </p:cNvPr>
                <p:cNvSpPr>
                  <a:spLocks noChangeArrowheads="1"/>
                </p:cNvSpPr>
                <p:nvPr/>
              </p:nvSpPr>
              <p:spPr bwMode="auto">
                <a:xfrm>
                  <a:off x="1943071" y="3398240"/>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62">
                  <a:extLst>
                    <a:ext uri="{FF2B5EF4-FFF2-40B4-BE49-F238E27FC236}">
                      <a16:creationId xmlns:a16="http://schemas.microsoft.com/office/drawing/2014/main" id="{45D5EB69-A6EB-1E10-969A-C8E4CA1C541A}"/>
                    </a:ext>
                  </a:extLst>
                </p:cNvPr>
                <p:cNvSpPr>
                  <a:spLocks noChangeArrowheads="1"/>
                </p:cNvSpPr>
                <p:nvPr/>
              </p:nvSpPr>
              <p:spPr bwMode="auto">
                <a:xfrm>
                  <a:off x="2027208" y="3149003"/>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63">
                  <a:extLst>
                    <a:ext uri="{FF2B5EF4-FFF2-40B4-BE49-F238E27FC236}">
                      <a16:creationId xmlns:a16="http://schemas.microsoft.com/office/drawing/2014/main" id="{7A2FC81B-A951-015C-651A-F220BFA13C55}"/>
                    </a:ext>
                  </a:extLst>
                </p:cNvPr>
                <p:cNvSpPr>
                  <a:spLocks noChangeArrowheads="1"/>
                </p:cNvSpPr>
                <p:nvPr/>
              </p:nvSpPr>
              <p:spPr bwMode="auto">
                <a:xfrm>
                  <a:off x="2027208" y="3149003"/>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Oval 64">
                  <a:extLst>
                    <a:ext uri="{FF2B5EF4-FFF2-40B4-BE49-F238E27FC236}">
                      <a16:creationId xmlns:a16="http://schemas.microsoft.com/office/drawing/2014/main" id="{1EBE2F24-DF63-2A44-516E-3E45BB275627}"/>
                    </a:ext>
                  </a:extLst>
                </p:cNvPr>
                <p:cNvSpPr>
                  <a:spLocks noChangeArrowheads="1"/>
                </p:cNvSpPr>
                <p:nvPr/>
              </p:nvSpPr>
              <p:spPr bwMode="auto">
                <a:xfrm>
                  <a:off x="1798608" y="3604615"/>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65">
                  <a:extLst>
                    <a:ext uri="{FF2B5EF4-FFF2-40B4-BE49-F238E27FC236}">
                      <a16:creationId xmlns:a16="http://schemas.microsoft.com/office/drawing/2014/main" id="{5131626E-27E0-F1D3-C030-4FC72C727A8C}"/>
                    </a:ext>
                  </a:extLst>
                </p:cNvPr>
                <p:cNvSpPr>
                  <a:spLocks noChangeArrowheads="1"/>
                </p:cNvSpPr>
                <p:nvPr/>
              </p:nvSpPr>
              <p:spPr bwMode="auto">
                <a:xfrm>
                  <a:off x="1798608" y="3604615"/>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1" name="Group 200">
              <a:extLst>
                <a:ext uri="{FF2B5EF4-FFF2-40B4-BE49-F238E27FC236}">
                  <a16:creationId xmlns:a16="http://schemas.microsoft.com/office/drawing/2014/main" id="{195DFA91-C2B5-8376-6EFA-85BCF62968A2}"/>
                </a:ext>
              </a:extLst>
            </p:cNvPr>
            <p:cNvGrpSpPr/>
            <p:nvPr/>
          </p:nvGrpSpPr>
          <p:grpSpPr>
            <a:xfrm>
              <a:off x="4140234" y="1295162"/>
              <a:ext cx="316112" cy="3765191"/>
              <a:chOff x="4140234" y="1295162"/>
              <a:chExt cx="316112" cy="3765191"/>
            </a:xfrm>
          </p:grpSpPr>
          <p:grpSp>
            <p:nvGrpSpPr>
              <p:cNvPr id="310" name="Group 309">
                <a:extLst>
                  <a:ext uri="{FF2B5EF4-FFF2-40B4-BE49-F238E27FC236}">
                    <a16:creationId xmlns:a16="http://schemas.microsoft.com/office/drawing/2014/main" id="{7DDF54E3-E434-5BBF-9672-B8751A1E546E}"/>
                  </a:ext>
                </a:extLst>
              </p:cNvPr>
              <p:cNvGrpSpPr/>
              <p:nvPr/>
            </p:nvGrpSpPr>
            <p:grpSpPr>
              <a:xfrm>
                <a:off x="4186614" y="1295162"/>
                <a:ext cx="261610" cy="520819"/>
                <a:chOff x="1759207" y="1303219"/>
                <a:chExt cx="261610" cy="520819"/>
              </a:xfrm>
            </p:grpSpPr>
            <p:sp>
              <p:nvSpPr>
                <p:cNvPr id="311" name="Oval 310">
                  <a:extLst>
                    <a:ext uri="{FF2B5EF4-FFF2-40B4-BE49-F238E27FC236}">
                      <a16:creationId xmlns:a16="http://schemas.microsoft.com/office/drawing/2014/main" id="{C640ECD8-92E9-6A27-FA58-EB9452DD8504}"/>
                    </a:ext>
                  </a:extLst>
                </p:cNvPr>
                <p:cNvSpPr/>
                <p:nvPr/>
              </p:nvSpPr>
              <p:spPr>
                <a:xfrm>
                  <a:off x="1831127" y="1716882"/>
                  <a:ext cx="103212" cy="1071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2" name="Straight Connector 311">
                  <a:extLst>
                    <a:ext uri="{FF2B5EF4-FFF2-40B4-BE49-F238E27FC236}">
                      <a16:creationId xmlns:a16="http://schemas.microsoft.com/office/drawing/2014/main" id="{45CD9E47-085A-0059-0575-499D365CE134}"/>
                    </a:ext>
                  </a:extLst>
                </p:cNvPr>
                <p:cNvCxnSpPr/>
                <p:nvPr/>
              </p:nvCxnSpPr>
              <p:spPr>
                <a:xfrm flipV="1">
                  <a:off x="1882733" y="1594940"/>
                  <a:ext cx="0" cy="1174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3" name="TextBox 312">
                  <a:extLst>
                    <a:ext uri="{FF2B5EF4-FFF2-40B4-BE49-F238E27FC236}">
                      <a16:creationId xmlns:a16="http://schemas.microsoft.com/office/drawing/2014/main" id="{523FBADE-4065-072A-4CB1-B5EFC385D5E3}"/>
                    </a:ext>
                  </a:extLst>
                </p:cNvPr>
                <p:cNvSpPr txBox="1"/>
                <p:nvPr/>
              </p:nvSpPr>
              <p:spPr>
                <a:xfrm>
                  <a:off x="1759207" y="1303219"/>
                  <a:ext cx="26161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grpSp>
          <p:grpSp>
            <p:nvGrpSpPr>
              <p:cNvPr id="314" name="Group 313">
                <a:extLst>
                  <a:ext uri="{FF2B5EF4-FFF2-40B4-BE49-F238E27FC236}">
                    <a16:creationId xmlns:a16="http://schemas.microsoft.com/office/drawing/2014/main" id="{5111392F-9C14-36BE-699A-CAE9064544E3}"/>
                  </a:ext>
                </a:extLst>
              </p:cNvPr>
              <p:cNvGrpSpPr/>
              <p:nvPr/>
            </p:nvGrpSpPr>
            <p:grpSpPr>
              <a:xfrm rot="10800000">
                <a:off x="4140234" y="4552115"/>
                <a:ext cx="316112" cy="508238"/>
                <a:chOff x="1730361" y="1315800"/>
                <a:chExt cx="316112" cy="508238"/>
              </a:xfrm>
            </p:grpSpPr>
            <p:sp>
              <p:nvSpPr>
                <p:cNvPr id="315" name="Oval 314">
                  <a:extLst>
                    <a:ext uri="{FF2B5EF4-FFF2-40B4-BE49-F238E27FC236}">
                      <a16:creationId xmlns:a16="http://schemas.microsoft.com/office/drawing/2014/main" id="{3DB0FF5F-813B-D4D9-C1EA-DEB40C655BF8}"/>
                    </a:ext>
                  </a:extLst>
                </p:cNvPr>
                <p:cNvSpPr/>
                <p:nvPr/>
              </p:nvSpPr>
              <p:spPr>
                <a:xfrm>
                  <a:off x="1831127" y="1716882"/>
                  <a:ext cx="103212" cy="10715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Connector 315">
                  <a:extLst>
                    <a:ext uri="{FF2B5EF4-FFF2-40B4-BE49-F238E27FC236}">
                      <a16:creationId xmlns:a16="http://schemas.microsoft.com/office/drawing/2014/main" id="{EFEAF0FC-F4E6-E228-E1D2-86BEFB7A6913}"/>
                    </a:ext>
                  </a:extLst>
                </p:cNvPr>
                <p:cNvCxnSpPr/>
                <p:nvPr/>
              </p:nvCxnSpPr>
              <p:spPr>
                <a:xfrm flipV="1">
                  <a:off x="1882733" y="1594940"/>
                  <a:ext cx="0" cy="1174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7" name="TextBox 316">
                  <a:extLst>
                    <a:ext uri="{FF2B5EF4-FFF2-40B4-BE49-F238E27FC236}">
                      <a16:creationId xmlns:a16="http://schemas.microsoft.com/office/drawing/2014/main" id="{EB15EF98-A617-74C3-A17C-63203AE1BBAA}"/>
                    </a:ext>
                  </a:extLst>
                </p:cNvPr>
                <p:cNvSpPr txBox="1"/>
                <p:nvPr/>
              </p:nvSpPr>
              <p:spPr>
                <a:xfrm>
                  <a:off x="1730361" y="1315800"/>
                  <a:ext cx="31611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animEffect transition="in" filter="wipe(down)">
                                      <p:cBhvr>
                                        <p:cTn id="11" dur="50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0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0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9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64"/>
                                        </p:tgtEl>
                                        <p:attrNameLst>
                                          <p:attrName>style.visibility</p:attrName>
                                        </p:attrNameLst>
                                      </p:cBhvr>
                                      <p:to>
                                        <p:strVal val="visible"/>
                                      </p:to>
                                    </p:set>
                                    <p:animEffect transition="in" filter="wipe(left)">
                                      <p:cBhvr>
                                        <p:cTn id="48" dur="500"/>
                                        <p:tgtEl>
                                          <p:spTgt spid="264"/>
                                        </p:tgtEl>
                                      </p:cBhvr>
                                    </p:animEffect>
                                  </p:childTnLst>
                                </p:cTn>
                              </p:par>
                              <p:par>
                                <p:cTn id="49" presetID="22" presetClass="entr" presetSubtype="8" fill="hold" nodeType="withEffect">
                                  <p:stCondLst>
                                    <p:cond delay="0"/>
                                  </p:stCondLst>
                                  <p:childTnLst>
                                    <p:set>
                                      <p:cBhvr>
                                        <p:cTn id="50" dur="1" fill="hold">
                                          <p:stCondLst>
                                            <p:cond delay="0"/>
                                          </p:stCondLst>
                                        </p:cTn>
                                        <p:tgtEl>
                                          <p:spTgt spid="276"/>
                                        </p:tgtEl>
                                        <p:attrNameLst>
                                          <p:attrName>style.visibility</p:attrName>
                                        </p:attrNameLst>
                                      </p:cBhvr>
                                      <p:to>
                                        <p:strVal val="visible"/>
                                      </p:to>
                                    </p:set>
                                    <p:animEffect transition="in" filter="wipe(left)">
                                      <p:cBhvr>
                                        <p:cTn id="51" dur="500"/>
                                        <p:tgtEl>
                                          <p:spTgt spid="276"/>
                                        </p:tgtEl>
                                      </p:cBhvr>
                                    </p:animEffect>
                                  </p:childTnLst>
                                </p:cTn>
                              </p:par>
                              <p:par>
                                <p:cTn id="52" presetID="22" presetClass="entr" presetSubtype="8" fill="hold" nodeType="withEffect">
                                  <p:stCondLst>
                                    <p:cond delay="0"/>
                                  </p:stCondLst>
                                  <p:childTnLst>
                                    <p:set>
                                      <p:cBhvr>
                                        <p:cTn id="53" dur="1" fill="hold">
                                          <p:stCondLst>
                                            <p:cond delay="0"/>
                                          </p:stCondLst>
                                        </p:cTn>
                                        <p:tgtEl>
                                          <p:spTgt spid="287"/>
                                        </p:tgtEl>
                                        <p:attrNameLst>
                                          <p:attrName>style.visibility</p:attrName>
                                        </p:attrNameLst>
                                      </p:cBhvr>
                                      <p:to>
                                        <p:strVal val="visible"/>
                                      </p:to>
                                    </p:set>
                                    <p:animEffect transition="in" filter="wipe(left)">
                                      <p:cBhvr>
                                        <p:cTn id="54" dur="500"/>
                                        <p:tgtEl>
                                          <p:spTgt spid="287"/>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254"/>
                                        </p:tgtEl>
                                        <p:attrNameLst>
                                          <p:attrName>style.visibility</p:attrName>
                                        </p:attrNameLst>
                                      </p:cBhvr>
                                      <p:to>
                                        <p:strVal val="visible"/>
                                      </p:to>
                                    </p:set>
                                    <p:animEffect transition="in" filter="wipe(up)">
                                      <p:cBhvr>
                                        <p:cTn id="58" dur="500"/>
                                        <p:tgtEl>
                                          <p:spTgt spid="254"/>
                                        </p:tgtEl>
                                      </p:cBhvr>
                                    </p:animEffect>
                                  </p:childTnLst>
                                </p:cTn>
                              </p:par>
                              <p:par>
                                <p:cTn id="59" presetID="22" presetClass="entr" presetSubtype="1" fill="hold" nodeType="withEffect">
                                  <p:stCondLst>
                                    <p:cond delay="0"/>
                                  </p:stCondLst>
                                  <p:childTnLst>
                                    <p:set>
                                      <p:cBhvr>
                                        <p:cTn id="60" dur="1" fill="hold">
                                          <p:stCondLst>
                                            <p:cond delay="0"/>
                                          </p:stCondLst>
                                        </p:cTn>
                                        <p:tgtEl>
                                          <p:spTgt spid="265"/>
                                        </p:tgtEl>
                                        <p:attrNameLst>
                                          <p:attrName>style.visibility</p:attrName>
                                        </p:attrNameLst>
                                      </p:cBhvr>
                                      <p:to>
                                        <p:strVal val="visible"/>
                                      </p:to>
                                    </p:set>
                                    <p:animEffect transition="in" filter="wipe(up)">
                                      <p:cBhvr>
                                        <p:cTn id="61" dur="500"/>
                                        <p:tgtEl>
                                          <p:spTgt spid="265"/>
                                        </p:tgtEl>
                                      </p:cBhvr>
                                    </p:animEffect>
                                  </p:childTnLst>
                                </p:cTn>
                              </p:par>
                              <p:par>
                                <p:cTn id="62" presetID="22" presetClass="entr" presetSubtype="1" fill="hold" nodeType="withEffect">
                                  <p:stCondLst>
                                    <p:cond delay="0"/>
                                  </p:stCondLst>
                                  <p:childTnLst>
                                    <p:set>
                                      <p:cBhvr>
                                        <p:cTn id="63" dur="1" fill="hold">
                                          <p:stCondLst>
                                            <p:cond delay="0"/>
                                          </p:stCondLst>
                                        </p:cTn>
                                        <p:tgtEl>
                                          <p:spTgt spid="277"/>
                                        </p:tgtEl>
                                        <p:attrNameLst>
                                          <p:attrName>style.visibility</p:attrName>
                                        </p:attrNameLst>
                                      </p:cBhvr>
                                      <p:to>
                                        <p:strVal val="visible"/>
                                      </p:to>
                                    </p:set>
                                    <p:animEffect transition="in" filter="wipe(up)">
                                      <p:cBhvr>
                                        <p:cTn id="64" dur="500"/>
                                        <p:tgtEl>
                                          <p:spTgt spid="277"/>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291"/>
                                        </p:tgtEl>
                                        <p:attrNameLst>
                                          <p:attrName>style.visibility</p:attrName>
                                        </p:attrNameLst>
                                      </p:cBhvr>
                                      <p:to>
                                        <p:strVal val="visible"/>
                                      </p:to>
                                    </p:set>
                                    <p:animEffect transition="in" filter="wipe(up)">
                                      <p:cBhvr>
                                        <p:cTn id="68" dur="500"/>
                                        <p:tgtEl>
                                          <p:spTgt spid="291"/>
                                        </p:tgtEl>
                                      </p:cBhvr>
                                    </p:animEffect>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0"/>
                                          </p:stCondLst>
                                        </p:cTn>
                                        <p:tgtEl>
                                          <p:spTgt spid="23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0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291" grpId="0" animBg="1"/>
      <p:bldP spid="3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28913CBF-889D-792C-5573-F22235D8A5C9}"/>
              </a:ext>
            </a:extLst>
          </p:cNvPr>
          <p:cNvSpPr txBox="1"/>
          <p:nvPr/>
        </p:nvSpPr>
        <p:spPr>
          <a:xfrm>
            <a:off x="587784" y="1085655"/>
            <a:ext cx="9082295" cy="461665"/>
          </a:xfrm>
          <a:prstGeom prst="rect">
            <a:avLst/>
          </a:prstGeom>
          <a:noFill/>
        </p:spPr>
        <p:txBody>
          <a:bodyPr wrap="none" rtlCol="0">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SC Numbers are represented by the probability of 1s in a bit stream</a:t>
            </a:r>
          </a:p>
        </p:txBody>
      </p:sp>
      <p:sp>
        <p:nvSpPr>
          <p:cNvPr id="8" name="文本框 3">
            <a:extLst>
              <a:ext uri="{FF2B5EF4-FFF2-40B4-BE49-F238E27FC236}">
                <a16:creationId xmlns:a16="http://schemas.microsoft.com/office/drawing/2014/main" id="{E33AE1F0-3F0D-287C-AF45-E085C2BF4BEA}"/>
              </a:ext>
            </a:extLst>
          </p:cNvPr>
          <p:cNvSpPr txBox="1"/>
          <p:nvPr/>
        </p:nvSpPr>
        <p:spPr>
          <a:xfrm>
            <a:off x="973338" y="2159411"/>
            <a:ext cx="5661678" cy="400110"/>
          </a:xfrm>
          <a:prstGeom prst="rect">
            <a:avLst/>
          </a:prstGeom>
          <a:noFill/>
        </p:spPr>
        <p:txBody>
          <a:bodyPr wrap="non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E.g., : X = 0.75   =   </a:t>
            </a:r>
            <a:r>
              <a:rPr lang="en-US" sz="2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0.110</a:t>
            </a:r>
            <a:r>
              <a:rPr lang="en-US" sz="2000" baseline="-25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a:t>
            </a: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1001111011011111</a:t>
            </a:r>
            <a:r>
              <a:rPr lang="en-US" sz="2000" baseline="-250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sc</a:t>
            </a:r>
          </a:p>
        </p:txBody>
      </p:sp>
      <p:sp>
        <p:nvSpPr>
          <p:cNvPr id="9" name="文本框 88">
            <a:extLst>
              <a:ext uri="{FF2B5EF4-FFF2-40B4-BE49-F238E27FC236}">
                <a16:creationId xmlns:a16="http://schemas.microsoft.com/office/drawing/2014/main" id="{195BEBD3-DF99-160E-702D-28B5012D9C90}"/>
              </a:ext>
            </a:extLst>
          </p:cNvPr>
          <p:cNvSpPr txBox="1"/>
          <p:nvPr/>
        </p:nvSpPr>
        <p:spPr>
          <a:xfrm>
            <a:off x="2771999" y="2624070"/>
            <a:ext cx="1601721" cy="369332"/>
          </a:xfrm>
          <a:prstGeom prst="rect">
            <a:avLst/>
          </a:prstGeom>
          <a:noFill/>
        </p:spPr>
        <p:txBody>
          <a:bodyPr wrap="none" rtlCol="0">
            <a:spAutoFit/>
          </a:bodyPr>
          <a:lstStyle/>
          <a:p>
            <a:r>
              <a:rPr lang="en-US"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Binary format</a:t>
            </a:r>
          </a:p>
        </p:txBody>
      </p:sp>
      <p:sp>
        <p:nvSpPr>
          <p:cNvPr id="10" name="文本框 89">
            <a:extLst>
              <a:ext uri="{FF2B5EF4-FFF2-40B4-BE49-F238E27FC236}">
                <a16:creationId xmlns:a16="http://schemas.microsoft.com/office/drawing/2014/main" id="{C8850D9A-79A1-FD73-C48E-59900F44086B}"/>
              </a:ext>
            </a:extLst>
          </p:cNvPr>
          <p:cNvSpPr txBox="1"/>
          <p:nvPr/>
        </p:nvSpPr>
        <p:spPr>
          <a:xfrm>
            <a:off x="4904713" y="2605482"/>
            <a:ext cx="1217000" cy="369332"/>
          </a:xfrm>
          <a:prstGeom prst="rect">
            <a:avLst/>
          </a:prstGeom>
          <a:noFill/>
        </p:spPr>
        <p:txBody>
          <a:bodyPr wrap="none" rtlCol="0">
            <a:spAutoFit/>
          </a:bodyPr>
          <a:lstStyle/>
          <a:p>
            <a:r>
              <a:rPr lang="en-US"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SC format</a:t>
            </a:r>
          </a:p>
        </p:txBody>
      </p:sp>
      <p:sp>
        <p:nvSpPr>
          <p:cNvPr id="11" name="文本框 129">
            <a:extLst>
              <a:ext uri="{FF2B5EF4-FFF2-40B4-BE49-F238E27FC236}">
                <a16:creationId xmlns:a16="http://schemas.microsoft.com/office/drawing/2014/main" id="{AFA2FB9C-AD48-4B00-B96E-157F1A67CAE2}"/>
              </a:ext>
            </a:extLst>
          </p:cNvPr>
          <p:cNvSpPr txBox="1"/>
          <p:nvPr/>
        </p:nvSpPr>
        <p:spPr>
          <a:xfrm>
            <a:off x="7004625" y="2173981"/>
            <a:ext cx="1994457"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Prob(X</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 0.75</a:t>
            </a:r>
          </a:p>
        </p:txBody>
      </p:sp>
      <p:sp>
        <p:nvSpPr>
          <p:cNvPr id="89" name="Title 1">
            <a:extLst>
              <a:ext uri="{FF2B5EF4-FFF2-40B4-BE49-F238E27FC236}">
                <a16:creationId xmlns:a16="http://schemas.microsoft.com/office/drawing/2014/main" id="{D202DED8-AF27-4611-F169-EC824C96998A}"/>
              </a:ext>
            </a:extLst>
          </p:cNvPr>
          <p:cNvSpPr>
            <a:spLocks noGrp="1"/>
          </p:cNvSpPr>
          <p:nvPr>
            <p:ph type="title"/>
          </p:nvPr>
        </p:nvSpPr>
        <p:spPr>
          <a:xfrm>
            <a:off x="100211" y="348813"/>
            <a:ext cx="11879262" cy="656337"/>
          </a:xfrm>
        </p:spPr>
        <p:txBody>
          <a:bodyPr/>
          <a:lstStyle/>
          <a:p>
            <a:r>
              <a:rPr lang="en-US" sz="3200" b="1" dirty="0"/>
              <a:t>Stochastic Computing</a:t>
            </a:r>
          </a:p>
        </p:txBody>
      </p:sp>
      <p:grpSp>
        <p:nvGrpSpPr>
          <p:cNvPr id="75" name="Group 74">
            <a:extLst>
              <a:ext uri="{FF2B5EF4-FFF2-40B4-BE49-F238E27FC236}">
                <a16:creationId xmlns:a16="http://schemas.microsoft.com/office/drawing/2014/main" id="{BBE2E471-210E-AF49-2701-FC8E406778EC}"/>
              </a:ext>
            </a:extLst>
          </p:cNvPr>
          <p:cNvGrpSpPr/>
          <p:nvPr/>
        </p:nvGrpSpPr>
        <p:grpSpPr>
          <a:xfrm>
            <a:off x="3112962" y="1659699"/>
            <a:ext cx="6451061" cy="572333"/>
            <a:chOff x="3112962" y="1659699"/>
            <a:chExt cx="6451061" cy="572333"/>
          </a:xfrm>
        </p:grpSpPr>
        <p:sp>
          <p:nvSpPr>
            <p:cNvPr id="2" name="Left Brace 1">
              <a:extLst>
                <a:ext uri="{FF2B5EF4-FFF2-40B4-BE49-F238E27FC236}">
                  <a16:creationId xmlns:a16="http://schemas.microsoft.com/office/drawing/2014/main" id="{4A8A0346-5D61-87F8-0391-B92BBBD2BD58}"/>
                </a:ext>
              </a:extLst>
            </p:cNvPr>
            <p:cNvSpPr/>
            <p:nvPr/>
          </p:nvSpPr>
          <p:spPr>
            <a:xfrm rot="5400000">
              <a:off x="3329217" y="1846499"/>
              <a:ext cx="231728" cy="539338"/>
            </a:xfrm>
            <a:prstGeom prst="leftBrace">
              <a:avLst>
                <a:gd name="adj1" fmla="val 50037"/>
                <a:gd name="adj2" fmla="val 5063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40A54073-151E-C32B-F195-087193376B15}"/>
                </a:ext>
              </a:extLst>
            </p:cNvPr>
            <p:cNvSpPr txBox="1"/>
            <p:nvPr/>
          </p:nvSpPr>
          <p:spPr>
            <a:xfrm>
              <a:off x="3112962" y="1683947"/>
              <a:ext cx="691215"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4 bits</a:t>
              </a:r>
            </a:p>
          </p:txBody>
        </p:sp>
        <p:sp>
          <p:nvSpPr>
            <p:cNvPr id="47" name="Left Brace 46">
              <a:extLst>
                <a:ext uri="{FF2B5EF4-FFF2-40B4-BE49-F238E27FC236}">
                  <a16:creationId xmlns:a16="http://schemas.microsoft.com/office/drawing/2014/main" id="{A5B4A5A5-72BD-6C20-96C0-B8626FB9C0D7}"/>
                </a:ext>
              </a:extLst>
            </p:cNvPr>
            <p:cNvSpPr/>
            <p:nvPr/>
          </p:nvSpPr>
          <p:spPr>
            <a:xfrm rot="5400000">
              <a:off x="5235245" y="1182366"/>
              <a:ext cx="231728" cy="1840302"/>
            </a:xfrm>
            <a:prstGeom prst="leftBrace">
              <a:avLst>
                <a:gd name="adj1" fmla="val 50037"/>
                <a:gd name="adj2" fmla="val 50637"/>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082322BB-FC86-DFB0-ADFA-7F0328B03ACE}"/>
                </a:ext>
              </a:extLst>
            </p:cNvPr>
            <p:cNvSpPr txBox="1"/>
            <p:nvPr/>
          </p:nvSpPr>
          <p:spPr>
            <a:xfrm>
              <a:off x="5046696" y="1659699"/>
              <a:ext cx="1167307"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2</a:t>
              </a:r>
              <a:r>
                <a:rPr lang="en-US" baseline="30000" dirty="0">
                  <a:solidFill>
                    <a:srgbClr val="FF0000"/>
                  </a:solidFill>
                  <a:latin typeface="Times New Roman" panose="02020603050405020304" pitchFamily="18" charset="0"/>
                  <a:cs typeface="Times New Roman" panose="02020603050405020304" pitchFamily="18" charset="0"/>
                </a:rPr>
                <a:t>4</a:t>
              </a:r>
              <a:r>
                <a:rPr lang="en-US" dirty="0">
                  <a:solidFill>
                    <a:srgbClr val="FF0000"/>
                  </a:solidFill>
                  <a:latin typeface="Times New Roman" panose="02020603050405020304" pitchFamily="18" charset="0"/>
                  <a:cs typeface="Times New Roman" panose="02020603050405020304" pitchFamily="18" charset="0"/>
                </a:rPr>
                <a:t>=16 bits</a:t>
              </a:r>
            </a:p>
          </p:txBody>
        </p:sp>
        <p:sp>
          <p:nvSpPr>
            <p:cNvPr id="4" name="TextBox 3">
              <a:extLst>
                <a:ext uri="{FF2B5EF4-FFF2-40B4-BE49-F238E27FC236}">
                  <a16:creationId xmlns:a16="http://schemas.microsoft.com/office/drawing/2014/main" id="{59D504BD-BCC0-A9F8-42C6-0E7C14C250DD}"/>
                </a:ext>
              </a:extLst>
            </p:cNvPr>
            <p:cNvSpPr txBox="1"/>
            <p:nvPr/>
          </p:nvSpPr>
          <p:spPr>
            <a:xfrm>
              <a:off x="6635016" y="1666917"/>
              <a:ext cx="2929007"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Exponential storage overhead</a:t>
              </a:r>
            </a:p>
          </p:txBody>
        </p:sp>
      </p:grpSp>
      <p:grpSp>
        <p:nvGrpSpPr>
          <p:cNvPr id="5" name="Group 4">
            <a:extLst>
              <a:ext uri="{FF2B5EF4-FFF2-40B4-BE49-F238E27FC236}">
                <a16:creationId xmlns:a16="http://schemas.microsoft.com/office/drawing/2014/main" id="{8087ABAC-3B30-4EA9-5983-9A469F447C81}"/>
              </a:ext>
            </a:extLst>
          </p:cNvPr>
          <p:cNvGrpSpPr/>
          <p:nvPr/>
        </p:nvGrpSpPr>
        <p:grpSpPr>
          <a:xfrm>
            <a:off x="587784" y="3254163"/>
            <a:ext cx="10141473" cy="2591197"/>
            <a:chOff x="587784" y="3254163"/>
            <a:chExt cx="10141473" cy="2591197"/>
          </a:xfrm>
        </p:grpSpPr>
        <p:grpSp>
          <p:nvGrpSpPr>
            <p:cNvPr id="71" name="Group 70">
              <a:extLst>
                <a:ext uri="{FF2B5EF4-FFF2-40B4-BE49-F238E27FC236}">
                  <a16:creationId xmlns:a16="http://schemas.microsoft.com/office/drawing/2014/main" id="{F5429742-29FF-59DF-242A-3FEBAFDA7D35}"/>
                </a:ext>
              </a:extLst>
            </p:cNvPr>
            <p:cNvGrpSpPr/>
            <p:nvPr/>
          </p:nvGrpSpPr>
          <p:grpSpPr>
            <a:xfrm>
              <a:off x="587784" y="3254163"/>
              <a:ext cx="10141473" cy="2591197"/>
              <a:chOff x="587784" y="3254163"/>
              <a:chExt cx="10141473" cy="2591197"/>
            </a:xfrm>
          </p:grpSpPr>
          <p:cxnSp>
            <p:nvCxnSpPr>
              <p:cNvPr id="38" name="直接连接符 92">
                <a:extLst>
                  <a:ext uri="{FF2B5EF4-FFF2-40B4-BE49-F238E27FC236}">
                    <a16:creationId xmlns:a16="http://schemas.microsoft.com/office/drawing/2014/main" id="{2B96C3F7-62B6-C670-64AB-77D4C9319101}"/>
                  </a:ext>
                </a:extLst>
              </p:cNvPr>
              <p:cNvCxnSpPr/>
              <p:nvPr/>
            </p:nvCxnSpPr>
            <p:spPr>
              <a:xfrm>
                <a:off x="8125351" y="4231132"/>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93">
                <a:extLst>
                  <a:ext uri="{FF2B5EF4-FFF2-40B4-BE49-F238E27FC236}">
                    <a16:creationId xmlns:a16="http://schemas.microsoft.com/office/drawing/2014/main" id="{C561DA1F-2361-E5C0-4151-3BCE86ECD32D}"/>
                  </a:ext>
                </a:extLst>
              </p:cNvPr>
              <p:cNvCxnSpPr/>
              <p:nvPr/>
            </p:nvCxnSpPr>
            <p:spPr>
              <a:xfrm>
                <a:off x="8125351" y="4604028"/>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文本框 96">
                <a:extLst>
                  <a:ext uri="{FF2B5EF4-FFF2-40B4-BE49-F238E27FC236}">
                    <a16:creationId xmlns:a16="http://schemas.microsoft.com/office/drawing/2014/main" id="{BD16AEBF-FCD0-46F4-371E-EEDB36B8AA53}"/>
                  </a:ext>
                </a:extLst>
              </p:cNvPr>
              <p:cNvSpPr txBox="1"/>
              <p:nvPr/>
            </p:nvSpPr>
            <p:spPr>
              <a:xfrm>
                <a:off x="6708257" y="4058284"/>
                <a:ext cx="351378" cy="369332"/>
              </a:xfrm>
              <a:prstGeom prst="rect">
                <a:avLst/>
              </a:prstGeom>
              <a:noFill/>
            </p:spPr>
            <p:txBody>
              <a:bodyPr wrap="non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A</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文本框 97">
                <a:extLst>
                  <a:ext uri="{FF2B5EF4-FFF2-40B4-BE49-F238E27FC236}">
                    <a16:creationId xmlns:a16="http://schemas.microsoft.com/office/drawing/2014/main" id="{3962CDAC-E98F-3B96-0561-8A4E58961D7D}"/>
                  </a:ext>
                </a:extLst>
              </p:cNvPr>
              <p:cNvSpPr txBox="1"/>
              <p:nvPr/>
            </p:nvSpPr>
            <p:spPr>
              <a:xfrm>
                <a:off x="6716383" y="4404086"/>
                <a:ext cx="308110"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B</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4" name="文本框 98">
                <a:extLst>
                  <a:ext uri="{FF2B5EF4-FFF2-40B4-BE49-F238E27FC236}">
                    <a16:creationId xmlns:a16="http://schemas.microsoft.com/office/drawing/2014/main" id="{000A5F7C-C35C-869B-4227-61E4AE9AB275}"/>
                  </a:ext>
                </a:extLst>
              </p:cNvPr>
              <p:cNvSpPr txBox="1"/>
              <p:nvPr/>
            </p:nvSpPr>
            <p:spPr>
              <a:xfrm>
                <a:off x="10370302" y="4204085"/>
                <a:ext cx="358955"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文本框 135">
                <a:extLst>
                  <a:ext uri="{FF2B5EF4-FFF2-40B4-BE49-F238E27FC236}">
                    <a16:creationId xmlns:a16="http://schemas.microsoft.com/office/drawing/2014/main" id="{B913777A-9B6A-97A7-9617-C454D75A3906}"/>
                  </a:ext>
                </a:extLst>
              </p:cNvPr>
              <p:cNvSpPr txBox="1"/>
              <p:nvPr/>
            </p:nvSpPr>
            <p:spPr>
              <a:xfrm>
                <a:off x="587784" y="3254163"/>
                <a:ext cx="8954695" cy="461665"/>
              </a:xfrm>
              <a:prstGeom prst="rect">
                <a:avLst/>
              </a:prstGeom>
              <a:noFill/>
            </p:spPr>
            <p:txBody>
              <a:bodyPr wrap="none" rtlCol="0">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Addition and multiplication can be implemented using simple logic</a:t>
                </a:r>
              </a:p>
            </p:txBody>
          </p:sp>
          <p:sp>
            <p:nvSpPr>
              <p:cNvPr id="49" name="TextBox 48">
                <a:extLst>
                  <a:ext uri="{FF2B5EF4-FFF2-40B4-BE49-F238E27FC236}">
                    <a16:creationId xmlns:a16="http://schemas.microsoft.com/office/drawing/2014/main" id="{9FF89FC9-90BA-8C4F-6299-B3BC1FCB832E}"/>
                  </a:ext>
                </a:extLst>
              </p:cNvPr>
              <p:cNvSpPr txBox="1"/>
              <p:nvPr/>
            </p:nvSpPr>
            <p:spPr>
              <a:xfrm>
                <a:off x="6982779" y="4055756"/>
                <a:ext cx="1193468" cy="369332"/>
              </a:xfrm>
              <a:prstGeom prst="rect">
                <a:avLst/>
              </a:prstGeom>
              <a:noFill/>
            </p:spPr>
            <p:txBody>
              <a:bodyPr wrap="none" rtlCol="0">
                <a:spAutoFit/>
              </a:bodyPr>
              <a:lstStyle/>
              <a:p>
                <a:r>
                  <a:rPr lang="en-US" dirty="0"/>
                  <a:t>00101101</a:t>
                </a:r>
              </a:p>
            </p:txBody>
          </p:sp>
          <p:sp>
            <p:nvSpPr>
              <p:cNvPr id="51" name="TextBox 50">
                <a:extLst>
                  <a:ext uri="{FF2B5EF4-FFF2-40B4-BE49-F238E27FC236}">
                    <a16:creationId xmlns:a16="http://schemas.microsoft.com/office/drawing/2014/main" id="{82958F80-0DC5-2203-EB59-DEE700085EA9}"/>
                  </a:ext>
                </a:extLst>
              </p:cNvPr>
              <p:cNvSpPr txBox="1"/>
              <p:nvPr/>
            </p:nvSpPr>
            <p:spPr>
              <a:xfrm>
                <a:off x="6989229" y="4419827"/>
                <a:ext cx="1176348" cy="369332"/>
              </a:xfrm>
              <a:prstGeom prst="rect">
                <a:avLst/>
              </a:prstGeom>
              <a:noFill/>
            </p:spPr>
            <p:txBody>
              <a:bodyPr wrap="none" rtlCol="0">
                <a:spAutoFit/>
              </a:bodyPr>
              <a:lstStyle/>
              <a:p>
                <a:r>
                  <a:rPr lang="en-US" dirty="0"/>
                  <a:t>10011100</a:t>
                </a:r>
              </a:p>
            </p:txBody>
          </p:sp>
          <p:sp>
            <p:nvSpPr>
              <p:cNvPr id="52" name="TextBox 51">
                <a:extLst>
                  <a:ext uri="{FF2B5EF4-FFF2-40B4-BE49-F238E27FC236}">
                    <a16:creationId xmlns:a16="http://schemas.microsoft.com/office/drawing/2014/main" id="{FFD34A8F-86DE-0B10-298F-2723B18DDFC6}"/>
                  </a:ext>
                </a:extLst>
              </p:cNvPr>
              <p:cNvSpPr txBox="1"/>
              <p:nvPr/>
            </p:nvSpPr>
            <p:spPr>
              <a:xfrm>
                <a:off x="9227801" y="4214080"/>
                <a:ext cx="1193468" cy="369332"/>
              </a:xfrm>
              <a:prstGeom prst="rect">
                <a:avLst/>
              </a:prstGeom>
              <a:noFill/>
            </p:spPr>
            <p:txBody>
              <a:bodyPr wrap="none" rtlCol="0">
                <a:spAutoFit/>
              </a:bodyPr>
              <a:lstStyle/>
              <a:p>
                <a:r>
                  <a:rPr lang="en-US" dirty="0"/>
                  <a:t>00001100</a:t>
                </a:r>
              </a:p>
            </p:txBody>
          </p:sp>
          <p:sp>
            <p:nvSpPr>
              <p:cNvPr id="50" name="Flowchart: Delay 49">
                <a:extLst>
                  <a:ext uri="{FF2B5EF4-FFF2-40B4-BE49-F238E27FC236}">
                    <a16:creationId xmlns:a16="http://schemas.microsoft.com/office/drawing/2014/main" id="{AEC3273F-B805-5D5A-963A-E801E5BAEA7D}"/>
                  </a:ext>
                </a:extLst>
              </p:cNvPr>
              <p:cNvSpPr/>
              <p:nvPr/>
            </p:nvSpPr>
            <p:spPr>
              <a:xfrm>
                <a:off x="8365060" y="4111305"/>
                <a:ext cx="634022" cy="583566"/>
              </a:xfrm>
              <a:prstGeom prst="flowChartDelay">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直接连接符 93">
                <a:extLst>
                  <a:ext uri="{FF2B5EF4-FFF2-40B4-BE49-F238E27FC236}">
                    <a16:creationId xmlns:a16="http://schemas.microsoft.com/office/drawing/2014/main" id="{F5308996-1E4C-D3AA-4992-45660B4F162C}"/>
                  </a:ext>
                </a:extLst>
              </p:cNvPr>
              <p:cNvCxnSpPr/>
              <p:nvPr/>
            </p:nvCxnSpPr>
            <p:spPr>
              <a:xfrm>
                <a:off x="8999082" y="4404086"/>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rapezoid 52">
                <a:extLst>
                  <a:ext uri="{FF2B5EF4-FFF2-40B4-BE49-F238E27FC236}">
                    <a16:creationId xmlns:a16="http://schemas.microsoft.com/office/drawing/2014/main" id="{6BA5D133-0BBD-D682-CD3B-372B2E506762}"/>
                  </a:ext>
                </a:extLst>
              </p:cNvPr>
              <p:cNvSpPr/>
              <p:nvPr/>
            </p:nvSpPr>
            <p:spPr>
              <a:xfrm rot="5400000">
                <a:off x="2597977" y="4173234"/>
                <a:ext cx="784887" cy="474471"/>
              </a:xfrm>
              <a:prstGeom prst="trapezoid">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92">
                <a:extLst>
                  <a:ext uri="{FF2B5EF4-FFF2-40B4-BE49-F238E27FC236}">
                    <a16:creationId xmlns:a16="http://schemas.microsoft.com/office/drawing/2014/main" id="{A1B06566-6B36-CA81-0132-277B441CD993}"/>
                  </a:ext>
                </a:extLst>
              </p:cNvPr>
              <p:cNvCxnSpPr/>
              <p:nvPr/>
            </p:nvCxnSpPr>
            <p:spPr>
              <a:xfrm>
                <a:off x="2521235" y="4254708"/>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93">
                <a:extLst>
                  <a:ext uri="{FF2B5EF4-FFF2-40B4-BE49-F238E27FC236}">
                    <a16:creationId xmlns:a16="http://schemas.microsoft.com/office/drawing/2014/main" id="{AA365752-DED4-4626-1C2F-57FB6DA845DF}"/>
                  </a:ext>
                </a:extLst>
              </p:cNvPr>
              <p:cNvCxnSpPr/>
              <p:nvPr/>
            </p:nvCxnSpPr>
            <p:spPr>
              <a:xfrm>
                <a:off x="2521235" y="4627604"/>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本框 96">
                <a:extLst>
                  <a:ext uri="{FF2B5EF4-FFF2-40B4-BE49-F238E27FC236}">
                    <a16:creationId xmlns:a16="http://schemas.microsoft.com/office/drawing/2014/main" id="{A8DC73E9-BD81-0432-3121-4046379698FB}"/>
                  </a:ext>
                </a:extLst>
              </p:cNvPr>
              <p:cNvSpPr txBox="1"/>
              <p:nvPr/>
            </p:nvSpPr>
            <p:spPr>
              <a:xfrm>
                <a:off x="1126868" y="4081395"/>
                <a:ext cx="351378" cy="369332"/>
              </a:xfrm>
              <a:prstGeom prst="rect">
                <a:avLst/>
              </a:prstGeom>
              <a:noFill/>
            </p:spPr>
            <p:txBody>
              <a:bodyPr wrap="non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A</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3" name="文本框 97">
                <a:extLst>
                  <a:ext uri="{FF2B5EF4-FFF2-40B4-BE49-F238E27FC236}">
                    <a16:creationId xmlns:a16="http://schemas.microsoft.com/office/drawing/2014/main" id="{9163A52C-6889-CD03-4F69-27071078805D}"/>
                  </a:ext>
                </a:extLst>
              </p:cNvPr>
              <p:cNvSpPr txBox="1"/>
              <p:nvPr/>
            </p:nvSpPr>
            <p:spPr>
              <a:xfrm>
                <a:off x="1134994" y="4427197"/>
                <a:ext cx="308110"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B</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4" name="TextBox 63">
                <a:extLst>
                  <a:ext uri="{FF2B5EF4-FFF2-40B4-BE49-F238E27FC236}">
                    <a16:creationId xmlns:a16="http://schemas.microsoft.com/office/drawing/2014/main" id="{87C8411E-72BF-3CBB-1174-97733B73031F}"/>
                  </a:ext>
                </a:extLst>
              </p:cNvPr>
              <p:cNvSpPr txBox="1"/>
              <p:nvPr/>
            </p:nvSpPr>
            <p:spPr>
              <a:xfrm>
                <a:off x="1401390" y="4078867"/>
                <a:ext cx="1193468" cy="369332"/>
              </a:xfrm>
              <a:prstGeom prst="rect">
                <a:avLst/>
              </a:prstGeom>
              <a:noFill/>
            </p:spPr>
            <p:txBody>
              <a:bodyPr wrap="none" rtlCol="0">
                <a:spAutoFit/>
              </a:bodyPr>
              <a:lstStyle/>
              <a:p>
                <a:r>
                  <a:rPr lang="en-US" dirty="0"/>
                  <a:t>00101101</a:t>
                </a:r>
              </a:p>
            </p:txBody>
          </p:sp>
          <p:sp>
            <p:nvSpPr>
              <p:cNvPr id="65" name="TextBox 64">
                <a:extLst>
                  <a:ext uri="{FF2B5EF4-FFF2-40B4-BE49-F238E27FC236}">
                    <a16:creationId xmlns:a16="http://schemas.microsoft.com/office/drawing/2014/main" id="{2FADCAF5-74E8-04F5-729B-BB42B63DE36F}"/>
                  </a:ext>
                </a:extLst>
              </p:cNvPr>
              <p:cNvSpPr txBox="1"/>
              <p:nvPr/>
            </p:nvSpPr>
            <p:spPr>
              <a:xfrm>
                <a:off x="1407840" y="4442938"/>
                <a:ext cx="1176348" cy="369332"/>
              </a:xfrm>
              <a:prstGeom prst="rect">
                <a:avLst/>
              </a:prstGeom>
              <a:noFill/>
            </p:spPr>
            <p:txBody>
              <a:bodyPr wrap="none" rtlCol="0">
                <a:spAutoFit/>
              </a:bodyPr>
              <a:lstStyle/>
              <a:p>
                <a:r>
                  <a:rPr lang="en-US" dirty="0"/>
                  <a:t>10011100</a:t>
                </a:r>
              </a:p>
            </p:txBody>
          </p:sp>
          <p:sp>
            <p:nvSpPr>
              <p:cNvPr id="66" name="文本框 98">
                <a:extLst>
                  <a:ext uri="{FF2B5EF4-FFF2-40B4-BE49-F238E27FC236}">
                    <a16:creationId xmlns:a16="http://schemas.microsoft.com/office/drawing/2014/main" id="{8BF0CEA2-C974-0E3F-B9AD-33141E72596C}"/>
                  </a:ext>
                </a:extLst>
              </p:cNvPr>
              <p:cNvSpPr txBox="1"/>
              <p:nvPr/>
            </p:nvSpPr>
            <p:spPr>
              <a:xfrm>
                <a:off x="4599914" y="4199867"/>
                <a:ext cx="358955"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7" name="TextBox 66">
                <a:extLst>
                  <a:ext uri="{FF2B5EF4-FFF2-40B4-BE49-F238E27FC236}">
                    <a16:creationId xmlns:a16="http://schemas.microsoft.com/office/drawing/2014/main" id="{6B449B53-79AA-1B14-B393-9B0C871BFF16}"/>
                  </a:ext>
                </a:extLst>
              </p:cNvPr>
              <p:cNvSpPr txBox="1"/>
              <p:nvPr/>
            </p:nvSpPr>
            <p:spPr>
              <a:xfrm>
                <a:off x="3457413" y="4209862"/>
                <a:ext cx="1193468" cy="369332"/>
              </a:xfrm>
              <a:prstGeom prst="rect">
                <a:avLst/>
              </a:prstGeom>
              <a:noFill/>
            </p:spPr>
            <p:txBody>
              <a:bodyPr wrap="none" rtlCol="0">
                <a:spAutoFit/>
              </a:bodyPr>
              <a:lstStyle/>
              <a:p>
                <a:r>
                  <a:rPr lang="en-US" dirty="0"/>
                  <a:t>10001101</a:t>
                </a:r>
              </a:p>
            </p:txBody>
          </p:sp>
          <p:cxnSp>
            <p:nvCxnSpPr>
              <p:cNvPr id="68" name="直接连接符 93">
                <a:extLst>
                  <a:ext uri="{FF2B5EF4-FFF2-40B4-BE49-F238E27FC236}">
                    <a16:creationId xmlns:a16="http://schemas.microsoft.com/office/drawing/2014/main" id="{F522C97D-FFCE-B3B2-3AB0-2DABD2D591DC}"/>
                  </a:ext>
                </a:extLst>
              </p:cNvPr>
              <p:cNvCxnSpPr/>
              <p:nvPr/>
            </p:nvCxnSpPr>
            <p:spPr>
              <a:xfrm>
                <a:off x="3228694" y="4399868"/>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93">
                <a:extLst>
                  <a:ext uri="{FF2B5EF4-FFF2-40B4-BE49-F238E27FC236}">
                    <a16:creationId xmlns:a16="http://schemas.microsoft.com/office/drawing/2014/main" id="{75DC79CC-6D1D-667F-7B58-F094C26D2942}"/>
                  </a:ext>
                </a:extLst>
              </p:cNvPr>
              <p:cNvCxnSpPr>
                <a:cxnSpLocks/>
                <a:endCxn id="53" idx="3"/>
              </p:cNvCxnSpPr>
              <p:nvPr/>
            </p:nvCxnSpPr>
            <p:spPr>
              <a:xfrm flipV="1">
                <a:off x="2990420" y="4743604"/>
                <a:ext cx="0" cy="1901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D3EF93-943C-F4FA-4FC3-F03057AB6029}"/>
                  </a:ext>
                </a:extLst>
              </p:cNvPr>
              <p:cNvSpPr txBox="1"/>
              <p:nvPr/>
            </p:nvSpPr>
            <p:spPr>
              <a:xfrm>
                <a:off x="2737786" y="4899243"/>
                <a:ext cx="505267" cy="369332"/>
              </a:xfrm>
              <a:prstGeom prst="rect">
                <a:avLst/>
              </a:prstGeom>
              <a:noFill/>
            </p:spPr>
            <p:txBody>
              <a:bodyPr wrap="none" rtlCol="0">
                <a:spAutoFit/>
              </a:bodyPr>
              <a:lstStyle/>
              <a:p>
                <a:r>
                  <a:rPr lang="en-US" dirty="0"/>
                  <a:t>0.5</a:t>
                </a:r>
              </a:p>
            </p:txBody>
          </p:sp>
          <mc:AlternateContent xmlns:mc="http://schemas.openxmlformats.org/markup-compatibility/2006" xmlns:a14="http://schemas.microsoft.com/office/drawing/2010/main">
            <mc:Choice Requires="a14">
              <p:sp>
                <p:nvSpPr>
                  <p:cNvPr id="73" name="文本框 98">
                    <a:extLst>
                      <a:ext uri="{FF2B5EF4-FFF2-40B4-BE49-F238E27FC236}">
                        <a16:creationId xmlns:a16="http://schemas.microsoft.com/office/drawing/2014/main" id="{0A60D27B-B3A9-E242-58C5-26E2A8AB6517}"/>
                      </a:ext>
                    </a:extLst>
                  </p:cNvPr>
                  <p:cNvSpPr txBox="1"/>
                  <p:nvPr/>
                </p:nvSpPr>
                <p:spPr>
                  <a:xfrm>
                    <a:off x="2145199" y="5354264"/>
                    <a:ext cx="2164914" cy="491096"/>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 = </a:t>
                    </a:r>
                    <a14:m>
                      <m:oMath xmlns:m="http://schemas.openxmlformats.org/officeDocument/2006/math">
                        <m:f>
                          <m:fPr>
                            <m:ctrlPr>
                              <a:rPr lang="en-US" b="1" i="1" smtClean="0">
                                <a:latin typeface="Cambria Math" panose="02040503050406030204" pitchFamily="18" charset="0"/>
                                <a:ea typeface="Tahoma" panose="020B0604030504040204" pitchFamily="34" charset="0"/>
                                <a:cs typeface="Times New Roman" panose="02020603050405020304" pitchFamily="18" charset="0"/>
                              </a:rPr>
                            </m:ctrlPr>
                          </m:fPr>
                          <m:num>
                            <m:r>
                              <a:rPr lang="en-US" b="1" i="1" smtClean="0">
                                <a:latin typeface="Cambria Math" panose="02040503050406030204" pitchFamily="18" charset="0"/>
                                <a:ea typeface="Tahoma" panose="020B0604030504040204" pitchFamily="34" charset="0"/>
                                <a:cs typeface="Times New Roman" panose="02020603050405020304" pitchFamily="18" charset="0"/>
                              </a:rPr>
                              <m:t>𝟏</m:t>
                            </m:r>
                          </m:num>
                          <m:den>
                            <m:r>
                              <a:rPr lang="en-US" b="1" i="1" smtClean="0">
                                <a:latin typeface="Cambria Math" panose="02040503050406030204" pitchFamily="18" charset="0"/>
                                <a:ea typeface="Tahoma" panose="020B0604030504040204" pitchFamily="34" charset="0"/>
                                <a:cs typeface="Times New Roman" panose="02020603050405020304" pitchFamily="18" charset="0"/>
                              </a:rPr>
                              <m:t>𝟐</m:t>
                            </m:r>
                          </m:den>
                        </m:f>
                      </m:oMath>
                    </a14:m>
                    <a:r>
                      <a:rPr lang="en-US" b="1" dirty="0">
                        <a:latin typeface="Times New Roman" panose="02020603050405020304" pitchFamily="18" charset="0"/>
                        <a:ea typeface="Tahoma" panose="020B0604030504040204" pitchFamily="34" charset="0"/>
                        <a:cs typeface="Times New Roman" panose="02020603050405020304" pitchFamily="18" charset="0"/>
                      </a:rPr>
                      <a:t>×(A+B)</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73" name="文本框 98">
                    <a:extLst>
                      <a:ext uri="{FF2B5EF4-FFF2-40B4-BE49-F238E27FC236}">
                        <a16:creationId xmlns:a16="http://schemas.microsoft.com/office/drawing/2014/main" id="{0A60D27B-B3A9-E242-58C5-26E2A8AB6517}"/>
                      </a:ext>
                    </a:extLst>
                  </p:cNvPr>
                  <p:cNvSpPr txBox="1">
                    <a:spLocks noRot="1" noChangeAspect="1" noMove="1" noResize="1" noEditPoints="1" noAdjustHandles="1" noChangeArrowheads="1" noChangeShapeType="1" noTextEdit="1"/>
                  </p:cNvSpPr>
                  <p:nvPr/>
                </p:nvSpPr>
                <p:spPr>
                  <a:xfrm>
                    <a:off x="2145199" y="5354264"/>
                    <a:ext cx="2164914" cy="491096"/>
                  </a:xfrm>
                  <a:prstGeom prst="rect">
                    <a:avLst/>
                  </a:prstGeom>
                  <a:blipFill>
                    <a:blip r:embed="rId3"/>
                    <a:stretch>
                      <a:fillRect l="-2535" b="-6173"/>
                    </a:stretch>
                  </a:blipFill>
                </p:spPr>
                <p:txBody>
                  <a:bodyPr/>
                  <a:lstStyle/>
                  <a:p>
                    <a:r>
                      <a:rPr lang="en-US">
                        <a:noFill/>
                      </a:rPr>
                      <a:t> </a:t>
                    </a:r>
                  </a:p>
                </p:txBody>
              </p:sp>
            </mc:Fallback>
          </mc:AlternateContent>
          <p:sp>
            <p:nvSpPr>
              <p:cNvPr id="74" name="文本框 98">
                <a:extLst>
                  <a:ext uri="{FF2B5EF4-FFF2-40B4-BE49-F238E27FC236}">
                    <a16:creationId xmlns:a16="http://schemas.microsoft.com/office/drawing/2014/main" id="{FD709251-7C8F-20FB-393B-47A9C9055927}"/>
                  </a:ext>
                </a:extLst>
              </p:cNvPr>
              <p:cNvSpPr txBox="1"/>
              <p:nvPr/>
            </p:nvSpPr>
            <p:spPr>
              <a:xfrm>
                <a:off x="8145344" y="5236105"/>
                <a:ext cx="2164914" cy="369332"/>
              </a:xfrm>
              <a:prstGeom prst="rect">
                <a:avLst/>
              </a:prstGeom>
              <a:noFill/>
            </p:spPr>
            <p:txBody>
              <a:bodyPr wrap="square" rtlCol="0">
                <a:spAutoFit/>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 = A×B</a:t>
                </a:r>
                <a:endParaRPr lang="en-US" b="1" baseline="-25000" dirty="0">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76" name="TextBox 75">
              <a:extLst>
                <a:ext uri="{FF2B5EF4-FFF2-40B4-BE49-F238E27FC236}">
                  <a16:creationId xmlns:a16="http://schemas.microsoft.com/office/drawing/2014/main" id="{9537B50B-E587-FE73-3657-2E78AB983AD6}"/>
                </a:ext>
              </a:extLst>
            </p:cNvPr>
            <p:cNvSpPr txBox="1"/>
            <p:nvPr/>
          </p:nvSpPr>
          <p:spPr>
            <a:xfrm rot="5400000">
              <a:off x="2635643" y="4236981"/>
              <a:ext cx="7232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MUX</a:t>
              </a:r>
            </a:p>
          </p:txBody>
        </p:sp>
        <p:sp>
          <p:nvSpPr>
            <p:cNvPr id="78" name="TextBox 77">
              <a:extLst>
                <a:ext uri="{FF2B5EF4-FFF2-40B4-BE49-F238E27FC236}">
                  <a16:creationId xmlns:a16="http://schemas.microsoft.com/office/drawing/2014/main" id="{B3B1A39E-DA9B-AD9C-EC63-11B9E86719F7}"/>
                </a:ext>
              </a:extLst>
            </p:cNvPr>
            <p:cNvSpPr txBox="1"/>
            <p:nvPr/>
          </p:nvSpPr>
          <p:spPr>
            <a:xfrm>
              <a:off x="8311455" y="4227316"/>
              <a:ext cx="6848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AND</a:t>
              </a:r>
            </a:p>
          </p:txBody>
        </p:sp>
      </p:grpSp>
    </p:spTree>
    <p:extLst>
      <p:ext uri="{BB962C8B-B14F-4D97-AF65-F5344CB8AC3E}">
        <p14:creationId xmlns:p14="http://schemas.microsoft.com/office/powerpoint/2010/main" val="331893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Rectangle 312">
            <a:extLst>
              <a:ext uri="{FF2B5EF4-FFF2-40B4-BE49-F238E27FC236}">
                <a16:creationId xmlns:a16="http://schemas.microsoft.com/office/drawing/2014/main" id="{7A206876-1942-FDDA-9313-17C0CFB63323}"/>
              </a:ext>
            </a:extLst>
          </p:cNvPr>
          <p:cNvSpPr/>
          <p:nvPr/>
        </p:nvSpPr>
        <p:spPr>
          <a:xfrm>
            <a:off x="867538" y="1981464"/>
            <a:ext cx="1744664" cy="814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FE36CCC-859D-DFE7-28F5-7760DA4C6C12}"/>
              </a:ext>
            </a:extLst>
          </p:cNvPr>
          <p:cNvGrpSpPr/>
          <p:nvPr/>
        </p:nvGrpSpPr>
        <p:grpSpPr>
          <a:xfrm>
            <a:off x="1315212" y="2030412"/>
            <a:ext cx="2884488" cy="2551113"/>
            <a:chOff x="6456363" y="1871663"/>
            <a:chExt cx="2884488" cy="2551113"/>
          </a:xfrm>
        </p:grpSpPr>
        <p:sp>
          <p:nvSpPr>
            <p:cNvPr id="7" name="Line 6">
              <a:extLst>
                <a:ext uri="{FF2B5EF4-FFF2-40B4-BE49-F238E27FC236}">
                  <a16:creationId xmlns:a16="http://schemas.microsoft.com/office/drawing/2014/main" id="{82F051FA-503A-D58C-6C83-2A5ACFCF9666}"/>
                </a:ext>
              </a:extLst>
            </p:cNvPr>
            <p:cNvSpPr>
              <a:spLocks noChangeShapeType="1"/>
            </p:cNvSpPr>
            <p:nvPr/>
          </p:nvSpPr>
          <p:spPr bwMode="auto">
            <a:xfrm flipV="1">
              <a:off x="6992938"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Line 8">
              <a:extLst>
                <a:ext uri="{FF2B5EF4-FFF2-40B4-BE49-F238E27FC236}">
                  <a16:creationId xmlns:a16="http://schemas.microsoft.com/office/drawing/2014/main" id="{97D4B199-FFE1-587B-600A-0B09FDB54D86}"/>
                </a:ext>
              </a:extLst>
            </p:cNvPr>
            <p:cNvSpPr>
              <a:spLocks noChangeShapeType="1"/>
            </p:cNvSpPr>
            <p:nvPr/>
          </p:nvSpPr>
          <p:spPr bwMode="auto">
            <a:xfrm flipV="1">
              <a:off x="7883526"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978BC1D5-B318-5805-1A5D-D712E2D3AE8C}"/>
                </a:ext>
              </a:extLst>
            </p:cNvPr>
            <p:cNvGrpSpPr/>
            <p:nvPr/>
          </p:nvGrpSpPr>
          <p:grpSpPr>
            <a:xfrm>
              <a:off x="7015163" y="2081213"/>
              <a:ext cx="430213" cy="450851"/>
              <a:chOff x="7015163" y="2081213"/>
              <a:chExt cx="430213" cy="450851"/>
            </a:xfrm>
          </p:grpSpPr>
          <p:sp>
            <p:nvSpPr>
              <p:cNvPr id="118" name="Line 31">
                <a:extLst>
                  <a:ext uri="{FF2B5EF4-FFF2-40B4-BE49-F238E27FC236}">
                    <a16:creationId xmlns:a16="http://schemas.microsoft.com/office/drawing/2014/main" id="{61A2AD4D-8B6D-2CE4-60C1-C3B2C1D5F245}"/>
                  </a:ext>
                </a:extLst>
              </p:cNvPr>
              <p:cNvSpPr>
                <a:spLocks noChangeShapeType="1"/>
              </p:cNvSpPr>
              <p:nvPr/>
            </p:nvSpPr>
            <p:spPr bwMode="auto">
              <a:xfrm flipH="1" flipV="1">
                <a:off x="7081838" y="2349501"/>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32">
                <a:extLst>
                  <a:ext uri="{FF2B5EF4-FFF2-40B4-BE49-F238E27FC236}">
                    <a16:creationId xmlns:a16="http://schemas.microsoft.com/office/drawing/2014/main" id="{BD74365F-D76A-D8AB-9081-50B9F20646B4}"/>
                  </a:ext>
                </a:extLst>
              </p:cNvPr>
              <p:cNvSpPr>
                <a:spLocks noChangeShapeType="1"/>
              </p:cNvSpPr>
              <p:nvPr/>
            </p:nvSpPr>
            <p:spPr bwMode="auto">
              <a:xfrm flipH="1" flipV="1">
                <a:off x="7081838"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33">
                <a:extLst>
                  <a:ext uri="{FF2B5EF4-FFF2-40B4-BE49-F238E27FC236}">
                    <a16:creationId xmlns:a16="http://schemas.microsoft.com/office/drawing/2014/main" id="{DFE4C1E9-AC17-DA79-3F90-6371DF63F22D}"/>
                  </a:ext>
                </a:extLst>
              </p:cNvPr>
              <p:cNvSpPr>
                <a:spLocks noChangeShapeType="1"/>
              </p:cNvSpPr>
              <p:nvPr/>
            </p:nvSpPr>
            <p:spPr bwMode="auto">
              <a:xfrm flipH="1" flipV="1">
                <a:off x="7162801" y="2268538"/>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34">
                <a:extLst>
                  <a:ext uri="{FF2B5EF4-FFF2-40B4-BE49-F238E27FC236}">
                    <a16:creationId xmlns:a16="http://schemas.microsoft.com/office/drawing/2014/main" id="{1286A9C2-4672-CB1C-9536-1D49C33CC644}"/>
                  </a:ext>
                </a:extLst>
              </p:cNvPr>
              <p:cNvSpPr>
                <a:spLocks noChangeShapeType="1"/>
              </p:cNvSpPr>
              <p:nvPr/>
            </p:nvSpPr>
            <p:spPr bwMode="auto">
              <a:xfrm flipH="1" flipV="1">
                <a:off x="7246938" y="2184401"/>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35">
                <a:extLst>
                  <a:ext uri="{FF2B5EF4-FFF2-40B4-BE49-F238E27FC236}">
                    <a16:creationId xmlns:a16="http://schemas.microsoft.com/office/drawing/2014/main" id="{1F9EFFA7-27F8-2752-ED2A-41E3E8919A69}"/>
                  </a:ext>
                </a:extLst>
              </p:cNvPr>
              <p:cNvSpPr>
                <a:spLocks noChangeShapeType="1"/>
              </p:cNvSpPr>
              <p:nvPr/>
            </p:nvSpPr>
            <p:spPr bwMode="auto">
              <a:xfrm flipH="1" flipV="1">
                <a:off x="7162801" y="2268538"/>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36">
                <a:extLst>
                  <a:ext uri="{FF2B5EF4-FFF2-40B4-BE49-F238E27FC236}">
                    <a16:creationId xmlns:a16="http://schemas.microsoft.com/office/drawing/2014/main" id="{987AF4E6-5FA2-956B-694E-762391889A82}"/>
                  </a:ext>
                </a:extLst>
              </p:cNvPr>
              <p:cNvSpPr>
                <a:spLocks noChangeShapeType="1"/>
              </p:cNvSpPr>
              <p:nvPr/>
            </p:nvSpPr>
            <p:spPr bwMode="auto">
              <a:xfrm flipH="1" flipV="1">
                <a:off x="7246938"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Line 37">
                <a:extLst>
                  <a:ext uri="{FF2B5EF4-FFF2-40B4-BE49-F238E27FC236}">
                    <a16:creationId xmlns:a16="http://schemas.microsoft.com/office/drawing/2014/main" id="{D6EADD38-1ABF-9456-EDC3-271CB3B30194}"/>
                  </a:ext>
                </a:extLst>
              </p:cNvPr>
              <p:cNvSpPr>
                <a:spLocks noChangeShapeType="1"/>
              </p:cNvSpPr>
              <p:nvPr/>
            </p:nvSpPr>
            <p:spPr bwMode="auto">
              <a:xfrm flipH="1" flipV="1">
                <a:off x="7356476" y="21717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38">
                <a:extLst>
                  <a:ext uri="{FF2B5EF4-FFF2-40B4-BE49-F238E27FC236}">
                    <a16:creationId xmlns:a16="http://schemas.microsoft.com/office/drawing/2014/main" id="{BAA9577E-03D4-F514-50B8-7143271453A0}"/>
                  </a:ext>
                </a:extLst>
              </p:cNvPr>
              <p:cNvSpPr>
                <a:spLocks noChangeShapeType="1"/>
              </p:cNvSpPr>
              <p:nvPr/>
            </p:nvSpPr>
            <p:spPr bwMode="auto">
              <a:xfrm flipV="1">
                <a:off x="7356476"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39">
                <a:extLst>
                  <a:ext uri="{FF2B5EF4-FFF2-40B4-BE49-F238E27FC236}">
                    <a16:creationId xmlns:a16="http://schemas.microsoft.com/office/drawing/2014/main" id="{BE11F817-7067-1A58-3A57-2E0FE72A39B8}"/>
                  </a:ext>
                </a:extLst>
              </p:cNvPr>
              <p:cNvSpPr>
                <a:spLocks noChangeShapeType="1"/>
              </p:cNvSpPr>
              <p:nvPr/>
            </p:nvSpPr>
            <p:spPr bwMode="auto">
              <a:xfrm flipV="1">
                <a:off x="7015163" y="2444751"/>
                <a:ext cx="87313"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03921B4B-9C7A-D090-CC21-23BC616555D2}"/>
                </a:ext>
              </a:extLst>
            </p:cNvPr>
            <p:cNvGrpSpPr/>
            <p:nvPr/>
          </p:nvGrpSpPr>
          <p:grpSpPr>
            <a:xfrm>
              <a:off x="7905751" y="2081213"/>
              <a:ext cx="430212" cy="450851"/>
              <a:chOff x="7905751" y="2081213"/>
              <a:chExt cx="430212" cy="450851"/>
            </a:xfrm>
          </p:grpSpPr>
          <p:sp>
            <p:nvSpPr>
              <p:cNvPr id="109" name="Line 40">
                <a:extLst>
                  <a:ext uri="{FF2B5EF4-FFF2-40B4-BE49-F238E27FC236}">
                    <a16:creationId xmlns:a16="http://schemas.microsoft.com/office/drawing/2014/main" id="{C99ED790-8E8B-52FE-412C-BC8DDB24D1BC}"/>
                  </a:ext>
                </a:extLst>
              </p:cNvPr>
              <p:cNvSpPr>
                <a:spLocks noChangeShapeType="1"/>
              </p:cNvSpPr>
              <p:nvPr/>
            </p:nvSpPr>
            <p:spPr bwMode="auto">
              <a:xfrm flipH="1" flipV="1">
                <a:off x="7972426" y="234950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41">
                <a:extLst>
                  <a:ext uri="{FF2B5EF4-FFF2-40B4-BE49-F238E27FC236}">
                    <a16:creationId xmlns:a16="http://schemas.microsoft.com/office/drawing/2014/main" id="{9E3F4460-1B67-75A4-8589-2DAC193884C1}"/>
                  </a:ext>
                </a:extLst>
              </p:cNvPr>
              <p:cNvSpPr>
                <a:spLocks noChangeShapeType="1"/>
              </p:cNvSpPr>
              <p:nvPr/>
            </p:nvSpPr>
            <p:spPr bwMode="auto">
              <a:xfrm flipH="1" flipV="1">
                <a:off x="7972426"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42">
                <a:extLst>
                  <a:ext uri="{FF2B5EF4-FFF2-40B4-BE49-F238E27FC236}">
                    <a16:creationId xmlns:a16="http://schemas.microsoft.com/office/drawing/2014/main" id="{8727AC64-B9C4-7345-62A6-08170828C83F}"/>
                  </a:ext>
                </a:extLst>
              </p:cNvPr>
              <p:cNvSpPr>
                <a:spLocks noChangeShapeType="1"/>
              </p:cNvSpPr>
              <p:nvPr/>
            </p:nvSpPr>
            <p:spPr bwMode="auto">
              <a:xfrm flipH="1" flipV="1">
                <a:off x="8054976" y="226853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43">
                <a:extLst>
                  <a:ext uri="{FF2B5EF4-FFF2-40B4-BE49-F238E27FC236}">
                    <a16:creationId xmlns:a16="http://schemas.microsoft.com/office/drawing/2014/main" id="{DC54A629-58E3-D9F7-1469-68725DB83417}"/>
                  </a:ext>
                </a:extLst>
              </p:cNvPr>
              <p:cNvSpPr>
                <a:spLocks noChangeShapeType="1"/>
              </p:cNvSpPr>
              <p:nvPr/>
            </p:nvSpPr>
            <p:spPr bwMode="auto">
              <a:xfrm flipH="1" flipV="1">
                <a:off x="8137526" y="21844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44">
                <a:extLst>
                  <a:ext uri="{FF2B5EF4-FFF2-40B4-BE49-F238E27FC236}">
                    <a16:creationId xmlns:a16="http://schemas.microsoft.com/office/drawing/2014/main" id="{80C41BE9-354C-2730-EC69-66270328F2E7}"/>
                  </a:ext>
                </a:extLst>
              </p:cNvPr>
              <p:cNvSpPr>
                <a:spLocks noChangeShapeType="1"/>
              </p:cNvSpPr>
              <p:nvPr/>
            </p:nvSpPr>
            <p:spPr bwMode="auto">
              <a:xfrm flipH="1" flipV="1">
                <a:off x="8054976" y="226853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45">
                <a:extLst>
                  <a:ext uri="{FF2B5EF4-FFF2-40B4-BE49-F238E27FC236}">
                    <a16:creationId xmlns:a16="http://schemas.microsoft.com/office/drawing/2014/main" id="{757CA095-9DCB-C679-F5DC-539B8D4BA5D0}"/>
                  </a:ext>
                </a:extLst>
              </p:cNvPr>
              <p:cNvSpPr>
                <a:spLocks noChangeShapeType="1"/>
              </p:cNvSpPr>
              <p:nvPr/>
            </p:nvSpPr>
            <p:spPr bwMode="auto">
              <a:xfrm flipH="1" flipV="1">
                <a:off x="8137526"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46">
                <a:extLst>
                  <a:ext uri="{FF2B5EF4-FFF2-40B4-BE49-F238E27FC236}">
                    <a16:creationId xmlns:a16="http://schemas.microsoft.com/office/drawing/2014/main" id="{23E2111B-68B7-BAEE-74E2-82B61F65AB8F}"/>
                  </a:ext>
                </a:extLst>
              </p:cNvPr>
              <p:cNvSpPr>
                <a:spLocks noChangeShapeType="1"/>
              </p:cNvSpPr>
              <p:nvPr/>
            </p:nvSpPr>
            <p:spPr bwMode="auto">
              <a:xfrm flipH="1" flipV="1">
                <a:off x="8247063" y="2171701"/>
                <a:ext cx="36513"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47">
                <a:extLst>
                  <a:ext uri="{FF2B5EF4-FFF2-40B4-BE49-F238E27FC236}">
                    <a16:creationId xmlns:a16="http://schemas.microsoft.com/office/drawing/2014/main" id="{F937668C-E32E-B37C-18D7-F12FA1BA2F2E}"/>
                  </a:ext>
                </a:extLst>
              </p:cNvPr>
              <p:cNvSpPr>
                <a:spLocks noChangeShapeType="1"/>
              </p:cNvSpPr>
              <p:nvPr/>
            </p:nvSpPr>
            <p:spPr bwMode="auto">
              <a:xfrm flipV="1">
                <a:off x="8247063"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48">
                <a:extLst>
                  <a:ext uri="{FF2B5EF4-FFF2-40B4-BE49-F238E27FC236}">
                    <a16:creationId xmlns:a16="http://schemas.microsoft.com/office/drawing/2014/main" id="{38D13DF2-4AB4-D221-7687-DF0EC0228EC0}"/>
                  </a:ext>
                </a:extLst>
              </p:cNvPr>
              <p:cNvSpPr>
                <a:spLocks noChangeShapeType="1"/>
              </p:cNvSpPr>
              <p:nvPr/>
            </p:nvSpPr>
            <p:spPr bwMode="auto">
              <a:xfrm flipV="1">
                <a:off x="7905751" y="2444751"/>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294F7C60-F6E5-5A9B-AA74-AA99ED0EABA0}"/>
                </a:ext>
              </a:extLst>
            </p:cNvPr>
            <p:cNvGrpSpPr/>
            <p:nvPr/>
          </p:nvGrpSpPr>
          <p:grpSpPr>
            <a:xfrm>
              <a:off x="6994526" y="2849563"/>
              <a:ext cx="431800" cy="549275"/>
              <a:chOff x="6994526" y="2849563"/>
              <a:chExt cx="431800" cy="549275"/>
            </a:xfrm>
          </p:grpSpPr>
          <p:sp>
            <p:nvSpPr>
              <p:cNvPr id="99" name="Rectangle 7">
                <a:extLst>
                  <a:ext uri="{FF2B5EF4-FFF2-40B4-BE49-F238E27FC236}">
                    <a16:creationId xmlns:a16="http://schemas.microsoft.com/office/drawing/2014/main" id="{3FFFFAAD-4924-9186-0C7C-295E822AC5CF}"/>
                  </a:ext>
                </a:extLst>
              </p:cNvPr>
              <p:cNvSpPr>
                <a:spLocks noChangeArrowheads="1"/>
              </p:cNvSpPr>
              <p:nvPr/>
            </p:nvSpPr>
            <p:spPr bwMode="auto">
              <a:xfrm>
                <a:off x="7158038" y="337343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0" name="Line 49">
                <a:extLst>
                  <a:ext uri="{FF2B5EF4-FFF2-40B4-BE49-F238E27FC236}">
                    <a16:creationId xmlns:a16="http://schemas.microsoft.com/office/drawing/2014/main" id="{ED890E39-E141-B6C1-0A8C-C9B6AC931289}"/>
                  </a:ext>
                </a:extLst>
              </p:cNvPr>
              <p:cNvSpPr>
                <a:spLocks noChangeShapeType="1"/>
              </p:cNvSpPr>
              <p:nvPr/>
            </p:nvSpPr>
            <p:spPr bwMode="auto">
              <a:xfrm flipH="1" flipV="1">
                <a:off x="7062788" y="3116263"/>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50">
                <a:extLst>
                  <a:ext uri="{FF2B5EF4-FFF2-40B4-BE49-F238E27FC236}">
                    <a16:creationId xmlns:a16="http://schemas.microsoft.com/office/drawing/2014/main" id="{45573F2D-590F-D8A4-48FE-9B8509202980}"/>
                  </a:ext>
                </a:extLst>
              </p:cNvPr>
              <p:cNvSpPr>
                <a:spLocks noChangeShapeType="1"/>
              </p:cNvSpPr>
              <p:nvPr/>
            </p:nvSpPr>
            <p:spPr bwMode="auto">
              <a:xfrm flipH="1" flipV="1">
                <a:off x="7062788" y="311626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51">
                <a:extLst>
                  <a:ext uri="{FF2B5EF4-FFF2-40B4-BE49-F238E27FC236}">
                    <a16:creationId xmlns:a16="http://schemas.microsoft.com/office/drawing/2014/main" id="{143D2A27-AE09-4894-DE25-A1E2E6E906D5}"/>
                  </a:ext>
                </a:extLst>
              </p:cNvPr>
              <p:cNvSpPr>
                <a:spLocks noChangeShapeType="1"/>
              </p:cNvSpPr>
              <p:nvPr/>
            </p:nvSpPr>
            <p:spPr bwMode="auto">
              <a:xfrm flipH="1" flipV="1">
                <a:off x="7145338" y="30337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52">
                <a:extLst>
                  <a:ext uri="{FF2B5EF4-FFF2-40B4-BE49-F238E27FC236}">
                    <a16:creationId xmlns:a16="http://schemas.microsoft.com/office/drawing/2014/main" id="{5A4A15E9-05A7-FC45-32B0-F969C53F11B9}"/>
                  </a:ext>
                </a:extLst>
              </p:cNvPr>
              <p:cNvSpPr>
                <a:spLocks noChangeShapeType="1"/>
              </p:cNvSpPr>
              <p:nvPr/>
            </p:nvSpPr>
            <p:spPr bwMode="auto">
              <a:xfrm flipH="1" flipV="1">
                <a:off x="7227888"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53">
                <a:extLst>
                  <a:ext uri="{FF2B5EF4-FFF2-40B4-BE49-F238E27FC236}">
                    <a16:creationId xmlns:a16="http://schemas.microsoft.com/office/drawing/2014/main" id="{1F5AA934-F919-F374-486A-52B6EDAEAD18}"/>
                  </a:ext>
                </a:extLst>
              </p:cNvPr>
              <p:cNvSpPr>
                <a:spLocks noChangeShapeType="1"/>
              </p:cNvSpPr>
              <p:nvPr/>
            </p:nvSpPr>
            <p:spPr bwMode="auto">
              <a:xfrm flipH="1" flipV="1">
                <a:off x="7145338" y="303371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54">
                <a:extLst>
                  <a:ext uri="{FF2B5EF4-FFF2-40B4-BE49-F238E27FC236}">
                    <a16:creationId xmlns:a16="http://schemas.microsoft.com/office/drawing/2014/main" id="{3040912E-48FA-95C2-F553-3AD5AF3D5F51}"/>
                  </a:ext>
                </a:extLst>
              </p:cNvPr>
              <p:cNvSpPr>
                <a:spLocks noChangeShapeType="1"/>
              </p:cNvSpPr>
              <p:nvPr/>
            </p:nvSpPr>
            <p:spPr bwMode="auto">
              <a:xfrm flipH="1" flipV="1">
                <a:off x="7227888" y="295116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55">
                <a:extLst>
                  <a:ext uri="{FF2B5EF4-FFF2-40B4-BE49-F238E27FC236}">
                    <a16:creationId xmlns:a16="http://schemas.microsoft.com/office/drawing/2014/main" id="{164AC42C-DFEC-748C-1400-6D8D057E3E89}"/>
                  </a:ext>
                </a:extLst>
              </p:cNvPr>
              <p:cNvSpPr>
                <a:spLocks noChangeShapeType="1"/>
              </p:cNvSpPr>
              <p:nvPr/>
            </p:nvSpPr>
            <p:spPr bwMode="auto">
              <a:xfrm flipH="1" flipV="1">
                <a:off x="7337426"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56">
                <a:extLst>
                  <a:ext uri="{FF2B5EF4-FFF2-40B4-BE49-F238E27FC236}">
                    <a16:creationId xmlns:a16="http://schemas.microsoft.com/office/drawing/2014/main" id="{5FEE1577-9FB4-8160-5805-3B24D312FB84}"/>
                  </a:ext>
                </a:extLst>
              </p:cNvPr>
              <p:cNvSpPr>
                <a:spLocks noChangeShapeType="1"/>
              </p:cNvSpPr>
              <p:nvPr/>
            </p:nvSpPr>
            <p:spPr bwMode="auto">
              <a:xfrm flipV="1">
                <a:off x="7337426" y="28495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57">
                <a:extLst>
                  <a:ext uri="{FF2B5EF4-FFF2-40B4-BE49-F238E27FC236}">
                    <a16:creationId xmlns:a16="http://schemas.microsoft.com/office/drawing/2014/main" id="{3772016A-6AE7-0BAF-3D74-6D59818663F3}"/>
                  </a:ext>
                </a:extLst>
              </p:cNvPr>
              <p:cNvSpPr>
                <a:spLocks noChangeShapeType="1"/>
              </p:cNvSpPr>
              <p:nvPr/>
            </p:nvSpPr>
            <p:spPr bwMode="auto">
              <a:xfrm flipV="1">
                <a:off x="6994526"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5BB47935-3259-8C7E-11ED-D1841EC350AC}"/>
                </a:ext>
              </a:extLst>
            </p:cNvPr>
            <p:cNvGrpSpPr/>
            <p:nvPr/>
          </p:nvGrpSpPr>
          <p:grpSpPr>
            <a:xfrm>
              <a:off x="7886701" y="2849563"/>
              <a:ext cx="431800" cy="530225"/>
              <a:chOff x="7886701" y="2849563"/>
              <a:chExt cx="431800" cy="530225"/>
            </a:xfrm>
          </p:grpSpPr>
          <p:sp>
            <p:nvSpPr>
              <p:cNvPr id="89" name="Rectangle 17">
                <a:extLst>
                  <a:ext uri="{FF2B5EF4-FFF2-40B4-BE49-F238E27FC236}">
                    <a16:creationId xmlns:a16="http://schemas.microsoft.com/office/drawing/2014/main" id="{FE38CAC3-7E00-B0C3-00E9-C2A36448FA1A}"/>
                  </a:ext>
                </a:extLst>
              </p:cNvPr>
              <p:cNvSpPr>
                <a:spLocks noChangeArrowheads="1"/>
              </p:cNvSpPr>
              <p:nvPr/>
            </p:nvSpPr>
            <p:spPr bwMode="auto">
              <a:xfrm>
                <a:off x="8118476" y="335438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Line 58">
                <a:extLst>
                  <a:ext uri="{FF2B5EF4-FFF2-40B4-BE49-F238E27FC236}">
                    <a16:creationId xmlns:a16="http://schemas.microsoft.com/office/drawing/2014/main" id="{F95541EB-FB41-20F7-B7D4-743403A07D16}"/>
                  </a:ext>
                </a:extLst>
              </p:cNvPr>
              <p:cNvSpPr>
                <a:spLocks noChangeShapeType="1"/>
              </p:cNvSpPr>
              <p:nvPr/>
            </p:nvSpPr>
            <p:spPr bwMode="auto">
              <a:xfrm flipH="1" flipV="1">
                <a:off x="7953376" y="3116263"/>
                <a:ext cx="23813"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59">
                <a:extLst>
                  <a:ext uri="{FF2B5EF4-FFF2-40B4-BE49-F238E27FC236}">
                    <a16:creationId xmlns:a16="http://schemas.microsoft.com/office/drawing/2014/main" id="{53A8B780-0C82-7E9E-8A39-A25489C57671}"/>
                  </a:ext>
                </a:extLst>
              </p:cNvPr>
              <p:cNvSpPr>
                <a:spLocks noChangeShapeType="1"/>
              </p:cNvSpPr>
              <p:nvPr/>
            </p:nvSpPr>
            <p:spPr bwMode="auto">
              <a:xfrm flipH="1" flipV="1">
                <a:off x="7953376" y="311626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0">
                <a:extLst>
                  <a:ext uri="{FF2B5EF4-FFF2-40B4-BE49-F238E27FC236}">
                    <a16:creationId xmlns:a16="http://schemas.microsoft.com/office/drawing/2014/main" id="{9AF50D28-70E7-1669-8AC9-9626C0DF2DF5}"/>
                  </a:ext>
                </a:extLst>
              </p:cNvPr>
              <p:cNvSpPr>
                <a:spLocks noChangeShapeType="1"/>
              </p:cNvSpPr>
              <p:nvPr/>
            </p:nvSpPr>
            <p:spPr bwMode="auto">
              <a:xfrm flipH="1" flipV="1">
                <a:off x="8035926" y="303371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1">
                <a:extLst>
                  <a:ext uri="{FF2B5EF4-FFF2-40B4-BE49-F238E27FC236}">
                    <a16:creationId xmlns:a16="http://schemas.microsoft.com/office/drawing/2014/main" id="{D7BCC2BC-0114-9071-51F8-C9A68B54A698}"/>
                  </a:ext>
                </a:extLst>
              </p:cNvPr>
              <p:cNvSpPr>
                <a:spLocks noChangeShapeType="1"/>
              </p:cNvSpPr>
              <p:nvPr/>
            </p:nvSpPr>
            <p:spPr bwMode="auto">
              <a:xfrm flipH="1" flipV="1">
                <a:off x="8118476"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62">
                <a:extLst>
                  <a:ext uri="{FF2B5EF4-FFF2-40B4-BE49-F238E27FC236}">
                    <a16:creationId xmlns:a16="http://schemas.microsoft.com/office/drawing/2014/main" id="{BA1C83DA-5984-7561-4892-F530ABD80E30}"/>
                  </a:ext>
                </a:extLst>
              </p:cNvPr>
              <p:cNvSpPr>
                <a:spLocks noChangeShapeType="1"/>
              </p:cNvSpPr>
              <p:nvPr/>
            </p:nvSpPr>
            <p:spPr bwMode="auto">
              <a:xfrm flipH="1" flipV="1">
                <a:off x="8035926" y="303371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63">
                <a:extLst>
                  <a:ext uri="{FF2B5EF4-FFF2-40B4-BE49-F238E27FC236}">
                    <a16:creationId xmlns:a16="http://schemas.microsoft.com/office/drawing/2014/main" id="{BC1CB5B0-E883-B09A-28C4-6D954DDD4C98}"/>
                  </a:ext>
                </a:extLst>
              </p:cNvPr>
              <p:cNvSpPr>
                <a:spLocks noChangeShapeType="1"/>
              </p:cNvSpPr>
              <p:nvPr/>
            </p:nvSpPr>
            <p:spPr bwMode="auto">
              <a:xfrm flipH="1" flipV="1">
                <a:off x="8118476" y="295116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64">
                <a:extLst>
                  <a:ext uri="{FF2B5EF4-FFF2-40B4-BE49-F238E27FC236}">
                    <a16:creationId xmlns:a16="http://schemas.microsoft.com/office/drawing/2014/main" id="{D3E81BA3-0CDD-1BA1-57AB-89829E0F1AD3}"/>
                  </a:ext>
                </a:extLst>
              </p:cNvPr>
              <p:cNvSpPr>
                <a:spLocks noChangeShapeType="1"/>
              </p:cNvSpPr>
              <p:nvPr/>
            </p:nvSpPr>
            <p:spPr bwMode="auto">
              <a:xfrm flipH="1" flipV="1">
                <a:off x="8228013"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65">
                <a:extLst>
                  <a:ext uri="{FF2B5EF4-FFF2-40B4-BE49-F238E27FC236}">
                    <a16:creationId xmlns:a16="http://schemas.microsoft.com/office/drawing/2014/main" id="{7D5BBD33-1304-4C80-A41C-0A74211AECAD}"/>
                  </a:ext>
                </a:extLst>
              </p:cNvPr>
              <p:cNvSpPr>
                <a:spLocks noChangeShapeType="1"/>
              </p:cNvSpPr>
              <p:nvPr/>
            </p:nvSpPr>
            <p:spPr bwMode="auto">
              <a:xfrm flipV="1">
                <a:off x="8228013" y="2849563"/>
                <a:ext cx="90488"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66">
                <a:extLst>
                  <a:ext uri="{FF2B5EF4-FFF2-40B4-BE49-F238E27FC236}">
                    <a16:creationId xmlns:a16="http://schemas.microsoft.com/office/drawing/2014/main" id="{B891CCD1-98B6-EC52-BEAA-69EB1EC86ADA}"/>
                  </a:ext>
                </a:extLst>
              </p:cNvPr>
              <p:cNvSpPr>
                <a:spLocks noChangeShapeType="1"/>
              </p:cNvSpPr>
              <p:nvPr/>
            </p:nvSpPr>
            <p:spPr bwMode="auto">
              <a:xfrm flipV="1">
                <a:off x="7886701"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050FF40B-2DCE-E2AF-D3EB-EF3B48F37961}"/>
                </a:ext>
              </a:extLst>
            </p:cNvPr>
            <p:cNvGrpSpPr/>
            <p:nvPr/>
          </p:nvGrpSpPr>
          <p:grpSpPr>
            <a:xfrm>
              <a:off x="7011988" y="3833813"/>
              <a:ext cx="430213" cy="449263"/>
              <a:chOff x="7011988" y="3833813"/>
              <a:chExt cx="430213" cy="449263"/>
            </a:xfrm>
          </p:grpSpPr>
          <p:sp>
            <p:nvSpPr>
              <p:cNvPr id="80" name="Line 72">
                <a:extLst>
                  <a:ext uri="{FF2B5EF4-FFF2-40B4-BE49-F238E27FC236}">
                    <a16:creationId xmlns:a16="http://schemas.microsoft.com/office/drawing/2014/main" id="{288BE291-922C-B6A2-7B62-A6618FDEE456}"/>
                  </a:ext>
                </a:extLst>
              </p:cNvPr>
              <p:cNvSpPr>
                <a:spLocks noChangeShapeType="1"/>
              </p:cNvSpPr>
              <p:nvPr/>
            </p:nvSpPr>
            <p:spPr bwMode="auto">
              <a:xfrm flipH="1" flipV="1">
                <a:off x="7078663" y="4098926"/>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3">
                <a:extLst>
                  <a:ext uri="{FF2B5EF4-FFF2-40B4-BE49-F238E27FC236}">
                    <a16:creationId xmlns:a16="http://schemas.microsoft.com/office/drawing/2014/main" id="{855831DF-C747-AA76-92C9-8E80A0A3CE3D}"/>
                  </a:ext>
                </a:extLst>
              </p:cNvPr>
              <p:cNvSpPr>
                <a:spLocks noChangeShapeType="1"/>
              </p:cNvSpPr>
              <p:nvPr/>
            </p:nvSpPr>
            <p:spPr bwMode="auto">
              <a:xfrm flipH="1" flipV="1">
                <a:off x="7078663" y="40989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4">
                <a:extLst>
                  <a:ext uri="{FF2B5EF4-FFF2-40B4-BE49-F238E27FC236}">
                    <a16:creationId xmlns:a16="http://schemas.microsoft.com/office/drawing/2014/main" id="{ED0AC942-0F82-E78E-AB97-38C20D852D09}"/>
                  </a:ext>
                </a:extLst>
              </p:cNvPr>
              <p:cNvSpPr>
                <a:spLocks noChangeShapeType="1"/>
              </p:cNvSpPr>
              <p:nvPr/>
            </p:nvSpPr>
            <p:spPr bwMode="auto">
              <a:xfrm flipH="1" flipV="1">
                <a:off x="7161213" y="40179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5">
                <a:extLst>
                  <a:ext uri="{FF2B5EF4-FFF2-40B4-BE49-F238E27FC236}">
                    <a16:creationId xmlns:a16="http://schemas.microsoft.com/office/drawing/2014/main" id="{13724158-B7DD-293A-0A3C-D92DDE96C5E3}"/>
                  </a:ext>
                </a:extLst>
              </p:cNvPr>
              <p:cNvSpPr>
                <a:spLocks noChangeShapeType="1"/>
              </p:cNvSpPr>
              <p:nvPr/>
            </p:nvSpPr>
            <p:spPr bwMode="auto">
              <a:xfrm flipH="1" flipV="1">
                <a:off x="7243763" y="39338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6">
                <a:extLst>
                  <a:ext uri="{FF2B5EF4-FFF2-40B4-BE49-F238E27FC236}">
                    <a16:creationId xmlns:a16="http://schemas.microsoft.com/office/drawing/2014/main" id="{5912D7A9-AC23-7096-D729-42BFBAF5A365}"/>
                  </a:ext>
                </a:extLst>
              </p:cNvPr>
              <p:cNvSpPr>
                <a:spLocks noChangeShapeType="1"/>
              </p:cNvSpPr>
              <p:nvPr/>
            </p:nvSpPr>
            <p:spPr bwMode="auto">
              <a:xfrm flipH="1" flipV="1">
                <a:off x="7161213"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77">
                <a:extLst>
                  <a:ext uri="{FF2B5EF4-FFF2-40B4-BE49-F238E27FC236}">
                    <a16:creationId xmlns:a16="http://schemas.microsoft.com/office/drawing/2014/main" id="{3221D4A9-6175-A19B-2EA1-BA3E805807F3}"/>
                  </a:ext>
                </a:extLst>
              </p:cNvPr>
              <p:cNvSpPr>
                <a:spLocks noChangeShapeType="1"/>
              </p:cNvSpPr>
              <p:nvPr/>
            </p:nvSpPr>
            <p:spPr bwMode="auto">
              <a:xfrm flipH="1" flipV="1">
                <a:off x="7243763" y="3933826"/>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78">
                <a:extLst>
                  <a:ext uri="{FF2B5EF4-FFF2-40B4-BE49-F238E27FC236}">
                    <a16:creationId xmlns:a16="http://schemas.microsoft.com/office/drawing/2014/main" id="{A787325C-C6AB-961B-45B6-24705214D592}"/>
                  </a:ext>
                </a:extLst>
              </p:cNvPr>
              <p:cNvSpPr>
                <a:spLocks noChangeShapeType="1"/>
              </p:cNvSpPr>
              <p:nvPr/>
            </p:nvSpPr>
            <p:spPr bwMode="auto">
              <a:xfrm flipH="1" flipV="1">
                <a:off x="7353301"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79">
                <a:extLst>
                  <a:ext uri="{FF2B5EF4-FFF2-40B4-BE49-F238E27FC236}">
                    <a16:creationId xmlns:a16="http://schemas.microsoft.com/office/drawing/2014/main" id="{07754FD0-33BB-9F45-E032-B5F95BC8299C}"/>
                  </a:ext>
                </a:extLst>
              </p:cNvPr>
              <p:cNvSpPr>
                <a:spLocks noChangeShapeType="1"/>
              </p:cNvSpPr>
              <p:nvPr/>
            </p:nvSpPr>
            <p:spPr bwMode="auto">
              <a:xfrm flipV="1">
                <a:off x="7353301"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0">
                <a:extLst>
                  <a:ext uri="{FF2B5EF4-FFF2-40B4-BE49-F238E27FC236}">
                    <a16:creationId xmlns:a16="http://schemas.microsoft.com/office/drawing/2014/main" id="{4AB73554-BD5B-1BB8-C150-3ACB40007336}"/>
                  </a:ext>
                </a:extLst>
              </p:cNvPr>
              <p:cNvSpPr>
                <a:spLocks noChangeShapeType="1"/>
              </p:cNvSpPr>
              <p:nvPr/>
            </p:nvSpPr>
            <p:spPr bwMode="auto">
              <a:xfrm flipV="1">
                <a:off x="7011988" y="4194176"/>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0E8F773E-AAB4-4399-D181-3BB3C1E537A5}"/>
                </a:ext>
              </a:extLst>
            </p:cNvPr>
            <p:cNvGrpSpPr/>
            <p:nvPr/>
          </p:nvGrpSpPr>
          <p:grpSpPr>
            <a:xfrm>
              <a:off x="7904163" y="3833813"/>
              <a:ext cx="430213" cy="449263"/>
              <a:chOff x="7904163" y="3833813"/>
              <a:chExt cx="430213" cy="449263"/>
            </a:xfrm>
          </p:grpSpPr>
          <p:sp>
            <p:nvSpPr>
              <p:cNvPr id="71" name="Line 81">
                <a:extLst>
                  <a:ext uri="{FF2B5EF4-FFF2-40B4-BE49-F238E27FC236}">
                    <a16:creationId xmlns:a16="http://schemas.microsoft.com/office/drawing/2014/main" id="{8FB57C8D-B6F9-7041-C840-426FCACC4434}"/>
                  </a:ext>
                </a:extLst>
              </p:cNvPr>
              <p:cNvSpPr>
                <a:spLocks noChangeShapeType="1"/>
              </p:cNvSpPr>
              <p:nvPr/>
            </p:nvSpPr>
            <p:spPr bwMode="auto">
              <a:xfrm flipH="1" flipV="1">
                <a:off x="7970838" y="4098926"/>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82">
                <a:extLst>
                  <a:ext uri="{FF2B5EF4-FFF2-40B4-BE49-F238E27FC236}">
                    <a16:creationId xmlns:a16="http://schemas.microsoft.com/office/drawing/2014/main" id="{E7E76A49-C42E-0A70-87F8-E68C371151C8}"/>
                  </a:ext>
                </a:extLst>
              </p:cNvPr>
              <p:cNvSpPr>
                <a:spLocks noChangeShapeType="1"/>
              </p:cNvSpPr>
              <p:nvPr/>
            </p:nvSpPr>
            <p:spPr bwMode="auto">
              <a:xfrm flipH="1" flipV="1">
                <a:off x="7970838" y="40989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83">
                <a:extLst>
                  <a:ext uri="{FF2B5EF4-FFF2-40B4-BE49-F238E27FC236}">
                    <a16:creationId xmlns:a16="http://schemas.microsoft.com/office/drawing/2014/main" id="{40B7F6AB-E589-100E-5579-48895325BBDA}"/>
                  </a:ext>
                </a:extLst>
              </p:cNvPr>
              <p:cNvSpPr>
                <a:spLocks noChangeShapeType="1"/>
              </p:cNvSpPr>
              <p:nvPr/>
            </p:nvSpPr>
            <p:spPr bwMode="auto">
              <a:xfrm flipH="1" flipV="1">
                <a:off x="8051801" y="4017963"/>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84">
                <a:extLst>
                  <a:ext uri="{FF2B5EF4-FFF2-40B4-BE49-F238E27FC236}">
                    <a16:creationId xmlns:a16="http://schemas.microsoft.com/office/drawing/2014/main" id="{5B53AB00-9A4B-47E6-9CF7-F14C8AD4D180}"/>
                  </a:ext>
                </a:extLst>
              </p:cNvPr>
              <p:cNvSpPr>
                <a:spLocks noChangeShapeType="1"/>
              </p:cNvSpPr>
              <p:nvPr/>
            </p:nvSpPr>
            <p:spPr bwMode="auto">
              <a:xfrm flipH="1" flipV="1">
                <a:off x="8134351" y="39338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85">
                <a:extLst>
                  <a:ext uri="{FF2B5EF4-FFF2-40B4-BE49-F238E27FC236}">
                    <a16:creationId xmlns:a16="http://schemas.microsoft.com/office/drawing/2014/main" id="{CCAB04D5-3E75-9F7E-8F5F-2EB439D11328}"/>
                  </a:ext>
                </a:extLst>
              </p:cNvPr>
              <p:cNvSpPr>
                <a:spLocks noChangeShapeType="1"/>
              </p:cNvSpPr>
              <p:nvPr/>
            </p:nvSpPr>
            <p:spPr bwMode="auto">
              <a:xfrm flipH="1" flipV="1">
                <a:off x="8051801"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86">
                <a:extLst>
                  <a:ext uri="{FF2B5EF4-FFF2-40B4-BE49-F238E27FC236}">
                    <a16:creationId xmlns:a16="http://schemas.microsoft.com/office/drawing/2014/main" id="{BF45BB1C-07C5-78CB-22E8-A6C0F71796A8}"/>
                  </a:ext>
                </a:extLst>
              </p:cNvPr>
              <p:cNvSpPr>
                <a:spLocks noChangeShapeType="1"/>
              </p:cNvSpPr>
              <p:nvPr/>
            </p:nvSpPr>
            <p:spPr bwMode="auto">
              <a:xfrm flipH="1" flipV="1">
                <a:off x="8134351" y="3933826"/>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87">
                <a:extLst>
                  <a:ext uri="{FF2B5EF4-FFF2-40B4-BE49-F238E27FC236}">
                    <a16:creationId xmlns:a16="http://schemas.microsoft.com/office/drawing/2014/main" id="{61A06268-FDFB-8F5A-7974-C06C699BFD20}"/>
                  </a:ext>
                </a:extLst>
              </p:cNvPr>
              <p:cNvSpPr>
                <a:spLocks noChangeShapeType="1"/>
              </p:cNvSpPr>
              <p:nvPr/>
            </p:nvSpPr>
            <p:spPr bwMode="auto">
              <a:xfrm flipH="1" flipV="1">
                <a:off x="8245476"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88">
                <a:extLst>
                  <a:ext uri="{FF2B5EF4-FFF2-40B4-BE49-F238E27FC236}">
                    <a16:creationId xmlns:a16="http://schemas.microsoft.com/office/drawing/2014/main" id="{3C4C156C-3AA6-18BF-29E2-A0D0BBA3A45B}"/>
                  </a:ext>
                </a:extLst>
              </p:cNvPr>
              <p:cNvSpPr>
                <a:spLocks noChangeShapeType="1"/>
              </p:cNvSpPr>
              <p:nvPr/>
            </p:nvSpPr>
            <p:spPr bwMode="auto">
              <a:xfrm flipV="1">
                <a:off x="8245476"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89">
                <a:extLst>
                  <a:ext uri="{FF2B5EF4-FFF2-40B4-BE49-F238E27FC236}">
                    <a16:creationId xmlns:a16="http://schemas.microsoft.com/office/drawing/2014/main" id="{D8C85526-E29D-6E86-01D9-47440B929BDE}"/>
                  </a:ext>
                </a:extLst>
              </p:cNvPr>
              <p:cNvSpPr>
                <a:spLocks noChangeShapeType="1"/>
              </p:cNvSpPr>
              <p:nvPr/>
            </p:nvSpPr>
            <p:spPr bwMode="auto">
              <a:xfrm flipV="1">
                <a:off x="7904163" y="4194176"/>
                <a:ext cx="87313"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5" name="Line 90">
              <a:extLst>
                <a:ext uri="{FF2B5EF4-FFF2-40B4-BE49-F238E27FC236}">
                  <a16:creationId xmlns:a16="http://schemas.microsoft.com/office/drawing/2014/main" id="{D00B5222-7092-84D2-0D18-312B85BBD970}"/>
                </a:ext>
              </a:extLst>
            </p:cNvPr>
            <p:cNvSpPr>
              <a:spLocks noChangeShapeType="1"/>
            </p:cNvSpPr>
            <p:nvPr/>
          </p:nvSpPr>
          <p:spPr bwMode="auto">
            <a:xfrm flipV="1">
              <a:off x="8761413" y="1871663"/>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 name="Group 15">
              <a:extLst>
                <a:ext uri="{FF2B5EF4-FFF2-40B4-BE49-F238E27FC236}">
                  <a16:creationId xmlns:a16="http://schemas.microsoft.com/office/drawing/2014/main" id="{02EF95BD-F3CE-7783-1AFC-EC1EA5C9078A}"/>
                </a:ext>
              </a:extLst>
            </p:cNvPr>
            <p:cNvGrpSpPr/>
            <p:nvPr/>
          </p:nvGrpSpPr>
          <p:grpSpPr>
            <a:xfrm>
              <a:off x="8783638" y="2058988"/>
              <a:ext cx="430213" cy="450851"/>
              <a:chOff x="8783638" y="2058988"/>
              <a:chExt cx="430213" cy="450851"/>
            </a:xfrm>
          </p:grpSpPr>
          <p:sp>
            <p:nvSpPr>
              <p:cNvPr id="62" name="Line 94">
                <a:extLst>
                  <a:ext uri="{FF2B5EF4-FFF2-40B4-BE49-F238E27FC236}">
                    <a16:creationId xmlns:a16="http://schemas.microsoft.com/office/drawing/2014/main" id="{E8B42EEF-EECA-D239-1286-CB689F50D288}"/>
                  </a:ext>
                </a:extLst>
              </p:cNvPr>
              <p:cNvSpPr>
                <a:spLocks noChangeShapeType="1"/>
              </p:cNvSpPr>
              <p:nvPr/>
            </p:nvSpPr>
            <p:spPr bwMode="auto">
              <a:xfrm flipH="1" flipV="1">
                <a:off x="8850313" y="2327276"/>
                <a:ext cx="20638" cy="920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95">
                <a:extLst>
                  <a:ext uri="{FF2B5EF4-FFF2-40B4-BE49-F238E27FC236}">
                    <a16:creationId xmlns:a16="http://schemas.microsoft.com/office/drawing/2014/main" id="{2F413194-E6E1-BA70-F5FA-BF5E1CFFAEA9}"/>
                  </a:ext>
                </a:extLst>
              </p:cNvPr>
              <p:cNvSpPr>
                <a:spLocks noChangeShapeType="1"/>
              </p:cNvSpPr>
              <p:nvPr/>
            </p:nvSpPr>
            <p:spPr bwMode="auto">
              <a:xfrm flipH="1" flipV="1">
                <a:off x="8850313" y="2327276"/>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96">
                <a:extLst>
                  <a:ext uri="{FF2B5EF4-FFF2-40B4-BE49-F238E27FC236}">
                    <a16:creationId xmlns:a16="http://schemas.microsoft.com/office/drawing/2014/main" id="{F1940789-9B69-49EC-6BB6-22B08C08B0FD}"/>
                  </a:ext>
                </a:extLst>
              </p:cNvPr>
              <p:cNvSpPr>
                <a:spLocks noChangeShapeType="1"/>
              </p:cNvSpPr>
              <p:nvPr/>
            </p:nvSpPr>
            <p:spPr bwMode="auto">
              <a:xfrm flipH="1" flipV="1">
                <a:off x="8932863" y="22447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97">
                <a:extLst>
                  <a:ext uri="{FF2B5EF4-FFF2-40B4-BE49-F238E27FC236}">
                    <a16:creationId xmlns:a16="http://schemas.microsoft.com/office/drawing/2014/main" id="{34CACC1B-64F3-DAF8-9F49-F1A5AFB859AF}"/>
                  </a:ext>
                </a:extLst>
              </p:cNvPr>
              <p:cNvSpPr>
                <a:spLocks noChangeShapeType="1"/>
              </p:cNvSpPr>
              <p:nvPr/>
            </p:nvSpPr>
            <p:spPr bwMode="auto">
              <a:xfrm flipH="1" flipV="1">
                <a:off x="9015413" y="2160588"/>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98">
                <a:extLst>
                  <a:ext uri="{FF2B5EF4-FFF2-40B4-BE49-F238E27FC236}">
                    <a16:creationId xmlns:a16="http://schemas.microsoft.com/office/drawing/2014/main" id="{BAFAC1A1-5CE4-034A-322F-44DBCE306189}"/>
                  </a:ext>
                </a:extLst>
              </p:cNvPr>
              <p:cNvSpPr>
                <a:spLocks noChangeShapeType="1"/>
              </p:cNvSpPr>
              <p:nvPr/>
            </p:nvSpPr>
            <p:spPr bwMode="auto">
              <a:xfrm flipH="1" flipV="1">
                <a:off x="8932863" y="2244726"/>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99">
                <a:extLst>
                  <a:ext uri="{FF2B5EF4-FFF2-40B4-BE49-F238E27FC236}">
                    <a16:creationId xmlns:a16="http://schemas.microsoft.com/office/drawing/2014/main" id="{95194F4D-AE96-D6BB-FD8A-5CC657DAA024}"/>
                  </a:ext>
                </a:extLst>
              </p:cNvPr>
              <p:cNvSpPr>
                <a:spLocks noChangeShapeType="1"/>
              </p:cNvSpPr>
              <p:nvPr/>
            </p:nvSpPr>
            <p:spPr bwMode="auto">
              <a:xfrm flipH="1" flipV="1">
                <a:off x="9015413" y="2160588"/>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100">
                <a:extLst>
                  <a:ext uri="{FF2B5EF4-FFF2-40B4-BE49-F238E27FC236}">
                    <a16:creationId xmlns:a16="http://schemas.microsoft.com/office/drawing/2014/main" id="{7ED6E282-A25F-991D-71DC-29DD97A94A8D}"/>
                  </a:ext>
                </a:extLst>
              </p:cNvPr>
              <p:cNvSpPr>
                <a:spLocks noChangeShapeType="1"/>
              </p:cNvSpPr>
              <p:nvPr/>
            </p:nvSpPr>
            <p:spPr bwMode="auto">
              <a:xfrm flipH="1" flipV="1">
                <a:off x="9124951" y="2147888"/>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101">
                <a:extLst>
                  <a:ext uri="{FF2B5EF4-FFF2-40B4-BE49-F238E27FC236}">
                    <a16:creationId xmlns:a16="http://schemas.microsoft.com/office/drawing/2014/main" id="{400FAF74-F02B-D7BE-CD3F-30A05E85E351}"/>
                  </a:ext>
                </a:extLst>
              </p:cNvPr>
              <p:cNvSpPr>
                <a:spLocks noChangeShapeType="1"/>
              </p:cNvSpPr>
              <p:nvPr/>
            </p:nvSpPr>
            <p:spPr bwMode="auto">
              <a:xfrm flipV="1">
                <a:off x="9124951" y="2058988"/>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102">
                <a:extLst>
                  <a:ext uri="{FF2B5EF4-FFF2-40B4-BE49-F238E27FC236}">
                    <a16:creationId xmlns:a16="http://schemas.microsoft.com/office/drawing/2014/main" id="{D7B40E71-EE07-2520-0007-36034CFB8227}"/>
                  </a:ext>
                </a:extLst>
              </p:cNvPr>
              <p:cNvSpPr>
                <a:spLocks noChangeShapeType="1"/>
              </p:cNvSpPr>
              <p:nvPr/>
            </p:nvSpPr>
            <p:spPr bwMode="auto">
              <a:xfrm flipV="1">
                <a:off x="8783638" y="2419351"/>
                <a:ext cx="87313"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64767B7D-6978-168F-C54B-1031ABE4FA0E}"/>
                </a:ext>
              </a:extLst>
            </p:cNvPr>
            <p:cNvGrpSpPr/>
            <p:nvPr/>
          </p:nvGrpSpPr>
          <p:grpSpPr>
            <a:xfrm>
              <a:off x="8763001" y="2825751"/>
              <a:ext cx="431800" cy="530225"/>
              <a:chOff x="8763001" y="2825751"/>
              <a:chExt cx="431800" cy="530225"/>
            </a:xfrm>
          </p:grpSpPr>
          <p:sp>
            <p:nvSpPr>
              <p:cNvPr id="52" name="Rectangle 91">
                <a:extLst>
                  <a:ext uri="{FF2B5EF4-FFF2-40B4-BE49-F238E27FC236}">
                    <a16:creationId xmlns:a16="http://schemas.microsoft.com/office/drawing/2014/main" id="{8442AF71-5565-AA6A-F36E-E5DDC60116B0}"/>
                  </a:ext>
                </a:extLst>
              </p:cNvPr>
              <p:cNvSpPr>
                <a:spLocks noChangeArrowheads="1"/>
              </p:cNvSpPr>
              <p:nvPr/>
            </p:nvSpPr>
            <p:spPr bwMode="auto">
              <a:xfrm>
                <a:off x="8996363" y="3332163"/>
                <a:ext cx="2540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Line 103">
                <a:extLst>
                  <a:ext uri="{FF2B5EF4-FFF2-40B4-BE49-F238E27FC236}">
                    <a16:creationId xmlns:a16="http://schemas.microsoft.com/office/drawing/2014/main" id="{85086B80-5D18-B71B-6A51-2C69030A077F}"/>
                  </a:ext>
                </a:extLst>
              </p:cNvPr>
              <p:cNvSpPr>
                <a:spLocks noChangeShapeType="1"/>
              </p:cNvSpPr>
              <p:nvPr/>
            </p:nvSpPr>
            <p:spPr bwMode="auto">
              <a:xfrm flipH="1" flipV="1">
                <a:off x="8831263" y="309245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104">
                <a:extLst>
                  <a:ext uri="{FF2B5EF4-FFF2-40B4-BE49-F238E27FC236}">
                    <a16:creationId xmlns:a16="http://schemas.microsoft.com/office/drawing/2014/main" id="{0531B6C1-45D6-C6D0-726E-E3241CE5AC04}"/>
                  </a:ext>
                </a:extLst>
              </p:cNvPr>
              <p:cNvSpPr>
                <a:spLocks noChangeShapeType="1"/>
              </p:cNvSpPr>
              <p:nvPr/>
            </p:nvSpPr>
            <p:spPr bwMode="auto">
              <a:xfrm flipH="1" flipV="1">
                <a:off x="8831263" y="30924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105">
                <a:extLst>
                  <a:ext uri="{FF2B5EF4-FFF2-40B4-BE49-F238E27FC236}">
                    <a16:creationId xmlns:a16="http://schemas.microsoft.com/office/drawing/2014/main" id="{D76A8871-0C8B-CCD4-9AE5-53AB732DBC47}"/>
                  </a:ext>
                </a:extLst>
              </p:cNvPr>
              <p:cNvSpPr>
                <a:spLocks noChangeShapeType="1"/>
              </p:cNvSpPr>
              <p:nvPr/>
            </p:nvSpPr>
            <p:spPr bwMode="auto">
              <a:xfrm flipH="1" flipV="1">
                <a:off x="8913813" y="301148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106">
                <a:extLst>
                  <a:ext uri="{FF2B5EF4-FFF2-40B4-BE49-F238E27FC236}">
                    <a16:creationId xmlns:a16="http://schemas.microsoft.com/office/drawing/2014/main" id="{A62062B2-D59F-ED1E-B82D-FC2FB3DF5AE8}"/>
                  </a:ext>
                </a:extLst>
              </p:cNvPr>
              <p:cNvSpPr>
                <a:spLocks noChangeShapeType="1"/>
              </p:cNvSpPr>
              <p:nvPr/>
            </p:nvSpPr>
            <p:spPr bwMode="auto">
              <a:xfrm flipH="1" flipV="1">
                <a:off x="8996363" y="29273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107">
                <a:extLst>
                  <a:ext uri="{FF2B5EF4-FFF2-40B4-BE49-F238E27FC236}">
                    <a16:creationId xmlns:a16="http://schemas.microsoft.com/office/drawing/2014/main" id="{A0A3ADA5-C251-E4B4-72C1-7169E84663F7}"/>
                  </a:ext>
                </a:extLst>
              </p:cNvPr>
              <p:cNvSpPr>
                <a:spLocks noChangeShapeType="1"/>
              </p:cNvSpPr>
              <p:nvPr/>
            </p:nvSpPr>
            <p:spPr bwMode="auto">
              <a:xfrm flipH="1" flipV="1">
                <a:off x="8913813" y="301148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108">
                <a:extLst>
                  <a:ext uri="{FF2B5EF4-FFF2-40B4-BE49-F238E27FC236}">
                    <a16:creationId xmlns:a16="http://schemas.microsoft.com/office/drawing/2014/main" id="{7006E1FC-66FA-4D84-280E-EFFC1A9C95A1}"/>
                  </a:ext>
                </a:extLst>
              </p:cNvPr>
              <p:cNvSpPr>
                <a:spLocks noChangeShapeType="1"/>
              </p:cNvSpPr>
              <p:nvPr/>
            </p:nvSpPr>
            <p:spPr bwMode="auto">
              <a:xfrm flipH="1" flipV="1">
                <a:off x="8996363" y="292735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109">
                <a:extLst>
                  <a:ext uri="{FF2B5EF4-FFF2-40B4-BE49-F238E27FC236}">
                    <a16:creationId xmlns:a16="http://schemas.microsoft.com/office/drawing/2014/main" id="{EF567160-5885-B91C-08C7-F197E81147B0}"/>
                  </a:ext>
                </a:extLst>
              </p:cNvPr>
              <p:cNvSpPr>
                <a:spLocks noChangeShapeType="1"/>
              </p:cNvSpPr>
              <p:nvPr/>
            </p:nvSpPr>
            <p:spPr bwMode="auto">
              <a:xfrm flipH="1" flipV="1">
                <a:off x="9105901" y="2914651"/>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110">
                <a:extLst>
                  <a:ext uri="{FF2B5EF4-FFF2-40B4-BE49-F238E27FC236}">
                    <a16:creationId xmlns:a16="http://schemas.microsoft.com/office/drawing/2014/main" id="{A0D80EBB-C00E-1B8A-4307-D2551E5BD36E}"/>
                  </a:ext>
                </a:extLst>
              </p:cNvPr>
              <p:cNvSpPr>
                <a:spLocks noChangeShapeType="1"/>
              </p:cNvSpPr>
              <p:nvPr/>
            </p:nvSpPr>
            <p:spPr bwMode="auto">
              <a:xfrm flipV="1">
                <a:off x="9105901" y="2825751"/>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111">
                <a:extLst>
                  <a:ext uri="{FF2B5EF4-FFF2-40B4-BE49-F238E27FC236}">
                    <a16:creationId xmlns:a16="http://schemas.microsoft.com/office/drawing/2014/main" id="{769015D6-8478-8C7C-2E21-67B23259AD32}"/>
                  </a:ext>
                </a:extLst>
              </p:cNvPr>
              <p:cNvSpPr>
                <a:spLocks noChangeShapeType="1"/>
              </p:cNvSpPr>
              <p:nvPr/>
            </p:nvSpPr>
            <p:spPr bwMode="auto">
              <a:xfrm flipV="1">
                <a:off x="8763001" y="3187701"/>
                <a:ext cx="90488"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 name="Group 17">
              <a:extLst>
                <a:ext uri="{FF2B5EF4-FFF2-40B4-BE49-F238E27FC236}">
                  <a16:creationId xmlns:a16="http://schemas.microsoft.com/office/drawing/2014/main" id="{F6BD6DE3-C19D-E7E4-5690-0F982706B7C5}"/>
                </a:ext>
              </a:extLst>
            </p:cNvPr>
            <p:cNvGrpSpPr/>
            <p:nvPr/>
          </p:nvGrpSpPr>
          <p:grpSpPr>
            <a:xfrm>
              <a:off x="8780463" y="3808413"/>
              <a:ext cx="430213" cy="450850"/>
              <a:chOff x="8780463" y="3808413"/>
              <a:chExt cx="430213" cy="450850"/>
            </a:xfrm>
          </p:grpSpPr>
          <p:sp>
            <p:nvSpPr>
              <p:cNvPr id="43" name="Line 113">
                <a:extLst>
                  <a:ext uri="{FF2B5EF4-FFF2-40B4-BE49-F238E27FC236}">
                    <a16:creationId xmlns:a16="http://schemas.microsoft.com/office/drawing/2014/main" id="{3B267F35-C2CD-2C28-4066-0FB94BEF975A}"/>
                  </a:ext>
                </a:extLst>
              </p:cNvPr>
              <p:cNvSpPr>
                <a:spLocks noChangeShapeType="1"/>
              </p:cNvSpPr>
              <p:nvPr/>
            </p:nvSpPr>
            <p:spPr bwMode="auto">
              <a:xfrm flipH="1" flipV="1">
                <a:off x="8847138" y="4076701"/>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114">
                <a:extLst>
                  <a:ext uri="{FF2B5EF4-FFF2-40B4-BE49-F238E27FC236}">
                    <a16:creationId xmlns:a16="http://schemas.microsoft.com/office/drawing/2014/main" id="{946D3F22-E602-5295-B27B-F083BE898AD8}"/>
                  </a:ext>
                </a:extLst>
              </p:cNvPr>
              <p:cNvSpPr>
                <a:spLocks noChangeShapeType="1"/>
              </p:cNvSpPr>
              <p:nvPr/>
            </p:nvSpPr>
            <p:spPr bwMode="auto">
              <a:xfrm flipH="1" flipV="1">
                <a:off x="8847138" y="40767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115">
                <a:extLst>
                  <a:ext uri="{FF2B5EF4-FFF2-40B4-BE49-F238E27FC236}">
                    <a16:creationId xmlns:a16="http://schemas.microsoft.com/office/drawing/2014/main" id="{7420B135-F653-4C40-BAFB-CAB454CB827C}"/>
                  </a:ext>
                </a:extLst>
              </p:cNvPr>
              <p:cNvSpPr>
                <a:spLocks noChangeShapeType="1"/>
              </p:cNvSpPr>
              <p:nvPr/>
            </p:nvSpPr>
            <p:spPr bwMode="auto">
              <a:xfrm flipH="1" flipV="1">
                <a:off x="8931276" y="3994151"/>
                <a:ext cx="142875"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116">
                <a:extLst>
                  <a:ext uri="{FF2B5EF4-FFF2-40B4-BE49-F238E27FC236}">
                    <a16:creationId xmlns:a16="http://schemas.microsoft.com/office/drawing/2014/main" id="{4CEF1187-C6C5-6B3E-E3C2-298460E3CA8A}"/>
                  </a:ext>
                </a:extLst>
              </p:cNvPr>
              <p:cNvSpPr>
                <a:spLocks noChangeShapeType="1"/>
              </p:cNvSpPr>
              <p:nvPr/>
            </p:nvSpPr>
            <p:spPr bwMode="auto">
              <a:xfrm flipH="1" flipV="1">
                <a:off x="9012238" y="39100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117">
                <a:extLst>
                  <a:ext uri="{FF2B5EF4-FFF2-40B4-BE49-F238E27FC236}">
                    <a16:creationId xmlns:a16="http://schemas.microsoft.com/office/drawing/2014/main" id="{BB8CC44B-FEB8-5C90-C45E-244B78225455}"/>
                  </a:ext>
                </a:extLst>
              </p:cNvPr>
              <p:cNvSpPr>
                <a:spLocks noChangeShapeType="1"/>
              </p:cNvSpPr>
              <p:nvPr/>
            </p:nvSpPr>
            <p:spPr bwMode="auto">
              <a:xfrm flipH="1" flipV="1">
                <a:off x="8931276" y="3994151"/>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118">
                <a:extLst>
                  <a:ext uri="{FF2B5EF4-FFF2-40B4-BE49-F238E27FC236}">
                    <a16:creationId xmlns:a16="http://schemas.microsoft.com/office/drawing/2014/main" id="{97D0B3D5-2F44-6851-DA30-0292E980CDD4}"/>
                  </a:ext>
                </a:extLst>
              </p:cNvPr>
              <p:cNvSpPr>
                <a:spLocks noChangeShapeType="1"/>
              </p:cNvSpPr>
              <p:nvPr/>
            </p:nvSpPr>
            <p:spPr bwMode="auto">
              <a:xfrm flipH="1" flipV="1">
                <a:off x="9012238" y="3910013"/>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119">
                <a:extLst>
                  <a:ext uri="{FF2B5EF4-FFF2-40B4-BE49-F238E27FC236}">
                    <a16:creationId xmlns:a16="http://schemas.microsoft.com/office/drawing/2014/main" id="{D90EEE38-5FD2-BEE0-5B94-DF4BB835F35C}"/>
                  </a:ext>
                </a:extLst>
              </p:cNvPr>
              <p:cNvSpPr>
                <a:spLocks noChangeShapeType="1"/>
              </p:cNvSpPr>
              <p:nvPr/>
            </p:nvSpPr>
            <p:spPr bwMode="auto">
              <a:xfrm flipH="1" flipV="1">
                <a:off x="9121776" y="38989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120">
                <a:extLst>
                  <a:ext uri="{FF2B5EF4-FFF2-40B4-BE49-F238E27FC236}">
                    <a16:creationId xmlns:a16="http://schemas.microsoft.com/office/drawing/2014/main" id="{1C7B8C47-87FE-84C6-28E1-DA357C9D2162}"/>
                  </a:ext>
                </a:extLst>
              </p:cNvPr>
              <p:cNvSpPr>
                <a:spLocks noChangeShapeType="1"/>
              </p:cNvSpPr>
              <p:nvPr/>
            </p:nvSpPr>
            <p:spPr bwMode="auto">
              <a:xfrm flipV="1">
                <a:off x="9121776" y="38084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121">
                <a:extLst>
                  <a:ext uri="{FF2B5EF4-FFF2-40B4-BE49-F238E27FC236}">
                    <a16:creationId xmlns:a16="http://schemas.microsoft.com/office/drawing/2014/main" id="{21AF5D7E-9635-C311-918A-6F6A3051DA68}"/>
                  </a:ext>
                </a:extLst>
              </p:cNvPr>
              <p:cNvSpPr>
                <a:spLocks noChangeShapeType="1"/>
              </p:cNvSpPr>
              <p:nvPr/>
            </p:nvSpPr>
            <p:spPr bwMode="auto">
              <a:xfrm flipV="1">
                <a:off x="8780463" y="41703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9A12DC6E-48D4-37F0-7AC4-6C7BA3E8F125}"/>
                </a:ext>
              </a:extLst>
            </p:cNvPr>
            <p:cNvGrpSpPr/>
            <p:nvPr/>
          </p:nvGrpSpPr>
          <p:grpSpPr>
            <a:xfrm>
              <a:off x="6478588" y="3703638"/>
              <a:ext cx="2862263" cy="111125"/>
              <a:chOff x="6478588" y="3703638"/>
              <a:chExt cx="2862263" cy="111125"/>
            </a:xfrm>
          </p:grpSpPr>
          <p:sp>
            <p:nvSpPr>
              <p:cNvPr id="36" name="Line 67">
                <a:extLst>
                  <a:ext uri="{FF2B5EF4-FFF2-40B4-BE49-F238E27FC236}">
                    <a16:creationId xmlns:a16="http://schemas.microsoft.com/office/drawing/2014/main" id="{A21084E7-6CC8-1728-0E6E-C165BE09D622}"/>
                  </a:ext>
                </a:extLst>
              </p:cNvPr>
              <p:cNvSpPr>
                <a:spLocks noChangeShapeType="1"/>
              </p:cNvSpPr>
              <p:nvPr/>
            </p:nvSpPr>
            <p:spPr bwMode="auto">
              <a:xfrm>
                <a:off x="6478588" y="3814763"/>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68">
                <a:extLst>
                  <a:ext uri="{FF2B5EF4-FFF2-40B4-BE49-F238E27FC236}">
                    <a16:creationId xmlns:a16="http://schemas.microsoft.com/office/drawing/2014/main" id="{C33CD174-80DE-4DDB-CFC5-4C4870A5A020}"/>
                  </a:ext>
                </a:extLst>
              </p:cNvPr>
              <p:cNvSpPr>
                <a:spLocks/>
              </p:cNvSpPr>
              <p:nvPr/>
            </p:nvSpPr>
            <p:spPr bwMode="auto">
              <a:xfrm>
                <a:off x="6918326"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1"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69">
                <a:extLst>
                  <a:ext uri="{FF2B5EF4-FFF2-40B4-BE49-F238E27FC236}">
                    <a16:creationId xmlns:a16="http://schemas.microsoft.com/office/drawing/2014/main" id="{A4FF9990-C817-6B1B-43DF-F800BDD47517}"/>
                  </a:ext>
                </a:extLst>
              </p:cNvPr>
              <p:cNvSpPr>
                <a:spLocks noChangeShapeType="1"/>
              </p:cNvSpPr>
              <p:nvPr/>
            </p:nvSpPr>
            <p:spPr bwMode="auto">
              <a:xfrm>
                <a:off x="7105651" y="3814763"/>
                <a:ext cx="70485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70">
                <a:extLst>
                  <a:ext uri="{FF2B5EF4-FFF2-40B4-BE49-F238E27FC236}">
                    <a16:creationId xmlns:a16="http://schemas.microsoft.com/office/drawing/2014/main" id="{1703E3A1-E177-944E-2C45-9AC58673FAAD}"/>
                  </a:ext>
                </a:extLst>
              </p:cNvPr>
              <p:cNvSpPr>
                <a:spLocks/>
              </p:cNvSpPr>
              <p:nvPr/>
            </p:nvSpPr>
            <p:spPr bwMode="auto">
              <a:xfrm>
                <a:off x="7810501"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71">
                <a:extLst>
                  <a:ext uri="{FF2B5EF4-FFF2-40B4-BE49-F238E27FC236}">
                    <a16:creationId xmlns:a16="http://schemas.microsoft.com/office/drawing/2014/main" id="{59EA4530-09EF-C51B-CC21-41E66C3169D8}"/>
                  </a:ext>
                </a:extLst>
              </p:cNvPr>
              <p:cNvSpPr>
                <a:spLocks noChangeShapeType="1"/>
              </p:cNvSpPr>
              <p:nvPr/>
            </p:nvSpPr>
            <p:spPr bwMode="auto">
              <a:xfrm>
                <a:off x="7997826" y="3814763"/>
                <a:ext cx="68580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112">
                <a:extLst>
                  <a:ext uri="{FF2B5EF4-FFF2-40B4-BE49-F238E27FC236}">
                    <a16:creationId xmlns:a16="http://schemas.microsoft.com/office/drawing/2014/main" id="{5743B5FF-47CC-6932-70DD-ABA123963DD3}"/>
                  </a:ext>
                </a:extLst>
              </p:cNvPr>
              <p:cNvSpPr>
                <a:spLocks/>
              </p:cNvSpPr>
              <p:nvPr/>
            </p:nvSpPr>
            <p:spPr bwMode="auto">
              <a:xfrm>
                <a:off x="8686801" y="3703638"/>
                <a:ext cx="187325" cy="87313"/>
              </a:xfrm>
              <a:custGeom>
                <a:avLst/>
                <a:gdLst>
                  <a:gd name="T0" fmla="*/ 0 w 118"/>
                  <a:gd name="T1" fmla="*/ 55 h 55"/>
                  <a:gd name="T2" fmla="*/ 118 w 118"/>
                  <a:gd name="T3" fmla="*/ 55 h 55"/>
                </a:gdLst>
                <a:ahLst/>
                <a:cxnLst>
                  <a:cxn ang="0">
                    <a:pos x="T0" y="T1"/>
                  </a:cxn>
                  <a:cxn ang="0">
                    <a:pos x="T2" y="T3"/>
                  </a:cxn>
                </a:cxnLst>
                <a:rect l="0" t="0" r="r" b="b"/>
                <a:pathLst>
                  <a:path w="118" h="55">
                    <a:moveTo>
                      <a:pt x="0" y="55"/>
                    </a:moveTo>
                    <a:cubicBezTo>
                      <a:pt x="11" y="0"/>
                      <a:pt x="110" y="0"/>
                      <a:pt x="118"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122">
                <a:extLst>
                  <a:ext uri="{FF2B5EF4-FFF2-40B4-BE49-F238E27FC236}">
                    <a16:creationId xmlns:a16="http://schemas.microsoft.com/office/drawing/2014/main" id="{41C48C73-1342-6166-0CBF-1046560890A8}"/>
                  </a:ext>
                </a:extLst>
              </p:cNvPr>
              <p:cNvSpPr>
                <a:spLocks noChangeShapeType="1"/>
              </p:cNvSpPr>
              <p:nvPr/>
            </p:nvSpPr>
            <p:spPr bwMode="auto">
              <a:xfrm>
                <a:off x="8874126" y="38100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ACFFA74D-DB53-B105-5035-D10C38AA57B8}"/>
                </a:ext>
              </a:extLst>
            </p:cNvPr>
            <p:cNvGrpSpPr/>
            <p:nvPr/>
          </p:nvGrpSpPr>
          <p:grpSpPr>
            <a:xfrm>
              <a:off x="6462713" y="2719388"/>
              <a:ext cx="2874963" cy="112713"/>
              <a:chOff x="6462713" y="2719388"/>
              <a:chExt cx="2874963" cy="112713"/>
            </a:xfrm>
          </p:grpSpPr>
          <p:sp>
            <p:nvSpPr>
              <p:cNvPr id="29" name="Line 24">
                <a:extLst>
                  <a:ext uri="{FF2B5EF4-FFF2-40B4-BE49-F238E27FC236}">
                    <a16:creationId xmlns:a16="http://schemas.microsoft.com/office/drawing/2014/main" id="{F20BA275-00D5-788A-44A4-F55823BF0332}"/>
                  </a:ext>
                </a:extLst>
              </p:cNvPr>
              <p:cNvSpPr>
                <a:spLocks noChangeShapeType="1"/>
              </p:cNvSpPr>
              <p:nvPr/>
            </p:nvSpPr>
            <p:spPr bwMode="auto">
              <a:xfrm>
                <a:off x="6462713" y="2832101"/>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C8B64D9A-303A-27A8-AA03-01C503BB42F4}"/>
                  </a:ext>
                </a:extLst>
              </p:cNvPr>
              <p:cNvSpPr>
                <a:spLocks/>
              </p:cNvSpPr>
              <p:nvPr/>
            </p:nvSpPr>
            <p:spPr bwMode="auto">
              <a:xfrm>
                <a:off x="6902451" y="2743201"/>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1"/>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E0F63553-6BC5-3B72-8579-F658C5EE6BBE}"/>
                  </a:ext>
                </a:extLst>
              </p:cNvPr>
              <p:cNvSpPr>
                <a:spLocks noChangeShapeType="1"/>
              </p:cNvSpPr>
              <p:nvPr/>
            </p:nvSpPr>
            <p:spPr bwMode="auto">
              <a:xfrm>
                <a:off x="7091363" y="2832101"/>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B3B242A6-E338-A5F8-124A-4A7A289FFBDA}"/>
                  </a:ext>
                </a:extLst>
              </p:cNvPr>
              <p:cNvSpPr>
                <a:spLocks/>
              </p:cNvSpPr>
              <p:nvPr/>
            </p:nvSpPr>
            <p:spPr bwMode="auto">
              <a:xfrm>
                <a:off x="7793038" y="2743201"/>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10"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a:extLst>
                  <a:ext uri="{FF2B5EF4-FFF2-40B4-BE49-F238E27FC236}">
                    <a16:creationId xmlns:a16="http://schemas.microsoft.com/office/drawing/2014/main" id="{577E29C1-21C9-59C4-D118-EFAC5AAAA0D7}"/>
                  </a:ext>
                </a:extLst>
              </p:cNvPr>
              <p:cNvSpPr>
                <a:spLocks noChangeShapeType="1"/>
              </p:cNvSpPr>
              <p:nvPr/>
            </p:nvSpPr>
            <p:spPr bwMode="auto">
              <a:xfrm>
                <a:off x="7980363" y="2832101"/>
                <a:ext cx="684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93">
                <a:extLst>
                  <a:ext uri="{FF2B5EF4-FFF2-40B4-BE49-F238E27FC236}">
                    <a16:creationId xmlns:a16="http://schemas.microsoft.com/office/drawing/2014/main" id="{3962B90C-A15A-9156-47F6-024588433681}"/>
                  </a:ext>
                </a:extLst>
              </p:cNvPr>
              <p:cNvSpPr>
                <a:spLocks/>
              </p:cNvSpPr>
              <p:nvPr/>
            </p:nvSpPr>
            <p:spPr bwMode="auto">
              <a:xfrm>
                <a:off x="8670926" y="2719388"/>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0"/>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23">
                <a:extLst>
                  <a:ext uri="{FF2B5EF4-FFF2-40B4-BE49-F238E27FC236}">
                    <a16:creationId xmlns:a16="http://schemas.microsoft.com/office/drawing/2014/main" id="{0A9693F5-6764-1F5E-FBD2-9CFB7B6ECA8F}"/>
                  </a:ext>
                </a:extLst>
              </p:cNvPr>
              <p:cNvSpPr>
                <a:spLocks noChangeShapeType="1"/>
              </p:cNvSpPr>
              <p:nvPr/>
            </p:nvSpPr>
            <p:spPr bwMode="auto">
              <a:xfrm>
                <a:off x="8870951" y="28321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BFEEE873-18FA-5A48-BD3E-4FE818527C74}"/>
                </a:ext>
              </a:extLst>
            </p:cNvPr>
            <p:cNvGrpSpPr/>
            <p:nvPr/>
          </p:nvGrpSpPr>
          <p:grpSpPr>
            <a:xfrm>
              <a:off x="6456363" y="1943101"/>
              <a:ext cx="2874963" cy="114300"/>
              <a:chOff x="6456363" y="1943101"/>
              <a:chExt cx="2874963" cy="114300"/>
            </a:xfrm>
          </p:grpSpPr>
          <p:sp>
            <p:nvSpPr>
              <p:cNvPr id="22" name="Line 5">
                <a:extLst>
                  <a:ext uri="{FF2B5EF4-FFF2-40B4-BE49-F238E27FC236}">
                    <a16:creationId xmlns:a16="http://schemas.microsoft.com/office/drawing/2014/main" id="{5860E46F-80D7-8203-D917-63E45ACF2F7D}"/>
                  </a:ext>
                </a:extLst>
              </p:cNvPr>
              <p:cNvSpPr>
                <a:spLocks noChangeShapeType="1"/>
              </p:cNvSpPr>
              <p:nvPr/>
            </p:nvSpPr>
            <p:spPr bwMode="auto">
              <a:xfrm>
                <a:off x="6456363" y="2054226"/>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A687C598-8456-4DEB-828E-13EFA8153D3C}"/>
                  </a:ext>
                </a:extLst>
              </p:cNvPr>
              <p:cNvSpPr>
                <a:spLocks/>
              </p:cNvSpPr>
              <p:nvPr/>
            </p:nvSpPr>
            <p:spPr bwMode="auto">
              <a:xfrm>
                <a:off x="6896101"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a:extLst>
                  <a:ext uri="{FF2B5EF4-FFF2-40B4-BE49-F238E27FC236}">
                    <a16:creationId xmlns:a16="http://schemas.microsoft.com/office/drawing/2014/main" id="{37BA9377-794E-9DAF-CEF0-1F3B6A570C7E}"/>
                  </a:ext>
                </a:extLst>
              </p:cNvPr>
              <p:cNvSpPr>
                <a:spLocks noChangeShapeType="1"/>
              </p:cNvSpPr>
              <p:nvPr/>
            </p:nvSpPr>
            <p:spPr bwMode="auto">
              <a:xfrm>
                <a:off x="7085013" y="2054226"/>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461CCF27-7579-0179-CE1E-441F4386ED4D}"/>
                  </a:ext>
                </a:extLst>
              </p:cNvPr>
              <p:cNvSpPr>
                <a:spLocks/>
              </p:cNvSpPr>
              <p:nvPr/>
            </p:nvSpPr>
            <p:spPr bwMode="auto">
              <a:xfrm>
                <a:off x="7786688"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a:extLst>
                  <a:ext uri="{FF2B5EF4-FFF2-40B4-BE49-F238E27FC236}">
                    <a16:creationId xmlns:a16="http://schemas.microsoft.com/office/drawing/2014/main" id="{AB13D406-E9A8-6254-5394-802A0DB920D2}"/>
                  </a:ext>
                </a:extLst>
              </p:cNvPr>
              <p:cNvSpPr>
                <a:spLocks noChangeShapeType="1"/>
              </p:cNvSpPr>
              <p:nvPr/>
            </p:nvSpPr>
            <p:spPr bwMode="auto">
              <a:xfrm>
                <a:off x="7975601" y="2054226"/>
                <a:ext cx="6810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92">
                <a:extLst>
                  <a:ext uri="{FF2B5EF4-FFF2-40B4-BE49-F238E27FC236}">
                    <a16:creationId xmlns:a16="http://schemas.microsoft.com/office/drawing/2014/main" id="{D45714FF-B840-EBC2-2C85-FC7DA9C80C94}"/>
                  </a:ext>
                </a:extLst>
              </p:cNvPr>
              <p:cNvSpPr>
                <a:spLocks/>
              </p:cNvSpPr>
              <p:nvPr/>
            </p:nvSpPr>
            <p:spPr bwMode="auto">
              <a:xfrm>
                <a:off x="8664576" y="1943101"/>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1"/>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124">
                <a:extLst>
                  <a:ext uri="{FF2B5EF4-FFF2-40B4-BE49-F238E27FC236}">
                    <a16:creationId xmlns:a16="http://schemas.microsoft.com/office/drawing/2014/main" id="{02E21EDA-2F7A-28A4-6409-603E4C345B6C}"/>
                  </a:ext>
                </a:extLst>
              </p:cNvPr>
              <p:cNvSpPr>
                <a:spLocks noChangeShapeType="1"/>
              </p:cNvSpPr>
              <p:nvPr/>
            </p:nvSpPr>
            <p:spPr bwMode="auto">
              <a:xfrm>
                <a:off x="8866188" y="2057401"/>
                <a:ext cx="4651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175" name="Title 1">
            <a:extLst>
              <a:ext uri="{FF2B5EF4-FFF2-40B4-BE49-F238E27FC236}">
                <a16:creationId xmlns:a16="http://schemas.microsoft.com/office/drawing/2014/main" id="{808C27D5-4AD6-6EBA-A276-E96D91A44DB3}"/>
              </a:ext>
            </a:extLst>
          </p:cNvPr>
          <p:cNvSpPr>
            <a:spLocks noGrp="1"/>
          </p:cNvSpPr>
          <p:nvPr>
            <p:ph type="title"/>
          </p:nvPr>
        </p:nvSpPr>
        <p:spPr>
          <a:xfrm>
            <a:off x="100211" y="348813"/>
            <a:ext cx="11879262" cy="656337"/>
          </a:xfrm>
        </p:spPr>
        <p:txBody>
          <a:bodyPr/>
          <a:lstStyle/>
          <a:p>
            <a:r>
              <a:rPr lang="en-US" sz="3200" b="1" dirty="0"/>
              <a:t>PIM Using SC Numbers</a:t>
            </a:r>
          </a:p>
        </p:txBody>
      </p:sp>
      <p:sp>
        <p:nvSpPr>
          <p:cNvPr id="178" name="TextBox 177">
            <a:extLst>
              <a:ext uri="{FF2B5EF4-FFF2-40B4-BE49-F238E27FC236}">
                <a16:creationId xmlns:a16="http://schemas.microsoft.com/office/drawing/2014/main" id="{C025AE84-68A3-64E8-60CF-6D2145787E87}"/>
              </a:ext>
            </a:extLst>
          </p:cNvPr>
          <p:cNvSpPr txBox="1"/>
          <p:nvPr/>
        </p:nvSpPr>
        <p:spPr>
          <a:xfrm>
            <a:off x="850905" y="2042878"/>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a:t>
            </a:r>
          </a:p>
        </p:txBody>
      </p:sp>
      <p:sp>
        <p:nvSpPr>
          <p:cNvPr id="179" name="TextBox 178">
            <a:extLst>
              <a:ext uri="{FF2B5EF4-FFF2-40B4-BE49-F238E27FC236}">
                <a16:creationId xmlns:a16="http://schemas.microsoft.com/office/drawing/2014/main" id="{11DD4F04-A1E3-C90E-3878-36DC28B3901F}"/>
              </a:ext>
            </a:extLst>
          </p:cNvPr>
          <p:cNvSpPr txBox="1"/>
          <p:nvPr/>
        </p:nvSpPr>
        <p:spPr>
          <a:xfrm>
            <a:off x="837375" y="2785143"/>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2</a:t>
            </a:r>
          </a:p>
        </p:txBody>
      </p:sp>
      <p:sp>
        <p:nvSpPr>
          <p:cNvPr id="180" name="TextBox 179">
            <a:extLst>
              <a:ext uri="{FF2B5EF4-FFF2-40B4-BE49-F238E27FC236}">
                <a16:creationId xmlns:a16="http://schemas.microsoft.com/office/drawing/2014/main" id="{2FFA2FAD-7251-A952-0363-5924427A9E37}"/>
              </a:ext>
            </a:extLst>
          </p:cNvPr>
          <p:cNvSpPr txBox="1"/>
          <p:nvPr/>
        </p:nvSpPr>
        <p:spPr>
          <a:xfrm>
            <a:off x="837463" y="3778190"/>
            <a:ext cx="35458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n</a:t>
            </a:r>
          </a:p>
        </p:txBody>
      </p:sp>
      <p:sp>
        <p:nvSpPr>
          <p:cNvPr id="181" name="TextBox 180">
            <a:extLst>
              <a:ext uri="{FF2B5EF4-FFF2-40B4-BE49-F238E27FC236}">
                <a16:creationId xmlns:a16="http://schemas.microsoft.com/office/drawing/2014/main" id="{7150F55C-5CB0-4AC4-F597-24BA38E6D50C}"/>
              </a:ext>
            </a:extLst>
          </p:cNvPr>
          <p:cNvSpPr txBox="1"/>
          <p:nvPr/>
        </p:nvSpPr>
        <p:spPr>
          <a:xfrm>
            <a:off x="2140454" y="2380053"/>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a:t>
            </a:r>
          </a:p>
        </p:txBody>
      </p:sp>
      <p:sp>
        <p:nvSpPr>
          <p:cNvPr id="182" name="TextBox 181">
            <a:extLst>
              <a:ext uri="{FF2B5EF4-FFF2-40B4-BE49-F238E27FC236}">
                <a16:creationId xmlns:a16="http://schemas.microsoft.com/office/drawing/2014/main" id="{7F69941C-A40C-B6A0-1DBE-9F0AE86B2A30}"/>
              </a:ext>
            </a:extLst>
          </p:cNvPr>
          <p:cNvSpPr txBox="1"/>
          <p:nvPr/>
        </p:nvSpPr>
        <p:spPr>
          <a:xfrm>
            <a:off x="2130403" y="3171101"/>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2</a:t>
            </a:r>
          </a:p>
        </p:txBody>
      </p:sp>
      <p:sp>
        <p:nvSpPr>
          <p:cNvPr id="183" name="TextBox 182">
            <a:extLst>
              <a:ext uri="{FF2B5EF4-FFF2-40B4-BE49-F238E27FC236}">
                <a16:creationId xmlns:a16="http://schemas.microsoft.com/office/drawing/2014/main" id="{0EB8483C-F430-5D81-24E6-082DE191425F}"/>
              </a:ext>
            </a:extLst>
          </p:cNvPr>
          <p:cNvSpPr txBox="1"/>
          <p:nvPr/>
        </p:nvSpPr>
        <p:spPr>
          <a:xfrm>
            <a:off x="2150799" y="4177447"/>
            <a:ext cx="482824" cy="400110"/>
          </a:xfrm>
          <a:prstGeom prst="rect">
            <a:avLst/>
          </a:prstGeom>
          <a:noFill/>
        </p:spPr>
        <p:txBody>
          <a:bodyPr wrap="none" rtlCol="0">
            <a:spAutoFit/>
          </a:bodyPr>
          <a:lstStyle/>
          <a:p>
            <a:r>
              <a:rPr lang="en-US" sz="2000" i="1" dirty="0" err="1">
                <a:latin typeface="Times New Roman" panose="02020603050405020304" pitchFamily="18" charset="0"/>
                <a:cs typeface="Times New Roman" panose="02020603050405020304" pitchFamily="18" charset="0"/>
              </a:rPr>
              <a:t>W</a:t>
            </a:r>
            <a:r>
              <a:rPr lang="en-US" sz="2000" i="1" baseline="-25000" dirty="0" err="1">
                <a:latin typeface="Times New Roman" panose="02020603050405020304" pitchFamily="18" charset="0"/>
                <a:cs typeface="Times New Roman" panose="02020603050405020304" pitchFamily="18" charset="0"/>
              </a:rPr>
              <a:t>n</a:t>
            </a:r>
            <a:endParaRPr lang="en-US" sz="2000" i="1" baseline="-25000" dirty="0">
              <a:latin typeface="Times New Roman" panose="02020603050405020304" pitchFamily="18" charset="0"/>
              <a:cs typeface="Times New Roman" panose="02020603050405020304" pitchFamily="18" charset="0"/>
            </a:endParaRPr>
          </a:p>
        </p:txBody>
      </p:sp>
      <p:sp>
        <p:nvSpPr>
          <p:cNvPr id="312" name="Arrow: Right 311">
            <a:extLst>
              <a:ext uri="{FF2B5EF4-FFF2-40B4-BE49-F238E27FC236}">
                <a16:creationId xmlns:a16="http://schemas.microsoft.com/office/drawing/2014/main" id="{82437901-A6E4-CD89-0391-C33DB3F74588}"/>
              </a:ext>
            </a:extLst>
          </p:cNvPr>
          <p:cNvSpPr/>
          <p:nvPr/>
        </p:nvSpPr>
        <p:spPr>
          <a:xfrm>
            <a:off x="4334517" y="2070893"/>
            <a:ext cx="2982130" cy="1676340"/>
          </a:xfrm>
          <a:prstGeom prst="rightArrow">
            <a:avLst>
              <a:gd name="adj1" fmla="val 50000"/>
              <a:gd name="adj2" fmla="val 19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TextBox 313">
            <a:extLst>
              <a:ext uri="{FF2B5EF4-FFF2-40B4-BE49-F238E27FC236}">
                <a16:creationId xmlns:a16="http://schemas.microsoft.com/office/drawing/2014/main" id="{4771DB64-5F62-76F5-789E-508868593378}"/>
              </a:ext>
            </a:extLst>
          </p:cNvPr>
          <p:cNvSpPr txBox="1"/>
          <p:nvPr/>
        </p:nvSpPr>
        <p:spPr>
          <a:xfrm>
            <a:off x="1304096" y="4705290"/>
            <a:ext cx="109062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i="1" baseline="-25000" dirty="0" err="1">
                <a:latin typeface="Times New Roman" panose="02020603050405020304" pitchFamily="18" charset="0"/>
                <a:cs typeface="Times New Roman" panose="02020603050405020304" pitchFamily="18" charset="0"/>
              </a:rPr>
              <a:t>i</a:t>
            </a:r>
            <a:r>
              <a:rPr lang="en-US" sz="2000" i="1" dirty="0" err="1">
                <a:latin typeface="Times New Roman" panose="02020603050405020304" pitchFamily="18" charset="0"/>
                <a:cs typeface="Times New Roman" panose="02020603050405020304" pitchFamily="18" charset="0"/>
              </a:rPr>
              <a:t>×W</a:t>
            </a:r>
            <a:r>
              <a:rPr lang="en-US" sz="2000" i="1" baseline="-25000"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a:t>
            </a:r>
          </a:p>
        </p:txBody>
      </p:sp>
      <p:sp>
        <p:nvSpPr>
          <p:cNvPr id="315" name="TextBox 314">
            <a:extLst>
              <a:ext uri="{FF2B5EF4-FFF2-40B4-BE49-F238E27FC236}">
                <a16:creationId xmlns:a16="http://schemas.microsoft.com/office/drawing/2014/main" id="{F759E083-BD15-3D43-9325-CE86B9D9D587}"/>
              </a:ext>
            </a:extLst>
          </p:cNvPr>
          <p:cNvSpPr txBox="1"/>
          <p:nvPr/>
        </p:nvSpPr>
        <p:spPr>
          <a:xfrm>
            <a:off x="7917332" y="4742242"/>
            <a:ext cx="825867"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a:t>
            </a:r>
          </a:p>
        </p:txBody>
      </p:sp>
      <p:sp>
        <p:nvSpPr>
          <p:cNvPr id="316" name="TextBox 315">
            <a:extLst>
              <a:ext uri="{FF2B5EF4-FFF2-40B4-BE49-F238E27FC236}">
                <a16:creationId xmlns:a16="http://schemas.microsoft.com/office/drawing/2014/main" id="{792DB189-A0A9-67C8-3DF0-2DB08B8B9563}"/>
              </a:ext>
            </a:extLst>
          </p:cNvPr>
          <p:cNvSpPr txBox="1"/>
          <p:nvPr/>
        </p:nvSpPr>
        <p:spPr>
          <a:xfrm>
            <a:off x="7410833" y="5107397"/>
            <a:ext cx="3634328" cy="369332"/>
          </a:xfrm>
          <a:prstGeom prst="rect">
            <a:avLst/>
          </a:prstGeom>
          <a:noFill/>
        </p:spPr>
        <p:txBody>
          <a:bodyPr wrap="none" rtlCol="0">
            <a:spAutoFit/>
          </a:bodyPr>
          <a:lstStyle/>
          <a:p>
            <a:r>
              <a:rPr lang="en-US" dirty="0">
                <a:solidFill>
                  <a:schemeClr val="accent6">
                    <a:lumMod val="75000"/>
                  </a:schemeClr>
                </a:solidFill>
              </a:rPr>
              <a:t>(</a:t>
            </a:r>
            <a:r>
              <a:rPr lang="en-US" dirty="0">
                <a:solidFill>
                  <a:schemeClr val="accent6">
                    <a:lumMod val="75000"/>
                  </a:schemeClr>
                </a:solidFill>
                <a:latin typeface="Times New Roman" panose="02020603050405020304" pitchFamily="18" charset="0"/>
                <a:cs typeface="Times New Roman" panose="02020603050405020304" pitchFamily="18" charset="0"/>
              </a:rPr>
              <a:t>number of 1s in resulting bit stream</a:t>
            </a:r>
            <a:r>
              <a:rPr lang="en-US" dirty="0">
                <a:solidFill>
                  <a:schemeClr val="accent6">
                    <a:lumMod val="75000"/>
                  </a:schemeClr>
                </a:solidFill>
              </a:rPr>
              <a:t>)</a:t>
            </a:r>
          </a:p>
        </p:txBody>
      </p:sp>
      <p:sp>
        <p:nvSpPr>
          <p:cNvPr id="319" name="TextBox 318">
            <a:extLst>
              <a:ext uri="{FF2B5EF4-FFF2-40B4-BE49-F238E27FC236}">
                <a16:creationId xmlns:a16="http://schemas.microsoft.com/office/drawing/2014/main" id="{D3FEDA9A-280D-760D-9FAB-8F5C511F293E}"/>
              </a:ext>
            </a:extLst>
          </p:cNvPr>
          <p:cNvSpPr txBox="1"/>
          <p:nvPr/>
        </p:nvSpPr>
        <p:spPr>
          <a:xfrm>
            <a:off x="1609143" y="1305114"/>
            <a:ext cx="2048959"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BN Crossbar</a:t>
            </a:r>
          </a:p>
        </p:txBody>
      </p:sp>
      <p:grpSp>
        <p:nvGrpSpPr>
          <p:cNvPr id="321" name="Group 320">
            <a:extLst>
              <a:ext uri="{FF2B5EF4-FFF2-40B4-BE49-F238E27FC236}">
                <a16:creationId xmlns:a16="http://schemas.microsoft.com/office/drawing/2014/main" id="{3B2BCFF0-EE64-1093-DAAC-6DD239F76C78}"/>
              </a:ext>
            </a:extLst>
          </p:cNvPr>
          <p:cNvGrpSpPr/>
          <p:nvPr/>
        </p:nvGrpSpPr>
        <p:grpSpPr>
          <a:xfrm>
            <a:off x="7297374" y="1365741"/>
            <a:ext cx="3383186" cy="3237517"/>
            <a:chOff x="6306914" y="1362264"/>
            <a:chExt cx="3383186" cy="3237517"/>
          </a:xfrm>
        </p:grpSpPr>
        <p:grpSp>
          <p:nvGrpSpPr>
            <p:cNvPr id="185" name="Group 184">
              <a:extLst>
                <a:ext uri="{FF2B5EF4-FFF2-40B4-BE49-F238E27FC236}">
                  <a16:creationId xmlns:a16="http://schemas.microsoft.com/office/drawing/2014/main" id="{5B917EB9-655B-00A1-A60C-AE6AD4CC5613}"/>
                </a:ext>
              </a:extLst>
            </p:cNvPr>
            <p:cNvGrpSpPr/>
            <p:nvPr/>
          </p:nvGrpSpPr>
          <p:grpSpPr>
            <a:xfrm>
              <a:off x="6805612" y="2048668"/>
              <a:ext cx="2884488" cy="2551113"/>
              <a:chOff x="6456363" y="1871663"/>
              <a:chExt cx="2884488" cy="2551113"/>
            </a:xfrm>
          </p:grpSpPr>
          <p:sp>
            <p:nvSpPr>
              <p:cNvPr id="186" name="Line 6">
                <a:extLst>
                  <a:ext uri="{FF2B5EF4-FFF2-40B4-BE49-F238E27FC236}">
                    <a16:creationId xmlns:a16="http://schemas.microsoft.com/office/drawing/2014/main" id="{12329517-DE32-3258-8D4E-E6C6D69E7B07}"/>
                  </a:ext>
                </a:extLst>
              </p:cNvPr>
              <p:cNvSpPr>
                <a:spLocks noChangeShapeType="1"/>
              </p:cNvSpPr>
              <p:nvPr/>
            </p:nvSpPr>
            <p:spPr bwMode="auto">
              <a:xfrm flipV="1">
                <a:off x="6992938"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8">
                <a:extLst>
                  <a:ext uri="{FF2B5EF4-FFF2-40B4-BE49-F238E27FC236}">
                    <a16:creationId xmlns:a16="http://schemas.microsoft.com/office/drawing/2014/main" id="{E5388877-AFD2-502B-716E-D38C4002EA8C}"/>
                  </a:ext>
                </a:extLst>
              </p:cNvPr>
              <p:cNvSpPr>
                <a:spLocks noChangeShapeType="1"/>
              </p:cNvSpPr>
              <p:nvPr/>
            </p:nvSpPr>
            <p:spPr bwMode="auto">
              <a:xfrm flipV="1">
                <a:off x="7883526" y="1893888"/>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8" name="Group 187">
                <a:extLst>
                  <a:ext uri="{FF2B5EF4-FFF2-40B4-BE49-F238E27FC236}">
                    <a16:creationId xmlns:a16="http://schemas.microsoft.com/office/drawing/2014/main" id="{7E277AC0-F078-4655-7BA4-CCF1BCC6CA51}"/>
                  </a:ext>
                </a:extLst>
              </p:cNvPr>
              <p:cNvGrpSpPr/>
              <p:nvPr/>
            </p:nvGrpSpPr>
            <p:grpSpPr>
              <a:xfrm>
                <a:off x="7015163" y="2081213"/>
                <a:ext cx="430213" cy="450851"/>
                <a:chOff x="7015163" y="2081213"/>
                <a:chExt cx="430213" cy="450851"/>
              </a:xfrm>
            </p:grpSpPr>
            <p:sp>
              <p:nvSpPr>
                <p:cNvPr id="297" name="Line 31">
                  <a:extLst>
                    <a:ext uri="{FF2B5EF4-FFF2-40B4-BE49-F238E27FC236}">
                      <a16:creationId xmlns:a16="http://schemas.microsoft.com/office/drawing/2014/main" id="{EF346F0B-AD2E-2A4C-9BC9-6EA2B02F44FF}"/>
                    </a:ext>
                  </a:extLst>
                </p:cNvPr>
                <p:cNvSpPr>
                  <a:spLocks noChangeShapeType="1"/>
                </p:cNvSpPr>
                <p:nvPr/>
              </p:nvSpPr>
              <p:spPr bwMode="auto">
                <a:xfrm flipH="1" flipV="1">
                  <a:off x="7081838" y="2349501"/>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32">
                  <a:extLst>
                    <a:ext uri="{FF2B5EF4-FFF2-40B4-BE49-F238E27FC236}">
                      <a16:creationId xmlns:a16="http://schemas.microsoft.com/office/drawing/2014/main" id="{27687F04-C254-890B-06B5-B085AFB5D2E4}"/>
                    </a:ext>
                  </a:extLst>
                </p:cNvPr>
                <p:cNvSpPr>
                  <a:spLocks noChangeShapeType="1"/>
                </p:cNvSpPr>
                <p:nvPr/>
              </p:nvSpPr>
              <p:spPr bwMode="auto">
                <a:xfrm flipH="1" flipV="1">
                  <a:off x="7081838"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Line 33">
                  <a:extLst>
                    <a:ext uri="{FF2B5EF4-FFF2-40B4-BE49-F238E27FC236}">
                      <a16:creationId xmlns:a16="http://schemas.microsoft.com/office/drawing/2014/main" id="{7C189505-87BE-E1AD-FB9A-69096C114B40}"/>
                    </a:ext>
                  </a:extLst>
                </p:cNvPr>
                <p:cNvSpPr>
                  <a:spLocks noChangeShapeType="1"/>
                </p:cNvSpPr>
                <p:nvPr/>
              </p:nvSpPr>
              <p:spPr bwMode="auto">
                <a:xfrm flipH="1" flipV="1">
                  <a:off x="7162801" y="2268538"/>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Line 34">
                  <a:extLst>
                    <a:ext uri="{FF2B5EF4-FFF2-40B4-BE49-F238E27FC236}">
                      <a16:creationId xmlns:a16="http://schemas.microsoft.com/office/drawing/2014/main" id="{705FF94B-BE10-4B80-1900-3310A201B191}"/>
                    </a:ext>
                  </a:extLst>
                </p:cNvPr>
                <p:cNvSpPr>
                  <a:spLocks noChangeShapeType="1"/>
                </p:cNvSpPr>
                <p:nvPr/>
              </p:nvSpPr>
              <p:spPr bwMode="auto">
                <a:xfrm flipH="1" flipV="1">
                  <a:off x="7246938" y="2184401"/>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35">
                  <a:extLst>
                    <a:ext uri="{FF2B5EF4-FFF2-40B4-BE49-F238E27FC236}">
                      <a16:creationId xmlns:a16="http://schemas.microsoft.com/office/drawing/2014/main" id="{D5A76011-39FC-D15B-3E95-4C9AE1481CB4}"/>
                    </a:ext>
                  </a:extLst>
                </p:cNvPr>
                <p:cNvSpPr>
                  <a:spLocks noChangeShapeType="1"/>
                </p:cNvSpPr>
                <p:nvPr/>
              </p:nvSpPr>
              <p:spPr bwMode="auto">
                <a:xfrm flipH="1" flipV="1">
                  <a:off x="7162801" y="2268538"/>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Line 36">
                  <a:extLst>
                    <a:ext uri="{FF2B5EF4-FFF2-40B4-BE49-F238E27FC236}">
                      <a16:creationId xmlns:a16="http://schemas.microsoft.com/office/drawing/2014/main" id="{92493228-3E83-B0E7-DA97-74E27047957F}"/>
                    </a:ext>
                  </a:extLst>
                </p:cNvPr>
                <p:cNvSpPr>
                  <a:spLocks noChangeShapeType="1"/>
                </p:cNvSpPr>
                <p:nvPr/>
              </p:nvSpPr>
              <p:spPr bwMode="auto">
                <a:xfrm flipH="1" flipV="1">
                  <a:off x="7246938"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Line 37">
                  <a:extLst>
                    <a:ext uri="{FF2B5EF4-FFF2-40B4-BE49-F238E27FC236}">
                      <a16:creationId xmlns:a16="http://schemas.microsoft.com/office/drawing/2014/main" id="{1E6C6EEC-7E9C-F097-0095-827C58E83C46}"/>
                    </a:ext>
                  </a:extLst>
                </p:cNvPr>
                <p:cNvSpPr>
                  <a:spLocks noChangeShapeType="1"/>
                </p:cNvSpPr>
                <p:nvPr/>
              </p:nvSpPr>
              <p:spPr bwMode="auto">
                <a:xfrm flipH="1" flipV="1">
                  <a:off x="7356476" y="21717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Line 38">
                  <a:extLst>
                    <a:ext uri="{FF2B5EF4-FFF2-40B4-BE49-F238E27FC236}">
                      <a16:creationId xmlns:a16="http://schemas.microsoft.com/office/drawing/2014/main" id="{C90294A3-AAEA-C28F-99C5-4A4270F43749}"/>
                    </a:ext>
                  </a:extLst>
                </p:cNvPr>
                <p:cNvSpPr>
                  <a:spLocks noChangeShapeType="1"/>
                </p:cNvSpPr>
                <p:nvPr/>
              </p:nvSpPr>
              <p:spPr bwMode="auto">
                <a:xfrm flipV="1">
                  <a:off x="7356476"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Line 39">
                  <a:extLst>
                    <a:ext uri="{FF2B5EF4-FFF2-40B4-BE49-F238E27FC236}">
                      <a16:creationId xmlns:a16="http://schemas.microsoft.com/office/drawing/2014/main" id="{16E5A09C-9AF3-560D-7A6A-4B67D111FBEC}"/>
                    </a:ext>
                  </a:extLst>
                </p:cNvPr>
                <p:cNvSpPr>
                  <a:spLocks noChangeShapeType="1"/>
                </p:cNvSpPr>
                <p:nvPr/>
              </p:nvSpPr>
              <p:spPr bwMode="auto">
                <a:xfrm flipV="1">
                  <a:off x="7015163" y="2444751"/>
                  <a:ext cx="87313"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188">
                <a:extLst>
                  <a:ext uri="{FF2B5EF4-FFF2-40B4-BE49-F238E27FC236}">
                    <a16:creationId xmlns:a16="http://schemas.microsoft.com/office/drawing/2014/main" id="{72AE1AB6-CE2B-AFA8-32DC-1DE1A09FDB4F}"/>
                  </a:ext>
                </a:extLst>
              </p:cNvPr>
              <p:cNvGrpSpPr/>
              <p:nvPr/>
            </p:nvGrpSpPr>
            <p:grpSpPr>
              <a:xfrm>
                <a:off x="7905751" y="2081213"/>
                <a:ext cx="430212" cy="450851"/>
                <a:chOff x="7905751" y="2081213"/>
                <a:chExt cx="430212" cy="450851"/>
              </a:xfrm>
            </p:grpSpPr>
            <p:sp>
              <p:nvSpPr>
                <p:cNvPr id="288" name="Line 40">
                  <a:extLst>
                    <a:ext uri="{FF2B5EF4-FFF2-40B4-BE49-F238E27FC236}">
                      <a16:creationId xmlns:a16="http://schemas.microsoft.com/office/drawing/2014/main" id="{29086E85-821C-147A-BCF0-B204D2441A22}"/>
                    </a:ext>
                  </a:extLst>
                </p:cNvPr>
                <p:cNvSpPr>
                  <a:spLocks noChangeShapeType="1"/>
                </p:cNvSpPr>
                <p:nvPr/>
              </p:nvSpPr>
              <p:spPr bwMode="auto">
                <a:xfrm flipH="1" flipV="1">
                  <a:off x="7972426" y="234950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41">
                  <a:extLst>
                    <a:ext uri="{FF2B5EF4-FFF2-40B4-BE49-F238E27FC236}">
                      <a16:creationId xmlns:a16="http://schemas.microsoft.com/office/drawing/2014/main" id="{77EEBF9C-90F6-F199-069B-6E45AC2D0A1D}"/>
                    </a:ext>
                  </a:extLst>
                </p:cNvPr>
                <p:cNvSpPr>
                  <a:spLocks noChangeShapeType="1"/>
                </p:cNvSpPr>
                <p:nvPr/>
              </p:nvSpPr>
              <p:spPr bwMode="auto">
                <a:xfrm flipH="1" flipV="1">
                  <a:off x="7972426" y="234950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42">
                  <a:extLst>
                    <a:ext uri="{FF2B5EF4-FFF2-40B4-BE49-F238E27FC236}">
                      <a16:creationId xmlns:a16="http://schemas.microsoft.com/office/drawing/2014/main" id="{889A0FD1-813E-F8BD-20FC-8F43697D836A}"/>
                    </a:ext>
                  </a:extLst>
                </p:cNvPr>
                <p:cNvSpPr>
                  <a:spLocks noChangeShapeType="1"/>
                </p:cNvSpPr>
                <p:nvPr/>
              </p:nvSpPr>
              <p:spPr bwMode="auto">
                <a:xfrm flipH="1" flipV="1">
                  <a:off x="8054976" y="226853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43">
                  <a:extLst>
                    <a:ext uri="{FF2B5EF4-FFF2-40B4-BE49-F238E27FC236}">
                      <a16:creationId xmlns:a16="http://schemas.microsoft.com/office/drawing/2014/main" id="{9E1E5C2A-E318-950F-B6A6-5FD031A0037C}"/>
                    </a:ext>
                  </a:extLst>
                </p:cNvPr>
                <p:cNvSpPr>
                  <a:spLocks noChangeShapeType="1"/>
                </p:cNvSpPr>
                <p:nvPr/>
              </p:nvSpPr>
              <p:spPr bwMode="auto">
                <a:xfrm flipH="1" flipV="1">
                  <a:off x="8137526" y="21844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44">
                  <a:extLst>
                    <a:ext uri="{FF2B5EF4-FFF2-40B4-BE49-F238E27FC236}">
                      <a16:creationId xmlns:a16="http://schemas.microsoft.com/office/drawing/2014/main" id="{53CEBCC3-4151-DB94-9BF6-7365B83879D8}"/>
                    </a:ext>
                  </a:extLst>
                </p:cNvPr>
                <p:cNvSpPr>
                  <a:spLocks noChangeShapeType="1"/>
                </p:cNvSpPr>
                <p:nvPr/>
              </p:nvSpPr>
              <p:spPr bwMode="auto">
                <a:xfrm flipH="1" flipV="1">
                  <a:off x="8054976" y="226853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45">
                  <a:extLst>
                    <a:ext uri="{FF2B5EF4-FFF2-40B4-BE49-F238E27FC236}">
                      <a16:creationId xmlns:a16="http://schemas.microsoft.com/office/drawing/2014/main" id="{FFD118CC-851F-DB23-B901-B7EEE50AFD01}"/>
                    </a:ext>
                  </a:extLst>
                </p:cNvPr>
                <p:cNvSpPr>
                  <a:spLocks noChangeShapeType="1"/>
                </p:cNvSpPr>
                <p:nvPr/>
              </p:nvSpPr>
              <p:spPr bwMode="auto">
                <a:xfrm flipH="1" flipV="1">
                  <a:off x="8137526" y="218440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46">
                  <a:extLst>
                    <a:ext uri="{FF2B5EF4-FFF2-40B4-BE49-F238E27FC236}">
                      <a16:creationId xmlns:a16="http://schemas.microsoft.com/office/drawing/2014/main" id="{B61DE775-A3DA-CC6D-94E2-B5F09750AE77}"/>
                    </a:ext>
                  </a:extLst>
                </p:cNvPr>
                <p:cNvSpPr>
                  <a:spLocks noChangeShapeType="1"/>
                </p:cNvSpPr>
                <p:nvPr/>
              </p:nvSpPr>
              <p:spPr bwMode="auto">
                <a:xfrm flipH="1" flipV="1">
                  <a:off x="8247063" y="2171701"/>
                  <a:ext cx="36513"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Line 47">
                  <a:extLst>
                    <a:ext uri="{FF2B5EF4-FFF2-40B4-BE49-F238E27FC236}">
                      <a16:creationId xmlns:a16="http://schemas.microsoft.com/office/drawing/2014/main" id="{5F52AB11-28DA-A125-B331-96A3802F79CF}"/>
                    </a:ext>
                  </a:extLst>
                </p:cNvPr>
                <p:cNvSpPr>
                  <a:spLocks noChangeShapeType="1"/>
                </p:cNvSpPr>
                <p:nvPr/>
              </p:nvSpPr>
              <p:spPr bwMode="auto">
                <a:xfrm flipV="1">
                  <a:off x="8247063" y="20812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Line 48">
                  <a:extLst>
                    <a:ext uri="{FF2B5EF4-FFF2-40B4-BE49-F238E27FC236}">
                      <a16:creationId xmlns:a16="http://schemas.microsoft.com/office/drawing/2014/main" id="{ACE137A0-337E-F9BC-A243-BD3920142C77}"/>
                    </a:ext>
                  </a:extLst>
                </p:cNvPr>
                <p:cNvSpPr>
                  <a:spLocks noChangeShapeType="1"/>
                </p:cNvSpPr>
                <p:nvPr/>
              </p:nvSpPr>
              <p:spPr bwMode="auto">
                <a:xfrm flipV="1">
                  <a:off x="7905751" y="2444751"/>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0" name="Group 189">
                <a:extLst>
                  <a:ext uri="{FF2B5EF4-FFF2-40B4-BE49-F238E27FC236}">
                    <a16:creationId xmlns:a16="http://schemas.microsoft.com/office/drawing/2014/main" id="{DD6B50C1-B060-78EF-FFE1-D2AD656C0986}"/>
                  </a:ext>
                </a:extLst>
              </p:cNvPr>
              <p:cNvGrpSpPr/>
              <p:nvPr/>
            </p:nvGrpSpPr>
            <p:grpSpPr>
              <a:xfrm>
                <a:off x="6994526" y="2849563"/>
                <a:ext cx="431800" cy="549275"/>
                <a:chOff x="6994526" y="2849563"/>
                <a:chExt cx="431800" cy="549275"/>
              </a:xfrm>
            </p:grpSpPr>
            <p:sp>
              <p:nvSpPr>
                <p:cNvPr id="278" name="Rectangle 7">
                  <a:extLst>
                    <a:ext uri="{FF2B5EF4-FFF2-40B4-BE49-F238E27FC236}">
                      <a16:creationId xmlns:a16="http://schemas.microsoft.com/office/drawing/2014/main" id="{818F5BC4-D89D-F677-84CB-157F51608160}"/>
                    </a:ext>
                  </a:extLst>
                </p:cNvPr>
                <p:cNvSpPr>
                  <a:spLocks noChangeArrowheads="1"/>
                </p:cNvSpPr>
                <p:nvPr/>
              </p:nvSpPr>
              <p:spPr bwMode="auto">
                <a:xfrm>
                  <a:off x="7158038" y="337343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9" name="Line 49">
                  <a:extLst>
                    <a:ext uri="{FF2B5EF4-FFF2-40B4-BE49-F238E27FC236}">
                      <a16:creationId xmlns:a16="http://schemas.microsoft.com/office/drawing/2014/main" id="{772F94ED-FC06-5513-9E0C-9A2CA404491B}"/>
                    </a:ext>
                  </a:extLst>
                </p:cNvPr>
                <p:cNvSpPr>
                  <a:spLocks noChangeShapeType="1"/>
                </p:cNvSpPr>
                <p:nvPr/>
              </p:nvSpPr>
              <p:spPr bwMode="auto">
                <a:xfrm flipH="1" flipV="1">
                  <a:off x="7062788" y="3116263"/>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50">
                  <a:extLst>
                    <a:ext uri="{FF2B5EF4-FFF2-40B4-BE49-F238E27FC236}">
                      <a16:creationId xmlns:a16="http://schemas.microsoft.com/office/drawing/2014/main" id="{2B55EDCF-6869-3BD5-AEE3-6FBC6D32935E}"/>
                    </a:ext>
                  </a:extLst>
                </p:cNvPr>
                <p:cNvSpPr>
                  <a:spLocks noChangeShapeType="1"/>
                </p:cNvSpPr>
                <p:nvPr/>
              </p:nvSpPr>
              <p:spPr bwMode="auto">
                <a:xfrm flipH="1" flipV="1">
                  <a:off x="7062788" y="311626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51">
                  <a:extLst>
                    <a:ext uri="{FF2B5EF4-FFF2-40B4-BE49-F238E27FC236}">
                      <a16:creationId xmlns:a16="http://schemas.microsoft.com/office/drawing/2014/main" id="{6749F43A-42FE-F9E2-01B3-FEC40833C90B}"/>
                    </a:ext>
                  </a:extLst>
                </p:cNvPr>
                <p:cNvSpPr>
                  <a:spLocks noChangeShapeType="1"/>
                </p:cNvSpPr>
                <p:nvPr/>
              </p:nvSpPr>
              <p:spPr bwMode="auto">
                <a:xfrm flipH="1" flipV="1">
                  <a:off x="7145338" y="30337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52">
                  <a:extLst>
                    <a:ext uri="{FF2B5EF4-FFF2-40B4-BE49-F238E27FC236}">
                      <a16:creationId xmlns:a16="http://schemas.microsoft.com/office/drawing/2014/main" id="{61AC63FD-6B02-FCFD-5259-69083897694D}"/>
                    </a:ext>
                  </a:extLst>
                </p:cNvPr>
                <p:cNvSpPr>
                  <a:spLocks noChangeShapeType="1"/>
                </p:cNvSpPr>
                <p:nvPr/>
              </p:nvSpPr>
              <p:spPr bwMode="auto">
                <a:xfrm flipH="1" flipV="1">
                  <a:off x="7227888"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3">
                  <a:extLst>
                    <a:ext uri="{FF2B5EF4-FFF2-40B4-BE49-F238E27FC236}">
                      <a16:creationId xmlns:a16="http://schemas.microsoft.com/office/drawing/2014/main" id="{3D0EA66E-CA72-9EBF-4EE6-C5FF13E9F735}"/>
                    </a:ext>
                  </a:extLst>
                </p:cNvPr>
                <p:cNvSpPr>
                  <a:spLocks noChangeShapeType="1"/>
                </p:cNvSpPr>
                <p:nvPr/>
              </p:nvSpPr>
              <p:spPr bwMode="auto">
                <a:xfrm flipH="1" flipV="1">
                  <a:off x="7145338" y="303371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54">
                  <a:extLst>
                    <a:ext uri="{FF2B5EF4-FFF2-40B4-BE49-F238E27FC236}">
                      <a16:creationId xmlns:a16="http://schemas.microsoft.com/office/drawing/2014/main" id="{0D51095C-A004-E8E8-144E-869D5A2B4AB1}"/>
                    </a:ext>
                  </a:extLst>
                </p:cNvPr>
                <p:cNvSpPr>
                  <a:spLocks noChangeShapeType="1"/>
                </p:cNvSpPr>
                <p:nvPr/>
              </p:nvSpPr>
              <p:spPr bwMode="auto">
                <a:xfrm flipH="1" flipV="1">
                  <a:off x="7227888" y="2951163"/>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55">
                  <a:extLst>
                    <a:ext uri="{FF2B5EF4-FFF2-40B4-BE49-F238E27FC236}">
                      <a16:creationId xmlns:a16="http://schemas.microsoft.com/office/drawing/2014/main" id="{BC0E1C7F-C813-C509-8E68-1F80B5313658}"/>
                    </a:ext>
                  </a:extLst>
                </p:cNvPr>
                <p:cNvSpPr>
                  <a:spLocks noChangeShapeType="1"/>
                </p:cNvSpPr>
                <p:nvPr/>
              </p:nvSpPr>
              <p:spPr bwMode="auto">
                <a:xfrm flipH="1" flipV="1">
                  <a:off x="7337426"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56">
                  <a:extLst>
                    <a:ext uri="{FF2B5EF4-FFF2-40B4-BE49-F238E27FC236}">
                      <a16:creationId xmlns:a16="http://schemas.microsoft.com/office/drawing/2014/main" id="{DD7CB266-A717-B310-9499-1B62EC88B418}"/>
                    </a:ext>
                  </a:extLst>
                </p:cNvPr>
                <p:cNvSpPr>
                  <a:spLocks noChangeShapeType="1"/>
                </p:cNvSpPr>
                <p:nvPr/>
              </p:nvSpPr>
              <p:spPr bwMode="auto">
                <a:xfrm flipV="1">
                  <a:off x="7337426" y="28495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57">
                  <a:extLst>
                    <a:ext uri="{FF2B5EF4-FFF2-40B4-BE49-F238E27FC236}">
                      <a16:creationId xmlns:a16="http://schemas.microsoft.com/office/drawing/2014/main" id="{7CBF217E-514A-AA4B-007B-BCCEE962DA8A}"/>
                    </a:ext>
                  </a:extLst>
                </p:cNvPr>
                <p:cNvSpPr>
                  <a:spLocks noChangeShapeType="1"/>
                </p:cNvSpPr>
                <p:nvPr/>
              </p:nvSpPr>
              <p:spPr bwMode="auto">
                <a:xfrm flipV="1">
                  <a:off x="6994526"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1" name="Group 190">
                <a:extLst>
                  <a:ext uri="{FF2B5EF4-FFF2-40B4-BE49-F238E27FC236}">
                    <a16:creationId xmlns:a16="http://schemas.microsoft.com/office/drawing/2014/main" id="{6C327753-86F3-C556-DCA0-69AA0D4AFB41}"/>
                  </a:ext>
                </a:extLst>
              </p:cNvPr>
              <p:cNvGrpSpPr/>
              <p:nvPr/>
            </p:nvGrpSpPr>
            <p:grpSpPr>
              <a:xfrm>
                <a:off x="7886701" y="2849563"/>
                <a:ext cx="431800" cy="530225"/>
                <a:chOff x="7886701" y="2849563"/>
                <a:chExt cx="431800" cy="530225"/>
              </a:xfrm>
            </p:grpSpPr>
            <p:sp>
              <p:nvSpPr>
                <p:cNvPr id="268" name="Rectangle 17">
                  <a:extLst>
                    <a:ext uri="{FF2B5EF4-FFF2-40B4-BE49-F238E27FC236}">
                      <a16:creationId xmlns:a16="http://schemas.microsoft.com/office/drawing/2014/main" id="{1FDA9142-99E4-656B-76F5-3FDE48A103AE}"/>
                    </a:ext>
                  </a:extLst>
                </p:cNvPr>
                <p:cNvSpPr>
                  <a:spLocks noChangeArrowheads="1"/>
                </p:cNvSpPr>
                <p:nvPr/>
              </p:nvSpPr>
              <p:spPr bwMode="auto">
                <a:xfrm>
                  <a:off x="8118476" y="3354388"/>
                  <a:ext cx="2540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9" name="Line 58">
                  <a:extLst>
                    <a:ext uri="{FF2B5EF4-FFF2-40B4-BE49-F238E27FC236}">
                      <a16:creationId xmlns:a16="http://schemas.microsoft.com/office/drawing/2014/main" id="{CF238318-9377-4D3C-C5E0-2416B13419CA}"/>
                    </a:ext>
                  </a:extLst>
                </p:cNvPr>
                <p:cNvSpPr>
                  <a:spLocks noChangeShapeType="1"/>
                </p:cNvSpPr>
                <p:nvPr/>
              </p:nvSpPr>
              <p:spPr bwMode="auto">
                <a:xfrm flipH="1" flipV="1">
                  <a:off x="7953376" y="3116263"/>
                  <a:ext cx="23813"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59">
                  <a:extLst>
                    <a:ext uri="{FF2B5EF4-FFF2-40B4-BE49-F238E27FC236}">
                      <a16:creationId xmlns:a16="http://schemas.microsoft.com/office/drawing/2014/main" id="{B0D9421B-B8DC-B789-6D57-32E08098BF1B}"/>
                    </a:ext>
                  </a:extLst>
                </p:cNvPr>
                <p:cNvSpPr>
                  <a:spLocks noChangeShapeType="1"/>
                </p:cNvSpPr>
                <p:nvPr/>
              </p:nvSpPr>
              <p:spPr bwMode="auto">
                <a:xfrm flipH="1" flipV="1">
                  <a:off x="7953376" y="311626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60">
                  <a:extLst>
                    <a:ext uri="{FF2B5EF4-FFF2-40B4-BE49-F238E27FC236}">
                      <a16:creationId xmlns:a16="http://schemas.microsoft.com/office/drawing/2014/main" id="{468CE9B3-E008-9558-04F7-FC5BAA6E4734}"/>
                    </a:ext>
                  </a:extLst>
                </p:cNvPr>
                <p:cNvSpPr>
                  <a:spLocks noChangeShapeType="1"/>
                </p:cNvSpPr>
                <p:nvPr/>
              </p:nvSpPr>
              <p:spPr bwMode="auto">
                <a:xfrm flipH="1" flipV="1">
                  <a:off x="8035926" y="3033713"/>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61">
                  <a:extLst>
                    <a:ext uri="{FF2B5EF4-FFF2-40B4-BE49-F238E27FC236}">
                      <a16:creationId xmlns:a16="http://schemas.microsoft.com/office/drawing/2014/main" id="{3AD0B6C3-6296-FECA-1F10-47C0BE202F91}"/>
                    </a:ext>
                  </a:extLst>
                </p:cNvPr>
                <p:cNvSpPr>
                  <a:spLocks noChangeShapeType="1"/>
                </p:cNvSpPr>
                <p:nvPr/>
              </p:nvSpPr>
              <p:spPr bwMode="auto">
                <a:xfrm flipH="1" flipV="1">
                  <a:off x="8118476" y="29511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Line 62">
                  <a:extLst>
                    <a:ext uri="{FF2B5EF4-FFF2-40B4-BE49-F238E27FC236}">
                      <a16:creationId xmlns:a16="http://schemas.microsoft.com/office/drawing/2014/main" id="{5663162C-C180-5FA5-B583-E6D6EDF0A38C}"/>
                    </a:ext>
                  </a:extLst>
                </p:cNvPr>
                <p:cNvSpPr>
                  <a:spLocks noChangeShapeType="1"/>
                </p:cNvSpPr>
                <p:nvPr/>
              </p:nvSpPr>
              <p:spPr bwMode="auto">
                <a:xfrm flipH="1" flipV="1">
                  <a:off x="8035926" y="303371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Line 63">
                  <a:extLst>
                    <a:ext uri="{FF2B5EF4-FFF2-40B4-BE49-F238E27FC236}">
                      <a16:creationId xmlns:a16="http://schemas.microsoft.com/office/drawing/2014/main" id="{68311016-6772-7060-7B2D-48CF9BBD4A2F}"/>
                    </a:ext>
                  </a:extLst>
                </p:cNvPr>
                <p:cNvSpPr>
                  <a:spLocks noChangeShapeType="1"/>
                </p:cNvSpPr>
                <p:nvPr/>
              </p:nvSpPr>
              <p:spPr bwMode="auto">
                <a:xfrm flipH="1" flipV="1">
                  <a:off x="8118476" y="2951163"/>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64">
                  <a:extLst>
                    <a:ext uri="{FF2B5EF4-FFF2-40B4-BE49-F238E27FC236}">
                      <a16:creationId xmlns:a16="http://schemas.microsoft.com/office/drawing/2014/main" id="{275B1424-E851-AB2F-E098-5C194727CD4D}"/>
                    </a:ext>
                  </a:extLst>
                </p:cNvPr>
                <p:cNvSpPr>
                  <a:spLocks noChangeShapeType="1"/>
                </p:cNvSpPr>
                <p:nvPr/>
              </p:nvSpPr>
              <p:spPr bwMode="auto">
                <a:xfrm flipH="1" flipV="1">
                  <a:off x="8228013" y="2938463"/>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65">
                  <a:extLst>
                    <a:ext uri="{FF2B5EF4-FFF2-40B4-BE49-F238E27FC236}">
                      <a16:creationId xmlns:a16="http://schemas.microsoft.com/office/drawing/2014/main" id="{E23F8F7B-A91C-5216-4425-928F55EB6F14}"/>
                    </a:ext>
                  </a:extLst>
                </p:cNvPr>
                <p:cNvSpPr>
                  <a:spLocks noChangeShapeType="1"/>
                </p:cNvSpPr>
                <p:nvPr/>
              </p:nvSpPr>
              <p:spPr bwMode="auto">
                <a:xfrm flipV="1">
                  <a:off x="8228013" y="2849563"/>
                  <a:ext cx="90488"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66">
                  <a:extLst>
                    <a:ext uri="{FF2B5EF4-FFF2-40B4-BE49-F238E27FC236}">
                      <a16:creationId xmlns:a16="http://schemas.microsoft.com/office/drawing/2014/main" id="{00450491-868F-2967-6A6E-7EFF7847BC99}"/>
                    </a:ext>
                  </a:extLst>
                </p:cNvPr>
                <p:cNvSpPr>
                  <a:spLocks noChangeShapeType="1"/>
                </p:cNvSpPr>
                <p:nvPr/>
              </p:nvSpPr>
              <p:spPr bwMode="auto">
                <a:xfrm flipV="1">
                  <a:off x="7886701" y="3209926"/>
                  <a:ext cx="90488"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Group 191">
                <a:extLst>
                  <a:ext uri="{FF2B5EF4-FFF2-40B4-BE49-F238E27FC236}">
                    <a16:creationId xmlns:a16="http://schemas.microsoft.com/office/drawing/2014/main" id="{CB5FF165-BA14-ABBB-E651-1026B883CCD1}"/>
                  </a:ext>
                </a:extLst>
              </p:cNvPr>
              <p:cNvGrpSpPr/>
              <p:nvPr/>
            </p:nvGrpSpPr>
            <p:grpSpPr>
              <a:xfrm>
                <a:off x="7011988" y="3833813"/>
                <a:ext cx="430213" cy="449263"/>
                <a:chOff x="7011988" y="3833813"/>
                <a:chExt cx="430213" cy="449263"/>
              </a:xfrm>
            </p:grpSpPr>
            <p:sp>
              <p:nvSpPr>
                <p:cNvPr id="259" name="Line 72">
                  <a:extLst>
                    <a:ext uri="{FF2B5EF4-FFF2-40B4-BE49-F238E27FC236}">
                      <a16:creationId xmlns:a16="http://schemas.microsoft.com/office/drawing/2014/main" id="{B39CEA52-031C-ED19-679C-3C8D862A8376}"/>
                    </a:ext>
                  </a:extLst>
                </p:cNvPr>
                <p:cNvSpPr>
                  <a:spLocks noChangeShapeType="1"/>
                </p:cNvSpPr>
                <p:nvPr/>
              </p:nvSpPr>
              <p:spPr bwMode="auto">
                <a:xfrm flipH="1" flipV="1">
                  <a:off x="7078663" y="4098926"/>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73">
                  <a:extLst>
                    <a:ext uri="{FF2B5EF4-FFF2-40B4-BE49-F238E27FC236}">
                      <a16:creationId xmlns:a16="http://schemas.microsoft.com/office/drawing/2014/main" id="{5FE6C910-88A0-C4DD-7865-FDA1BC5E665A}"/>
                    </a:ext>
                  </a:extLst>
                </p:cNvPr>
                <p:cNvSpPr>
                  <a:spLocks noChangeShapeType="1"/>
                </p:cNvSpPr>
                <p:nvPr/>
              </p:nvSpPr>
              <p:spPr bwMode="auto">
                <a:xfrm flipH="1" flipV="1">
                  <a:off x="7078663" y="40989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74">
                  <a:extLst>
                    <a:ext uri="{FF2B5EF4-FFF2-40B4-BE49-F238E27FC236}">
                      <a16:creationId xmlns:a16="http://schemas.microsoft.com/office/drawing/2014/main" id="{4F9A30A2-BBAB-09E3-5E31-F3154E137B9B}"/>
                    </a:ext>
                  </a:extLst>
                </p:cNvPr>
                <p:cNvSpPr>
                  <a:spLocks noChangeShapeType="1"/>
                </p:cNvSpPr>
                <p:nvPr/>
              </p:nvSpPr>
              <p:spPr bwMode="auto">
                <a:xfrm flipH="1" flipV="1">
                  <a:off x="7161213" y="4017963"/>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75">
                  <a:extLst>
                    <a:ext uri="{FF2B5EF4-FFF2-40B4-BE49-F238E27FC236}">
                      <a16:creationId xmlns:a16="http://schemas.microsoft.com/office/drawing/2014/main" id="{9F8A4C3E-4265-9A66-F833-F0E75D47C8A8}"/>
                    </a:ext>
                  </a:extLst>
                </p:cNvPr>
                <p:cNvSpPr>
                  <a:spLocks noChangeShapeType="1"/>
                </p:cNvSpPr>
                <p:nvPr/>
              </p:nvSpPr>
              <p:spPr bwMode="auto">
                <a:xfrm flipH="1" flipV="1">
                  <a:off x="7243763" y="39338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76">
                  <a:extLst>
                    <a:ext uri="{FF2B5EF4-FFF2-40B4-BE49-F238E27FC236}">
                      <a16:creationId xmlns:a16="http://schemas.microsoft.com/office/drawing/2014/main" id="{0B2B2468-D002-76E6-65C9-DE4498C925DC}"/>
                    </a:ext>
                  </a:extLst>
                </p:cNvPr>
                <p:cNvSpPr>
                  <a:spLocks noChangeShapeType="1"/>
                </p:cNvSpPr>
                <p:nvPr/>
              </p:nvSpPr>
              <p:spPr bwMode="auto">
                <a:xfrm flipH="1" flipV="1">
                  <a:off x="7161213"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77">
                  <a:extLst>
                    <a:ext uri="{FF2B5EF4-FFF2-40B4-BE49-F238E27FC236}">
                      <a16:creationId xmlns:a16="http://schemas.microsoft.com/office/drawing/2014/main" id="{15865204-26A2-7A7D-28D9-2458EC459FFF}"/>
                    </a:ext>
                  </a:extLst>
                </p:cNvPr>
                <p:cNvSpPr>
                  <a:spLocks noChangeShapeType="1"/>
                </p:cNvSpPr>
                <p:nvPr/>
              </p:nvSpPr>
              <p:spPr bwMode="auto">
                <a:xfrm flipH="1" flipV="1">
                  <a:off x="7243763" y="3933826"/>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78">
                  <a:extLst>
                    <a:ext uri="{FF2B5EF4-FFF2-40B4-BE49-F238E27FC236}">
                      <a16:creationId xmlns:a16="http://schemas.microsoft.com/office/drawing/2014/main" id="{C8935F8E-2777-D1A3-0748-764CE0E5DB56}"/>
                    </a:ext>
                  </a:extLst>
                </p:cNvPr>
                <p:cNvSpPr>
                  <a:spLocks noChangeShapeType="1"/>
                </p:cNvSpPr>
                <p:nvPr/>
              </p:nvSpPr>
              <p:spPr bwMode="auto">
                <a:xfrm flipH="1" flipV="1">
                  <a:off x="7353301"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Line 79">
                  <a:extLst>
                    <a:ext uri="{FF2B5EF4-FFF2-40B4-BE49-F238E27FC236}">
                      <a16:creationId xmlns:a16="http://schemas.microsoft.com/office/drawing/2014/main" id="{92D7D882-472B-CC33-E420-D785AA409F46}"/>
                    </a:ext>
                  </a:extLst>
                </p:cNvPr>
                <p:cNvSpPr>
                  <a:spLocks noChangeShapeType="1"/>
                </p:cNvSpPr>
                <p:nvPr/>
              </p:nvSpPr>
              <p:spPr bwMode="auto">
                <a:xfrm flipV="1">
                  <a:off x="7353301"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80">
                  <a:extLst>
                    <a:ext uri="{FF2B5EF4-FFF2-40B4-BE49-F238E27FC236}">
                      <a16:creationId xmlns:a16="http://schemas.microsoft.com/office/drawing/2014/main" id="{9217B876-0590-9E6A-05F4-350A5409FEC3}"/>
                    </a:ext>
                  </a:extLst>
                </p:cNvPr>
                <p:cNvSpPr>
                  <a:spLocks noChangeShapeType="1"/>
                </p:cNvSpPr>
                <p:nvPr/>
              </p:nvSpPr>
              <p:spPr bwMode="auto">
                <a:xfrm flipV="1">
                  <a:off x="7011988" y="4194176"/>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3" name="Group 192">
                <a:extLst>
                  <a:ext uri="{FF2B5EF4-FFF2-40B4-BE49-F238E27FC236}">
                    <a16:creationId xmlns:a16="http://schemas.microsoft.com/office/drawing/2014/main" id="{0A423223-3FB6-F683-5A43-0A8CBFCE95F5}"/>
                  </a:ext>
                </a:extLst>
              </p:cNvPr>
              <p:cNvGrpSpPr/>
              <p:nvPr/>
            </p:nvGrpSpPr>
            <p:grpSpPr>
              <a:xfrm>
                <a:off x="7904163" y="3833813"/>
                <a:ext cx="430213" cy="449263"/>
                <a:chOff x="7904163" y="3833813"/>
                <a:chExt cx="430213" cy="449263"/>
              </a:xfrm>
            </p:grpSpPr>
            <p:sp>
              <p:nvSpPr>
                <p:cNvPr id="250" name="Line 81">
                  <a:extLst>
                    <a:ext uri="{FF2B5EF4-FFF2-40B4-BE49-F238E27FC236}">
                      <a16:creationId xmlns:a16="http://schemas.microsoft.com/office/drawing/2014/main" id="{9D90F7DC-9B1C-2EB2-9CA2-5E1D1F082880}"/>
                    </a:ext>
                  </a:extLst>
                </p:cNvPr>
                <p:cNvSpPr>
                  <a:spLocks noChangeShapeType="1"/>
                </p:cNvSpPr>
                <p:nvPr/>
              </p:nvSpPr>
              <p:spPr bwMode="auto">
                <a:xfrm flipH="1" flipV="1">
                  <a:off x="7970838" y="4098926"/>
                  <a:ext cx="20638"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82">
                  <a:extLst>
                    <a:ext uri="{FF2B5EF4-FFF2-40B4-BE49-F238E27FC236}">
                      <a16:creationId xmlns:a16="http://schemas.microsoft.com/office/drawing/2014/main" id="{176E1A01-6274-37CF-1BCD-F00A43BF293B}"/>
                    </a:ext>
                  </a:extLst>
                </p:cNvPr>
                <p:cNvSpPr>
                  <a:spLocks noChangeShapeType="1"/>
                </p:cNvSpPr>
                <p:nvPr/>
              </p:nvSpPr>
              <p:spPr bwMode="auto">
                <a:xfrm flipH="1" flipV="1">
                  <a:off x="7970838" y="40989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83">
                  <a:extLst>
                    <a:ext uri="{FF2B5EF4-FFF2-40B4-BE49-F238E27FC236}">
                      <a16:creationId xmlns:a16="http://schemas.microsoft.com/office/drawing/2014/main" id="{45D9C8EE-6DA0-C567-F1E1-838C7A545E4C}"/>
                    </a:ext>
                  </a:extLst>
                </p:cNvPr>
                <p:cNvSpPr>
                  <a:spLocks noChangeShapeType="1"/>
                </p:cNvSpPr>
                <p:nvPr/>
              </p:nvSpPr>
              <p:spPr bwMode="auto">
                <a:xfrm flipH="1" flipV="1">
                  <a:off x="8051801" y="4017963"/>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84">
                  <a:extLst>
                    <a:ext uri="{FF2B5EF4-FFF2-40B4-BE49-F238E27FC236}">
                      <a16:creationId xmlns:a16="http://schemas.microsoft.com/office/drawing/2014/main" id="{37C4F656-5C07-4EDC-CF36-9BA64D18E6FC}"/>
                    </a:ext>
                  </a:extLst>
                </p:cNvPr>
                <p:cNvSpPr>
                  <a:spLocks noChangeShapeType="1"/>
                </p:cNvSpPr>
                <p:nvPr/>
              </p:nvSpPr>
              <p:spPr bwMode="auto">
                <a:xfrm flipH="1" flipV="1">
                  <a:off x="8134351" y="3933826"/>
                  <a:ext cx="146050"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85">
                  <a:extLst>
                    <a:ext uri="{FF2B5EF4-FFF2-40B4-BE49-F238E27FC236}">
                      <a16:creationId xmlns:a16="http://schemas.microsoft.com/office/drawing/2014/main" id="{F111B454-5075-8E4D-F13F-24BF82036106}"/>
                    </a:ext>
                  </a:extLst>
                </p:cNvPr>
                <p:cNvSpPr>
                  <a:spLocks noChangeShapeType="1"/>
                </p:cNvSpPr>
                <p:nvPr/>
              </p:nvSpPr>
              <p:spPr bwMode="auto">
                <a:xfrm flipH="1" flipV="1">
                  <a:off x="8051801" y="4017963"/>
                  <a:ext cx="63500"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86">
                  <a:extLst>
                    <a:ext uri="{FF2B5EF4-FFF2-40B4-BE49-F238E27FC236}">
                      <a16:creationId xmlns:a16="http://schemas.microsoft.com/office/drawing/2014/main" id="{4598537B-CE9A-C2B6-1C32-A2309AF405BE}"/>
                    </a:ext>
                  </a:extLst>
                </p:cNvPr>
                <p:cNvSpPr>
                  <a:spLocks noChangeShapeType="1"/>
                </p:cNvSpPr>
                <p:nvPr/>
              </p:nvSpPr>
              <p:spPr bwMode="auto">
                <a:xfrm flipH="1" flipV="1">
                  <a:off x="8134351" y="3933826"/>
                  <a:ext cx="63500"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87">
                  <a:extLst>
                    <a:ext uri="{FF2B5EF4-FFF2-40B4-BE49-F238E27FC236}">
                      <a16:creationId xmlns:a16="http://schemas.microsoft.com/office/drawing/2014/main" id="{A540A335-953D-322B-3E73-AB58EFED9928}"/>
                    </a:ext>
                  </a:extLst>
                </p:cNvPr>
                <p:cNvSpPr>
                  <a:spLocks noChangeShapeType="1"/>
                </p:cNvSpPr>
                <p:nvPr/>
              </p:nvSpPr>
              <p:spPr bwMode="auto">
                <a:xfrm flipH="1" flipV="1">
                  <a:off x="8245476" y="3921126"/>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88">
                  <a:extLst>
                    <a:ext uri="{FF2B5EF4-FFF2-40B4-BE49-F238E27FC236}">
                      <a16:creationId xmlns:a16="http://schemas.microsoft.com/office/drawing/2014/main" id="{31524CD1-C4B6-EB31-AD99-D1F943474C13}"/>
                    </a:ext>
                  </a:extLst>
                </p:cNvPr>
                <p:cNvSpPr>
                  <a:spLocks noChangeShapeType="1"/>
                </p:cNvSpPr>
                <p:nvPr/>
              </p:nvSpPr>
              <p:spPr bwMode="auto">
                <a:xfrm flipV="1">
                  <a:off x="8245476" y="3833813"/>
                  <a:ext cx="88900"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89">
                  <a:extLst>
                    <a:ext uri="{FF2B5EF4-FFF2-40B4-BE49-F238E27FC236}">
                      <a16:creationId xmlns:a16="http://schemas.microsoft.com/office/drawing/2014/main" id="{81049ED6-B1DE-E51E-F7D4-9D42E67A0744}"/>
                    </a:ext>
                  </a:extLst>
                </p:cNvPr>
                <p:cNvSpPr>
                  <a:spLocks noChangeShapeType="1"/>
                </p:cNvSpPr>
                <p:nvPr/>
              </p:nvSpPr>
              <p:spPr bwMode="auto">
                <a:xfrm flipV="1">
                  <a:off x="7904163" y="4194176"/>
                  <a:ext cx="87313"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94" name="Line 90">
                <a:extLst>
                  <a:ext uri="{FF2B5EF4-FFF2-40B4-BE49-F238E27FC236}">
                    <a16:creationId xmlns:a16="http://schemas.microsoft.com/office/drawing/2014/main" id="{04771894-1833-CCCA-D70C-1172CB90C45E}"/>
                  </a:ext>
                </a:extLst>
              </p:cNvPr>
              <p:cNvSpPr>
                <a:spLocks noChangeShapeType="1"/>
              </p:cNvSpPr>
              <p:nvPr/>
            </p:nvSpPr>
            <p:spPr bwMode="auto">
              <a:xfrm flipV="1">
                <a:off x="8761413" y="1871663"/>
                <a:ext cx="0" cy="25288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95" name="Group 194">
                <a:extLst>
                  <a:ext uri="{FF2B5EF4-FFF2-40B4-BE49-F238E27FC236}">
                    <a16:creationId xmlns:a16="http://schemas.microsoft.com/office/drawing/2014/main" id="{33B5E68C-44F9-2C7B-7E38-1F34E9E55312}"/>
                  </a:ext>
                </a:extLst>
              </p:cNvPr>
              <p:cNvGrpSpPr/>
              <p:nvPr/>
            </p:nvGrpSpPr>
            <p:grpSpPr>
              <a:xfrm>
                <a:off x="8783638" y="2058988"/>
                <a:ext cx="430213" cy="450851"/>
                <a:chOff x="8783638" y="2058988"/>
                <a:chExt cx="430213" cy="450851"/>
              </a:xfrm>
            </p:grpSpPr>
            <p:sp>
              <p:nvSpPr>
                <p:cNvPr id="241" name="Line 94">
                  <a:extLst>
                    <a:ext uri="{FF2B5EF4-FFF2-40B4-BE49-F238E27FC236}">
                      <a16:creationId xmlns:a16="http://schemas.microsoft.com/office/drawing/2014/main" id="{ACEF3B75-4631-1390-B883-199245A300F7}"/>
                    </a:ext>
                  </a:extLst>
                </p:cNvPr>
                <p:cNvSpPr>
                  <a:spLocks noChangeShapeType="1"/>
                </p:cNvSpPr>
                <p:nvPr/>
              </p:nvSpPr>
              <p:spPr bwMode="auto">
                <a:xfrm flipH="1" flipV="1">
                  <a:off x="8850313" y="2327276"/>
                  <a:ext cx="20638" cy="920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95">
                  <a:extLst>
                    <a:ext uri="{FF2B5EF4-FFF2-40B4-BE49-F238E27FC236}">
                      <a16:creationId xmlns:a16="http://schemas.microsoft.com/office/drawing/2014/main" id="{4C772401-6B9B-2960-84B6-AAA875127B8D}"/>
                    </a:ext>
                  </a:extLst>
                </p:cNvPr>
                <p:cNvSpPr>
                  <a:spLocks noChangeShapeType="1"/>
                </p:cNvSpPr>
                <p:nvPr/>
              </p:nvSpPr>
              <p:spPr bwMode="auto">
                <a:xfrm flipH="1" flipV="1">
                  <a:off x="8850313" y="2327276"/>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96">
                  <a:extLst>
                    <a:ext uri="{FF2B5EF4-FFF2-40B4-BE49-F238E27FC236}">
                      <a16:creationId xmlns:a16="http://schemas.microsoft.com/office/drawing/2014/main" id="{B38B0278-A8E6-C64B-ADD9-21802D93CB1B}"/>
                    </a:ext>
                  </a:extLst>
                </p:cNvPr>
                <p:cNvSpPr>
                  <a:spLocks noChangeShapeType="1"/>
                </p:cNvSpPr>
                <p:nvPr/>
              </p:nvSpPr>
              <p:spPr bwMode="auto">
                <a:xfrm flipH="1" flipV="1">
                  <a:off x="8932863" y="2244726"/>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97">
                  <a:extLst>
                    <a:ext uri="{FF2B5EF4-FFF2-40B4-BE49-F238E27FC236}">
                      <a16:creationId xmlns:a16="http://schemas.microsoft.com/office/drawing/2014/main" id="{30ED6E57-810A-0C00-2FE4-1ADFEF02A808}"/>
                    </a:ext>
                  </a:extLst>
                </p:cNvPr>
                <p:cNvSpPr>
                  <a:spLocks noChangeShapeType="1"/>
                </p:cNvSpPr>
                <p:nvPr/>
              </p:nvSpPr>
              <p:spPr bwMode="auto">
                <a:xfrm flipH="1" flipV="1">
                  <a:off x="9015413" y="2160588"/>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98">
                  <a:extLst>
                    <a:ext uri="{FF2B5EF4-FFF2-40B4-BE49-F238E27FC236}">
                      <a16:creationId xmlns:a16="http://schemas.microsoft.com/office/drawing/2014/main" id="{052C8FDA-4485-65C6-981E-0DCF7ABE81BE}"/>
                    </a:ext>
                  </a:extLst>
                </p:cNvPr>
                <p:cNvSpPr>
                  <a:spLocks noChangeShapeType="1"/>
                </p:cNvSpPr>
                <p:nvPr/>
              </p:nvSpPr>
              <p:spPr bwMode="auto">
                <a:xfrm flipH="1" flipV="1">
                  <a:off x="8932863" y="2244726"/>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99">
                  <a:extLst>
                    <a:ext uri="{FF2B5EF4-FFF2-40B4-BE49-F238E27FC236}">
                      <a16:creationId xmlns:a16="http://schemas.microsoft.com/office/drawing/2014/main" id="{561C7CAE-2EAF-8938-D459-2BE4F1DBED4C}"/>
                    </a:ext>
                  </a:extLst>
                </p:cNvPr>
                <p:cNvSpPr>
                  <a:spLocks noChangeShapeType="1"/>
                </p:cNvSpPr>
                <p:nvPr/>
              </p:nvSpPr>
              <p:spPr bwMode="auto">
                <a:xfrm flipH="1" flipV="1">
                  <a:off x="9015413" y="2160588"/>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100">
                  <a:extLst>
                    <a:ext uri="{FF2B5EF4-FFF2-40B4-BE49-F238E27FC236}">
                      <a16:creationId xmlns:a16="http://schemas.microsoft.com/office/drawing/2014/main" id="{C8C591EF-7FC7-8937-676F-20D0E0204083}"/>
                    </a:ext>
                  </a:extLst>
                </p:cNvPr>
                <p:cNvSpPr>
                  <a:spLocks noChangeShapeType="1"/>
                </p:cNvSpPr>
                <p:nvPr/>
              </p:nvSpPr>
              <p:spPr bwMode="auto">
                <a:xfrm flipH="1" flipV="1">
                  <a:off x="9124951" y="2147888"/>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101">
                  <a:extLst>
                    <a:ext uri="{FF2B5EF4-FFF2-40B4-BE49-F238E27FC236}">
                      <a16:creationId xmlns:a16="http://schemas.microsoft.com/office/drawing/2014/main" id="{4CFD6F8E-D3A0-FACD-3A16-0CEF6DE96DBD}"/>
                    </a:ext>
                  </a:extLst>
                </p:cNvPr>
                <p:cNvSpPr>
                  <a:spLocks noChangeShapeType="1"/>
                </p:cNvSpPr>
                <p:nvPr/>
              </p:nvSpPr>
              <p:spPr bwMode="auto">
                <a:xfrm flipV="1">
                  <a:off x="9124951" y="2058988"/>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102">
                  <a:extLst>
                    <a:ext uri="{FF2B5EF4-FFF2-40B4-BE49-F238E27FC236}">
                      <a16:creationId xmlns:a16="http://schemas.microsoft.com/office/drawing/2014/main" id="{680239B3-ACE2-E473-FAEA-43F54746B296}"/>
                    </a:ext>
                  </a:extLst>
                </p:cNvPr>
                <p:cNvSpPr>
                  <a:spLocks noChangeShapeType="1"/>
                </p:cNvSpPr>
                <p:nvPr/>
              </p:nvSpPr>
              <p:spPr bwMode="auto">
                <a:xfrm flipV="1">
                  <a:off x="8783638" y="2419351"/>
                  <a:ext cx="87313"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51A48CA5-C310-4478-7045-7D54350FB7A8}"/>
                  </a:ext>
                </a:extLst>
              </p:cNvPr>
              <p:cNvGrpSpPr/>
              <p:nvPr/>
            </p:nvGrpSpPr>
            <p:grpSpPr>
              <a:xfrm>
                <a:off x="8763001" y="2825751"/>
                <a:ext cx="431800" cy="530225"/>
                <a:chOff x="8763001" y="2825751"/>
                <a:chExt cx="431800" cy="530225"/>
              </a:xfrm>
            </p:grpSpPr>
            <p:sp>
              <p:nvSpPr>
                <p:cNvPr id="231" name="Rectangle 91">
                  <a:extLst>
                    <a:ext uri="{FF2B5EF4-FFF2-40B4-BE49-F238E27FC236}">
                      <a16:creationId xmlns:a16="http://schemas.microsoft.com/office/drawing/2014/main" id="{040F743D-DD50-E550-AB7B-F231EE75A87B}"/>
                    </a:ext>
                  </a:extLst>
                </p:cNvPr>
                <p:cNvSpPr>
                  <a:spLocks noChangeArrowheads="1"/>
                </p:cNvSpPr>
                <p:nvPr/>
              </p:nvSpPr>
              <p:spPr bwMode="auto">
                <a:xfrm>
                  <a:off x="8996363" y="3332163"/>
                  <a:ext cx="2540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2" name="Line 103">
                  <a:extLst>
                    <a:ext uri="{FF2B5EF4-FFF2-40B4-BE49-F238E27FC236}">
                      <a16:creationId xmlns:a16="http://schemas.microsoft.com/office/drawing/2014/main" id="{AAF112B1-F91A-AB23-5AF7-5013B1FEBC01}"/>
                    </a:ext>
                  </a:extLst>
                </p:cNvPr>
                <p:cNvSpPr>
                  <a:spLocks noChangeShapeType="1"/>
                </p:cNvSpPr>
                <p:nvPr/>
              </p:nvSpPr>
              <p:spPr bwMode="auto">
                <a:xfrm flipH="1" flipV="1">
                  <a:off x="8831263" y="3092451"/>
                  <a:ext cx="22225" cy="9525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104">
                  <a:extLst>
                    <a:ext uri="{FF2B5EF4-FFF2-40B4-BE49-F238E27FC236}">
                      <a16:creationId xmlns:a16="http://schemas.microsoft.com/office/drawing/2014/main" id="{B6933DC8-7091-5232-DD84-278D55336D79}"/>
                    </a:ext>
                  </a:extLst>
                </p:cNvPr>
                <p:cNvSpPr>
                  <a:spLocks noChangeShapeType="1"/>
                </p:cNvSpPr>
                <p:nvPr/>
              </p:nvSpPr>
              <p:spPr bwMode="auto">
                <a:xfrm flipH="1" flipV="1">
                  <a:off x="8831263" y="30924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105">
                  <a:extLst>
                    <a:ext uri="{FF2B5EF4-FFF2-40B4-BE49-F238E27FC236}">
                      <a16:creationId xmlns:a16="http://schemas.microsoft.com/office/drawing/2014/main" id="{7546600A-43C2-EDE5-DB32-A8C5F9C6DBFE}"/>
                    </a:ext>
                  </a:extLst>
                </p:cNvPr>
                <p:cNvSpPr>
                  <a:spLocks noChangeShapeType="1"/>
                </p:cNvSpPr>
                <p:nvPr/>
              </p:nvSpPr>
              <p:spPr bwMode="auto">
                <a:xfrm flipH="1" flipV="1">
                  <a:off x="8913813" y="3011488"/>
                  <a:ext cx="144463"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106">
                  <a:extLst>
                    <a:ext uri="{FF2B5EF4-FFF2-40B4-BE49-F238E27FC236}">
                      <a16:creationId xmlns:a16="http://schemas.microsoft.com/office/drawing/2014/main" id="{044AA668-8032-4445-447B-33B4F5FDCD9A}"/>
                    </a:ext>
                  </a:extLst>
                </p:cNvPr>
                <p:cNvSpPr>
                  <a:spLocks noChangeShapeType="1"/>
                </p:cNvSpPr>
                <p:nvPr/>
              </p:nvSpPr>
              <p:spPr bwMode="auto">
                <a:xfrm flipH="1" flipV="1">
                  <a:off x="8996363" y="2927351"/>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107">
                  <a:extLst>
                    <a:ext uri="{FF2B5EF4-FFF2-40B4-BE49-F238E27FC236}">
                      <a16:creationId xmlns:a16="http://schemas.microsoft.com/office/drawing/2014/main" id="{D188A574-2D67-D3F4-6A84-457AF7C46E3C}"/>
                    </a:ext>
                  </a:extLst>
                </p:cNvPr>
                <p:cNvSpPr>
                  <a:spLocks noChangeShapeType="1"/>
                </p:cNvSpPr>
                <p:nvPr/>
              </p:nvSpPr>
              <p:spPr bwMode="auto">
                <a:xfrm flipH="1" flipV="1">
                  <a:off x="8913813" y="3011488"/>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108">
                  <a:extLst>
                    <a:ext uri="{FF2B5EF4-FFF2-40B4-BE49-F238E27FC236}">
                      <a16:creationId xmlns:a16="http://schemas.microsoft.com/office/drawing/2014/main" id="{7DAE6533-F037-F658-D8C4-ECA25EF280DE}"/>
                    </a:ext>
                  </a:extLst>
                </p:cNvPr>
                <p:cNvSpPr>
                  <a:spLocks noChangeShapeType="1"/>
                </p:cNvSpPr>
                <p:nvPr/>
              </p:nvSpPr>
              <p:spPr bwMode="auto">
                <a:xfrm flipH="1" flipV="1">
                  <a:off x="8996363" y="2927351"/>
                  <a:ext cx="61913" cy="16827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109">
                  <a:extLst>
                    <a:ext uri="{FF2B5EF4-FFF2-40B4-BE49-F238E27FC236}">
                      <a16:creationId xmlns:a16="http://schemas.microsoft.com/office/drawing/2014/main" id="{088633D3-06CD-AFF8-247D-789225917A32}"/>
                    </a:ext>
                  </a:extLst>
                </p:cNvPr>
                <p:cNvSpPr>
                  <a:spLocks noChangeShapeType="1"/>
                </p:cNvSpPr>
                <p:nvPr/>
              </p:nvSpPr>
              <p:spPr bwMode="auto">
                <a:xfrm flipH="1" flipV="1">
                  <a:off x="9105901" y="2914651"/>
                  <a:ext cx="34925" cy="984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110">
                  <a:extLst>
                    <a:ext uri="{FF2B5EF4-FFF2-40B4-BE49-F238E27FC236}">
                      <a16:creationId xmlns:a16="http://schemas.microsoft.com/office/drawing/2014/main" id="{8ED037C3-203D-4A3B-F0AC-64B9C60FE712}"/>
                    </a:ext>
                  </a:extLst>
                </p:cNvPr>
                <p:cNvSpPr>
                  <a:spLocks noChangeShapeType="1"/>
                </p:cNvSpPr>
                <p:nvPr/>
              </p:nvSpPr>
              <p:spPr bwMode="auto">
                <a:xfrm flipV="1">
                  <a:off x="9105901" y="2825751"/>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111">
                  <a:extLst>
                    <a:ext uri="{FF2B5EF4-FFF2-40B4-BE49-F238E27FC236}">
                      <a16:creationId xmlns:a16="http://schemas.microsoft.com/office/drawing/2014/main" id="{DBEA6614-A497-654F-21E3-AD10A944E4E8}"/>
                    </a:ext>
                  </a:extLst>
                </p:cNvPr>
                <p:cNvSpPr>
                  <a:spLocks noChangeShapeType="1"/>
                </p:cNvSpPr>
                <p:nvPr/>
              </p:nvSpPr>
              <p:spPr bwMode="auto">
                <a:xfrm flipV="1">
                  <a:off x="8763001" y="3187701"/>
                  <a:ext cx="90488" cy="8731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8243F1D7-9AB4-2AD9-CEBD-D3A196C9907D}"/>
                  </a:ext>
                </a:extLst>
              </p:cNvPr>
              <p:cNvGrpSpPr/>
              <p:nvPr/>
            </p:nvGrpSpPr>
            <p:grpSpPr>
              <a:xfrm>
                <a:off x="8780463" y="3808413"/>
                <a:ext cx="430213" cy="450850"/>
                <a:chOff x="8780463" y="3808413"/>
                <a:chExt cx="430213" cy="450850"/>
              </a:xfrm>
            </p:grpSpPr>
            <p:sp>
              <p:nvSpPr>
                <p:cNvPr id="222" name="Line 113">
                  <a:extLst>
                    <a:ext uri="{FF2B5EF4-FFF2-40B4-BE49-F238E27FC236}">
                      <a16:creationId xmlns:a16="http://schemas.microsoft.com/office/drawing/2014/main" id="{009595DD-2A83-B962-4977-30323F7FF59C}"/>
                    </a:ext>
                  </a:extLst>
                </p:cNvPr>
                <p:cNvSpPr>
                  <a:spLocks noChangeShapeType="1"/>
                </p:cNvSpPr>
                <p:nvPr/>
              </p:nvSpPr>
              <p:spPr bwMode="auto">
                <a:xfrm flipH="1" flipV="1">
                  <a:off x="8847138" y="4076701"/>
                  <a:ext cx="22225" cy="936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114">
                  <a:extLst>
                    <a:ext uri="{FF2B5EF4-FFF2-40B4-BE49-F238E27FC236}">
                      <a16:creationId xmlns:a16="http://schemas.microsoft.com/office/drawing/2014/main" id="{D1C8458B-35DD-6EF5-C90A-C518AEAF188D}"/>
                    </a:ext>
                  </a:extLst>
                </p:cNvPr>
                <p:cNvSpPr>
                  <a:spLocks noChangeShapeType="1"/>
                </p:cNvSpPr>
                <p:nvPr/>
              </p:nvSpPr>
              <p:spPr bwMode="auto">
                <a:xfrm flipH="1" flipV="1">
                  <a:off x="8847138" y="4076701"/>
                  <a:ext cx="146050" cy="841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115">
                  <a:extLst>
                    <a:ext uri="{FF2B5EF4-FFF2-40B4-BE49-F238E27FC236}">
                      <a16:creationId xmlns:a16="http://schemas.microsoft.com/office/drawing/2014/main" id="{171B42B0-F599-5663-0C7F-ECF3E58F1C84}"/>
                    </a:ext>
                  </a:extLst>
                </p:cNvPr>
                <p:cNvSpPr>
                  <a:spLocks noChangeShapeType="1"/>
                </p:cNvSpPr>
                <p:nvPr/>
              </p:nvSpPr>
              <p:spPr bwMode="auto">
                <a:xfrm flipH="1" flipV="1">
                  <a:off x="8931276" y="3994151"/>
                  <a:ext cx="142875"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116">
                  <a:extLst>
                    <a:ext uri="{FF2B5EF4-FFF2-40B4-BE49-F238E27FC236}">
                      <a16:creationId xmlns:a16="http://schemas.microsoft.com/office/drawing/2014/main" id="{56B76A0B-B919-54A8-FF52-FC9E303AE658}"/>
                    </a:ext>
                  </a:extLst>
                </p:cNvPr>
                <p:cNvSpPr>
                  <a:spLocks noChangeShapeType="1"/>
                </p:cNvSpPr>
                <p:nvPr/>
              </p:nvSpPr>
              <p:spPr bwMode="auto">
                <a:xfrm flipH="1" flipV="1">
                  <a:off x="9012238" y="3910013"/>
                  <a:ext cx="144463" cy="85725"/>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117">
                  <a:extLst>
                    <a:ext uri="{FF2B5EF4-FFF2-40B4-BE49-F238E27FC236}">
                      <a16:creationId xmlns:a16="http://schemas.microsoft.com/office/drawing/2014/main" id="{EF9DB21D-FC0C-F3BB-3E29-857F4B2FFD26}"/>
                    </a:ext>
                  </a:extLst>
                </p:cNvPr>
                <p:cNvSpPr>
                  <a:spLocks noChangeShapeType="1"/>
                </p:cNvSpPr>
                <p:nvPr/>
              </p:nvSpPr>
              <p:spPr bwMode="auto">
                <a:xfrm flipH="1" flipV="1">
                  <a:off x="8931276" y="3994151"/>
                  <a:ext cx="61913" cy="1666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118">
                  <a:extLst>
                    <a:ext uri="{FF2B5EF4-FFF2-40B4-BE49-F238E27FC236}">
                      <a16:creationId xmlns:a16="http://schemas.microsoft.com/office/drawing/2014/main" id="{8D48AA55-FDF2-DC7F-A7A7-9CAAFACC5924}"/>
                    </a:ext>
                  </a:extLst>
                </p:cNvPr>
                <p:cNvSpPr>
                  <a:spLocks noChangeShapeType="1"/>
                </p:cNvSpPr>
                <p:nvPr/>
              </p:nvSpPr>
              <p:spPr bwMode="auto">
                <a:xfrm flipH="1" flipV="1">
                  <a:off x="9012238" y="3910013"/>
                  <a:ext cx="61913" cy="169863"/>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119">
                  <a:extLst>
                    <a:ext uri="{FF2B5EF4-FFF2-40B4-BE49-F238E27FC236}">
                      <a16:creationId xmlns:a16="http://schemas.microsoft.com/office/drawing/2014/main" id="{17661047-61D1-71A4-C530-9DF50A5E3123}"/>
                    </a:ext>
                  </a:extLst>
                </p:cNvPr>
                <p:cNvSpPr>
                  <a:spLocks noChangeShapeType="1"/>
                </p:cNvSpPr>
                <p:nvPr/>
              </p:nvSpPr>
              <p:spPr bwMode="auto">
                <a:xfrm flipH="1" flipV="1">
                  <a:off x="9121776" y="3898901"/>
                  <a:ext cx="34925" cy="9683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120">
                  <a:extLst>
                    <a:ext uri="{FF2B5EF4-FFF2-40B4-BE49-F238E27FC236}">
                      <a16:creationId xmlns:a16="http://schemas.microsoft.com/office/drawing/2014/main" id="{8441971F-A362-B308-DA24-A4510B74B64D}"/>
                    </a:ext>
                  </a:extLst>
                </p:cNvPr>
                <p:cNvSpPr>
                  <a:spLocks noChangeShapeType="1"/>
                </p:cNvSpPr>
                <p:nvPr/>
              </p:nvSpPr>
              <p:spPr bwMode="auto">
                <a:xfrm flipV="1">
                  <a:off x="9121776" y="3808413"/>
                  <a:ext cx="88900" cy="90488"/>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21">
                  <a:extLst>
                    <a:ext uri="{FF2B5EF4-FFF2-40B4-BE49-F238E27FC236}">
                      <a16:creationId xmlns:a16="http://schemas.microsoft.com/office/drawing/2014/main" id="{C4A6B599-6165-B7DF-F18F-8B390F6E5A50}"/>
                    </a:ext>
                  </a:extLst>
                </p:cNvPr>
                <p:cNvSpPr>
                  <a:spLocks noChangeShapeType="1"/>
                </p:cNvSpPr>
                <p:nvPr/>
              </p:nvSpPr>
              <p:spPr bwMode="auto">
                <a:xfrm flipV="1">
                  <a:off x="8780463" y="4170363"/>
                  <a:ext cx="88900" cy="8890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197">
                <a:extLst>
                  <a:ext uri="{FF2B5EF4-FFF2-40B4-BE49-F238E27FC236}">
                    <a16:creationId xmlns:a16="http://schemas.microsoft.com/office/drawing/2014/main" id="{327184F2-43D3-5682-0D33-6CFCC8A1CF64}"/>
                  </a:ext>
                </a:extLst>
              </p:cNvPr>
              <p:cNvGrpSpPr/>
              <p:nvPr/>
            </p:nvGrpSpPr>
            <p:grpSpPr>
              <a:xfrm>
                <a:off x="6478588" y="3703638"/>
                <a:ext cx="2862263" cy="111125"/>
                <a:chOff x="6478588" y="3703638"/>
                <a:chExt cx="2862263" cy="111125"/>
              </a:xfrm>
            </p:grpSpPr>
            <p:sp>
              <p:nvSpPr>
                <p:cNvPr id="215" name="Line 67">
                  <a:extLst>
                    <a:ext uri="{FF2B5EF4-FFF2-40B4-BE49-F238E27FC236}">
                      <a16:creationId xmlns:a16="http://schemas.microsoft.com/office/drawing/2014/main" id="{9DD5AEF2-165B-1579-5192-258EDA042F70}"/>
                    </a:ext>
                  </a:extLst>
                </p:cNvPr>
                <p:cNvSpPr>
                  <a:spLocks noChangeShapeType="1"/>
                </p:cNvSpPr>
                <p:nvPr/>
              </p:nvSpPr>
              <p:spPr bwMode="auto">
                <a:xfrm>
                  <a:off x="6478588" y="3814763"/>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68">
                  <a:extLst>
                    <a:ext uri="{FF2B5EF4-FFF2-40B4-BE49-F238E27FC236}">
                      <a16:creationId xmlns:a16="http://schemas.microsoft.com/office/drawing/2014/main" id="{64B5BC22-604D-915E-0744-013F11ACAA11}"/>
                    </a:ext>
                  </a:extLst>
                </p:cNvPr>
                <p:cNvSpPr>
                  <a:spLocks/>
                </p:cNvSpPr>
                <p:nvPr/>
              </p:nvSpPr>
              <p:spPr bwMode="auto">
                <a:xfrm>
                  <a:off x="6918326"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1"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69">
                  <a:extLst>
                    <a:ext uri="{FF2B5EF4-FFF2-40B4-BE49-F238E27FC236}">
                      <a16:creationId xmlns:a16="http://schemas.microsoft.com/office/drawing/2014/main" id="{BA10F658-38E2-4FC2-1449-4A9F64F41F3B}"/>
                    </a:ext>
                  </a:extLst>
                </p:cNvPr>
                <p:cNvSpPr>
                  <a:spLocks noChangeShapeType="1"/>
                </p:cNvSpPr>
                <p:nvPr/>
              </p:nvSpPr>
              <p:spPr bwMode="auto">
                <a:xfrm>
                  <a:off x="7105651" y="3814763"/>
                  <a:ext cx="70485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70">
                  <a:extLst>
                    <a:ext uri="{FF2B5EF4-FFF2-40B4-BE49-F238E27FC236}">
                      <a16:creationId xmlns:a16="http://schemas.microsoft.com/office/drawing/2014/main" id="{A2AAE13D-EB9F-7644-8D90-5096DD7ED52D}"/>
                    </a:ext>
                  </a:extLst>
                </p:cNvPr>
                <p:cNvSpPr>
                  <a:spLocks/>
                </p:cNvSpPr>
                <p:nvPr/>
              </p:nvSpPr>
              <p:spPr bwMode="auto">
                <a:xfrm>
                  <a:off x="7810501" y="3725863"/>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09"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71">
                  <a:extLst>
                    <a:ext uri="{FF2B5EF4-FFF2-40B4-BE49-F238E27FC236}">
                      <a16:creationId xmlns:a16="http://schemas.microsoft.com/office/drawing/2014/main" id="{AA55FD40-2099-22A3-B1DD-EC0C10E747AE}"/>
                    </a:ext>
                  </a:extLst>
                </p:cNvPr>
                <p:cNvSpPr>
                  <a:spLocks noChangeShapeType="1"/>
                </p:cNvSpPr>
                <p:nvPr/>
              </p:nvSpPr>
              <p:spPr bwMode="auto">
                <a:xfrm>
                  <a:off x="7997826" y="3814763"/>
                  <a:ext cx="685800"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12">
                  <a:extLst>
                    <a:ext uri="{FF2B5EF4-FFF2-40B4-BE49-F238E27FC236}">
                      <a16:creationId xmlns:a16="http://schemas.microsoft.com/office/drawing/2014/main" id="{60FF8AE8-91FD-34E4-799A-42C5832E9D84}"/>
                    </a:ext>
                  </a:extLst>
                </p:cNvPr>
                <p:cNvSpPr>
                  <a:spLocks/>
                </p:cNvSpPr>
                <p:nvPr/>
              </p:nvSpPr>
              <p:spPr bwMode="auto">
                <a:xfrm>
                  <a:off x="8686801" y="3703638"/>
                  <a:ext cx="187325" cy="87313"/>
                </a:xfrm>
                <a:custGeom>
                  <a:avLst/>
                  <a:gdLst>
                    <a:gd name="T0" fmla="*/ 0 w 118"/>
                    <a:gd name="T1" fmla="*/ 55 h 55"/>
                    <a:gd name="T2" fmla="*/ 118 w 118"/>
                    <a:gd name="T3" fmla="*/ 55 h 55"/>
                  </a:gdLst>
                  <a:ahLst/>
                  <a:cxnLst>
                    <a:cxn ang="0">
                      <a:pos x="T0" y="T1"/>
                    </a:cxn>
                    <a:cxn ang="0">
                      <a:pos x="T2" y="T3"/>
                    </a:cxn>
                  </a:cxnLst>
                  <a:rect l="0" t="0" r="r" b="b"/>
                  <a:pathLst>
                    <a:path w="118" h="55">
                      <a:moveTo>
                        <a:pt x="0" y="55"/>
                      </a:moveTo>
                      <a:cubicBezTo>
                        <a:pt x="11" y="0"/>
                        <a:pt x="110" y="0"/>
                        <a:pt x="118"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122">
                  <a:extLst>
                    <a:ext uri="{FF2B5EF4-FFF2-40B4-BE49-F238E27FC236}">
                      <a16:creationId xmlns:a16="http://schemas.microsoft.com/office/drawing/2014/main" id="{9499CDE0-4B26-AC1A-1BB1-3C7FE7C1DB69}"/>
                    </a:ext>
                  </a:extLst>
                </p:cNvPr>
                <p:cNvSpPr>
                  <a:spLocks noChangeShapeType="1"/>
                </p:cNvSpPr>
                <p:nvPr/>
              </p:nvSpPr>
              <p:spPr bwMode="auto">
                <a:xfrm>
                  <a:off x="8874126" y="38100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9" name="Group 198">
                <a:extLst>
                  <a:ext uri="{FF2B5EF4-FFF2-40B4-BE49-F238E27FC236}">
                    <a16:creationId xmlns:a16="http://schemas.microsoft.com/office/drawing/2014/main" id="{EA2D83F4-EAA4-BB93-4DE9-24CFAEBA21D9}"/>
                  </a:ext>
                </a:extLst>
              </p:cNvPr>
              <p:cNvGrpSpPr/>
              <p:nvPr/>
            </p:nvGrpSpPr>
            <p:grpSpPr>
              <a:xfrm>
                <a:off x="6462713" y="2719388"/>
                <a:ext cx="2874963" cy="112713"/>
                <a:chOff x="6462713" y="2719388"/>
                <a:chExt cx="2874963" cy="112713"/>
              </a:xfrm>
            </p:grpSpPr>
            <p:sp>
              <p:nvSpPr>
                <p:cNvPr id="208" name="Line 24">
                  <a:extLst>
                    <a:ext uri="{FF2B5EF4-FFF2-40B4-BE49-F238E27FC236}">
                      <a16:creationId xmlns:a16="http://schemas.microsoft.com/office/drawing/2014/main" id="{26ABA488-0AD8-1DF4-CEF6-2B87F3EB9284}"/>
                    </a:ext>
                  </a:extLst>
                </p:cNvPr>
                <p:cNvSpPr>
                  <a:spLocks noChangeShapeType="1"/>
                </p:cNvSpPr>
                <p:nvPr/>
              </p:nvSpPr>
              <p:spPr bwMode="auto">
                <a:xfrm>
                  <a:off x="6462713" y="2832101"/>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reeform 25">
                  <a:extLst>
                    <a:ext uri="{FF2B5EF4-FFF2-40B4-BE49-F238E27FC236}">
                      <a16:creationId xmlns:a16="http://schemas.microsoft.com/office/drawing/2014/main" id="{12A5C957-4A98-5F75-29AB-73747A80A7B2}"/>
                    </a:ext>
                  </a:extLst>
                </p:cNvPr>
                <p:cNvSpPr>
                  <a:spLocks/>
                </p:cNvSpPr>
                <p:nvPr/>
              </p:nvSpPr>
              <p:spPr bwMode="auto">
                <a:xfrm>
                  <a:off x="6902451" y="2743201"/>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1"/>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6">
                  <a:extLst>
                    <a:ext uri="{FF2B5EF4-FFF2-40B4-BE49-F238E27FC236}">
                      <a16:creationId xmlns:a16="http://schemas.microsoft.com/office/drawing/2014/main" id="{12C7AD00-B856-2832-9A6F-4776AD7E76A3}"/>
                    </a:ext>
                  </a:extLst>
                </p:cNvPr>
                <p:cNvSpPr>
                  <a:spLocks noChangeShapeType="1"/>
                </p:cNvSpPr>
                <p:nvPr/>
              </p:nvSpPr>
              <p:spPr bwMode="auto">
                <a:xfrm>
                  <a:off x="7091363" y="2832101"/>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Freeform 27">
                  <a:extLst>
                    <a:ext uri="{FF2B5EF4-FFF2-40B4-BE49-F238E27FC236}">
                      <a16:creationId xmlns:a16="http://schemas.microsoft.com/office/drawing/2014/main" id="{66E93678-58B7-5962-455E-34164428AA07}"/>
                    </a:ext>
                  </a:extLst>
                </p:cNvPr>
                <p:cNvSpPr>
                  <a:spLocks/>
                </p:cNvSpPr>
                <p:nvPr/>
              </p:nvSpPr>
              <p:spPr bwMode="auto">
                <a:xfrm>
                  <a:off x="7793038" y="2743201"/>
                  <a:ext cx="187325" cy="88900"/>
                </a:xfrm>
                <a:custGeom>
                  <a:avLst/>
                  <a:gdLst>
                    <a:gd name="T0" fmla="*/ 0 w 118"/>
                    <a:gd name="T1" fmla="*/ 56 h 56"/>
                    <a:gd name="T2" fmla="*/ 118 w 118"/>
                    <a:gd name="T3" fmla="*/ 56 h 56"/>
                  </a:gdLst>
                  <a:ahLst/>
                  <a:cxnLst>
                    <a:cxn ang="0">
                      <a:pos x="T0" y="T1"/>
                    </a:cxn>
                    <a:cxn ang="0">
                      <a:pos x="T2" y="T3"/>
                    </a:cxn>
                  </a:cxnLst>
                  <a:rect l="0" t="0" r="r" b="b"/>
                  <a:pathLst>
                    <a:path w="118" h="56">
                      <a:moveTo>
                        <a:pt x="0" y="56"/>
                      </a:moveTo>
                      <a:cubicBezTo>
                        <a:pt x="10" y="1"/>
                        <a:pt x="110" y="0"/>
                        <a:pt x="118"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8">
                  <a:extLst>
                    <a:ext uri="{FF2B5EF4-FFF2-40B4-BE49-F238E27FC236}">
                      <a16:creationId xmlns:a16="http://schemas.microsoft.com/office/drawing/2014/main" id="{0FF2A2E0-90D4-F822-1CDD-9131B6B6999B}"/>
                    </a:ext>
                  </a:extLst>
                </p:cNvPr>
                <p:cNvSpPr>
                  <a:spLocks noChangeShapeType="1"/>
                </p:cNvSpPr>
                <p:nvPr/>
              </p:nvSpPr>
              <p:spPr bwMode="auto">
                <a:xfrm>
                  <a:off x="7980363" y="2832101"/>
                  <a:ext cx="684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93">
                  <a:extLst>
                    <a:ext uri="{FF2B5EF4-FFF2-40B4-BE49-F238E27FC236}">
                      <a16:creationId xmlns:a16="http://schemas.microsoft.com/office/drawing/2014/main" id="{C757C4E7-7AA7-E296-35BB-64C180979647}"/>
                    </a:ext>
                  </a:extLst>
                </p:cNvPr>
                <p:cNvSpPr>
                  <a:spLocks/>
                </p:cNvSpPr>
                <p:nvPr/>
              </p:nvSpPr>
              <p:spPr bwMode="auto">
                <a:xfrm>
                  <a:off x="8670926" y="2719388"/>
                  <a:ext cx="188913" cy="88900"/>
                </a:xfrm>
                <a:custGeom>
                  <a:avLst/>
                  <a:gdLst>
                    <a:gd name="T0" fmla="*/ 0 w 119"/>
                    <a:gd name="T1" fmla="*/ 56 h 56"/>
                    <a:gd name="T2" fmla="*/ 119 w 119"/>
                    <a:gd name="T3" fmla="*/ 56 h 56"/>
                  </a:gdLst>
                  <a:ahLst/>
                  <a:cxnLst>
                    <a:cxn ang="0">
                      <a:pos x="T0" y="T1"/>
                    </a:cxn>
                    <a:cxn ang="0">
                      <a:pos x="T2" y="T3"/>
                    </a:cxn>
                  </a:cxnLst>
                  <a:rect l="0" t="0" r="r" b="b"/>
                  <a:pathLst>
                    <a:path w="119" h="56">
                      <a:moveTo>
                        <a:pt x="0" y="56"/>
                      </a:moveTo>
                      <a:cubicBezTo>
                        <a:pt x="10" y="0"/>
                        <a:pt x="110" y="0"/>
                        <a:pt x="119" y="56"/>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123">
                  <a:extLst>
                    <a:ext uri="{FF2B5EF4-FFF2-40B4-BE49-F238E27FC236}">
                      <a16:creationId xmlns:a16="http://schemas.microsoft.com/office/drawing/2014/main" id="{3A3B3EE2-62E4-FA9A-F487-3E3DE092D50E}"/>
                    </a:ext>
                  </a:extLst>
                </p:cNvPr>
                <p:cNvSpPr>
                  <a:spLocks noChangeShapeType="1"/>
                </p:cNvSpPr>
                <p:nvPr/>
              </p:nvSpPr>
              <p:spPr bwMode="auto">
                <a:xfrm>
                  <a:off x="8870951" y="2832101"/>
                  <a:ext cx="46672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0" name="Group 199">
                <a:extLst>
                  <a:ext uri="{FF2B5EF4-FFF2-40B4-BE49-F238E27FC236}">
                    <a16:creationId xmlns:a16="http://schemas.microsoft.com/office/drawing/2014/main" id="{709C7B88-93A0-7FA6-C818-C73589B948F3}"/>
                  </a:ext>
                </a:extLst>
              </p:cNvPr>
              <p:cNvGrpSpPr/>
              <p:nvPr/>
            </p:nvGrpSpPr>
            <p:grpSpPr>
              <a:xfrm>
                <a:off x="6456363" y="1943101"/>
                <a:ext cx="2874963" cy="114300"/>
                <a:chOff x="6456363" y="1943101"/>
                <a:chExt cx="2874963" cy="114300"/>
              </a:xfrm>
            </p:grpSpPr>
            <p:sp>
              <p:nvSpPr>
                <p:cNvPr id="201" name="Line 5">
                  <a:extLst>
                    <a:ext uri="{FF2B5EF4-FFF2-40B4-BE49-F238E27FC236}">
                      <a16:creationId xmlns:a16="http://schemas.microsoft.com/office/drawing/2014/main" id="{BFBA80EA-8BB0-350F-E743-5FFB4F913BF4}"/>
                    </a:ext>
                  </a:extLst>
                </p:cNvPr>
                <p:cNvSpPr>
                  <a:spLocks noChangeShapeType="1"/>
                </p:cNvSpPr>
                <p:nvPr/>
              </p:nvSpPr>
              <p:spPr bwMode="auto">
                <a:xfrm>
                  <a:off x="6456363" y="2054226"/>
                  <a:ext cx="430213"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0">
                  <a:extLst>
                    <a:ext uri="{FF2B5EF4-FFF2-40B4-BE49-F238E27FC236}">
                      <a16:creationId xmlns:a16="http://schemas.microsoft.com/office/drawing/2014/main" id="{810CDB2E-3C78-3E2F-7810-8419FF6FC45B}"/>
                    </a:ext>
                  </a:extLst>
                </p:cNvPr>
                <p:cNvSpPr>
                  <a:spLocks/>
                </p:cNvSpPr>
                <p:nvPr/>
              </p:nvSpPr>
              <p:spPr bwMode="auto">
                <a:xfrm>
                  <a:off x="6896101"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21">
                  <a:extLst>
                    <a:ext uri="{FF2B5EF4-FFF2-40B4-BE49-F238E27FC236}">
                      <a16:creationId xmlns:a16="http://schemas.microsoft.com/office/drawing/2014/main" id="{4AA16319-F059-C52D-55D3-338060227F44}"/>
                    </a:ext>
                  </a:extLst>
                </p:cNvPr>
                <p:cNvSpPr>
                  <a:spLocks noChangeShapeType="1"/>
                </p:cNvSpPr>
                <p:nvPr/>
              </p:nvSpPr>
              <p:spPr bwMode="auto">
                <a:xfrm>
                  <a:off x="7085013" y="2054226"/>
                  <a:ext cx="701675"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Freeform 22">
                  <a:extLst>
                    <a:ext uri="{FF2B5EF4-FFF2-40B4-BE49-F238E27FC236}">
                      <a16:creationId xmlns:a16="http://schemas.microsoft.com/office/drawing/2014/main" id="{1AA9F234-CEE1-6FEB-F69A-F1D70BE6E286}"/>
                    </a:ext>
                  </a:extLst>
                </p:cNvPr>
                <p:cNvSpPr>
                  <a:spLocks/>
                </p:cNvSpPr>
                <p:nvPr/>
              </p:nvSpPr>
              <p:spPr bwMode="auto">
                <a:xfrm>
                  <a:off x="7786688" y="1966913"/>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0"/>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3">
                  <a:extLst>
                    <a:ext uri="{FF2B5EF4-FFF2-40B4-BE49-F238E27FC236}">
                      <a16:creationId xmlns:a16="http://schemas.microsoft.com/office/drawing/2014/main" id="{FAF04A66-5582-363E-8A7B-AF3278A89D0D}"/>
                    </a:ext>
                  </a:extLst>
                </p:cNvPr>
                <p:cNvSpPr>
                  <a:spLocks noChangeShapeType="1"/>
                </p:cNvSpPr>
                <p:nvPr/>
              </p:nvSpPr>
              <p:spPr bwMode="auto">
                <a:xfrm>
                  <a:off x="7975601" y="2054226"/>
                  <a:ext cx="6810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92">
                  <a:extLst>
                    <a:ext uri="{FF2B5EF4-FFF2-40B4-BE49-F238E27FC236}">
                      <a16:creationId xmlns:a16="http://schemas.microsoft.com/office/drawing/2014/main" id="{634E9BCC-7B0D-1B64-6A4D-1E394053D753}"/>
                    </a:ext>
                  </a:extLst>
                </p:cNvPr>
                <p:cNvSpPr>
                  <a:spLocks/>
                </p:cNvSpPr>
                <p:nvPr/>
              </p:nvSpPr>
              <p:spPr bwMode="auto">
                <a:xfrm>
                  <a:off x="8664576" y="1943101"/>
                  <a:ext cx="188913" cy="87313"/>
                </a:xfrm>
                <a:custGeom>
                  <a:avLst/>
                  <a:gdLst>
                    <a:gd name="T0" fmla="*/ 0 w 119"/>
                    <a:gd name="T1" fmla="*/ 55 h 55"/>
                    <a:gd name="T2" fmla="*/ 119 w 119"/>
                    <a:gd name="T3" fmla="*/ 55 h 55"/>
                  </a:gdLst>
                  <a:ahLst/>
                  <a:cxnLst>
                    <a:cxn ang="0">
                      <a:pos x="T0" y="T1"/>
                    </a:cxn>
                    <a:cxn ang="0">
                      <a:pos x="T2" y="T3"/>
                    </a:cxn>
                  </a:cxnLst>
                  <a:rect l="0" t="0" r="r" b="b"/>
                  <a:pathLst>
                    <a:path w="119" h="55">
                      <a:moveTo>
                        <a:pt x="0" y="55"/>
                      </a:moveTo>
                      <a:cubicBezTo>
                        <a:pt x="10" y="1"/>
                        <a:pt x="110" y="0"/>
                        <a:pt x="119" y="55"/>
                      </a:cubicBezTo>
                    </a:path>
                  </a:pathLst>
                </a:custGeom>
                <a:noFill/>
                <a:ln w="492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24">
                  <a:extLst>
                    <a:ext uri="{FF2B5EF4-FFF2-40B4-BE49-F238E27FC236}">
                      <a16:creationId xmlns:a16="http://schemas.microsoft.com/office/drawing/2014/main" id="{9DF4D312-EE45-6C06-892A-2272A8E9BEC4}"/>
                    </a:ext>
                  </a:extLst>
                </p:cNvPr>
                <p:cNvSpPr>
                  <a:spLocks noChangeShapeType="1"/>
                </p:cNvSpPr>
                <p:nvPr/>
              </p:nvSpPr>
              <p:spPr bwMode="auto">
                <a:xfrm>
                  <a:off x="8866188" y="2057401"/>
                  <a:ext cx="465138" cy="0"/>
                </a:xfrm>
                <a:prstGeom prst="line">
                  <a:avLst/>
                </a:prstGeom>
                <a:noFill/>
                <a:ln w="492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06" name="TextBox 305">
              <a:extLst>
                <a:ext uri="{FF2B5EF4-FFF2-40B4-BE49-F238E27FC236}">
                  <a16:creationId xmlns:a16="http://schemas.microsoft.com/office/drawing/2014/main" id="{EDB5F7BF-8348-DE4A-DA16-93CE29397EAF}"/>
                </a:ext>
              </a:extLst>
            </p:cNvPr>
            <p:cNvSpPr txBox="1"/>
            <p:nvPr/>
          </p:nvSpPr>
          <p:spPr>
            <a:xfrm>
              <a:off x="6327203" y="2023208"/>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1,1</a:t>
              </a:r>
            </a:p>
          </p:txBody>
        </p:sp>
        <p:sp>
          <p:nvSpPr>
            <p:cNvPr id="307" name="TextBox 306">
              <a:extLst>
                <a:ext uri="{FF2B5EF4-FFF2-40B4-BE49-F238E27FC236}">
                  <a16:creationId xmlns:a16="http://schemas.microsoft.com/office/drawing/2014/main" id="{4282D031-56D9-24E2-9A22-7CDFA42C7FAB}"/>
                </a:ext>
              </a:extLst>
            </p:cNvPr>
            <p:cNvSpPr txBox="1"/>
            <p:nvPr/>
          </p:nvSpPr>
          <p:spPr>
            <a:xfrm>
              <a:off x="6306914" y="2812196"/>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1,2</a:t>
              </a:r>
            </a:p>
          </p:txBody>
        </p:sp>
        <p:sp>
          <p:nvSpPr>
            <p:cNvPr id="308" name="TextBox 307">
              <a:extLst>
                <a:ext uri="{FF2B5EF4-FFF2-40B4-BE49-F238E27FC236}">
                  <a16:creationId xmlns:a16="http://schemas.microsoft.com/office/drawing/2014/main" id="{ADA811FB-7659-6B66-DE32-9415CF9A06C5}"/>
                </a:ext>
              </a:extLst>
            </p:cNvPr>
            <p:cNvSpPr txBox="1"/>
            <p:nvPr/>
          </p:nvSpPr>
          <p:spPr>
            <a:xfrm>
              <a:off x="6335488" y="3747233"/>
              <a:ext cx="48282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a:t>
              </a:r>
              <a:r>
                <a:rPr lang="en-US" sz="2000" i="1" baseline="-25000" dirty="0">
                  <a:latin typeface="Times New Roman" panose="02020603050405020304" pitchFamily="18" charset="0"/>
                  <a:cs typeface="Times New Roman" panose="02020603050405020304" pitchFamily="18" charset="0"/>
                </a:rPr>
                <a:t>1,n</a:t>
              </a:r>
            </a:p>
          </p:txBody>
        </p:sp>
        <p:sp>
          <p:nvSpPr>
            <p:cNvPr id="309" name="TextBox 308">
              <a:extLst>
                <a:ext uri="{FF2B5EF4-FFF2-40B4-BE49-F238E27FC236}">
                  <a16:creationId xmlns:a16="http://schemas.microsoft.com/office/drawing/2014/main" id="{AF72A2DF-1890-DBA7-B0E6-8E2444A4548F}"/>
                </a:ext>
              </a:extLst>
            </p:cNvPr>
            <p:cNvSpPr txBox="1"/>
            <p:nvPr/>
          </p:nvSpPr>
          <p:spPr>
            <a:xfrm>
              <a:off x="7626472" y="2407385"/>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1,1</a:t>
              </a:r>
            </a:p>
          </p:txBody>
        </p:sp>
        <p:sp>
          <p:nvSpPr>
            <p:cNvPr id="310" name="TextBox 309">
              <a:extLst>
                <a:ext uri="{FF2B5EF4-FFF2-40B4-BE49-F238E27FC236}">
                  <a16:creationId xmlns:a16="http://schemas.microsoft.com/office/drawing/2014/main" id="{4100D667-63C8-CD0A-13E6-DBBD10D02364}"/>
                </a:ext>
              </a:extLst>
            </p:cNvPr>
            <p:cNvSpPr txBox="1"/>
            <p:nvPr/>
          </p:nvSpPr>
          <p:spPr>
            <a:xfrm>
              <a:off x="7597897" y="3234500"/>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1,2</a:t>
              </a:r>
            </a:p>
          </p:txBody>
        </p:sp>
        <p:sp>
          <p:nvSpPr>
            <p:cNvPr id="311" name="TextBox 310">
              <a:extLst>
                <a:ext uri="{FF2B5EF4-FFF2-40B4-BE49-F238E27FC236}">
                  <a16:creationId xmlns:a16="http://schemas.microsoft.com/office/drawing/2014/main" id="{86D7DBDE-32B9-A485-0C5F-577659FCAE0D}"/>
                </a:ext>
              </a:extLst>
            </p:cNvPr>
            <p:cNvSpPr txBox="1"/>
            <p:nvPr/>
          </p:nvSpPr>
          <p:spPr>
            <a:xfrm>
              <a:off x="7635996" y="4167905"/>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W</a:t>
              </a:r>
              <a:r>
                <a:rPr lang="en-US" sz="2000" i="1" baseline="-25000" dirty="0">
                  <a:latin typeface="Times New Roman" panose="02020603050405020304" pitchFamily="18" charset="0"/>
                  <a:cs typeface="Times New Roman" panose="02020603050405020304" pitchFamily="18" charset="0"/>
                </a:rPr>
                <a:t>1,n</a:t>
              </a:r>
            </a:p>
          </p:txBody>
        </p:sp>
        <p:sp>
          <p:nvSpPr>
            <p:cNvPr id="320" name="TextBox 319">
              <a:extLst>
                <a:ext uri="{FF2B5EF4-FFF2-40B4-BE49-F238E27FC236}">
                  <a16:creationId xmlns:a16="http://schemas.microsoft.com/office/drawing/2014/main" id="{5285C1E2-0A2D-F53A-CF26-E697801E82A3}"/>
                </a:ext>
              </a:extLst>
            </p:cNvPr>
            <p:cNvSpPr txBox="1"/>
            <p:nvPr/>
          </p:nvSpPr>
          <p:spPr>
            <a:xfrm>
              <a:off x="7342187" y="1362264"/>
              <a:ext cx="198964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SC Crossbar</a:t>
              </a:r>
            </a:p>
          </p:txBody>
        </p:sp>
      </p:grpSp>
      <p:grpSp>
        <p:nvGrpSpPr>
          <p:cNvPr id="3" name="Group 2">
            <a:extLst>
              <a:ext uri="{FF2B5EF4-FFF2-40B4-BE49-F238E27FC236}">
                <a16:creationId xmlns:a16="http://schemas.microsoft.com/office/drawing/2014/main" id="{91C07DBA-5D50-12F5-B4EF-1C9AB5998E26}"/>
              </a:ext>
            </a:extLst>
          </p:cNvPr>
          <p:cNvGrpSpPr/>
          <p:nvPr/>
        </p:nvGrpSpPr>
        <p:grpSpPr>
          <a:xfrm>
            <a:off x="4315467" y="2473326"/>
            <a:ext cx="2981907" cy="788672"/>
            <a:chOff x="4315467" y="2473326"/>
            <a:chExt cx="2981907" cy="788672"/>
          </a:xfrm>
        </p:grpSpPr>
        <p:sp>
          <p:nvSpPr>
            <p:cNvPr id="2" name="TextBox 1">
              <a:extLst>
                <a:ext uri="{FF2B5EF4-FFF2-40B4-BE49-F238E27FC236}">
                  <a16:creationId xmlns:a16="http://schemas.microsoft.com/office/drawing/2014/main" id="{5E0D92C0-2359-C714-E22D-E1FEEBDD5C0D}"/>
                </a:ext>
              </a:extLst>
            </p:cNvPr>
            <p:cNvSpPr txBox="1"/>
            <p:nvPr/>
          </p:nvSpPr>
          <p:spPr>
            <a:xfrm>
              <a:off x="4390833" y="2473326"/>
              <a:ext cx="244329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I</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 (I</a:t>
              </a:r>
              <a:r>
                <a:rPr lang="en-US" i="1" baseline="-25000" dirty="0">
                  <a:latin typeface="Times New Roman" panose="02020603050405020304" pitchFamily="18" charset="0"/>
                  <a:cs typeface="Times New Roman" panose="02020603050405020304" pitchFamily="18" charset="0"/>
                </a:rPr>
                <a:t>1,n</a:t>
              </a:r>
              <a:r>
                <a:rPr lang="en-US" i="1" dirty="0">
                  <a:latin typeface="Times New Roman" panose="02020603050405020304" pitchFamily="18" charset="0"/>
                  <a:cs typeface="Times New Roman" panose="02020603050405020304" pitchFamily="18" charset="0"/>
                </a:rPr>
                <a:t>, I</a:t>
              </a:r>
              <a:r>
                <a:rPr lang="en-US" i="1" baseline="-25000" dirty="0">
                  <a:latin typeface="Times New Roman" panose="02020603050405020304" pitchFamily="18" charset="0"/>
                  <a:cs typeface="Times New Roman" panose="02020603050405020304" pitchFamily="18" charset="0"/>
                </a:rPr>
                <a:t>1,n-1</a:t>
              </a:r>
              <a:r>
                <a:rPr lang="en-US" i="1" dirty="0">
                  <a:latin typeface="Times New Roman" panose="02020603050405020304" pitchFamily="18" charset="0"/>
                  <a:cs typeface="Times New Roman" panose="02020603050405020304" pitchFamily="18" charset="0"/>
                </a:rPr>
                <a:t>, …, I</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I</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a:t>
              </a:r>
            </a:p>
          </p:txBody>
        </p:sp>
        <p:sp>
          <p:nvSpPr>
            <p:cNvPr id="317" name="TextBox 316">
              <a:extLst>
                <a:ext uri="{FF2B5EF4-FFF2-40B4-BE49-F238E27FC236}">
                  <a16:creationId xmlns:a16="http://schemas.microsoft.com/office/drawing/2014/main" id="{BDD27D5A-B151-A4D7-2B3E-1F7239112966}"/>
                </a:ext>
              </a:extLst>
            </p:cNvPr>
            <p:cNvSpPr txBox="1"/>
            <p:nvPr/>
          </p:nvSpPr>
          <p:spPr>
            <a:xfrm>
              <a:off x="4315467" y="2892666"/>
              <a:ext cx="2981907"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W</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 = (W</a:t>
              </a:r>
              <a:r>
                <a:rPr lang="en-US" i="1" baseline="-25000" dirty="0">
                  <a:latin typeface="Times New Roman" panose="02020603050405020304" pitchFamily="18" charset="0"/>
                  <a:cs typeface="Times New Roman" panose="02020603050405020304" pitchFamily="18" charset="0"/>
                </a:rPr>
                <a:t>1,n</a:t>
              </a:r>
              <a:r>
                <a:rPr lang="en-US" i="1" dirty="0">
                  <a:latin typeface="Times New Roman" panose="02020603050405020304" pitchFamily="18" charset="0"/>
                  <a:cs typeface="Times New Roman" panose="02020603050405020304" pitchFamily="18" charset="0"/>
                </a:rPr>
                <a:t>, W</a:t>
              </a:r>
              <a:r>
                <a:rPr lang="en-US" i="1" baseline="-25000" dirty="0">
                  <a:latin typeface="Times New Roman" panose="02020603050405020304" pitchFamily="18" charset="0"/>
                  <a:cs typeface="Times New Roman" panose="02020603050405020304" pitchFamily="18" charset="0"/>
                </a:rPr>
                <a:t>1,n-1</a:t>
              </a:r>
              <a:r>
                <a:rPr lang="en-US" i="1" dirty="0">
                  <a:latin typeface="Times New Roman" panose="02020603050405020304" pitchFamily="18" charset="0"/>
                  <a:cs typeface="Times New Roman" panose="02020603050405020304" pitchFamily="18" charset="0"/>
                </a:rPr>
                <a:t>, …, W</a:t>
              </a:r>
              <a:r>
                <a:rPr lang="en-US" i="1" baseline="-25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 W</a:t>
              </a:r>
              <a:r>
                <a:rPr lang="en-US" i="1" baseline="-25000" dirty="0">
                  <a:latin typeface="Times New Roman" panose="02020603050405020304" pitchFamily="18" charset="0"/>
                  <a:cs typeface="Times New Roman" panose="02020603050405020304" pitchFamily="18" charset="0"/>
                </a:rPr>
                <a:t>1</a:t>
              </a:r>
              <a:r>
                <a:rPr lang="en-US" i="1"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58465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 grpId="0" animBg="1"/>
      <p:bldP spid="312" grpId="0" animBg="1"/>
      <p:bldP spid="315" grpId="0"/>
      <p:bldP spid="3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7DE9127-13E9-48CE-88D8-354C7A1B2EDE}"/>
              </a:ext>
            </a:extLst>
          </p:cNvPr>
          <p:cNvGrpSpPr/>
          <p:nvPr/>
        </p:nvGrpSpPr>
        <p:grpSpPr>
          <a:xfrm>
            <a:off x="1753021" y="1047222"/>
            <a:ext cx="2403117" cy="4725298"/>
            <a:chOff x="277903" y="1526765"/>
            <a:chExt cx="2403117" cy="4725298"/>
          </a:xfrm>
        </p:grpSpPr>
        <p:sp>
          <p:nvSpPr>
            <p:cNvPr id="6" name="Rectangle 5">
              <a:extLst>
                <a:ext uri="{FF2B5EF4-FFF2-40B4-BE49-F238E27FC236}">
                  <a16:creationId xmlns:a16="http://schemas.microsoft.com/office/drawing/2014/main" id="{35EFF4F2-B710-838A-55B8-4A55A7815A15}"/>
                </a:ext>
              </a:extLst>
            </p:cNvPr>
            <p:cNvSpPr/>
            <p:nvPr/>
          </p:nvSpPr>
          <p:spPr>
            <a:xfrm>
              <a:off x="1229682" y="1786938"/>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2D2E58-EE56-1247-B429-AECDE571CB9B}"/>
                </a:ext>
              </a:extLst>
            </p:cNvPr>
            <p:cNvSpPr/>
            <p:nvPr/>
          </p:nvSpPr>
          <p:spPr>
            <a:xfrm>
              <a:off x="1227710" y="198329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07BB36-4E97-DC1E-027E-2571B04D749C}"/>
                </a:ext>
              </a:extLst>
            </p:cNvPr>
            <p:cNvSpPr/>
            <p:nvPr/>
          </p:nvSpPr>
          <p:spPr>
            <a:xfrm>
              <a:off x="1416113" y="1983294"/>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EBF94D-16BD-017A-AC15-7C951DADBDA9}"/>
                </a:ext>
              </a:extLst>
            </p:cNvPr>
            <p:cNvSpPr/>
            <p:nvPr/>
          </p:nvSpPr>
          <p:spPr>
            <a:xfrm>
              <a:off x="1227710" y="236805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934350-845D-FDFE-AC89-EB303076728B}"/>
                </a:ext>
              </a:extLst>
            </p:cNvPr>
            <p:cNvSpPr/>
            <p:nvPr/>
          </p:nvSpPr>
          <p:spPr>
            <a:xfrm>
              <a:off x="1227709" y="275281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12B2CC-C673-1804-DEEF-69FAAF754AEC}"/>
                </a:ext>
              </a:extLst>
            </p:cNvPr>
            <p:cNvSpPr/>
            <p:nvPr/>
          </p:nvSpPr>
          <p:spPr>
            <a:xfrm>
              <a:off x="1227709" y="313757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45B38A-A8A9-1E7C-DB19-231BD73D4DBF}"/>
                </a:ext>
              </a:extLst>
            </p:cNvPr>
            <p:cNvSpPr/>
            <p:nvPr/>
          </p:nvSpPr>
          <p:spPr>
            <a:xfrm>
              <a:off x="1416113" y="236981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D2DA1B-4787-A27C-DC71-021E97012F59}"/>
                </a:ext>
              </a:extLst>
            </p:cNvPr>
            <p:cNvSpPr/>
            <p:nvPr/>
          </p:nvSpPr>
          <p:spPr>
            <a:xfrm>
              <a:off x="1416112" y="275281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BFC06B-9CEB-D035-0C14-12D6370F8208}"/>
                </a:ext>
              </a:extLst>
            </p:cNvPr>
            <p:cNvSpPr/>
            <p:nvPr/>
          </p:nvSpPr>
          <p:spPr>
            <a:xfrm>
              <a:off x="1416112" y="313582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460F48-FB2C-EB48-E978-1D1389585CD3}"/>
                </a:ext>
              </a:extLst>
            </p:cNvPr>
            <p:cNvSpPr/>
            <p:nvPr/>
          </p:nvSpPr>
          <p:spPr>
            <a:xfrm>
              <a:off x="1604516"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8258A1-4D7E-A464-A647-24D23D932296}"/>
                </a:ext>
              </a:extLst>
            </p:cNvPr>
            <p:cNvSpPr/>
            <p:nvPr/>
          </p:nvSpPr>
          <p:spPr>
            <a:xfrm>
              <a:off x="1602544"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F06977-8887-B973-10F8-E28B1C65AFF1}"/>
                </a:ext>
              </a:extLst>
            </p:cNvPr>
            <p:cNvSpPr/>
            <p:nvPr/>
          </p:nvSpPr>
          <p:spPr>
            <a:xfrm>
              <a:off x="1790947" y="1981539"/>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8CAAD-666D-F21F-4C98-2C77DEDE4E16}"/>
                </a:ext>
              </a:extLst>
            </p:cNvPr>
            <p:cNvSpPr/>
            <p:nvPr/>
          </p:nvSpPr>
          <p:spPr>
            <a:xfrm>
              <a:off x="1602544"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D57BDF-6B4E-421D-3BD5-4E05931F404E}"/>
                </a:ext>
              </a:extLst>
            </p:cNvPr>
            <p:cNvSpPr/>
            <p:nvPr/>
          </p:nvSpPr>
          <p:spPr>
            <a:xfrm>
              <a:off x="1602543"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B9EFCF-6643-314D-295F-B214A5874DB6}"/>
                </a:ext>
              </a:extLst>
            </p:cNvPr>
            <p:cNvSpPr/>
            <p:nvPr/>
          </p:nvSpPr>
          <p:spPr>
            <a:xfrm>
              <a:off x="1602543"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FA7742-DE98-55FE-6A47-DF94E52A3657}"/>
                </a:ext>
              </a:extLst>
            </p:cNvPr>
            <p:cNvSpPr/>
            <p:nvPr/>
          </p:nvSpPr>
          <p:spPr>
            <a:xfrm>
              <a:off x="1790947" y="236805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977981-4904-53C8-BFB7-6CCACBD93006}"/>
                </a:ext>
              </a:extLst>
            </p:cNvPr>
            <p:cNvSpPr/>
            <p:nvPr/>
          </p:nvSpPr>
          <p:spPr>
            <a:xfrm>
              <a:off x="1790946" y="275106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A24D48-B15B-971F-B04B-29FC3075C8DF}"/>
                </a:ext>
              </a:extLst>
            </p:cNvPr>
            <p:cNvSpPr/>
            <p:nvPr/>
          </p:nvSpPr>
          <p:spPr>
            <a:xfrm>
              <a:off x="1790946" y="313406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27A8F2E-F0A9-1655-4A43-52BB4D012E4C}"/>
                </a:ext>
              </a:extLst>
            </p:cNvPr>
            <p:cNvSpPr/>
            <p:nvPr/>
          </p:nvSpPr>
          <p:spPr>
            <a:xfrm>
              <a:off x="1979350"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4968CA-CB59-B8A2-E931-001366570F2B}"/>
                </a:ext>
              </a:extLst>
            </p:cNvPr>
            <p:cNvSpPr/>
            <p:nvPr/>
          </p:nvSpPr>
          <p:spPr>
            <a:xfrm>
              <a:off x="1977378"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BAE6468-4071-48AE-D62B-719F448A7563}"/>
                </a:ext>
              </a:extLst>
            </p:cNvPr>
            <p:cNvSpPr/>
            <p:nvPr/>
          </p:nvSpPr>
          <p:spPr>
            <a:xfrm>
              <a:off x="2165781" y="1981539"/>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209850-B9E2-A6A0-467E-98FBCC45A995}"/>
                </a:ext>
              </a:extLst>
            </p:cNvPr>
            <p:cNvSpPr/>
            <p:nvPr/>
          </p:nvSpPr>
          <p:spPr>
            <a:xfrm>
              <a:off x="1977378"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FF46D4-F383-D212-81EF-1181E63660CB}"/>
                </a:ext>
              </a:extLst>
            </p:cNvPr>
            <p:cNvSpPr/>
            <p:nvPr/>
          </p:nvSpPr>
          <p:spPr>
            <a:xfrm>
              <a:off x="1977377"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41420EF-3084-AEF5-AF9D-A2A8D20CD824}"/>
                </a:ext>
              </a:extLst>
            </p:cNvPr>
            <p:cNvSpPr/>
            <p:nvPr/>
          </p:nvSpPr>
          <p:spPr>
            <a:xfrm>
              <a:off x="1977377"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FE917B-3918-E166-70CC-60E929A2F649}"/>
                </a:ext>
              </a:extLst>
            </p:cNvPr>
            <p:cNvSpPr/>
            <p:nvPr/>
          </p:nvSpPr>
          <p:spPr>
            <a:xfrm>
              <a:off x="2165781" y="236805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5130F2-7BA2-E460-74A7-A055E356DBD9}"/>
                </a:ext>
              </a:extLst>
            </p:cNvPr>
            <p:cNvSpPr/>
            <p:nvPr/>
          </p:nvSpPr>
          <p:spPr>
            <a:xfrm>
              <a:off x="2165780" y="275106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7A42430-D759-21ED-0BDD-E88493128EDA}"/>
                </a:ext>
              </a:extLst>
            </p:cNvPr>
            <p:cNvSpPr/>
            <p:nvPr/>
          </p:nvSpPr>
          <p:spPr>
            <a:xfrm>
              <a:off x="2165780" y="313406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E984DD-8B70-6D34-5D98-7FD460D8171E}"/>
                </a:ext>
              </a:extLst>
            </p:cNvPr>
            <p:cNvSpPr/>
            <p:nvPr/>
          </p:nvSpPr>
          <p:spPr>
            <a:xfrm>
              <a:off x="2354184"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0F8E08C-F74F-94A8-7A86-4E795AC5D29A}"/>
                </a:ext>
              </a:extLst>
            </p:cNvPr>
            <p:cNvSpPr/>
            <p:nvPr/>
          </p:nvSpPr>
          <p:spPr>
            <a:xfrm>
              <a:off x="2352212"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C07EC3-4D11-D0E4-A047-AD58684C3E7A}"/>
                </a:ext>
              </a:extLst>
            </p:cNvPr>
            <p:cNvSpPr/>
            <p:nvPr/>
          </p:nvSpPr>
          <p:spPr>
            <a:xfrm>
              <a:off x="2352212"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34946B9-B2E2-6A22-3D3F-4EEFC8ABC31D}"/>
                </a:ext>
              </a:extLst>
            </p:cNvPr>
            <p:cNvSpPr/>
            <p:nvPr/>
          </p:nvSpPr>
          <p:spPr>
            <a:xfrm>
              <a:off x="2352211"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5E3D8B-0ADE-1115-CCDA-825E011F9D7E}"/>
                </a:ext>
              </a:extLst>
            </p:cNvPr>
            <p:cNvSpPr/>
            <p:nvPr/>
          </p:nvSpPr>
          <p:spPr>
            <a:xfrm>
              <a:off x="2352211"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F6F9F60-1116-435E-4641-2FEE35A7F5EC}"/>
                </a:ext>
              </a:extLst>
            </p:cNvPr>
            <p:cNvSpPr/>
            <p:nvPr/>
          </p:nvSpPr>
          <p:spPr>
            <a:xfrm rot="16200000">
              <a:off x="1846611" y="3801764"/>
              <a:ext cx="131134" cy="10926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AC4B3E5-103E-0F5C-99F7-6482CD23CD41}"/>
                </a:ext>
              </a:extLst>
            </p:cNvPr>
            <p:cNvSpPr/>
            <p:nvPr/>
          </p:nvSpPr>
          <p:spPr>
            <a:xfrm>
              <a:off x="1227709" y="4236668"/>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2EF4D08-5D53-40AE-B8FA-3441937CED7E}"/>
                </a:ext>
              </a:extLst>
            </p:cNvPr>
            <p:cNvSpPr/>
            <p:nvPr/>
          </p:nvSpPr>
          <p:spPr>
            <a:xfrm>
              <a:off x="2352211" y="4236668"/>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11CB764-4826-46A6-F8C7-1AB85F80B605}"/>
                </a:ext>
              </a:extLst>
            </p:cNvPr>
            <p:cNvSpPr/>
            <p:nvPr/>
          </p:nvSpPr>
          <p:spPr>
            <a:xfrm>
              <a:off x="1789960" y="4236668"/>
              <a:ext cx="223931" cy="520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A6D9533-F1D9-4DE1-A250-FCCF7044AE44}"/>
                </a:ext>
              </a:extLst>
            </p:cNvPr>
            <p:cNvSpPr/>
            <p:nvPr/>
          </p:nvSpPr>
          <p:spPr>
            <a:xfrm>
              <a:off x="1830809" y="4274704"/>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3BF5A3D-82F4-22AD-F3AF-9DC7827EEB58}"/>
                </a:ext>
              </a:extLst>
            </p:cNvPr>
            <p:cNvSpPr/>
            <p:nvPr/>
          </p:nvSpPr>
          <p:spPr>
            <a:xfrm rot="16200000">
              <a:off x="1855115" y="4615705"/>
              <a:ext cx="131134" cy="10926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7F8F07-872D-1257-FE2D-A0E6F4ADA4A8}"/>
                </a:ext>
              </a:extLst>
            </p:cNvPr>
            <p:cNvSpPr/>
            <p:nvPr/>
          </p:nvSpPr>
          <p:spPr>
            <a:xfrm>
              <a:off x="1236213" y="5050609"/>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C787140-77D0-C791-CF4C-56B34E5A20C0}"/>
                </a:ext>
              </a:extLst>
            </p:cNvPr>
            <p:cNvSpPr/>
            <p:nvPr/>
          </p:nvSpPr>
          <p:spPr>
            <a:xfrm>
              <a:off x="2360715" y="5050609"/>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57A1482-527C-D69B-2B03-7EA58262A932}"/>
                </a:ext>
              </a:extLst>
            </p:cNvPr>
            <p:cNvSpPr/>
            <p:nvPr/>
          </p:nvSpPr>
          <p:spPr>
            <a:xfrm>
              <a:off x="1798464" y="5058037"/>
              <a:ext cx="223931" cy="5135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B3D20FF-BA7D-4255-BE30-3D29BD05677E}"/>
                </a:ext>
              </a:extLst>
            </p:cNvPr>
            <p:cNvSpPr/>
            <p:nvPr/>
          </p:nvSpPr>
          <p:spPr>
            <a:xfrm>
              <a:off x="1521388" y="4078210"/>
              <a:ext cx="199005" cy="17828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86D4E21-AB41-3AC1-9666-88BADFB7D590}"/>
                </a:ext>
              </a:extLst>
            </p:cNvPr>
            <p:cNvSpPr/>
            <p:nvPr/>
          </p:nvSpPr>
          <p:spPr>
            <a:xfrm>
              <a:off x="2082433" y="4078210"/>
              <a:ext cx="199005" cy="17828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1FCD5A0-A367-23AF-9C1E-6694AB386147}"/>
                </a:ext>
              </a:extLst>
            </p:cNvPr>
            <p:cNvSpPr/>
            <p:nvPr/>
          </p:nvSpPr>
          <p:spPr>
            <a:xfrm>
              <a:off x="1227709" y="4666585"/>
              <a:ext cx="1348433" cy="197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3716CF2-7218-D326-F12A-6DDAFCBFD15E}"/>
                </a:ext>
              </a:extLst>
            </p:cNvPr>
            <p:cNvSpPr/>
            <p:nvPr/>
          </p:nvSpPr>
          <p:spPr>
            <a:xfrm>
              <a:off x="1263647" y="42825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F37A437-6F39-1BFE-07AA-C23A9DAB68B5}"/>
                </a:ext>
              </a:extLst>
            </p:cNvPr>
            <p:cNvSpPr/>
            <p:nvPr/>
          </p:nvSpPr>
          <p:spPr>
            <a:xfrm>
              <a:off x="2394034" y="42825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FAB82E5-6E70-2C2B-2DC4-AC975BFEF231}"/>
                </a:ext>
              </a:extLst>
            </p:cNvPr>
            <p:cNvSpPr/>
            <p:nvPr/>
          </p:nvSpPr>
          <p:spPr>
            <a:xfrm>
              <a:off x="1846792" y="50926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686D20-F7A8-9540-8685-500159C5E9CC}"/>
                </a:ext>
              </a:extLst>
            </p:cNvPr>
            <p:cNvSpPr/>
            <p:nvPr/>
          </p:nvSpPr>
          <p:spPr>
            <a:xfrm>
              <a:off x="1279630" y="5100418"/>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C56E7F5-3288-1D19-5A0D-0C5BAA480669}"/>
                </a:ext>
              </a:extLst>
            </p:cNvPr>
            <p:cNvSpPr/>
            <p:nvPr/>
          </p:nvSpPr>
          <p:spPr>
            <a:xfrm>
              <a:off x="2397317" y="5094068"/>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06E79A2-C4C6-5410-29B9-9BFABB1B3B08}"/>
                </a:ext>
              </a:extLst>
            </p:cNvPr>
            <p:cNvSpPr/>
            <p:nvPr/>
          </p:nvSpPr>
          <p:spPr>
            <a:xfrm>
              <a:off x="1227709" y="5473099"/>
              <a:ext cx="1348433" cy="197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Curved 55">
              <a:extLst>
                <a:ext uri="{FF2B5EF4-FFF2-40B4-BE49-F238E27FC236}">
                  <a16:creationId xmlns:a16="http://schemas.microsoft.com/office/drawing/2014/main" id="{D9D90830-020D-0B66-C32D-6C7D6E84F87F}"/>
                </a:ext>
              </a:extLst>
            </p:cNvPr>
            <p:cNvCxnSpPr>
              <a:cxnSpLocks/>
            </p:cNvCxnSpPr>
            <p:nvPr/>
          </p:nvCxnSpPr>
          <p:spPr>
            <a:xfrm flipH="1" flipV="1">
              <a:off x="2449233" y="2449741"/>
              <a:ext cx="35527" cy="1891892"/>
            </a:xfrm>
            <a:prstGeom prst="curvedConnector3">
              <a:avLst>
                <a:gd name="adj1" fmla="val -1215414"/>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B993563-994F-DD3B-8049-378AAE65EFEC}"/>
                </a:ext>
              </a:extLst>
            </p:cNvPr>
            <p:cNvCxnSpPr>
              <a:cxnSpLocks/>
            </p:cNvCxnSpPr>
            <p:nvPr/>
          </p:nvCxnSpPr>
          <p:spPr>
            <a:xfrm flipV="1">
              <a:off x="2456439" y="3238269"/>
              <a:ext cx="2090" cy="1937832"/>
            </a:xfrm>
            <a:prstGeom prst="curvedConnector3">
              <a:avLst>
                <a:gd name="adj1" fmla="val 23798565"/>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FA470E29-313F-956A-1EC9-97AC17E4273A}"/>
                </a:ext>
              </a:extLst>
            </p:cNvPr>
            <p:cNvCxnSpPr>
              <a:cxnSpLocks/>
            </p:cNvCxnSpPr>
            <p:nvPr/>
          </p:nvCxnSpPr>
          <p:spPr>
            <a:xfrm rot="10800000">
              <a:off x="1328331" y="2852549"/>
              <a:ext cx="8504" cy="2319318"/>
            </a:xfrm>
            <a:prstGeom prst="curvedConnector3">
              <a:avLst>
                <a:gd name="adj1" fmla="val 6745696"/>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1896D484-AA9E-D999-4C3A-7E284B3F12A1}"/>
                </a:ext>
              </a:extLst>
            </p:cNvPr>
            <p:cNvCxnSpPr>
              <a:cxnSpLocks/>
            </p:cNvCxnSpPr>
            <p:nvPr/>
          </p:nvCxnSpPr>
          <p:spPr>
            <a:xfrm rot="10800000">
              <a:off x="1321988" y="2060357"/>
              <a:ext cx="8504" cy="2319318"/>
            </a:xfrm>
            <a:prstGeom prst="curvedConnector3">
              <a:avLst>
                <a:gd name="adj1" fmla="val 6745696"/>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D48A749-A9AB-623D-20C5-5EEB70CF364A}"/>
                </a:ext>
              </a:extLst>
            </p:cNvPr>
            <p:cNvSpPr txBox="1"/>
            <p:nvPr/>
          </p:nvSpPr>
          <p:spPr>
            <a:xfrm>
              <a:off x="1097329" y="1529397"/>
              <a:ext cx="449162" cy="307777"/>
            </a:xfrm>
            <a:prstGeom prst="rect">
              <a:avLst/>
            </a:prstGeom>
            <a:noFill/>
          </p:spPr>
          <p:txBody>
            <a:bodyPr wrap="none" rtlCol="0">
              <a:spAutoFit/>
            </a:bodyPr>
            <a:lstStyle/>
            <a:p>
              <a:r>
                <a:rPr lang="en-US" sz="1400" dirty="0"/>
                <a:t>BL0</a:t>
              </a:r>
            </a:p>
          </p:txBody>
        </p:sp>
        <p:sp>
          <p:nvSpPr>
            <p:cNvPr id="61" name="TextBox 60">
              <a:extLst>
                <a:ext uri="{FF2B5EF4-FFF2-40B4-BE49-F238E27FC236}">
                  <a16:creationId xmlns:a16="http://schemas.microsoft.com/office/drawing/2014/main" id="{1A40F6F2-7FB2-E840-BDA3-082B175995EF}"/>
                </a:ext>
              </a:extLst>
            </p:cNvPr>
            <p:cNvSpPr txBox="1"/>
            <p:nvPr/>
          </p:nvSpPr>
          <p:spPr>
            <a:xfrm>
              <a:off x="1495812" y="1528177"/>
              <a:ext cx="449162" cy="307777"/>
            </a:xfrm>
            <a:prstGeom prst="rect">
              <a:avLst/>
            </a:prstGeom>
            <a:noFill/>
          </p:spPr>
          <p:txBody>
            <a:bodyPr wrap="none" rtlCol="0">
              <a:spAutoFit/>
            </a:bodyPr>
            <a:lstStyle/>
            <a:p>
              <a:r>
                <a:rPr lang="en-US" sz="1400" dirty="0"/>
                <a:t>BL1</a:t>
              </a:r>
            </a:p>
          </p:txBody>
        </p:sp>
        <p:sp>
          <p:nvSpPr>
            <p:cNvPr id="62" name="TextBox 61">
              <a:extLst>
                <a:ext uri="{FF2B5EF4-FFF2-40B4-BE49-F238E27FC236}">
                  <a16:creationId xmlns:a16="http://schemas.microsoft.com/office/drawing/2014/main" id="{6E7E0BA2-6AED-34A1-5B60-CB486EA817D9}"/>
                </a:ext>
              </a:extLst>
            </p:cNvPr>
            <p:cNvSpPr txBox="1"/>
            <p:nvPr/>
          </p:nvSpPr>
          <p:spPr>
            <a:xfrm>
              <a:off x="1857852" y="1526765"/>
              <a:ext cx="449162" cy="307777"/>
            </a:xfrm>
            <a:prstGeom prst="rect">
              <a:avLst/>
            </a:prstGeom>
            <a:noFill/>
          </p:spPr>
          <p:txBody>
            <a:bodyPr wrap="none" rtlCol="0">
              <a:spAutoFit/>
            </a:bodyPr>
            <a:lstStyle/>
            <a:p>
              <a:r>
                <a:rPr lang="en-US" sz="1400" dirty="0"/>
                <a:t>BL2</a:t>
              </a:r>
            </a:p>
          </p:txBody>
        </p:sp>
        <p:sp>
          <p:nvSpPr>
            <p:cNvPr id="63" name="TextBox 62">
              <a:extLst>
                <a:ext uri="{FF2B5EF4-FFF2-40B4-BE49-F238E27FC236}">
                  <a16:creationId xmlns:a16="http://schemas.microsoft.com/office/drawing/2014/main" id="{A53B180F-C2FA-A3B1-1441-751C2C007A1A}"/>
                </a:ext>
              </a:extLst>
            </p:cNvPr>
            <p:cNvSpPr txBox="1"/>
            <p:nvPr/>
          </p:nvSpPr>
          <p:spPr>
            <a:xfrm>
              <a:off x="2231858" y="1526765"/>
              <a:ext cx="449162" cy="307777"/>
            </a:xfrm>
            <a:prstGeom prst="rect">
              <a:avLst/>
            </a:prstGeom>
            <a:noFill/>
          </p:spPr>
          <p:txBody>
            <a:bodyPr wrap="none" rtlCol="0">
              <a:spAutoFit/>
            </a:bodyPr>
            <a:lstStyle/>
            <a:p>
              <a:r>
                <a:rPr lang="en-US" sz="1400" dirty="0"/>
                <a:t>BL3</a:t>
              </a:r>
            </a:p>
          </p:txBody>
        </p:sp>
        <p:sp>
          <p:nvSpPr>
            <p:cNvPr id="64" name="TextBox 63">
              <a:extLst>
                <a:ext uri="{FF2B5EF4-FFF2-40B4-BE49-F238E27FC236}">
                  <a16:creationId xmlns:a16="http://schemas.microsoft.com/office/drawing/2014/main" id="{455C80C2-449D-70D8-B880-E7817F5BB019}"/>
                </a:ext>
              </a:extLst>
            </p:cNvPr>
            <p:cNvSpPr txBox="1"/>
            <p:nvPr/>
          </p:nvSpPr>
          <p:spPr>
            <a:xfrm>
              <a:off x="277903" y="1921852"/>
              <a:ext cx="511679" cy="307777"/>
            </a:xfrm>
            <a:prstGeom prst="rect">
              <a:avLst/>
            </a:prstGeom>
            <a:noFill/>
          </p:spPr>
          <p:txBody>
            <a:bodyPr wrap="none" rtlCol="0">
              <a:spAutoFit/>
            </a:bodyPr>
            <a:lstStyle/>
            <a:p>
              <a:r>
                <a:rPr lang="en-US" sz="1400" dirty="0"/>
                <a:t>WL0</a:t>
              </a:r>
            </a:p>
          </p:txBody>
        </p:sp>
        <p:sp>
          <p:nvSpPr>
            <p:cNvPr id="65" name="TextBox 64">
              <a:extLst>
                <a:ext uri="{FF2B5EF4-FFF2-40B4-BE49-F238E27FC236}">
                  <a16:creationId xmlns:a16="http://schemas.microsoft.com/office/drawing/2014/main" id="{26FAEFCB-F40E-D284-7BAA-C038EBD1D485}"/>
                </a:ext>
              </a:extLst>
            </p:cNvPr>
            <p:cNvSpPr txBox="1"/>
            <p:nvPr/>
          </p:nvSpPr>
          <p:spPr>
            <a:xfrm>
              <a:off x="277904" y="2306613"/>
              <a:ext cx="511679" cy="307777"/>
            </a:xfrm>
            <a:prstGeom prst="rect">
              <a:avLst/>
            </a:prstGeom>
            <a:noFill/>
          </p:spPr>
          <p:txBody>
            <a:bodyPr wrap="none" rtlCol="0">
              <a:spAutoFit/>
            </a:bodyPr>
            <a:lstStyle/>
            <a:p>
              <a:r>
                <a:rPr lang="en-US" sz="1400" dirty="0"/>
                <a:t>WL1</a:t>
              </a:r>
            </a:p>
          </p:txBody>
        </p:sp>
        <p:sp>
          <p:nvSpPr>
            <p:cNvPr id="66" name="TextBox 65">
              <a:extLst>
                <a:ext uri="{FF2B5EF4-FFF2-40B4-BE49-F238E27FC236}">
                  <a16:creationId xmlns:a16="http://schemas.microsoft.com/office/drawing/2014/main" id="{90493057-E1B3-2B5E-D89C-10F85BBAF072}"/>
                </a:ext>
              </a:extLst>
            </p:cNvPr>
            <p:cNvSpPr txBox="1"/>
            <p:nvPr/>
          </p:nvSpPr>
          <p:spPr>
            <a:xfrm>
              <a:off x="288097" y="2698660"/>
              <a:ext cx="511679" cy="307777"/>
            </a:xfrm>
            <a:prstGeom prst="rect">
              <a:avLst/>
            </a:prstGeom>
            <a:noFill/>
          </p:spPr>
          <p:txBody>
            <a:bodyPr wrap="none" rtlCol="0">
              <a:spAutoFit/>
            </a:bodyPr>
            <a:lstStyle/>
            <a:p>
              <a:r>
                <a:rPr lang="en-US" sz="1400" dirty="0"/>
                <a:t>WL2</a:t>
              </a:r>
            </a:p>
          </p:txBody>
        </p:sp>
        <p:sp>
          <p:nvSpPr>
            <p:cNvPr id="67" name="TextBox 66">
              <a:extLst>
                <a:ext uri="{FF2B5EF4-FFF2-40B4-BE49-F238E27FC236}">
                  <a16:creationId xmlns:a16="http://schemas.microsoft.com/office/drawing/2014/main" id="{AD19FA8D-0D8C-2D9A-1F71-FD850F55E133}"/>
                </a:ext>
              </a:extLst>
            </p:cNvPr>
            <p:cNvSpPr txBox="1"/>
            <p:nvPr/>
          </p:nvSpPr>
          <p:spPr>
            <a:xfrm>
              <a:off x="290659" y="3072298"/>
              <a:ext cx="511679" cy="307777"/>
            </a:xfrm>
            <a:prstGeom prst="rect">
              <a:avLst/>
            </a:prstGeom>
            <a:noFill/>
          </p:spPr>
          <p:txBody>
            <a:bodyPr wrap="none" rtlCol="0">
              <a:spAutoFit/>
            </a:bodyPr>
            <a:lstStyle/>
            <a:p>
              <a:r>
                <a:rPr lang="en-US" sz="1400" dirty="0"/>
                <a:t>WL3</a:t>
              </a:r>
            </a:p>
          </p:txBody>
        </p:sp>
        <p:sp>
          <p:nvSpPr>
            <p:cNvPr id="68" name="TextBox 67">
              <a:extLst>
                <a:ext uri="{FF2B5EF4-FFF2-40B4-BE49-F238E27FC236}">
                  <a16:creationId xmlns:a16="http://schemas.microsoft.com/office/drawing/2014/main" id="{436E49CF-09F4-0D4F-C216-190D4290CCC6}"/>
                </a:ext>
              </a:extLst>
            </p:cNvPr>
            <p:cNvSpPr txBox="1"/>
            <p:nvPr/>
          </p:nvSpPr>
          <p:spPr>
            <a:xfrm>
              <a:off x="291154" y="4611198"/>
              <a:ext cx="624723" cy="307777"/>
            </a:xfrm>
            <a:prstGeom prst="rect">
              <a:avLst/>
            </a:prstGeom>
            <a:noFill/>
          </p:spPr>
          <p:txBody>
            <a:bodyPr wrap="none" rtlCol="0">
              <a:spAutoFit/>
            </a:bodyPr>
            <a:lstStyle/>
            <a:p>
              <a:r>
                <a:rPr lang="en-US" sz="1400" dirty="0"/>
                <a:t>GWL0</a:t>
              </a:r>
            </a:p>
          </p:txBody>
        </p:sp>
        <p:sp>
          <p:nvSpPr>
            <p:cNvPr id="69" name="TextBox 68">
              <a:extLst>
                <a:ext uri="{FF2B5EF4-FFF2-40B4-BE49-F238E27FC236}">
                  <a16:creationId xmlns:a16="http://schemas.microsoft.com/office/drawing/2014/main" id="{F74FBAC6-838D-7BD4-7A68-F17A39AA6477}"/>
                </a:ext>
              </a:extLst>
            </p:cNvPr>
            <p:cNvSpPr txBox="1"/>
            <p:nvPr/>
          </p:nvSpPr>
          <p:spPr>
            <a:xfrm>
              <a:off x="291154" y="5417712"/>
              <a:ext cx="624723" cy="307777"/>
            </a:xfrm>
            <a:prstGeom prst="rect">
              <a:avLst/>
            </a:prstGeom>
            <a:noFill/>
          </p:spPr>
          <p:txBody>
            <a:bodyPr wrap="none" rtlCol="0">
              <a:spAutoFit/>
            </a:bodyPr>
            <a:lstStyle/>
            <a:p>
              <a:r>
                <a:rPr lang="en-US" sz="1400" dirty="0"/>
                <a:t>GWL1</a:t>
              </a:r>
            </a:p>
          </p:txBody>
        </p:sp>
        <p:sp>
          <p:nvSpPr>
            <p:cNvPr id="70" name="TextBox 69">
              <a:extLst>
                <a:ext uri="{FF2B5EF4-FFF2-40B4-BE49-F238E27FC236}">
                  <a16:creationId xmlns:a16="http://schemas.microsoft.com/office/drawing/2014/main" id="{C1E8F528-F130-36D2-526E-58B38BED9FDF}"/>
                </a:ext>
              </a:extLst>
            </p:cNvPr>
            <p:cNvSpPr txBox="1"/>
            <p:nvPr/>
          </p:nvSpPr>
          <p:spPr>
            <a:xfrm>
              <a:off x="1308528" y="5940024"/>
              <a:ext cx="546945" cy="307777"/>
            </a:xfrm>
            <a:prstGeom prst="rect">
              <a:avLst/>
            </a:prstGeom>
            <a:noFill/>
          </p:spPr>
          <p:txBody>
            <a:bodyPr wrap="none" rtlCol="0">
              <a:spAutoFit/>
            </a:bodyPr>
            <a:lstStyle/>
            <a:p>
              <a:r>
                <a:rPr lang="en-US" sz="1400" dirty="0"/>
                <a:t>GSL0</a:t>
              </a:r>
            </a:p>
          </p:txBody>
        </p:sp>
        <p:sp>
          <p:nvSpPr>
            <p:cNvPr id="71" name="TextBox 70">
              <a:extLst>
                <a:ext uri="{FF2B5EF4-FFF2-40B4-BE49-F238E27FC236}">
                  <a16:creationId xmlns:a16="http://schemas.microsoft.com/office/drawing/2014/main" id="{B865D661-EE69-2CEE-0268-A767276E3E90}"/>
                </a:ext>
              </a:extLst>
            </p:cNvPr>
            <p:cNvSpPr txBox="1"/>
            <p:nvPr/>
          </p:nvSpPr>
          <p:spPr>
            <a:xfrm>
              <a:off x="1925735" y="5944286"/>
              <a:ext cx="546945" cy="307777"/>
            </a:xfrm>
            <a:prstGeom prst="rect">
              <a:avLst/>
            </a:prstGeom>
            <a:noFill/>
          </p:spPr>
          <p:txBody>
            <a:bodyPr wrap="none" rtlCol="0">
              <a:spAutoFit/>
            </a:bodyPr>
            <a:lstStyle/>
            <a:p>
              <a:r>
                <a:rPr lang="en-US" sz="1400" dirty="0"/>
                <a:t>GSL1</a:t>
              </a:r>
            </a:p>
          </p:txBody>
        </p:sp>
      </p:grpSp>
      <p:grpSp>
        <p:nvGrpSpPr>
          <p:cNvPr id="72" name="Group 71">
            <a:extLst>
              <a:ext uri="{FF2B5EF4-FFF2-40B4-BE49-F238E27FC236}">
                <a16:creationId xmlns:a16="http://schemas.microsoft.com/office/drawing/2014/main" id="{24B298FE-B3F2-2FCA-4707-7B3331C7E67A}"/>
              </a:ext>
            </a:extLst>
          </p:cNvPr>
          <p:cNvGrpSpPr/>
          <p:nvPr/>
        </p:nvGrpSpPr>
        <p:grpSpPr>
          <a:xfrm>
            <a:off x="5773157" y="2070548"/>
            <a:ext cx="4388269" cy="3314188"/>
            <a:chOff x="4779848" y="2373361"/>
            <a:chExt cx="3450164" cy="2745164"/>
          </a:xfrm>
        </p:grpSpPr>
        <p:cxnSp>
          <p:nvCxnSpPr>
            <p:cNvPr id="73" name="Straight Connector 72">
              <a:extLst>
                <a:ext uri="{FF2B5EF4-FFF2-40B4-BE49-F238E27FC236}">
                  <a16:creationId xmlns:a16="http://schemas.microsoft.com/office/drawing/2014/main" id="{95CEB32B-2226-D965-B5AB-D8CFB75B8046}"/>
                </a:ext>
              </a:extLst>
            </p:cNvPr>
            <p:cNvCxnSpPr>
              <a:cxnSpLocks/>
            </p:cNvCxnSpPr>
            <p:nvPr/>
          </p:nvCxnSpPr>
          <p:spPr>
            <a:xfrm>
              <a:off x="5236053" y="253859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3B2693A-F7E7-B286-D115-25445EE7CED9}"/>
                </a:ext>
              </a:extLst>
            </p:cNvPr>
            <p:cNvCxnSpPr>
              <a:cxnSpLocks/>
            </p:cNvCxnSpPr>
            <p:nvPr/>
          </p:nvCxnSpPr>
          <p:spPr>
            <a:xfrm>
              <a:off x="4779848" y="2557683"/>
              <a:ext cx="345016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97F14CED-4F35-6758-D6E1-9B68F5CF97B7}"/>
                </a:ext>
              </a:extLst>
            </p:cNvPr>
            <p:cNvGrpSpPr>
              <a:grpSpLocks/>
            </p:cNvGrpSpPr>
            <p:nvPr/>
          </p:nvGrpSpPr>
          <p:grpSpPr bwMode="auto">
            <a:xfrm>
              <a:off x="5239587" y="2557683"/>
              <a:ext cx="144803" cy="200394"/>
              <a:chOff x="5562600" y="3124201"/>
              <a:chExt cx="304800" cy="455612"/>
            </a:xfrm>
          </p:grpSpPr>
          <p:cxnSp>
            <p:nvCxnSpPr>
              <p:cNvPr id="606" name="Straight Connector 605">
                <a:extLst>
                  <a:ext uri="{FF2B5EF4-FFF2-40B4-BE49-F238E27FC236}">
                    <a16:creationId xmlns:a16="http://schemas.microsoft.com/office/drawing/2014/main" id="{0162AECD-90E8-4F98-808D-D82E5D8836A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E0A08C20-BEA2-B467-FF80-91AF82CB431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D2388326-5DDF-6031-F40A-0E2435F82AC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3F4FE0F0-D0D2-14EB-3948-95334FE38BEC}"/>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9DDFA8EC-4FC8-F595-4CB1-1FC4004FAAF6}"/>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F506853-F756-95D8-ECCD-20A74B038D8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EA6F45A4-8F8B-6F60-3135-C100E446B3B9}"/>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3" name="Isosceles Triangle 612">
                <a:extLst>
                  <a:ext uri="{FF2B5EF4-FFF2-40B4-BE49-F238E27FC236}">
                    <a16:creationId xmlns:a16="http://schemas.microsoft.com/office/drawing/2014/main" id="{6AE29D05-93FE-0082-C5B9-4AD23F29F76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76" name="Straight Connector 75">
              <a:extLst>
                <a:ext uri="{FF2B5EF4-FFF2-40B4-BE49-F238E27FC236}">
                  <a16:creationId xmlns:a16="http://schemas.microsoft.com/office/drawing/2014/main" id="{E6392A7A-C64D-38F4-EA80-8CFC4D5F8D23}"/>
                </a:ext>
              </a:extLst>
            </p:cNvPr>
            <p:cNvCxnSpPr>
              <a:cxnSpLocks/>
            </p:cNvCxnSpPr>
            <p:nvPr/>
          </p:nvCxnSpPr>
          <p:spPr>
            <a:xfrm>
              <a:off x="5383635" y="2758076"/>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CAE3DC3-F035-42C4-72BB-A06C572F6C01}"/>
                </a:ext>
              </a:extLst>
            </p:cNvPr>
            <p:cNvCxnSpPr>
              <a:cxnSpLocks/>
            </p:cNvCxnSpPr>
            <p:nvPr/>
          </p:nvCxnSpPr>
          <p:spPr>
            <a:xfrm>
              <a:off x="5717751"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B1730320-5BA7-A815-2D6B-2F656F4B2A06}"/>
                </a:ext>
              </a:extLst>
            </p:cNvPr>
            <p:cNvGrpSpPr/>
            <p:nvPr/>
          </p:nvGrpSpPr>
          <p:grpSpPr>
            <a:xfrm>
              <a:off x="5585730" y="2763090"/>
              <a:ext cx="133566" cy="137390"/>
              <a:chOff x="3334192" y="4394946"/>
              <a:chExt cx="279683" cy="255635"/>
            </a:xfrm>
          </p:grpSpPr>
          <p:cxnSp>
            <p:nvCxnSpPr>
              <p:cNvPr id="599" name="Straight Connector 598">
                <a:extLst>
                  <a:ext uri="{FF2B5EF4-FFF2-40B4-BE49-F238E27FC236}">
                    <a16:creationId xmlns:a16="http://schemas.microsoft.com/office/drawing/2014/main" id="{2AB49C58-B1AE-6443-2F1D-EE46AFE607C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3B5D26D-F894-864C-DC37-63D95AEBEC97}"/>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A33922F2-E25E-AB8E-635F-DD9A252DA5D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F485842B-4D29-3AD6-9F23-68D7E90F683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CBC7C55F-76AB-B053-5EE1-E85BBD6D16A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685165E0-5737-DA73-FA81-3616D202A09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5A5D35F4-EA92-C9E3-6A54-DEA7B3B1370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B8B9B84-297E-C9B5-2297-EE907AF7DB18}"/>
                </a:ext>
              </a:extLst>
            </p:cNvPr>
            <p:cNvGrpSpPr>
              <a:grpSpLocks/>
            </p:cNvGrpSpPr>
            <p:nvPr/>
          </p:nvGrpSpPr>
          <p:grpSpPr bwMode="auto">
            <a:xfrm>
              <a:off x="5319163" y="2791635"/>
              <a:ext cx="144803" cy="200394"/>
              <a:chOff x="5562600" y="3124201"/>
              <a:chExt cx="304800" cy="455612"/>
            </a:xfrm>
          </p:grpSpPr>
          <p:cxnSp>
            <p:nvCxnSpPr>
              <p:cNvPr id="591" name="Straight Connector 590">
                <a:extLst>
                  <a:ext uri="{FF2B5EF4-FFF2-40B4-BE49-F238E27FC236}">
                    <a16:creationId xmlns:a16="http://schemas.microsoft.com/office/drawing/2014/main" id="{17F42731-59DD-0EE5-B69C-D08B3C0C68F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6879D9EC-2545-5D76-F420-7B568F3CDB17}"/>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1602976-CD4C-C8B2-D229-5ADAC6A77CF5}"/>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BC5863CB-EA78-B1E7-CB8C-EE5F0A76309D}"/>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5E81B08-4EF7-05D7-F254-D15D082B248B}"/>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04DB1537-59BD-C733-99DE-563119E316B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76D654F4-1399-1839-F415-11BAB8AB9C9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8" name="Isosceles Triangle 597">
                <a:extLst>
                  <a:ext uri="{FF2B5EF4-FFF2-40B4-BE49-F238E27FC236}">
                    <a16:creationId xmlns:a16="http://schemas.microsoft.com/office/drawing/2014/main" id="{F4D64C5B-DB2B-147B-EE0A-FF8DB0FFE408}"/>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80" name="Straight Connector 79">
              <a:extLst>
                <a:ext uri="{FF2B5EF4-FFF2-40B4-BE49-F238E27FC236}">
                  <a16:creationId xmlns:a16="http://schemas.microsoft.com/office/drawing/2014/main" id="{3F863AAF-DE6D-95F1-DAB4-E87871514B0B}"/>
                </a:ext>
              </a:extLst>
            </p:cNvPr>
            <p:cNvCxnSpPr>
              <a:cxnSpLocks/>
            </p:cNvCxnSpPr>
            <p:nvPr/>
          </p:nvCxnSpPr>
          <p:spPr>
            <a:xfrm>
              <a:off x="5914226" y="2382817"/>
              <a:ext cx="0" cy="273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3EF22C3E-E5BF-8816-4963-96F9D63D9D0F}"/>
                </a:ext>
              </a:extLst>
            </p:cNvPr>
            <p:cNvGrpSpPr/>
            <p:nvPr/>
          </p:nvGrpSpPr>
          <p:grpSpPr>
            <a:xfrm>
              <a:off x="5782205" y="2766414"/>
              <a:ext cx="133566" cy="137390"/>
              <a:chOff x="3334192" y="4394946"/>
              <a:chExt cx="279683" cy="255635"/>
            </a:xfrm>
          </p:grpSpPr>
          <p:cxnSp>
            <p:nvCxnSpPr>
              <p:cNvPr id="584" name="Straight Connector 583">
                <a:extLst>
                  <a:ext uri="{FF2B5EF4-FFF2-40B4-BE49-F238E27FC236}">
                    <a16:creationId xmlns:a16="http://schemas.microsoft.com/office/drawing/2014/main" id="{E6D3D9B4-DC4F-295C-C26D-CAF083B1541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3C50D461-9851-CD60-F85F-00F5912FAE0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816C6AC0-D59D-90C0-8A9E-C9AB8173450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2696465C-5C85-A5FC-FAC7-1959CFF897F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B6B6AA9-8301-CAA1-952A-599F63461B9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8B37C06-238E-7E7B-FAF4-94EE09C9B434}"/>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C55DE156-7743-016E-3357-D5614EB5BF3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id="{49A45174-9FAC-8CE2-D4B6-D484296FF9FD}"/>
                </a:ext>
              </a:extLst>
            </p:cNvPr>
            <p:cNvCxnSpPr>
              <a:cxnSpLocks/>
            </p:cNvCxnSpPr>
            <p:nvPr/>
          </p:nvCxnSpPr>
          <p:spPr>
            <a:xfrm>
              <a:off x="6121867"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834FD442-D3F4-9CF3-5D22-3BEA4040940D}"/>
                </a:ext>
              </a:extLst>
            </p:cNvPr>
            <p:cNvGrpSpPr/>
            <p:nvPr/>
          </p:nvGrpSpPr>
          <p:grpSpPr>
            <a:xfrm>
              <a:off x="5988301" y="2764993"/>
              <a:ext cx="133566" cy="137390"/>
              <a:chOff x="3334192" y="4394946"/>
              <a:chExt cx="279683" cy="255635"/>
            </a:xfrm>
          </p:grpSpPr>
          <p:cxnSp>
            <p:nvCxnSpPr>
              <p:cNvPr id="577" name="Straight Connector 576">
                <a:extLst>
                  <a:ext uri="{FF2B5EF4-FFF2-40B4-BE49-F238E27FC236}">
                    <a16:creationId xmlns:a16="http://schemas.microsoft.com/office/drawing/2014/main" id="{AEE3C5A2-94FD-C07D-B189-F68E37101E1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64A19136-9B71-0C25-FB5F-69487CC14CC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982DA0E5-6333-5B88-845A-B9C14078FC0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534AC0E1-4716-CC08-C389-BD8CFDBBFCB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917A6D3-CB09-3FA2-50EB-DBAAB0515EB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A909A6B4-68B6-6D14-2F38-2C60F6D2598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2C379C-6FA4-2C67-F583-C2A6FEF6FDF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ACCB8F7E-0A85-C762-4B46-9735FB0FE2D5}"/>
                </a:ext>
              </a:extLst>
            </p:cNvPr>
            <p:cNvCxnSpPr>
              <a:cxnSpLocks/>
            </p:cNvCxnSpPr>
            <p:nvPr/>
          </p:nvCxnSpPr>
          <p:spPr>
            <a:xfrm>
              <a:off x="6331222" y="2374517"/>
              <a:ext cx="0" cy="2744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D00C2F6A-0CE5-FEBC-2EE3-EE35EC4E2FF8}"/>
                </a:ext>
              </a:extLst>
            </p:cNvPr>
            <p:cNvGrpSpPr/>
            <p:nvPr/>
          </p:nvGrpSpPr>
          <p:grpSpPr>
            <a:xfrm>
              <a:off x="6199201" y="2758115"/>
              <a:ext cx="133566" cy="137390"/>
              <a:chOff x="3334192" y="4394946"/>
              <a:chExt cx="279683" cy="255635"/>
            </a:xfrm>
          </p:grpSpPr>
          <p:cxnSp>
            <p:nvCxnSpPr>
              <p:cNvPr id="570" name="Straight Connector 569">
                <a:extLst>
                  <a:ext uri="{FF2B5EF4-FFF2-40B4-BE49-F238E27FC236}">
                    <a16:creationId xmlns:a16="http://schemas.microsoft.com/office/drawing/2014/main" id="{31521F27-E487-440D-5C80-5A9E60E73B5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21CFC247-A08F-46A7-F04A-2EB617D8375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B39D4864-D716-5750-C734-91699ACB19D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B422787-7576-F651-03B8-5B165527F76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7CF2A787-81B2-BDDF-D9DB-353FBEEFE60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A615D6-5AB7-925C-D9EA-71A6828144A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6E5868FC-7CC7-87AC-BFF7-073B3FB6DDA3}"/>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1A962BB0-8AE5-648F-1797-B8C006622D76}"/>
                </a:ext>
              </a:extLst>
            </p:cNvPr>
            <p:cNvCxnSpPr>
              <a:cxnSpLocks/>
            </p:cNvCxnSpPr>
            <p:nvPr/>
          </p:nvCxnSpPr>
          <p:spPr>
            <a:xfrm>
              <a:off x="5463211" y="2992030"/>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08B03A0-41CE-998D-FD70-67A5EBD3EDE9}"/>
                </a:ext>
              </a:extLst>
            </p:cNvPr>
            <p:cNvCxnSpPr>
              <a:cxnSpLocks/>
            </p:cNvCxnSpPr>
            <p:nvPr/>
          </p:nvCxnSpPr>
          <p:spPr>
            <a:xfrm>
              <a:off x="5238201"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1EFBF-330C-EF44-F255-EDDD3C32F5EB}"/>
                </a:ext>
              </a:extLst>
            </p:cNvPr>
            <p:cNvCxnSpPr>
              <a:cxnSpLocks/>
            </p:cNvCxnSpPr>
            <p:nvPr/>
          </p:nvCxnSpPr>
          <p:spPr>
            <a:xfrm>
              <a:off x="5136597"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1E5C98-5A28-8D0D-D6B3-EA0797A989E3}"/>
                </a:ext>
              </a:extLst>
            </p:cNvPr>
            <p:cNvCxnSpPr>
              <a:cxnSpLocks/>
              <a:endCxn id="613" idx="3"/>
            </p:cNvCxnSpPr>
            <p:nvPr/>
          </p:nvCxnSpPr>
          <p:spPr>
            <a:xfrm>
              <a:off x="5136597" y="2657531"/>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567D557-4878-C93E-56B5-D704BB8CC714}"/>
                </a:ext>
              </a:extLst>
            </p:cNvPr>
            <p:cNvCxnSpPr>
              <a:cxnSpLocks/>
            </p:cNvCxnSpPr>
            <p:nvPr/>
          </p:nvCxnSpPr>
          <p:spPr>
            <a:xfrm>
              <a:off x="5463211" y="2557683"/>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895334E-CAA4-8A07-74E4-EF8F889E502F}"/>
                </a:ext>
              </a:extLst>
            </p:cNvPr>
            <p:cNvCxnSpPr>
              <a:cxnSpLocks/>
            </p:cNvCxnSpPr>
            <p:nvPr/>
          </p:nvCxnSpPr>
          <p:spPr>
            <a:xfrm>
              <a:off x="5238990" y="2892406"/>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2" name="Group 91">
              <a:extLst>
                <a:ext uri="{FF2B5EF4-FFF2-40B4-BE49-F238E27FC236}">
                  <a16:creationId xmlns:a16="http://schemas.microsoft.com/office/drawing/2014/main" id="{DDAF8226-A4F4-663B-0A6F-717FBCDE79C5}"/>
                </a:ext>
              </a:extLst>
            </p:cNvPr>
            <p:cNvGrpSpPr/>
            <p:nvPr/>
          </p:nvGrpSpPr>
          <p:grpSpPr>
            <a:xfrm>
              <a:off x="5585730" y="2995124"/>
              <a:ext cx="133566" cy="137390"/>
              <a:chOff x="3334192" y="4394946"/>
              <a:chExt cx="279683" cy="255635"/>
            </a:xfrm>
          </p:grpSpPr>
          <p:cxnSp>
            <p:nvCxnSpPr>
              <p:cNvPr id="563" name="Straight Connector 562">
                <a:extLst>
                  <a:ext uri="{FF2B5EF4-FFF2-40B4-BE49-F238E27FC236}">
                    <a16:creationId xmlns:a16="http://schemas.microsoft.com/office/drawing/2014/main" id="{5FE5799D-26A8-A29B-A4A0-4099786EEA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2B94522-1D30-79EC-0D98-B3A2CEA7818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D35D7E49-DB15-3355-221C-228D1576FAC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ADD430A1-4B7A-3201-0679-C8B9911529A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E90C27DF-F711-5906-838B-064FD29DC71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C6E6197-D831-E4DF-1654-5D8A8904E81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F9E25A52-4695-0B1D-0A8C-B93DBB59EA4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3571EE-09F4-E088-5363-FFBDB47FED93}"/>
                </a:ext>
              </a:extLst>
            </p:cNvPr>
            <p:cNvGrpSpPr/>
            <p:nvPr/>
          </p:nvGrpSpPr>
          <p:grpSpPr>
            <a:xfrm>
              <a:off x="5782205" y="2998448"/>
              <a:ext cx="133566" cy="137390"/>
              <a:chOff x="3334192" y="4394946"/>
              <a:chExt cx="279683" cy="255635"/>
            </a:xfrm>
          </p:grpSpPr>
          <p:cxnSp>
            <p:nvCxnSpPr>
              <p:cNvPr id="556" name="Straight Connector 555">
                <a:extLst>
                  <a:ext uri="{FF2B5EF4-FFF2-40B4-BE49-F238E27FC236}">
                    <a16:creationId xmlns:a16="http://schemas.microsoft.com/office/drawing/2014/main" id="{E7991635-CBCB-227D-4BDE-6A518E5CA60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59686E84-1783-5018-941D-269CF473F8E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41B4F20-8F45-6EA4-9E1D-13E8338F5B0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05D0FCD8-2CF7-E81B-A388-A7315F24628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D9C71FED-0C45-1EC3-EF50-01B74391C4A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DFBD5F12-E978-CE9D-BCAA-1BF90EA0039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05DAF03B-6CE7-218F-AF81-CD81CF3B0CC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1EA7858A-76E6-076E-7A97-8BE7BDCE0F74}"/>
                </a:ext>
              </a:extLst>
            </p:cNvPr>
            <p:cNvGrpSpPr/>
            <p:nvPr/>
          </p:nvGrpSpPr>
          <p:grpSpPr>
            <a:xfrm>
              <a:off x="5988301" y="2997027"/>
              <a:ext cx="133566" cy="137390"/>
              <a:chOff x="3334192" y="4394946"/>
              <a:chExt cx="279683" cy="255635"/>
            </a:xfrm>
          </p:grpSpPr>
          <p:cxnSp>
            <p:nvCxnSpPr>
              <p:cNvPr id="549" name="Straight Connector 548">
                <a:extLst>
                  <a:ext uri="{FF2B5EF4-FFF2-40B4-BE49-F238E27FC236}">
                    <a16:creationId xmlns:a16="http://schemas.microsoft.com/office/drawing/2014/main" id="{2D564D1C-BDB9-4614-98E2-53ED5B887DC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3F367895-DA00-7998-3326-19FBB6D17AD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916DDD3A-EA7A-2920-851B-F86E4F3D3F45}"/>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41F75D8E-C367-9242-2DB0-671D6322B0F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4468768C-2D7E-84D6-95AC-DAEB38482D9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8519E963-2982-70A9-072A-F51F7271999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FDB196AB-3E4E-36A3-71F0-78D014DE79C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6D17BD6C-F8CE-B908-ED30-D5600D5D40C3}"/>
                </a:ext>
              </a:extLst>
            </p:cNvPr>
            <p:cNvGrpSpPr/>
            <p:nvPr/>
          </p:nvGrpSpPr>
          <p:grpSpPr>
            <a:xfrm>
              <a:off x="6199201" y="2990148"/>
              <a:ext cx="133566" cy="137390"/>
              <a:chOff x="3334192" y="4394946"/>
              <a:chExt cx="279683" cy="255635"/>
            </a:xfrm>
          </p:grpSpPr>
          <p:cxnSp>
            <p:nvCxnSpPr>
              <p:cNvPr id="542" name="Straight Connector 541">
                <a:extLst>
                  <a:ext uri="{FF2B5EF4-FFF2-40B4-BE49-F238E27FC236}">
                    <a16:creationId xmlns:a16="http://schemas.microsoft.com/office/drawing/2014/main" id="{8F32C9EF-14D9-3229-17EA-381AE7FCF1C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7B716AA3-F149-7C8F-799D-8679A79A82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04B86A3A-A213-326D-CA85-C73AD8F2F0A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1DDF7703-774F-AF96-5194-1C07E7D1A1E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49692A3-FACB-7E1F-152A-5DB184927A0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4E94D92C-D8C1-BFBD-5014-9928A1EC92B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3EC80E7-DA56-812E-851E-FD93141638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65741EB3-5631-E898-0142-98E7E9A4CE0E}"/>
                </a:ext>
              </a:extLst>
            </p:cNvPr>
            <p:cNvGrpSpPr>
              <a:grpSpLocks/>
            </p:cNvGrpSpPr>
            <p:nvPr/>
          </p:nvGrpSpPr>
          <p:grpSpPr bwMode="auto">
            <a:xfrm>
              <a:off x="5239587" y="3240508"/>
              <a:ext cx="144803" cy="200394"/>
              <a:chOff x="5562600" y="3124201"/>
              <a:chExt cx="304800" cy="455612"/>
            </a:xfrm>
          </p:grpSpPr>
          <p:cxnSp>
            <p:nvCxnSpPr>
              <p:cNvPr id="534" name="Straight Connector 533">
                <a:extLst>
                  <a:ext uri="{FF2B5EF4-FFF2-40B4-BE49-F238E27FC236}">
                    <a16:creationId xmlns:a16="http://schemas.microsoft.com/office/drawing/2014/main" id="{D5B5CE43-8A51-F947-FF7C-CA05C4F9887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65F811C8-BB03-3340-794C-67D7F1547C8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A924700-B8BB-5AD1-651E-77EF22FF6267}"/>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03182A6A-E70D-0AC3-2439-E3EA6A6BE02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FB7E5347-5463-6DFF-F67C-D703B380AF0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B036614-F5DE-17DA-4502-141C59DB51E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E89237F9-DED2-BF94-1BBB-F801B3FE96B1}"/>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1" name="Isosceles Triangle 540">
                <a:extLst>
                  <a:ext uri="{FF2B5EF4-FFF2-40B4-BE49-F238E27FC236}">
                    <a16:creationId xmlns:a16="http://schemas.microsoft.com/office/drawing/2014/main" id="{FD589EB3-452A-D789-6C6A-8412505C1A71}"/>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97" name="Straight Connector 96">
              <a:extLst>
                <a:ext uri="{FF2B5EF4-FFF2-40B4-BE49-F238E27FC236}">
                  <a16:creationId xmlns:a16="http://schemas.microsoft.com/office/drawing/2014/main" id="{6BB38683-FD9A-49AE-D178-D13B232510F0}"/>
                </a:ext>
              </a:extLst>
            </p:cNvPr>
            <p:cNvCxnSpPr>
              <a:cxnSpLocks/>
            </p:cNvCxnSpPr>
            <p:nvPr/>
          </p:nvCxnSpPr>
          <p:spPr>
            <a:xfrm>
              <a:off x="5383635" y="3440903"/>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4CD8C679-6A2F-4718-DA5E-D7911C54C763}"/>
                </a:ext>
              </a:extLst>
            </p:cNvPr>
            <p:cNvGrpSpPr/>
            <p:nvPr/>
          </p:nvGrpSpPr>
          <p:grpSpPr>
            <a:xfrm>
              <a:off x="5585730" y="3445916"/>
              <a:ext cx="133566" cy="137390"/>
              <a:chOff x="3334192" y="4394946"/>
              <a:chExt cx="279683" cy="255635"/>
            </a:xfrm>
          </p:grpSpPr>
          <p:cxnSp>
            <p:nvCxnSpPr>
              <p:cNvPr id="527" name="Straight Connector 526">
                <a:extLst>
                  <a:ext uri="{FF2B5EF4-FFF2-40B4-BE49-F238E27FC236}">
                    <a16:creationId xmlns:a16="http://schemas.microsoft.com/office/drawing/2014/main" id="{842E1CBF-21EF-13D4-843F-8F9540F32DB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F0665F23-66AF-DA06-1CDF-5425650539B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00AA67D4-E77A-7AB7-D65A-723323B5C84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F88EEBB5-5FF4-1759-661B-902109F67F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DE376104-0CCB-6B8E-D361-541E2123627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576C4EF0-15B4-54EA-438B-6411231C911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AAA353C-4DC3-7934-9061-5D5F028D33A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E76CD9F-14B1-C818-FF3B-8ED37E655609}"/>
                </a:ext>
              </a:extLst>
            </p:cNvPr>
            <p:cNvGrpSpPr>
              <a:grpSpLocks/>
            </p:cNvGrpSpPr>
            <p:nvPr/>
          </p:nvGrpSpPr>
          <p:grpSpPr bwMode="auto">
            <a:xfrm>
              <a:off x="5319163" y="3474462"/>
              <a:ext cx="144803" cy="200394"/>
              <a:chOff x="5562600" y="3124201"/>
              <a:chExt cx="304800" cy="455612"/>
            </a:xfrm>
          </p:grpSpPr>
          <p:cxnSp>
            <p:nvCxnSpPr>
              <p:cNvPr id="519" name="Straight Connector 518">
                <a:extLst>
                  <a:ext uri="{FF2B5EF4-FFF2-40B4-BE49-F238E27FC236}">
                    <a16:creationId xmlns:a16="http://schemas.microsoft.com/office/drawing/2014/main" id="{858DFB22-C61E-FAE1-6998-65D0B6538A0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C919F765-F2CE-40A4-E6E2-1B5C4A81FF60}"/>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6C8505CE-78DB-60CF-7000-E2C0E5B2FD7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600E6AA0-8AA2-8105-D0C2-55875562A98D}"/>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FB159CA1-4E8C-D312-D48E-07815374215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665B4DAF-EE03-90AF-3D40-E29DF1B3140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3FBAB2B8-1F96-380D-8096-90FB813F2CBA}"/>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6" name="Isosceles Triangle 525">
                <a:extLst>
                  <a:ext uri="{FF2B5EF4-FFF2-40B4-BE49-F238E27FC236}">
                    <a16:creationId xmlns:a16="http://schemas.microsoft.com/office/drawing/2014/main" id="{7C9770CE-CD61-3A69-C8DE-E7564B3A6CF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00" name="Group 99">
              <a:extLst>
                <a:ext uri="{FF2B5EF4-FFF2-40B4-BE49-F238E27FC236}">
                  <a16:creationId xmlns:a16="http://schemas.microsoft.com/office/drawing/2014/main" id="{0C677623-56C8-2CF3-E3E3-393BAE453F66}"/>
                </a:ext>
              </a:extLst>
            </p:cNvPr>
            <p:cNvGrpSpPr/>
            <p:nvPr/>
          </p:nvGrpSpPr>
          <p:grpSpPr>
            <a:xfrm>
              <a:off x="5782205" y="3446188"/>
              <a:ext cx="133566" cy="137390"/>
              <a:chOff x="3334192" y="4394946"/>
              <a:chExt cx="279683" cy="255635"/>
            </a:xfrm>
          </p:grpSpPr>
          <p:cxnSp>
            <p:nvCxnSpPr>
              <p:cNvPr id="512" name="Straight Connector 511">
                <a:extLst>
                  <a:ext uri="{FF2B5EF4-FFF2-40B4-BE49-F238E27FC236}">
                    <a16:creationId xmlns:a16="http://schemas.microsoft.com/office/drawing/2014/main" id="{9C2CD3AA-0B74-2E94-6A59-C3755C369B9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BCAA5B69-423F-917F-9E7E-E90EF9BB605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E28037-0838-9387-FCB9-E11F7A76E06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24E456D9-E250-0AF6-7D22-56E86C68DB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98277F76-FF75-0E34-0785-EB3A26B96C3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7E43A9FE-45E9-347A-F754-76B01D0911B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2E50103C-7BBF-070D-582C-49D52871913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46A9DDD6-1080-DEEB-C243-1E37294192D5}"/>
                </a:ext>
              </a:extLst>
            </p:cNvPr>
            <p:cNvGrpSpPr/>
            <p:nvPr/>
          </p:nvGrpSpPr>
          <p:grpSpPr>
            <a:xfrm>
              <a:off x="5988301" y="3447820"/>
              <a:ext cx="133566" cy="137390"/>
              <a:chOff x="3334192" y="4394946"/>
              <a:chExt cx="279683" cy="255635"/>
            </a:xfrm>
          </p:grpSpPr>
          <p:cxnSp>
            <p:nvCxnSpPr>
              <p:cNvPr id="505" name="Straight Connector 504">
                <a:extLst>
                  <a:ext uri="{FF2B5EF4-FFF2-40B4-BE49-F238E27FC236}">
                    <a16:creationId xmlns:a16="http://schemas.microsoft.com/office/drawing/2014/main" id="{FF835157-5C47-D434-FDCB-7CEEA3194E9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EF1E5562-0F07-520E-33D1-7B1F1FD12B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19D7F4F8-DF0B-679A-5A43-28EFF36E5D8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6187E0AB-C716-35BD-D7A4-914B122C0DC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D989EB20-3952-4165-B9CC-7B35CA098BE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B33E45D-1047-A9C3-24D0-3E730574B7C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CA5A03E1-87EA-F850-07EE-F352C7BA53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F1FA96F8-EBDE-43DB-2D30-018BC8379852}"/>
                </a:ext>
              </a:extLst>
            </p:cNvPr>
            <p:cNvGrpSpPr/>
            <p:nvPr/>
          </p:nvGrpSpPr>
          <p:grpSpPr>
            <a:xfrm>
              <a:off x="6199201" y="3440942"/>
              <a:ext cx="133566" cy="137390"/>
              <a:chOff x="3334192" y="4394946"/>
              <a:chExt cx="279683" cy="255635"/>
            </a:xfrm>
          </p:grpSpPr>
          <p:cxnSp>
            <p:nvCxnSpPr>
              <p:cNvPr id="498" name="Straight Connector 497">
                <a:extLst>
                  <a:ext uri="{FF2B5EF4-FFF2-40B4-BE49-F238E27FC236}">
                    <a16:creationId xmlns:a16="http://schemas.microsoft.com/office/drawing/2014/main" id="{54DFB652-6DEA-63B7-2753-787D1316C65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62D1502B-BA7B-D100-7C5D-4D84215FE4D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D6552DA2-5838-748E-E118-0A9A06434C1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11189D1E-D771-CBEA-4AC9-A6B2A6FD052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F8C8BDF2-6772-19EE-FB67-94412C5A93F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4F94E44A-8960-DF48-6FBD-C4C1E4B80D2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5C429EA-43B4-350E-5C2B-9ACAC194241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a:extLst>
                <a:ext uri="{FF2B5EF4-FFF2-40B4-BE49-F238E27FC236}">
                  <a16:creationId xmlns:a16="http://schemas.microsoft.com/office/drawing/2014/main" id="{D21AC69F-752D-9ED2-0D0E-6B5BACA17C54}"/>
                </a:ext>
              </a:extLst>
            </p:cNvPr>
            <p:cNvCxnSpPr>
              <a:cxnSpLocks/>
            </p:cNvCxnSpPr>
            <p:nvPr/>
          </p:nvCxnSpPr>
          <p:spPr>
            <a:xfrm>
              <a:off x="5463211" y="3674856"/>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E962877-F2D0-213F-CAE9-E05CE070E2A4}"/>
                </a:ext>
              </a:extLst>
            </p:cNvPr>
            <p:cNvCxnSpPr>
              <a:cxnSpLocks/>
              <a:endCxn id="541" idx="3"/>
            </p:cNvCxnSpPr>
            <p:nvPr/>
          </p:nvCxnSpPr>
          <p:spPr>
            <a:xfrm>
              <a:off x="5136597" y="334035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8701121-A225-157B-6079-15BC8069164E}"/>
                </a:ext>
              </a:extLst>
            </p:cNvPr>
            <p:cNvCxnSpPr>
              <a:cxnSpLocks/>
            </p:cNvCxnSpPr>
            <p:nvPr/>
          </p:nvCxnSpPr>
          <p:spPr>
            <a:xfrm>
              <a:off x="5238990" y="357523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FDFF5317-7953-9FD7-04CF-4D9CBBF2BD28}"/>
                </a:ext>
              </a:extLst>
            </p:cNvPr>
            <p:cNvGrpSpPr/>
            <p:nvPr/>
          </p:nvGrpSpPr>
          <p:grpSpPr>
            <a:xfrm>
              <a:off x="5585730" y="3677950"/>
              <a:ext cx="133566" cy="137390"/>
              <a:chOff x="3334192" y="4394946"/>
              <a:chExt cx="279683" cy="255635"/>
            </a:xfrm>
          </p:grpSpPr>
          <p:cxnSp>
            <p:nvCxnSpPr>
              <p:cNvPr id="491" name="Straight Connector 490">
                <a:extLst>
                  <a:ext uri="{FF2B5EF4-FFF2-40B4-BE49-F238E27FC236}">
                    <a16:creationId xmlns:a16="http://schemas.microsoft.com/office/drawing/2014/main" id="{41EE433C-D549-496C-8E61-E0BE6A3F3D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A3DDCD14-6AC0-EF4A-5D5D-9A3A66AD7E0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3C634711-A35A-EFD0-445C-9A75DC438BD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B5A42026-D1DE-FEDB-8307-D5462DC4FFB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E45A9624-3E79-5154-1AA9-784D2388DC0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9EE937DD-A46E-A7EA-F925-35811CA2098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71AA9DAE-1108-5509-E509-415BCA3721E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D3D5F78-A036-3FBE-F9AF-81908A6DB007}"/>
                </a:ext>
              </a:extLst>
            </p:cNvPr>
            <p:cNvGrpSpPr/>
            <p:nvPr/>
          </p:nvGrpSpPr>
          <p:grpSpPr>
            <a:xfrm>
              <a:off x="5782205" y="3681275"/>
              <a:ext cx="133566" cy="137390"/>
              <a:chOff x="3334192" y="4394946"/>
              <a:chExt cx="279683" cy="255635"/>
            </a:xfrm>
          </p:grpSpPr>
          <p:cxnSp>
            <p:nvCxnSpPr>
              <p:cNvPr id="484" name="Straight Connector 483">
                <a:extLst>
                  <a:ext uri="{FF2B5EF4-FFF2-40B4-BE49-F238E27FC236}">
                    <a16:creationId xmlns:a16="http://schemas.microsoft.com/office/drawing/2014/main" id="{7A5AD057-48FE-FD41-C04C-FEB7AEDCAB1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93D7D1E5-1427-D44B-1DEC-9AFE153A2BC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6C971AC-7972-89B2-27E7-8B778052CC7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49343DD3-ED32-9DE6-7BC7-5F7EB107644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A3F43212-6549-E866-3DDC-CE31A644D9F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DDB6C765-68CB-5148-F662-16CE5A20C16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675ABB7F-95FB-9EF6-D37D-AC463034706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007685A-BB8B-1429-C8F1-4C203547ECF3}"/>
                </a:ext>
              </a:extLst>
            </p:cNvPr>
            <p:cNvGrpSpPr/>
            <p:nvPr/>
          </p:nvGrpSpPr>
          <p:grpSpPr>
            <a:xfrm>
              <a:off x="5988301" y="3676802"/>
              <a:ext cx="133566" cy="137390"/>
              <a:chOff x="3334192" y="4394946"/>
              <a:chExt cx="279683" cy="255635"/>
            </a:xfrm>
          </p:grpSpPr>
          <p:cxnSp>
            <p:nvCxnSpPr>
              <p:cNvPr id="477" name="Straight Connector 476">
                <a:extLst>
                  <a:ext uri="{FF2B5EF4-FFF2-40B4-BE49-F238E27FC236}">
                    <a16:creationId xmlns:a16="http://schemas.microsoft.com/office/drawing/2014/main" id="{DF374B04-7A76-5281-AB7B-388C5ED6D2F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FD9F9BDC-6B46-7058-2410-01EB236BA36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962C096E-8945-8B1F-2B8D-A38019AF81D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AAB3CC23-5B27-DD76-B167-F19E2E41C67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FA278132-507C-B138-CF58-0A0D5BD5464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53848996-8108-EA5F-04E5-49A7AC81DF3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3961F41C-BE77-EFBC-B00B-259B70B1766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BCE5D65-5F8C-B408-5CAD-356BFD06D9B4}"/>
                </a:ext>
              </a:extLst>
            </p:cNvPr>
            <p:cNvGrpSpPr/>
            <p:nvPr/>
          </p:nvGrpSpPr>
          <p:grpSpPr>
            <a:xfrm>
              <a:off x="6199201" y="3672975"/>
              <a:ext cx="133566" cy="137390"/>
              <a:chOff x="3334192" y="4394946"/>
              <a:chExt cx="279683" cy="255635"/>
            </a:xfrm>
          </p:grpSpPr>
          <p:cxnSp>
            <p:nvCxnSpPr>
              <p:cNvPr id="470" name="Straight Connector 469">
                <a:extLst>
                  <a:ext uri="{FF2B5EF4-FFF2-40B4-BE49-F238E27FC236}">
                    <a16:creationId xmlns:a16="http://schemas.microsoft.com/office/drawing/2014/main" id="{8D0F550A-8B1F-EB7B-DF23-3E0F3F77E06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64CD1592-48A3-8A5E-861B-594F56153B6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0DB33CD0-B069-B68C-9AC7-6B78917DA36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16D3DFCE-B6CD-D52F-9BDE-A95AED4BFB4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803E62DC-F54B-3E6E-9088-16D0BD6FFD8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F7AA63C0-D1F9-A233-5D6D-B03201A4FFF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F7F17B74-4724-23EE-B313-60E85DDD4E8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D85E2D61-7783-9B79-8C11-632580F31B2D}"/>
                </a:ext>
              </a:extLst>
            </p:cNvPr>
            <p:cNvGrpSpPr>
              <a:grpSpLocks/>
            </p:cNvGrpSpPr>
            <p:nvPr/>
          </p:nvGrpSpPr>
          <p:grpSpPr bwMode="auto">
            <a:xfrm>
              <a:off x="5239587" y="3954379"/>
              <a:ext cx="144803" cy="200394"/>
              <a:chOff x="5562600" y="3124201"/>
              <a:chExt cx="304800" cy="455612"/>
            </a:xfrm>
          </p:grpSpPr>
          <p:cxnSp>
            <p:nvCxnSpPr>
              <p:cNvPr id="462" name="Straight Connector 461">
                <a:extLst>
                  <a:ext uri="{FF2B5EF4-FFF2-40B4-BE49-F238E27FC236}">
                    <a16:creationId xmlns:a16="http://schemas.microsoft.com/office/drawing/2014/main" id="{91BF3748-C7F5-2F86-3653-5826D274F5C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36353827-B90F-7B5D-227C-D4A4D53279C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A93D995A-7713-B85F-20C2-8FA24918D55E}"/>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ED5AD1F3-1B1C-64F4-7A89-3045AE4B725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0645A11C-1A7D-2AE4-815E-1042AA3F97D3}"/>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ADA64259-58F6-5E4B-291C-D484E7889957}"/>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01391982-7D77-604F-6F28-8ECAC2895040}"/>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9" name="Isosceles Triangle 468">
                <a:extLst>
                  <a:ext uri="{FF2B5EF4-FFF2-40B4-BE49-F238E27FC236}">
                    <a16:creationId xmlns:a16="http://schemas.microsoft.com/office/drawing/2014/main" id="{2A0E0188-0E2F-30B3-EED6-AAAB4F5230C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11" name="Straight Connector 110">
              <a:extLst>
                <a:ext uri="{FF2B5EF4-FFF2-40B4-BE49-F238E27FC236}">
                  <a16:creationId xmlns:a16="http://schemas.microsoft.com/office/drawing/2014/main" id="{1B144838-0242-06A7-6444-E3B0C635717B}"/>
                </a:ext>
              </a:extLst>
            </p:cNvPr>
            <p:cNvCxnSpPr>
              <a:cxnSpLocks/>
            </p:cNvCxnSpPr>
            <p:nvPr/>
          </p:nvCxnSpPr>
          <p:spPr>
            <a:xfrm>
              <a:off x="5383635" y="4154773"/>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2F47503F-C74F-4CBE-2294-2C3E78BF35F2}"/>
                </a:ext>
              </a:extLst>
            </p:cNvPr>
            <p:cNvGrpSpPr/>
            <p:nvPr/>
          </p:nvGrpSpPr>
          <p:grpSpPr>
            <a:xfrm>
              <a:off x="5585730" y="4159787"/>
              <a:ext cx="133566" cy="137390"/>
              <a:chOff x="3334192" y="4394946"/>
              <a:chExt cx="279683" cy="255635"/>
            </a:xfrm>
          </p:grpSpPr>
          <p:cxnSp>
            <p:nvCxnSpPr>
              <p:cNvPr id="455" name="Straight Connector 454">
                <a:extLst>
                  <a:ext uri="{FF2B5EF4-FFF2-40B4-BE49-F238E27FC236}">
                    <a16:creationId xmlns:a16="http://schemas.microsoft.com/office/drawing/2014/main" id="{B5FEE07E-437E-040C-E88D-A2EA05DA111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96EA05E6-77AF-BD67-3298-693693BFF0A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677A0C8D-0BC2-1464-BBBC-1F60FCC9209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85BB2FD0-14C4-6767-0CF3-ACB8939668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AC31AA1A-7E0C-8EF6-3459-C3F56F9C974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28F31579-1C63-8DF6-BEF0-018B94D1F6F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48E1686F-3D8B-1A5A-7AE8-B1770C5DE2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1F4B296B-C7E8-6484-C271-49EC73620AEB}"/>
                </a:ext>
              </a:extLst>
            </p:cNvPr>
            <p:cNvGrpSpPr>
              <a:grpSpLocks/>
            </p:cNvGrpSpPr>
            <p:nvPr/>
          </p:nvGrpSpPr>
          <p:grpSpPr bwMode="auto">
            <a:xfrm>
              <a:off x="5319163" y="4188332"/>
              <a:ext cx="144803" cy="200394"/>
              <a:chOff x="5562600" y="3124201"/>
              <a:chExt cx="304800" cy="455612"/>
            </a:xfrm>
          </p:grpSpPr>
          <p:cxnSp>
            <p:nvCxnSpPr>
              <p:cNvPr id="447" name="Straight Connector 446">
                <a:extLst>
                  <a:ext uri="{FF2B5EF4-FFF2-40B4-BE49-F238E27FC236}">
                    <a16:creationId xmlns:a16="http://schemas.microsoft.com/office/drawing/2014/main" id="{B26796F6-7C57-4EA8-F29F-BB7D77C1EEC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F7D30DF8-60E7-7D44-E8B0-C0058E401451}"/>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B7D60687-457A-EC8C-9BB3-1B56EDDAA6E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7903BBB-10BE-7C76-5997-F88C1829889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5FEBB6A6-266F-922E-3801-D5E8DEB1DAF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B9E2F744-6A33-382F-45D2-E7ACC57899CE}"/>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9AE78B85-5DBF-50C6-B540-9776E345FC76}"/>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4" name="Isosceles Triangle 453">
                <a:extLst>
                  <a:ext uri="{FF2B5EF4-FFF2-40B4-BE49-F238E27FC236}">
                    <a16:creationId xmlns:a16="http://schemas.microsoft.com/office/drawing/2014/main" id="{F4B6FE08-F8E7-64D9-1198-2028D4D6CB08}"/>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14" name="Group 113">
              <a:extLst>
                <a:ext uri="{FF2B5EF4-FFF2-40B4-BE49-F238E27FC236}">
                  <a16:creationId xmlns:a16="http://schemas.microsoft.com/office/drawing/2014/main" id="{1BBB1D84-CE4F-FA81-4B66-854E8B3D4DE3}"/>
                </a:ext>
              </a:extLst>
            </p:cNvPr>
            <p:cNvGrpSpPr/>
            <p:nvPr/>
          </p:nvGrpSpPr>
          <p:grpSpPr>
            <a:xfrm>
              <a:off x="5782205" y="4163111"/>
              <a:ext cx="133566" cy="137390"/>
              <a:chOff x="3334192" y="4394946"/>
              <a:chExt cx="279683" cy="255635"/>
            </a:xfrm>
          </p:grpSpPr>
          <p:cxnSp>
            <p:nvCxnSpPr>
              <p:cNvPr id="440" name="Straight Connector 439">
                <a:extLst>
                  <a:ext uri="{FF2B5EF4-FFF2-40B4-BE49-F238E27FC236}">
                    <a16:creationId xmlns:a16="http://schemas.microsoft.com/office/drawing/2014/main" id="{E4AB2CBD-62EB-C818-49D3-A01B3BD1B5B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0E1532B4-5EA7-13DC-AE7D-EC1BED702B2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A859AD9-205E-55DA-302F-778065E8DD4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D3B386DA-9BD8-D92C-7DAD-DB4E8678988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11DD15FC-1E2D-CAC1-7943-41F90577C7F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957AD5A0-ADFA-682C-769C-901A99C1732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D7DC05BD-244B-D1DF-C69F-6283B78F24E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F38F47AB-C5B5-A00C-1E93-F932ECB9B18E}"/>
                </a:ext>
              </a:extLst>
            </p:cNvPr>
            <p:cNvGrpSpPr/>
            <p:nvPr/>
          </p:nvGrpSpPr>
          <p:grpSpPr>
            <a:xfrm>
              <a:off x="5988301" y="4161689"/>
              <a:ext cx="133566" cy="137390"/>
              <a:chOff x="3334192" y="4394946"/>
              <a:chExt cx="279683" cy="255635"/>
            </a:xfrm>
          </p:grpSpPr>
          <p:cxnSp>
            <p:nvCxnSpPr>
              <p:cNvPr id="433" name="Straight Connector 432">
                <a:extLst>
                  <a:ext uri="{FF2B5EF4-FFF2-40B4-BE49-F238E27FC236}">
                    <a16:creationId xmlns:a16="http://schemas.microsoft.com/office/drawing/2014/main" id="{3F284D87-B2F5-52BB-271B-95D81638990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80596BED-93FF-822C-902E-95A4C064240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DF56A795-E514-09B0-0EBB-E70B4B03C5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5E172-3D84-1A07-2D7D-1F1B0169375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C287B906-E3FB-3E3C-6B7A-46458AF5735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D7FB240-8650-AB4A-8165-4CC6A82B314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20E4CD2-D798-7F52-DF34-C7D95E061C5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E48FE3EB-640D-5C56-70A9-727F7475D938}"/>
                </a:ext>
              </a:extLst>
            </p:cNvPr>
            <p:cNvGrpSpPr/>
            <p:nvPr/>
          </p:nvGrpSpPr>
          <p:grpSpPr>
            <a:xfrm>
              <a:off x="6199201" y="4154811"/>
              <a:ext cx="133566" cy="137390"/>
              <a:chOff x="3334192" y="4394946"/>
              <a:chExt cx="279683" cy="255635"/>
            </a:xfrm>
          </p:grpSpPr>
          <p:cxnSp>
            <p:nvCxnSpPr>
              <p:cNvPr id="426" name="Straight Connector 425">
                <a:extLst>
                  <a:ext uri="{FF2B5EF4-FFF2-40B4-BE49-F238E27FC236}">
                    <a16:creationId xmlns:a16="http://schemas.microsoft.com/office/drawing/2014/main" id="{7D816BA8-0F7D-B670-457A-C1C2799FEB8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28BBFDAC-E5F9-941F-2769-29FF2D24FAA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3DF14CB-6A7C-F7DE-BB98-5E5DF24B9EA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42DCA0B-06D3-F563-5834-B61DDC29089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4201A3F0-E9AB-9847-F83A-25465021518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5B5F3560-727C-AF3B-FEB3-85618B0EA94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7C2C50BD-3835-0CF4-1A26-96E0BF82243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id="{FF6AD199-5C11-EF4F-110A-1F7D734DACD1}"/>
                </a:ext>
              </a:extLst>
            </p:cNvPr>
            <p:cNvCxnSpPr>
              <a:cxnSpLocks/>
            </p:cNvCxnSpPr>
            <p:nvPr/>
          </p:nvCxnSpPr>
          <p:spPr>
            <a:xfrm>
              <a:off x="5463211" y="4388726"/>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E9A567-6245-F77E-8478-D4B359561125}"/>
                </a:ext>
              </a:extLst>
            </p:cNvPr>
            <p:cNvCxnSpPr>
              <a:cxnSpLocks/>
              <a:endCxn id="469" idx="3"/>
            </p:cNvCxnSpPr>
            <p:nvPr/>
          </p:nvCxnSpPr>
          <p:spPr>
            <a:xfrm>
              <a:off x="5136597" y="405422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2668CE7A-D4AB-CC68-DC6B-39A400125789}"/>
                </a:ext>
              </a:extLst>
            </p:cNvPr>
            <p:cNvCxnSpPr>
              <a:cxnSpLocks/>
            </p:cNvCxnSpPr>
            <p:nvPr/>
          </p:nvCxnSpPr>
          <p:spPr>
            <a:xfrm>
              <a:off x="5238990" y="428910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20" name="Group 119">
              <a:extLst>
                <a:ext uri="{FF2B5EF4-FFF2-40B4-BE49-F238E27FC236}">
                  <a16:creationId xmlns:a16="http://schemas.microsoft.com/office/drawing/2014/main" id="{55767529-85C3-8905-E65E-57998EC45519}"/>
                </a:ext>
              </a:extLst>
            </p:cNvPr>
            <p:cNvGrpSpPr/>
            <p:nvPr/>
          </p:nvGrpSpPr>
          <p:grpSpPr>
            <a:xfrm>
              <a:off x="5585730" y="4391820"/>
              <a:ext cx="133566" cy="137390"/>
              <a:chOff x="3334192" y="4394946"/>
              <a:chExt cx="279683" cy="255635"/>
            </a:xfrm>
          </p:grpSpPr>
          <p:cxnSp>
            <p:nvCxnSpPr>
              <p:cNvPr id="419" name="Straight Connector 418">
                <a:extLst>
                  <a:ext uri="{FF2B5EF4-FFF2-40B4-BE49-F238E27FC236}">
                    <a16:creationId xmlns:a16="http://schemas.microsoft.com/office/drawing/2014/main" id="{CED4DAA5-0F05-4279-FFD6-6FC18112890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7CD9C4FF-F35A-24E6-1A58-F3473CB83A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4BB7A5AC-DE1E-3A7C-8973-EDD5EF1554B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2431C18-65BE-5EFC-CE46-F604074849F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1780538-0FA6-FABE-E6F8-A5845BC221F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CD9D8F5-044B-F1CB-D8FB-771579A20A6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3F0ED5ED-A249-E3AA-F8EE-CD1D9B54A34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64935398-8156-1144-79B9-B58B0E2C63B0}"/>
                </a:ext>
              </a:extLst>
            </p:cNvPr>
            <p:cNvGrpSpPr/>
            <p:nvPr/>
          </p:nvGrpSpPr>
          <p:grpSpPr>
            <a:xfrm>
              <a:off x="5782205" y="4392091"/>
              <a:ext cx="133566" cy="137390"/>
              <a:chOff x="3334192" y="4394946"/>
              <a:chExt cx="279683" cy="255635"/>
            </a:xfrm>
          </p:grpSpPr>
          <p:cxnSp>
            <p:nvCxnSpPr>
              <p:cNvPr id="412" name="Straight Connector 411">
                <a:extLst>
                  <a:ext uri="{FF2B5EF4-FFF2-40B4-BE49-F238E27FC236}">
                    <a16:creationId xmlns:a16="http://schemas.microsoft.com/office/drawing/2014/main" id="{BF51E55B-2808-C33F-F166-E60C0FD7729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5872BC51-40F9-2070-2AB7-63D6DDF47F6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2024A241-129B-3DDF-2E4E-D4A28B28216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82C0AC02-EB64-5844-FC6E-524F3EAAC97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5509CE6-ACC5-4B6F-BB29-3A3ED730145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2616DB2-C389-08CF-1502-22F454F39A6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60CDF503-F601-AFC2-809F-D15D6561E39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23CB73B8-F258-33AD-5532-8476888FE57E}"/>
                </a:ext>
              </a:extLst>
            </p:cNvPr>
            <p:cNvGrpSpPr/>
            <p:nvPr/>
          </p:nvGrpSpPr>
          <p:grpSpPr>
            <a:xfrm>
              <a:off x="5988301" y="4390672"/>
              <a:ext cx="133566" cy="137390"/>
              <a:chOff x="3334192" y="4394946"/>
              <a:chExt cx="279683" cy="255635"/>
            </a:xfrm>
          </p:grpSpPr>
          <p:cxnSp>
            <p:nvCxnSpPr>
              <p:cNvPr id="405" name="Straight Connector 404">
                <a:extLst>
                  <a:ext uri="{FF2B5EF4-FFF2-40B4-BE49-F238E27FC236}">
                    <a16:creationId xmlns:a16="http://schemas.microsoft.com/office/drawing/2014/main" id="{A5728C3E-FB9E-8C62-E101-273CBF75FFB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4B9E420-29C2-4E6F-8145-1CEA477C436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DD4514EA-391C-EB53-CF52-66C0973A40A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4F454EC-4CFA-AA5F-AB74-DECAEBB2E94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02A2D24F-C44C-13AA-CC87-5E915CAE3E2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F6000F5E-65A8-5351-13B4-1F9A20F9B7C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AF662B50-F16B-6B6F-1A9C-B3AF68A8E3B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478910C0-7E71-AB95-3F37-78838EBD0347}"/>
                </a:ext>
              </a:extLst>
            </p:cNvPr>
            <p:cNvGrpSpPr/>
            <p:nvPr/>
          </p:nvGrpSpPr>
          <p:grpSpPr>
            <a:xfrm>
              <a:off x="6199201" y="4386845"/>
              <a:ext cx="133566" cy="137390"/>
              <a:chOff x="3334192" y="4394946"/>
              <a:chExt cx="279683" cy="255635"/>
            </a:xfrm>
          </p:grpSpPr>
          <p:cxnSp>
            <p:nvCxnSpPr>
              <p:cNvPr id="398" name="Straight Connector 397">
                <a:extLst>
                  <a:ext uri="{FF2B5EF4-FFF2-40B4-BE49-F238E27FC236}">
                    <a16:creationId xmlns:a16="http://schemas.microsoft.com/office/drawing/2014/main" id="{4C45835D-7CAF-83AB-7EAF-AF5A0F3577B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D300AF4-89E5-900E-A1AD-F3521D60BE0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C2C8F673-FBA0-F149-0CA3-9C9582FEE53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3502174E-108F-3B39-970B-B5FAF993976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B5ECA7E-659A-C5F0-044F-EE02D9D3766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EBF1E3E6-27B5-AAB4-83FD-E6A222BF273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FC26466-07E2-BEE7-0938-DBBB376B903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a:extLst>
                <a:ext uri="{FF2B5EF4-FFF2-40B4-BE49-F238E27FC236}">
                  <a16:creationId xmlns:a16="http://schemas.microsoft.com/office/drawing/2014/main" id="{E340BAEE-9B42-0D0A-C80D-B2FA8E4484D4}"/>
                </a:ext>
              </a:extLst>
            </p:cNvPr>
            <p:cNvCxnSpPr>
              <a:cxnSpLocks/>
            </p:cNvCxnSpPr>
            <p:nvPr/>
          </p:nvCxnSpPr>
          <p:spPr>
            <a:xfrm>
              <a:off x="4779848" y="3240508"/>
              <a:ext cx="345016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BE53A6C4-AB6E-6804-FFB5-E662309B65F4}"/>
                </a:ext>
              </a:extLst>
            </p:cNvPr>
            <p:cNvCxnSpPr>
              <a:cxnSpLocks/>
            </p:cNvCxnSpPr>
            <p:nvPr/>
          </p:nvCxnSpPr>
          <p:spPr>
            <a:xfrm>
              <a:off x="4779848" y="3954379"/>
              <a:ext cx="34501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ED16CF8-865F-5D8A-C728-CC0C78BFE582}"/>
                </a:ext>
              </a:extLst>
            </p:cNvPr>
            <p:cNvCxnSpPr>
              <a:cxnSpLocks/>
            </p:cNvCxnSpPr>
            <p:nvPr/>
          </p:nvCxnSpPr>
          <p:spPr>
            <a:xfrm>
              <a:off x="5463211" y="3240508"/>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2D03E8-9957-8E9E-C289-8EF365538956}"/>
                </a:ext>
              </a:extLst>
            </p:cNvPr>
            <p:cNvCxnSpPr>
              <a:cxnSpLocks/>
            </p:cNvCxnSpPr>
            <p:nvPr/>
          </p:nvCxnSpPr>
          <p:spPr>
            <a:xfrm>
              <a:off x="5463211" y="3954379"/>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AC2A84A-BA0C-F6D4-D326-B0732E6098D4}"/>
                </a:ext>
              </a:extLst>
            </p:cNvPr>
            <p:cNvCxnSpPr>
              <a:cxnSpLocks/>
            </p:cNvCxnSpPr>
            <p:nvPr/>
          </p:nvCxnSpPr>
          <p:spPr>
            <a:xfrm>
              <a:off x="6655688" y="253859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C1420F47-BC6D-A6CA-6101-4BB4A4B4A626}"/>
                </a:ext>
              </a:extLst>
            </p:cNvPr>
            <p:cNvGrpSpPr>
              <a:grpSpLocks/>
            </p:cNvGrpSpPr>
            <p:nvPr/>
          </p:nvGrpSpPr>
          <p:grpSpPr bwMode="auto">
            <a:xfrm>
              <a:off x="6659220" y="2557683"/>
              <a:ext cx="144803" cy="200394"/>
              <a:chOff x="5562600" y="3124201"/>
              <a:chExt cx="304800" cy="455612"/>
            </a:xfrm>
          </p:grpSpPr>
          <p:cxnSp>
            <p:nvCxnSpPr>
              <p:cNvPr id="390" name="Straight Connector 389">
                <a:extLst>
                  <a:ext uri="{FF2B5EF4-FFF2-40B4-BE49-F238E27FC236}">
                    <a16:creationId xmlns:a16="http://schemas.microsoft.com/office/drawing/2014/main" id="{0E107FB9-48D9-A021-B042-BC5871203AA7}"/>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2367974-2555-EFD4-A7FD-1E4E6A4AB1E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59B9FD44-ECD4-0AA7-B910-9C245E2DF302}"/>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C002389-6229-3B3A-C409-6C98A21BDD11}"/>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E9407FBC-166D-A99E-570C-3FC2C9731E0C}"/>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B93784E-1E83-74E9-730D-79D18933767D}"/>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384DF29-B9BC-CE63-E9D7-F222C90283BB}"/>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7" name="Isosceles Triangle 396">
                <a:extLst>
                  <a:ext uri="{FF2B5EF4-FFF2-40B4-BE49-F238E27FC236}">
                    <a16:creationId xmlns:a16="http://schemas.microsoft.com/office/drawing/2014/main" id="{96CB99CE-DF49-B2EA-8D93-6B38E58CFD87}"/>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30" name="Straight Connector 129">
              <a:extLst>
                <a:ext uri="{FF2B5EF4-FFF2-40B4-BE49-F238E27FC236}">
                  <a16:creationId xmlns:a16="http://schemas.microsoft.com/office/drawing/2014/main" id="{D79E4EDE-379B-733A-8CE0-31842927073A}"/>
                </a:ext>
              </a:extLst>
            </p:cNvPr>
            <p:cNvCxnSpPr>
              <a:cxnSpLocks/>
            </p:cNvCxnSpPr>
            <p:nvPr/>
          </p:nvCxnSpPr>
          <p:spPr>
            <a:xfrm>
              <a:off x="7137384"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937D8B64-BACB-F126-C9EB-A4B4B6476FFD}"/>
                </a:ext>
              </a:extLst>
            </p:cNvPr>
            <p:cNvGrpSpPr/>
            <p:nvPr/>
          </p:nvGrpSpPr>
          <p:grpSpPr>
            <a:xfrm>
              <a:off x="7005363" y="2763090"/>
              <a:ext cx="133566" cy="137390"/>
              <a:chOff x="3334192" y="4394946"/>
              <a:chExt cx="279683" cy="255635"/>
            </a:xfrm>
          </p:grpSpPr>
          <p:cxnSp>
            <p:nvCxnSpPr>
              <p:cNvPr id="383" name="Straight Connector 382">
                <a:extLst>
                  <a:ext uri="{FF2B5EF4-FFF2-40B4-BE49-F238E27FC236}">
                    <a16:creationId xmlns:a16="http://schemas.microsoft.com/office/drawing/2014/main" id="{E48CAF3E-2D73-550D-E405-81ECEDE9173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2A9233D5-D339-9330-01C8-2BEC27C377B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CE3B6344-FC4A-4595-6556-91C10DC5A25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295CB8CE-A911-5534-C9A6-F73668954A4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C7D8C638-6F72-7B53-331D-1F34CC3E46B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F7A47B4C-B756-495B-2FDF-8831965F5E4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9BD2287D-6B0A-EF44-210F-42B640B3A48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A88058A9-0F03-7F86-646A-2B086BF74E8A}"/>
                </a:ext>
              </a:extLst>
            </p:cNvPr>
            <p:cNvGrpSpPr>
              <a:grpSpLocks/>
            </p:cNvGrpSpPr>
            <p:nvPr/>
          </p:nvGrpSpPr>
          <p:grpSpPr bwMode="auto">
            <a:xfrm>
              <a:off x="6738796" y="2791635"/>
              <a:ext cx="144803" cy="200394"/>
              <a:chOff x="5562600" y="3124201"/>
              <a:chExt cx="304800" cy="455612"/>
            </a:xfrm>
          </p:grpSpPr>
          <p:cxnSp>
            <p:nvCxnSpPr>
              <p:cNvPr id="375" name="Straight Connector 374">
                <a:extLst>
                  <a:ext uri="{FF2B5EF4-FFF2-40B4-BE49-F238E27FC236}">
                    <a16:creationId xmlns:a16="http://schemas.microsoft.com/office/drawing/2014/main" id="{6CBCDB93-5EB9-2EBA-613B-E2CFEC36275A}"/>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1AE2ACFB-A70B-D6AD-E04C-2209199C3102}"/>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2C0D1EBA-0B5C-C3D1-EC3B-DBF2798086E3}"/>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4469ED11-6057-1794-D3F1-33ABB7F0B9D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F84C794-66FE-2275-5BD0-BA9EDE3B6C3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F8B8D0-803C-B32F-E259-E085191B061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49635D4-CF76-288B-CADD-A983E2E20ED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2" name="Isosceles Triangle 381">
                <a:extLst>
                  <a:ext uri="{FF2B5EF4-FFF2-40B4-BE49-F238E27FC236}">
                    <a16:creationId xmlns:a16="http://schemas.microsoft.com/office/drawing/2014/main" id="{136D0889-7B4B-5440-9CB1-BE932C8503F5}"/>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33" name="Straight Connector 132">
              <a:extLst>
                <a:ext uri="{FF2B5EF4-FFF2-40B4-BE49-F238E27FC236}">
                  <a16:creationId xmlns:a16="http://schemas.microsoft.com/office/drawing/2014/main" id="{8DBFAEC5-9831-D630-E1E2-F0B66728C7B5}"/>
                </a:ext>
              </a:extLst>
            </p:cNvPr>
            <p:cNvCxnSpPr>
              <a:cxnSpLocks/>
            </p:cNvCxnSpPr>
            <p:nvPr/>
          </p:nvCxnSpPr>
          <p:spPr>
            <a:xfrm>
              <a:off x="7333859" y="2382817"/>
              <a:ext cx="0" cy="273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B27851D6-FCD0-1FEE-440F-5850163724EA}"/>
                </a:ext>
              </a:extLst>
            </p:cNvPr>
            <p:cNvGrpSpPr/>
            <p:nvPr/>
          </p:nvGrpSpPr>
          <p:grpSpPr>
            <a:xfrm>
              <a:off x="7201838" y="2766414"/>
              <a:ext cx="133566" cy="137390"/>
              <a:chOff x="3334192" y="4394946"/>
              <a:chExt cx="279683" cy="255635"/>
            </a:xfrm>
          </p:grpSpPr>
          <p:cxnSp>
            <p:nvCxnSpPr>
              <p:cNvPr id="368" name="Straight Connector 367">
                <a:extLst>
                  <a:ext uri="{FF2B5EF4-FFF2-40B4-BE49-F238E27FC236}">
                    <a16:creationId xmlns:a16="http://schemas.microsoft.com/office/drawing/2014/main" id="{2FE47837-8CB1-6E65-3375-658BC8F3EFF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78DB21A-19B3-802D-D45A-DD5D3679843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9945CB5-84C5-D7C0-4739-42D44FBE13C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4890C5C8-200C-0A01-CF77-AE8E5DE777E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E324113-0C0C-68D8-14B5-7B4C773FCAC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0A36FCB1-738D-4315-5C6A-C5997FB2604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5A32FF-A236-10DB-F3F5-E261ABFC5E3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5" name="Straight Connector 134">
              <a:extLst>
                <a:ext uri="{FF2B5EF4-FFF2-40B4-BE49-F238E27FC236}">
                  <a16:creationId xmlns:a16="http://schemas.microsoft.com/office/drawing/2014/main" id="{F870F1F4-C5CF-8A37-F792-D0B6B998A599}"/>
                </a:ext>
              </a:extLst>
            </p:cNvPr>
            <p:cNvCxnSpPr>
              <a:cxnSpLocks/>
            </p:cNvCxnSpPr>
            <p:nvPr/>
          </p:nvCxnSpPr>
          <p:spPr>
            <a:xfrm>
              <a:off x="7541501"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F13CB086-6EA0-BC35-6CAB-248944334BF8}"/>
                </a:ext>
              </a:extLst>
            </p:cNvPr>
            <p:cNvGrpSpPr/>
            <p:nvPr/>
          </p:nvGrpSpPr>
          <p:grpSpPr>
            <a:xfrm>
              <a:off x="7407936" y="2764993"/>
              <a:ext cx="133566" cy="137390"/>
              <a:chOff x="3334192" y="4394946"/>
              <a:chExt cx="279683" cy="255635"/>
            </a:xfrm>
          </p:grpSpPr>
          <p:cxnSp>
            <p:nvCxnSpPr>
              <p:cNvPr id="361" name="Straight Connector 360">
                <a:extLst>
                  <a:ext uri="{FF2B5EF4-FFF2-40B4-BE49-F238E27FC236}">
                    <a16:creationId xmlns:a16="http://schemas.microsoft.com/office/drawing/2014/main" id="{D20BF102-0488-F7DE-547B-F7D36683462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2545EBA-5551-D156-FC12-EB53C5807DC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5A2558E-ED17-3E78-136A-CA4239A1F5A9}"/>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CACC0A90-FE84-E26A-3FDA-01783EB8795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644EF6A-50A1-7630-D15D-712A8006C9B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2CE22DCF-EA84-BCDE-B8C1-29C8EDE2E2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4729296-2DEB-1F34-B5CF-FC03F40DDC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a:extLst>
                <a:ext uri="{FF2B5EF4-FFF2-40B4-BE49-F238E27FC236}">
                  <a16:creationId xmlns:a16="http://schemas.microsoft.com/office/drawing/2014/main" id="{5EC38273-F541-95E9-AFE3-64D3785B160E}"/>
                </a:ext>
              </a:extLst>
            </p:cNvPr>
            <p:cNvCxnSpPr>
              <a:cxnSpLocks/>
            </p:cNvCxnSpPr>
            <p:nvPr/>
          </p:nvCxnSpPr>
          <p:spPr>
            <a:xfrm>
              <a:off x="7750856" y="2374517"/>
              <a:ext cx="0" cy="2744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674250A-7871-38E3-2B67-AC55F4DF5E6C}"/>
                </a:ext>
              </a:extLst>
            </p:cNvPr>
            <p:cNvGrpSpPr/>
            <p:nvPr/>
          </p:nvGrpSpPr>
          <p:grpSpPr>
            <a:xfrm>
              <a:off x="7618834" y="2758115"/>
              <a:ext cx="133566" cy="137390"/>
              <a:chOff x="3334192" y="4394946"/>
              <a:chExt cx="279683" cy="255635"/>
            </a:xfrm>
          </p:grpSpPr>
          <p:cxnSp>
            <p:nvCxnSpPr>
              <p:cNvPr id="354" name="Straight Connector 353">
                <a:extLst>
                  <a:ext uri="{FF2B5EF4-FFF2-40B4-BE49-F238E27FC236}">
                    <a16:creationId xmlns:a16="http://schemas.microsoft.com/office/drawing/2014/main" id="{F3B2A107-0F02-4D18-C79B-713BF1313EA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91A874D-2C9E-0427-D9F7-22F099B48C5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4202741-B67C-354B-3650-39C4D36F319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23F2F5-C26B-495A-794F-619A4789025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946E3AAE-FCC1-ACB8-D09C-62694643C6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285C547-0DB4-9D0E-A5B8-D6743658334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97A7B611-5048-018A-C587-1EBF0F0D76F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9" name="Straight Connector 138">
              <a:extLst>
                <a:ext uri="{FF2B5EF4-FFF2-40B4-BE49-F238E27FC236}">
                  <a16:creationId xmlns:a16="http://schemas.microsoft.com/office/drawing/2014/main" id="{938112DC-E6FC-F524-BE03-F564D6CCACBD}"/>
                </a:ext>
              </a:extLst>
            </p:cNvPr>
            <p:cNvCxnSpPr>
              <a:cxnSpLocks/>
            </p:cNvCxnSpPr>
            <p:nvPr/>
          </p:nvCxnSpPr>
          <p:spPr>
            <a:xfrm>
              <a:off x="6657836"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90376E-0C32-C729-9139-81396223CB04}"/>
                </a:ext>
              </a:extLst>
            </p:cNvPr>
            <p:cNvCxnSpPr>
              <a:cxnSpLocks/>
            </p:cNvCxnSpPr>
            <p:nvPr/>
          </p:nvCxnSpPr>
          <p:spPr>
            <a:xfrm>
              <a:off x="6556231"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074A70-AAFF-E97E-80A7-AE43DCF1A8D4}"/>
                </a:ext>
              </a:extLst>
            </p:cNvPr>
            <p:cNvCxnSpPr>
              <a:cxnSpLocks/>
              <a:endCxn id="397" idx="3"/>
            </p:cNvCxnSpPr>
            <p:nvPr/>
          </p:nvCxnSpPr>
          <p:spPr>
            <a:xfrm>
              <a:off x="6556231" y="2657531"/>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43547E9B-62E0-B59E-42FA-CAEBFCB6D6CB}"/>
                </a:ext>
              </a:extLst>
            </p:cNvPr>
            <p:cNvCxnSpPr>
              <a:cxnSpLocks/>
            </p:cNvCxnSpPr>
            <p:nvPr/>
          </p:nvCxnSpPr>
          <p:spPr>
            <a:xfrm>
              <a:off x="6882845" y="2557683"/>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B33FD22-1CF9-DD95-BBCB-21A1EE689667}"/>
                </a:ext>
              </a:extLst>
            </p:cNvPr>
            <p:cNvCxnSpPr>
              <a:cxnSpLocks/>
            </p:cNvCxnSpPr>
            <p:nvPr/>
          </p:nvCxnSpPr>
          <p:spPr>
            <a:xfrm>
              <a:off x="6658625" y="2892406"/>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44" name="Group 143">
              <a:extLst>
                <a:ext uri="{FF2B5EF4-FFF2-40B4-BE49-F238E27FC236}">
                  <a16:creationId xmlns:a16="http://schemas.microsoft.com/office/drawing/2014/main" id="{5B745833-5923-2C24-542B-22A1081D8984}"/>
                </a:ext>
              </a:extLst>
            </p:cNvPr>
            <p:cNvGrpSpPr/>
            <p:nvPr/>
          </p:nvGrpSpPr>
          <p:grpSpPr>
            <a:xfrm>
              <a:off x="7005363" y="2989020"/>
              <a:ext cx="133566" cy="137390"/>
              <a:chOff x="3334192" y="4394946"/>
              <a:chExt cx="279683" cy="255635"/>
            </a:xfrm>
          </p:grpSpPr>
          <p:cxnSp>
            <p:nvCxnSpPr>
              <p:cNvPr id="347" name="Straight Connector 346">
                <a:extLst>
                  <a:ext uri="{FF2B5EF4-FFF2-40B4-BE49-F238E27FC236}">
                    <a16:creationId xmlns:a16="http://schemas.microsoft.com/office/drawing/2014/main" id="{FA3F325C-E54C-4A0F-3DDA-93EBDE094DA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261185B-90C8-6087-1B0E-EF462209501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AD8A1A0-B01A-1BA1-6113-E828877473B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D8E1E45-A251-C5F7-E5F2-E8B228BFA9E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77255B90-A0E7-1F10-4323-E54F3C6EBA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20C2815-518B-CE73-0E70-090443A0386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B75DA27-6FD4-AE5B-2674-3A87A95CD4A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F6CCCBF7-E308-06D6-8F13-F90B0780D1C0}"/>
                </a:ext>
              </a:extLst>
            </p:cNvPr>
            <p:cNvGrpSpPr/>
            <p:nvPr/>
          </p:nvGrpSpPr>
          <p:grpSpPr>
            <a:xfrm>
              <a:off x="7201838" y="2992343"/>
              <a:ext cx="133566" cy="137390"/>
              <a:chOff x="3334192" y="4394946"/>
              <a:chExt cx="279683" cy="255635"/>
            </a:xfrm>
          </p:grpSpPr>
          <p:cxnSp>
            <p:nvCxnSpPr>
              <p:cNvPr id="340" name="Straight Connector 339">
                <a:extLst>
                  <a:ext uri="{FF2B5EF4-FFF2-40B4-BE49-F238E27FC236}">
                    <a16:creationId xmlns:a16="http://schemas.microsoft.com/office/drawing/2014/main" id="{A838626D-E4DB-C600-1128-BC7003446E9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405C07A-9C52-42E7-2584-A4B93BC3D81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97C069EB-9752-9E42-2465-E4A1181772D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E7880ED-558B-F3EC-AD63-1C09B55F09D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28CA293-40BB-2A0F-C23F-934F9CDC371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FEADA66-83F1-3199-A5A4-C1216F09F4A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C1D9E6A-5CB8-B46B-F3F0-0459DD797E2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85285B1C-65A1-73BE-9FC0-D2EFADF73A51}"/>
                </a:ext>
              </a:extLst>
            </p:cNvPr>
            <p:cNvGrpSpPr/>
            <p:nvPr/>
          </p:nvGrpSpPr>
          <p:grpSpPr>
            <a:xfrm>
              <a:off x="7407936" y="2993975"/>
              <a:ext cx="133566" cy="137390"/>
              <a:chOff x="3334192" y="4394946"/>
              <a:chExt cx="279683" cy="255635"/>
            </a:xfrm>
          </p:grpSpPr>
          <p:cxnSp>
            <p:nvCxnSpPr>
              <p:cNvPr id="333" name="Straight Connector 332">
                <a:extLst>
                  <a:ext uri="{FF2B5EF4-FFF2-40B4-BE49-F238E27FC236}">
                    <a16:creationId xmlns:a16="http://schemas.microsoft.com/office/drawing/2014/main" id="{7A555986-32D1-8A6F-F041-E90E686200E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8ACDAC0-20BD-6FB8-EEEB-587D3EBC255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6FD67383-8361-AFBB-F127-786E455E5D5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8226695-5453-A37C-5D77-82513855FAB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AC5845C-FF52-2064-0041-8F97A46BEFF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E288B3B-2B08-2244-FB62-30D1C35EE72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190590CC-B775-E89A-98AF-A4BBA41822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F4B4B97E-28CE-253D-2103-0BE3FE4FFB4F}"/>
                </a:ext>
              </a:extLst>
            </p:cNvPr>
            <p:cNvGrpSpPr/>
            <p:nvPr/>
          </p:nvGrpSpPr>
          <p:grpSpPr>
            <a:xfrm>
              <a:off x="7618834" y="2990148"/>
              <a:ext cx="133566" cy="137390"/>
              <a:chOff x="3334192" y="4394946"/>
              <a:chExt cx="279683" cy="255635"/>
            </a:xfrm>
          </p:grpSpPr>
          <p:cxnSp>
            <p:nvCxnSpPr>
              <p:cNvPr id="326" name="Straight Connector 325">
                <a:extLst>
                  <a:ext uri="{FF2B5EF4-FFF2-40B4-BE49-F238E27FC236}">
                    <a16:creationId xmlns:a16="http://schemas.microsoft.com/office/drawing/2014/main" id="{FDDBD79C-D2AC-8BAD-322D-9CC3D271B47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5DA8257-73FE-D222-C689-E6F26BC5D72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C9D41143-FFBC-A612-83FF-93B7202807C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2D1EBF2-99E7-5B10-16AB-1E3B379AF57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5565D28-FAAF-D437-38B9-7F69E8EDA4F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EA67087-32EF-F698-4167-A8AC947AE58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D73D93B-D7D0-38F6-B8AB-7054A9A1C8E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BD2AF637-B4C0-5135-7E52-CC86872F64DE}"/>
                </a:ext>
              </a:extLst>
            </p:cNvPr>
            <p:cNvGrpSpPr>
              <a:grpSpLocks/>
            </p:cNvGrpSpPr>
            <p:nvPr/>
          </p:nvGrpSpPr>
          <p:grpSpPr bwMode="auto">
            <a:xfrm>
              <a:off x="6659220" y="3240508"/>
              <a:ext cx="144803" cy="200394"/>
              <a:chOff x="5562600" y="3124201"/>
              <a:chExt cx="304800" cy="455612"/>
            </a:xfrm>
          </p:grpSpPr>
          <p:cxnSp>
            <p:nvCxnSpPr>
              <p:cNvPr id="318" name="Straight Connector 317">
                <a:extLst>
                  <a:ext uri="{FF2B5EF4-FFF2-40B4-BE49-F238E27FC236}">
                    <a16:creationId xmlns:a16="http://schemas.microsoft.com/office/drawing/2014/main" id="{9D26F595-8E9B-D895-7BFB-99207C589C6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65641B7-7E6F-D42F-424A-8DAAD4F3EDE9}"/>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BFAF28E9-B759-2AA0-783B-E7B80E55A14F}"/>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FF70B3-6E38-0C75-9499-95B7189A5365}"/>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565FEE-94F8-112F-0378-85E7A2EF0629}"/>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AC97A5C-E129-913A-1992-4AD32C9833ED}"/>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E6CC63B-E37A-C165-B160-B518B6E28358}"/>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5" name="Isosceles Triangle 324">
                <a:extLst>
                  <a:ext uri="{FF2B5EF4-FFF2-40B4-BE49-F238E27FC236}">
                    <a16:creationId xmlns:a16="http://schemas.microsoft.com/office/drawing/2014/main" id="{5646B477-D9CC-D5EA-DF53-136C4A6BE77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49" name="Group 148">
              <a:extLst>
                <a:ext uri="{FF2B5EF4-FFF2-40B4-BE49-F238E27FC236}">
                  <a16:creationId xmlns:a16="http://schemas.microsoft.com/office/drawing/2014/main" id="{CB8DB13A-C4E1-BF8F-6A0D-9245B3B21E10}"/>
                </a:ext>
              </a:extLst>
            </p:cNvPr>
            <p:cNvGrpSpPr/>
            <p:nvPr/>
          </p:nvGrpSpPr>
          <p:grpSpPr>
            <a:xfrm>
              <a:off x="7005363" y="3445916"/>
              <a:ext cx="133566" cy="137390"/>
              <a:chOff x="3334192" y="4394946"/>
              <a:chExt cx="279683" cy="255635"/>
            </a:xfrm>
          </p:grpSpPr>
          <p:cxnSp>
            <p:nvCxnSpPr>
              <p:cNvPr id="311" name="Straight Connector 310">
                <a:extLst>
                  <a:ext uri="{FF2B5EF4-FFF2-40B4-BE49-F238E27FC236}">
                    <a16:creationId xmlns:a16="http://schemas.microsoft.com/office/drawing/2014/main" id="{5DD5E30C-70B3-6B6D-3B61-FCA1A5A49D6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EC66C3C-67D0-4CAA-9A51-14EE847EFE4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C6DA71C-C1F4-2896-0B92-85E7909D095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6710992-8959-F42B-14B2-A6D24D06B3F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0A56BE1-2364-9BEE-1D6B-5605D812556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E90A3C-E0E0-6AC4-E956-49BD9909780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A54A4C8-6DF2-49C0-D06F-09C5D222624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9B1E9AF-C19C-42D6-B387-61CD8FA93E8F}"/>
                </a:ext>
              </a:extLst>
            </p:cNvPr>
            <p:cNvGrpSpPr>
              <a:grpSpLocks/>
            </p:cNvGrpSpPr>
            <p:nvPr/>
          </p:nvGrpSpPr>
          <p:grpSpPr bwMode="auto">
            <a:xfrm>
              <a:off x="6738796" y="3474462"/>
              <a:ext cx="144803" cy="200394"/>
              <a:chOff x="5562600" y="3124201"/>
              <a:chExt cx="304800" cy="455612"/>
            </a:xfrm>
          </p:grpSpPr>
          <p:cxnSp>
            <p:nvCxnSpPr>
              <p:cNvPr id="303" name="Straight Connector 302">
                <a:extLst>
                  <a:ext uri="{FF2B5EF4-FFF2-40B4-BE49-F238E27FC236}">
                    <a16:creationId xmlns:a16="http://schemas.microsoft.com/office/drawing/2014/main" id="{DDDEFEDA-AAEE-84E6-E382-A1F6B54794F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CE720EB-8EB4-1D84-59B7-8911773B825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5A16007-3566-6A6E-8F27-B6F16CB2EE49}"/>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52EE2D9-F247-D818-82CB-51A0072F4AE3}"/>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98CD3270-1166-BBC8-5E66-337146220FC5}"/>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1A21936-0289-558C-5199-3730498C6A3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8161ADD-8A73-48D7-1123-AFDEF8587CF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Isosceles Triangle 309">
                <a:extLst>
                  <a:ext uri="{FF2B5EF4-FFF2-40B4-BE49-F238E27FC236}">
                    <a16:creationId xmlns:a16="http://schemas.microsoft.com/office/drawing/2014/main" id="{F7F1F4B6-1A1A-9CC0-92FC-47F6929CDCD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51" name="Group 150">
              <a:extLst>
                <a:ext uri="{FF2B5EF4-FFF2-40B4-BE49-F238E27FC236}">
                  <a16:creationId xmlns:a16="http://schemas.microsoft.com/office/drawing/2014/main" id="{36538D89-84EA-C832-922E-D2F0D640A534}"/>
                </a:ext>
              </a:extLst>
            </p:cNvPr>
            <p:cNvGrpSpPr/>
            <p:nvPr/>
          </p:nvGrpSpPr>
          <p:grpSpPr>
            <a:xfrm>
              <a:off x="7204539" y="3440084"/>
              <a:ext cx="133566" cy="137390"/>
              <a:chOff x="3334192" y="4394946"/>
              <a:chExt cx="279683" cy="255635"/>
            </a:xfrm>
          </p:grpSpPr>
          <p:cxnSp>
            <p:nvCxnSpPr>
              <p:cNvPr id="296" name="Straight Connector 295">
                <a:extLst>
                  <a:ext uri="{FF2B5EF4-FFF2-40B4-BE49-F238E27FC236}">
                    <a16:creationId xmlns:a16="http://schemas.microsoft.com/office/drawing/2014/main" id="{B28A7DC0-A23A-A3C3-7A80-68BE3EC866E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D7FD60B-929B-876B-85F9-FEDD856EE2A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005E102-144C-0F50-5C4F-3468ADD8798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9917F65-C765-BD94-F940-3661ECE00DC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7A7B664-04A6-59B9-DF68-8E6A419BD01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EC77656-23BE-BA6E-50C5-C798973264B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415E0F4-4F18-B3CE-467A-DC666967A03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90482E4C-6E08-B7A0-B532-A4146BDA427D}"/>
                </a:ext>
              </a:extLst>
            </p:cNvPr>
            <p:cNvGrpSpPr/>
            <p:nvPr/>
          </p:nvGrpSpPr>
          <p:grpSpPr>
            <a:xfrm>
              <a:off x="7407936" y="3447820"/>
              <a:ext cx="133566" cy="137390"/>
              <a:chOff x="3334192" y="4394946"/>
              <a:chExt cx="279683" cy="255635"/>
            </a:xfrm>
          </p:grpSpPr>
          <p:cxnSp>
            <p:nvCxnSpPr>
              <p:cNvPr id="289" name="Straight Connector 288">
                <a:extLst>
                  <a:ext uri="{FF2B5EF4-FFF2-40B4-BE49-F238E27FC236}">
                    <a16:creationId xmlns:a16="http://schemas.microsoft.com/office/drawing/2014/main" id="{53D25853-DBE2-CF87-4987-82AD762EA5D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204C26A-2E6A-0295-76B4-4E6BA396AAB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352DFBA-1A5A-6271-534E-C2E9D0F8179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15D062D-21D3-67B4-6B7A-B0F5CCD484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A70011F-FED3-5D0D-B5F5-E4DD0D16E94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D146622-9D34-1542-B52D-294B981A8E3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ACDE15C-8782-B301-1214-925882A3667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C8B79E99-BE0A-B119-1C1E-D2B90F0EDA86}"/>
                </a:ext>
              </a:extLst>
            </p:cNvPr>
            <p:cNvGrpSpPr/>
            <p:nvPr/>
          </p:nvGrpSpPr>
          <p:grpSpPr>
            <a:xfrm>
              <a:off x="7618834" y="3437889"/>
              <a:ext cx="133566" cy="137390"/>
              <a:chOff x="3334192" y="4394946"/>
              <a:chExt cx="279683" cy="255635"/>
            </a:xfrm>
          </p:grpSpPr>
          <p:cxnSp>
            <p:nvCxnSpPr>
              <p:cNvPr id="282" name="Straight Connector 281">
                <a:extLst>
                  <a:ext uri="{FF2B5EF4-FFF2-40B4-BE49-F238E27FC236}">
                    <a16:creationId xmlns:a16="http://schemas.microsoft.com/office/drawing/2014/main" id="{ECBE8893-2B99-1812-2052-8A0CCC3229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171FE92-1A1E-C052-33E1-94B302B5B7F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F16115A-D669-6E7C-DD7D-FED2F456293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6E6F150-2A6F-0C53-748F-BC78E9D57F2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2231615-52DB-585A-D20E-C7E1C4C165A0}"/>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06F956-3A74-4D95-98EB-06F39E1AC8D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CB6DC25-DEB5-1215-9DC4-897ADA1E5B1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4" name="Straight Connector 153">
              <a:extLst>
                <a:ext uri="{FF2B5EF4-FFF2-40B4-BE49-F238E27FC236}">
                  <a16:creationId xmlns:a16="http://schemas.microsoft.com/office/drawing/2014/main" id="{3AD5ECEF-3C94-8DD7-C334-2393572144DE}"/>
                </a:ext>
              </a:extLst>
            </p:cNvPr>
            <p:cNvCxnSpPr>
              <a:cxnSpLocks/>
              <a:endCxn id="325" idx="3"/>
            </p:cNvCxnSpPr>
            <p:nvPr/>
          </p:nvCxnSpPr>
          <p:spPr>
            <a:xfrm>
              <a:off x="6556231" y="334035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11ECB0D8-0EC6-B37D-3CDA-42DD5C4DC311}"/>
                </a:ext>
              </a:extLst>
            </p:cNvPr>
            <p:cNvCxnSpPr>
              <a:cxnSpLocks/>
            </p:cNvCxnSpPr>
            <p:nvPr/>
          </p:nvCxnSpPr>
          <p:spPr>
            <a:xfrm>
              <a:off x="6658625" y="357523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56" name="Group 155">
              <a:extLst>
                <a:ext uri="{FF2B5EF4-FFF2-40B4-BE49-F238E27FC236}">
                  <a16:creationId xmlns:a16="http://schemas.microsoft.com/office/drawing/2014/main" id="{67625902-3183-CC7A-C36E-8259FE705851}"/>
                </a:ext>
              </a:extLst>
            </p:cNvPr>
            <p:cNvGrpSpPr/>
            <p:nvPr/>
          </p:nvGrpSpPr>
          <p:grpSpPr>
            <a:xfrm>
              <a:off x="7005363" y="3677950"/>
              <a:ext cx="133566" cy="137390"/>
              <a:chOff x="3334192" y="4394946"/>
              <a:chExt cx="279683" cy="255635"/>
            </a:xfrm>
          </p:grpSpPr>
          <p:cxnSp>
            <p:nvCxnSpPr>
              <p:cNvPr id="275" name="Straight Connector 274">
                <a:extLst>
                  <a:ext uri="{FF2B5EF4-FFF2-40B4-BE49-F238E27FC236}">
                    <a16:creationId xmlns:a16="http://schemas.microsoft.com/office/drawing/2014/main" id="{A43815BF-DCCE-E686-A1D5-307AB352119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DEA3BE5-818D-7507-7862-3E67443075B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FA6B8C9-50B3-AE64-B6EF-40CD9F08844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5C26BE7-BC48-5F9F-CAFB-0C39BCBABB9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DD4CBF9-6111-04B4-7AE1-259D9402683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91D4D5F-5717-697C-2FF7-F703C8CE1D1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17243AE-73E5-520C-7E13-F756393F856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EEFBFAA6-27E6-4E6A-FA8F-3E69F36FBCB0}"/>
                </a:ext>
              </a:extLst>
            </p:cNvPr>
            <p:cNvGrpSpPr/>
            <p:nvPr/>
          </p:nvGrpSpPr>
          <p:grpSpPr>
            <a:xfrm>
              <a:off x="7201838" y="3675170"/>
              <a:ext cx="133566" cy="137390"/>
              <a:chOff x="3334192" y="4394946"/>
              <a:chExt cx="279683" cy="255635"/>
            </a:xfrm>
          </p:grpSpPr>
          <p:cxnSp>
            <p:nvCxnSpPr>
              <p:cNvPr id="268" name="Straight Connector 267">
                <a:extLst>
                  <a:ext uri="{FF2B5EF4-FFF2-40B4-BE49-F238E27FC236}">
                    <a16:creationId xmlns:a16="http://schemas.microsoft.com/office/drawing/2014/main" id="{01263B67-63FA-489E-E9B7-15AAC65337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89589796-E224-BFDF-B16A-1A32A5823CB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9C9CDB1-6F2E-4405-9150-034B7EF2C51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F86F0F5-F2C0-EBAC-FC47-32ED31A4487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357E61A-E935-495F-5436-7CCEA39A6D5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B5E2C80-C4B9-FE69-1142-4BED2FA06C3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0596663-07BB-6DFE-3679-2F7937F53D2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C4758C08-E7CC-DB12-3ED1-6D3873DD514F}"/>
                </a:ext>
              </a:extLst>
            </p:cNvPr>
            <p:cNvGrpSpPr/>
            <p:nvPr/>
          </p:nvGrpSpPr>
          <p:grpSpPr>
            <a:xfrm>
              <a:off x="7407936" y="3679853"/>
              <a:ext cx="133566" cy="137390"/>
              <a:chOff x="3334192" y="4394946"/>
              <a:chExt cx="279683" cy="255635"/>
            </a:xfrm>
          </p:grpSpPr>
          <p:cxnSp>
            <p:nvCxnSpPr>
              <p:cNvPr id="261" name="Straight Connector 260">
                <a:extLst>
                  <a:ext uri="{FF2B5EF4-FFF2-40B4-BE49-F238E27FC236}">
                    <a16:creationId xmlns:a16="http://schemas.microsoft.com/office/drawing/2014/main" id="{7F076257-4849-9632-5682-82388A0A590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EDD7412-AD60-1747-785F-7AFB0BF4F8E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B94CF20-E648-D821-8FDC-A6557AE4986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005B1B6-5D86-B664-D0D3-619C54D1F7A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4057778-B836-DE1D-6C89-F5DC1D8ABFE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C230065-C8F5-5791-D4DC-7A22547EBC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4E15327-4264-26FD-5C80-C104CCAA933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B3160C17-486D-08D6-8C87-35AA63F02E9F}"/>
                </a:ext>
              </a:extLst>
            </p:cNvPr>
            <p:cNvGrpSpPr/>
            <p:nvPr/>
          </p:nvGrpSpPr>
          <p:grpSpPr>
            <a:xfrm>
              <a:off x="7618834" y="3672975"/>
              <a:ext cx="133566" cy="137390"/>
              <a:chOff x="3334192" y="4394946"/>
              <a:chExt cx="279683" cy="255635"/>
            </a:xfrm>
          </p:grpSpPr>
          <p:cxnSp>
            <p:nvCxnSpPr>
              <p:cNvPr id="254" name="Straight Connector 253">
                <a:extLst>
                  <a:ext uri="{FF2B5EF4-FFF2-40B4-BE49-F238E27FC236}">
                    <a16:creationId xmlns:a16="http://schemas.microsoft.com/office/drawing/2014/main" id="{0E1BC342-2ACE-8A16-1FD7-E94DC9D6889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21F84EF-B37D-0560-E9E5-76C0B570200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0E304B1-C0A3-047A-5B83-C5378A496E5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6E93CAB-B7BC-D5E3-A7E9-DC4FAD29E87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82F3306-DD60-22DD-8372-83C6B670B43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5580494-8C6F-08EE-89DC-695DCC1BE2F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E14375F6-3765-9EDC-39EB-233E39B2F28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827362E3-0D1B-43C3-8243-511FED14D088}"/>
                </a:ext>
              </a:extLst>
            </p:cNvPr>
            <p:cNvGrpSpPr>
              <a:grpSpLocks/>
            </p:cNvGrpSpPr>
            <p:nvPr/>
          </p:nvGrpSpPr>
          <p:grpSpPr bwMode="auto">
            <a:xfrm>
              <a:off x="6659220" y="3954379"/>
              <a:ext cx="144803" cy="200394"/>
              <a:chOff x="5562600" y="3124201"/>
              <a:chExt cx="304800" cy="455612"/>
            </a:xfrm>
          </p:grpSpPr>
          <p:cxnSp>
            <p:nvCxnSpPr>
              <p:cNvPr id="246" name="Straight Connector 245">
                <a:extLst>
                  <a:ext uri="{FF2B5EF4-FFF2-40B4-BE49-F238E27FC236}">
                    <a16:creationId xmlns:a16="http://schemas.microsoft.com/office/drawing/2014/main" id="{3E3FAEA8-C95E-C899-662C-554481DEFC1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C1A8D0B-D287-2EB9-D8F7-DB5BF67A723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FF2798A-31CC-2119-CD0F-CFBFD2400D7B}"/>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B1E4837-C1CB-EC12-2D88-2F4B561BA19A}"/>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55A55A9-4D13-2764-D8F0-15239F230F0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965A189-B294-4DDC-74F1-15A37B1A803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EAB6874-1F32-07BD-23BD-271812C5CB4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Isosceles Triangle 252">
                <a:extLst>
                  <a:ext uri="{FF2B5EF4-FFF2-40B4-BE49-F238E27FC236}">
                    <a16:creationId xmlns:a16="http://schemas.microsoft.com/office/drawing/2014/main" id="{04952148-1C17-9C93-6A71-E34E6857343A}"/>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61" name="Group 160">
              <a:extLst>
                <a:ext uri="{FF2B5EF4-FFF2-40B4-BE49-F238E27FC236}">
                  <a16:creationId xmlns:a16="http://schemas.microsoft.com/office/drawing/2014/main" id="{97C6608C-92A0-56A3-D2E9-9893342EF2F2}"/>
                </a:ext>
              </a:extLst>
            </p:cNvPr>
            <p:cNvGrpSpPr/>
            <p:nvPr/>
          </p:nvGrpSpPr>
          <p:grpSpPr>
            <a:xfrm>
              <a:off x="7005363" y="4159787"/>
              <a:ext cx="133566" cy="137390"/>
              <a:chOff x="3334192" y="4394946"/>
              <a:chExt cx="279683" cy="255635"/>
            </a:xfrm>
          </p:grpSpPr>
          <p:cxnSp>
            <p:nvCxnSpPr>
              <p:cNvPr id="239" name="Straight Connector 238">
                <a:extLst>
                  <a:ext uri="{FF2B5EF4-FFF2-40B4-BE49-F238E27FC236}">
                    <a16:creationId xmlns:a16="http://schemas.microsoft.com/office/drawing/2014/main" id="{F32A2503-3F4E-53EB-B577-639050A786C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D4E408-BC8C-0167-7D1F-AC9FE635F9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B2FAE21-6733-BA84-3DC9-8AAA1A0275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0D0C518-D170-0FE5-6219-BC157B94E7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815D8AA-F22B-CF6A-3C0D-45F51C24692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3CC60FE-B11F-FE61-EE9C-ED77BAEF100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6DC4412-4E09-399E-6952-FD6118D8B3A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49721043-7384-95E5-87FE-F7A9314A7C3D}"/>
                </a:ext>
              </a:extLst>
            </p:cNvPr>
            <p:cNvGrpSpPr>
              <a:grpSpLocks/>
            </p:cNvGrpSpPr>
            <p:nvPr/>
          </p:nvGrpSpPr>
          <p:grpSpPr bwMode="auto">
            <a:xfrm>
              <a:off x="6738796" y="4188332"/>
              <a:ext cx="144803" cy="200394"/>
              <a:chOff x="5562600" y="3124201"/>
              <a:chExt cx="304800" cy="455612"/>
            </a:xfrm>
          </p:grpSpPr>
          <p:cxnSp>
            <p:nvCxnSpPr>
              <p:cNvPr id="231" name="Straight Connector 230">
                <a:extLst>
                  <a:ext uri="{FF2B5EF4-FFF2-40B4-BE49-F238E27FC236}">
                    <a16:creationId xmlns:a16="http://schemas.microsoft.com/office/drawing/2014/main" id="{FA5B9E4C-63E8-97BB-D5F0-8A29653D380E}"/>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738BB79-8560-2117-3940-B891E114402F}"/>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3B40C3A-6DE8-7D62-0EA7-E9F8121A90DB}"/>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1765E1A-BB78-B1F7-A770-CAA0AD8531E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30679C6-4A33-3593-EC8F-A64E1339BD6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4203079-34E8-80B8-079C-107EBC9C2391}"/>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6889D2-F2D8-FB31-31D9-5D6A5EBD647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Isosceles Triangle 237">
                <a:extLst>
                  <a:ext uri="{FF2B5EF4-FFF2-40B4-BE49-F238E27FC236}">
                    <a16:creationId xmlns:a16="http://schemas.microsoft.com/office/drawing/2014/main" id="{84634EC5-4290-5D79-6153-161F46E3427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63" name="Group 162">
              <a:extLst>
                <a:ext uri="{FF2B5EF4-FFF2-40B4-BE49-F238E27FC236}">
                  <a16:creationId xmlns:a16="http://schemas.microsoft.com/office/drawing/2014/main" id="{6DADC453-8033-D6E9-5315-43D7FAA57774}"/>
                </a:ext>
              </a:extLst>
            </p:cNvPr>
            <p:cNvGrpSpPr/>
            <p:nvPr/>
          </p:nvGrpSpPr>
          <p:grpSpPr>
            <a:xfrm>
              <a:off x="7201838" y="4157006"/>
              <a:ext cx="133566" cy="137390"/>
              <a:chOff x="3334192" y="4394946"/>
              <a:chExt cx="279683" cy="255635"/>
            </a:xfrm>
          </p:grpSpPr>
          <p:cxnSp>
            <p:nvCxnSpPr>
              <p:cNvPr id="224" name="Straight Connector 223">
                <a:extLst>
                  <a:ext uri="{FF2B5EF4-FFF2-40B4-BE49-F238E27FC236}">
                    <a16:creationId xmlns:a16="http://schemas.microsoft.com/office/drawing/2014/main" id="{7B3B6F67-28F5-E03D-A241-C346D05BCF3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B6BE7B2-0F5C-12DA-921C-5A66282608B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77E41BF-09EA-2714-32E3-A24F63BDC6B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21B8643-D7B1-6E45-D1D8-57E53E33375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C47814A-F098-94B4-F442-DE43B7684AD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39FA619-38C4-FD63-FEC0-60A25FAE44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63D481C-BD9B-DA3D-7175-BCAC39C72FF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51A36AB7-E723-C35B-4D5F-21925E18DD6F}"/>
                </a:ext>
              </a:extLst>
            </p:cNvPr>
            <p:cNvGrpSpPr/>
            <p:nvPr/>
          </p:nvGrpSpPr>
          <p:grpSpPr>
            <a:xfrm>
              <a:off x="7407936" y="4158638"/>
              <a:ext cx="133566" cy="137390"/>
              <a:chOff x="3334192" y="4394946"/>
              <a:chExt cx="279683" cy="255635"/>
            </a:xfrm>
          </p:grpSpPr>
          <p:cxnSp>
            <p:nvCxnSpPr>
              <p:cNvPr id="217" name="Straight Connector 216">
                <a:extLst>
                  <a:ext uri="{FF2B5EF4-FFF2-40B4-BE49-F238E27FC236}">
                    <a16:creationId xmlns:a16="http://schemas.microsoft.com/office/drawing/2014/main" id="{01A4D873-D3B3-0CD6-3398-121F954FB2A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D97FB-4A01-217D-2E4F-206ED288F28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1201112-D634-EB72-9640-9A87DBBBA47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78534A0-9527-2B13-5187-4A2ECDAF5D6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9BB3870-CA0C-BC79-454A-763A6EBDE11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42D0508-C668-BCE2-638B-8E1827B4B28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76F39C-2047-7A01-DBD7-CE8F47E8337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03B7D49-D891-F3BE-9F0B-B10CDE58EFB0}"/>
                </a:ext>
              </a:extLst>
            </p:cNvPr>
            <p:cNvGrpSpPr/>
            <p:nvPr/>
          </p:nvGrpSpPr>
          <p:grpSpPr>
            <a:xfrm>
              <a:off x="7618834" y="4151759"/>
              <a:ext cx="133566" cy="137390"/>
              <a:chOff x="3334192" y="4394946"/>
              <a:chExt cx="279683" cy="255635"/>
            </a:xfrm>
          </p:grpSpPr>
          <p:cxnSp>
            <p:nvCxnSpPr>
              <p:cNvPr id="210" name="Straight Connector 209">
                <a:extLst>
                  <a:ext uri="{FF2B5EF4-FFF2-40B4-BE49-F238E27FC236}">
                    <a16:creationId xmlns:a16="http://schemas.microsoft.com/office/drawing/2014/main" id="{DB014778-CF8B-F725-5582-62BF1A6BE52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CA4B367-3859-7A52-B1A5-7E864EF7B5F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ED104769-0D99-548A-163E-BD11F5066F8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3B009B-439E-FDF5-9D15-35813D49E24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5B0AE6A-DC2E-3276-2749-7D33C158CD5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D27046E-DC71-F1AD-25D6-9BD188C924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80B8BDF-CAB4-901F-7879-A5C33D153E6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a:extLst>
                <a:ext uri="{FF2B5EF4-FFF2-40B4-BE49-F238E27FC236}">
                  <a16:creationId xmlns:a16="http://schemas.microsoft.com/office/drawing/2014/main" id="{34E4C216-8BCB-0DDE-293D-2B43E0ACA5E4}"/>
                </a:ext>
              </a:extLst>
            </p:cNvPr>
            <p:cNvCxnSpPr>
              <a:cxnSpLocks/>
              <a:endCxn id="253" idx="3"/>
            </p:cNvCxnSpPr>
            <p:nvPr/>
          </p:nvCxnSpPr>
          <p:spPr>
            <a:xfrm>
              <a:off x="6556231" y="405422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BCBF552F-3A25-8F0A-319D-570172C34E24}"/>
                </a:ext>
              </a:extLst>
            </p:cNvPr>
            <p:cNvCxnSpPr>
              <a:cxnSpLocks/>
            </p:cNvCxnSpPr>
            <p:nvPr/>
          </p:nvCxnSpPr>
          <p:spPr>
            <a:xfrm>
              <a:off x="6658625" y="428910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68" name="Group 167">
              <a:extLst>
                <a:ext uri="{FF2B5EF4-FFF2-40B4-BE49-F238E27FC236}">
                  <a16:creationId xmlns:a16="http://schemas.microsoft.com/office/drawing/2014/main" id="{63B2067F-22F6-91D0-B2A3-BF403BA49EA2}"/>
                </a:ext>
              </a:extLst>
            </p:cNvPr>
            <p:cNvGrpSpPr/>
            <p:nvPr/>
          </p:nvGrpSpPr>
          <p:grpSpPr>
            <a:xfrm>
              <a:off x="7005363" y="4391820"/>
              <a:ext cx="133566" cy="137390"/>
              <a:chOff x="3334192" y="4394946"/>
              <a:chExt cx="279683" cy="255635"/>
            </a:xfrm>
          </p:grpSpPr>
          <p:cxnSp>
            <p:nvCxnSpPr>
              <p:cNvPr id="203" name="Straight Connector 202">
                <a:extLst>
                  <a:ext uri="{FF2B5EF4-FFF2-40B4-BE49-F238E27FC236}">
                    <a16:creationId xmlns:a16="http://schemas.microsoft.com/office/drawing/2014/main" id="{8816FA5C-2CA7-74F7-A479-F815B240DBC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4B1B6C-AFB8-5201-8A76-5502E112374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CB11166-75B0-EA5A-866C-6219B14CE85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AE64C86-F573-CAFA-8CC6-FDC9431EE01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81BA57A-0C53-E562-66E1-FDF8982B50E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EC94D20-5685-EF2D-268F-C30EF8C5F10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67B2222-844A-440F-F0F6-9F026128065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83F6453-6C04-BB91-3DAF-5CEC8C8DAE53}"/>
                </a:ext>
              </a:extLst>
            </p:cNvPr>
            <p:cNvGrpSpPr/>
            <p:nvPr/>
          </p:nvGrpSpPr>
          <p:grpSpPr>
            <a:xfrm>
              <a:off x="7201838" y="4392091"/>
              <a:ext cx="133566" cy="137390"/>
              <a:chOff x="3334192" y="4394946"/>
              <a:chExt cx="279683" cy="255635"/>
            </a:xfrm>
          </p:grpSpPr>
          <p:cxnSp>
            <p:nvCxnSpPr>
              <p:cNvPr id="196" name="Straight Connector 195">
                <a:extLst>
                  <a:ext uri="{FF2B5EF4-FFF2-40B4-BE49-F238E27FC236}">
                    <a16:creationId xmlns:a16="http://schemas.microsoft.com/office/drawing/2014/main" id="{4B7B34F1-3970-39D2-CD5F-552832624DA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FA3E26D-8DCC-070A-5492-70B23AD6111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4E2D5E4-C4FC-1175-F8DD-5C0B76CF022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D4C6A3-8759-796D-6E92-649E5B30E30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F58370D-08CF-4283-C6F3-BBE0F3A2ACE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83E76C2-BB1B-33D8-8C99-5D72F86F9C6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595395C-960A-B267-739C-3CC3FD26F0B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57D73ECF-0517-9D40-BC93-A334C66A9482}"/>
                </a:ext>
              </a:extLst>
            </p:cNvPr>
            <p:cNvGrpSpPr/>
            <p:nvPr/>
          </p:nvGrpSpPr>
          <p:grpSpPr>
            <a:xfrm>
              <a:off x="7407936" y="4390672"/>
              <a:ext cx="133566" cy="137390"/>
              <a:chOff x="3334192" y="4394946"/>
              <a:chExt cx="279683" cy="255635"/>
            </a:xfrm>
          </p:grpSpPr>
          <p:cxnSp>
            <p:nvCxnSpPr>
              <p:cNvPr id="189" name="Straight Connector 188">
                <a:extLst>
                  <a:ext uri="{FF2B5EF4-FFF2-40B4-BE49-F238E27FC236}">
                    <a16:creationId xmlns:a16="http://schemas.microsoft.com/office/drawing/2014/main" id="{FA0CA2F5-4A2D-B7FD-A859-651D8C96BA9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7CA186D-E8DA-F8B8-C7CF-C9E11B79FF5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4C0E3AE-365E-3F4F-2C4C-D1420AE3D34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659BCB-91A2-63DE-07EF-DC5EB3BC74E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96609E0-3222-185D-0973-8014C153AE4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25DF9EC-D9D1-08A3-BE15-7652471EB06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36C530-EA3D-E6FB-57DA-6ED39D5C3A8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D5C2A0CF-6F08-FB74-1750-80DE332A4F4A}"/>
                </a:ext>
              </a:extLst>
            </p:cNvPr>
            <p:cNvGrpSpPr/>
            <p:nvPr/>
          </p:nvGrpSpPr>
          <p:grpSpPr>
            <a:xfrm>
              <a:off x="7618834" y="4386845"/>
              <a:ext cx="133566" cy="137390"/>
              <a:chOff x="3334192" y="4394946"/>
              <a:chExt cx="279683" cy="255635"/>
            </a:xfrm>
          </p:grpSpPr>
          <p:cxnSp>
            <p:nvCxnSpPr>
              <p:cNvPr id="182" name="Straight Connector 181">
                <a:extLst>
                  <a:ext uri="{FF2B5EF4-FFF2-40B4-BE49-F238E27FC236}">
                    <a16:creationId xmlns:a16="http://schemas.microsoft.com/office/drawing/2014/main" id="{252920D1-FB3A-8118-2393-65B7F7B3B0B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5F3E010-B857-9E4C-ACFC-BDB519508A67}"/>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361280C-B03C-696D-B74B-B0C6E4F9B3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21B93A-4E7B-E531-710B-550B81A1F15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B07CCE7-E4ED-0AC9-15EA-1A0DD3F6637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0503775-C2F1-970B-DE65-64155A48670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5F8EE19-67E7-FF09-9FEF-7DF0A9E9243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2" name="Straight Connector 171">
              <a:extLst>
                <a:ext uri="{FF2B5EF4-FFF2-40B4-BE49-F238E27FC236}">
                  <a16:creationId xmlns:a16="http://schemas.microsoft.com/office/drawing/2014/main" id="{DFD5A069-A012-3208-6533-11E66BB7A8E8}"/>
                </a:ext>
              </a:extLst>
            </p:cNvPr>
            <p:cNvCxnSpPr>
              <a:cxnSpLocks/>
            </p:cNvCxnSpPr>
            <p:nvPr/>
          </p:nvCxnSpPr>
          <p:spPr>
            <a:xfrm>
              <a:off x="6882845" y="3240508"/>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50EB6AF-275A-796F-839B-D4E7A3090E6C}"/>
                </a:ext>
              </a:extLst>
            </p:cNvPr>
            <p:cNvCxnSpPr>
              <a:cxnSpLocks/>
            </p:cNvCxnSpPr>
            <p:nvPr/>
          </p:nvCxnSpPr>
          <p:spPr>
            <a:xfrm>
              <a:off x="6882845" y="3954379"/>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11A0F5-64D1-D167-CC09-8E3BE7BDB4B8}"/>
                </a:ext>
              </a:extLst>
            </p:cNvPr>
            <p:cNvCxnSpPr>
              <a:cxnSpLocks/>
            </p:cNvCxnSpPr>
            <p:nvPr/>
          </p:nvCxnSpPr>
          <p:spPr>
            <a:xfrm>
              <a:off x="6803269" y="2756338"/>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A9219B-0C06-AAA7-1F58-C76311303DE9}"/>
                </a:ext>
              </a:extLst>
            </p:cNvPr>
            <p:cNvCxnSpPr>
              <a:cxnSpLocks/>
            </p:cNvCxnSpPr>
            <p:nvPr/>
          </p:nvCxnSpPr>
          <p:spPr>
            <a:xfrm>
              <a:off x="6882845" y="2990291"/>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65B90F2-2FCA-22F9-7FB9-FD136EB706DD}"/>
                </a:ext>
              </a:extLst>
            </p:cNvPr>
            <p:cNvCxnSpPr>
              <a:cxnSpLocks/>
            </p:cNvCxnSpPr>
            <p:nvPr/>
          </p:nvCxnSpPr>
          <p:spPr>
            <a:xfrm>
              <a:off x="6803269" y="3439164"/>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0643A1F-7BCE-0C60-D75D-8033B19C314F}"/>
                </a:ext>
              </a:extLst>
            </p:cNvPr>
            <p:cNvCxnSpPr>
              <a:cxnSpLocks/>
            </p:cNvCxnSpPr>
            <p:nvPr/>
          </p:nvCxnSpPr>
          <p:spPr>
            <a:xfrm>
              <a:off x="6882845" y="3673118"/>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09935FE-E035-421D-BB32-4DE2C5E8D280}"/>
                </a:ext>
              </a:extLst>
            </p:cNvPr>
            <p:cNvCxnSpPr>
              <a:cxnSpLocks/>
            </p:cNvCxnSpPr>
            <p:nvPr/>
          </p:nvCxnSpPr>
          <p:spPr>
            <a:xfrm>
              <a:off x="6803269" y="4153034"/>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EA19704-57F8-AAD2-DA4E-253599F13252}"/>
                </a:ext>
              </a:extLst>
            </p:cNvPr>
            <p:cNvCxnSpPr>
              <a:cxnSpLocks/>
            </p:cNvCxnSpPr>
            <p:nvPr/>
          </p:nvCxnSpPr>
          <p:spPr>
            <a:xfrm>
              <a:off x="6882845" y="4386988"/>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F24B4D5D-A0C7-3882-4535-52120182CC12}"/>
                </a:ext>
              </a:extLst>
            </p:cNvPr>
            <p:cNvSpPr txBox="1"/>
            <p:nvPr/>
          </p:nvSpPr>
          <p:spPr>
            <a:xfrm>
              <a:off x="5574349" y="4573115"/>
              <a:ext cx="2134928" cy="285387"/>
            </a:xfrm>
            <a:prstGeom prst="rect">
              <a:avLst/>
            </a:prstGeom>
            <a:noFill/>
          </p:spPr>
          <p:txBody>
            <a:bodyPr wrap="none" rtlCol="0">
              <a:spAutoFit/>
            </a:bodyPr>
            <a:lstStyle/>
            <a:p>
              <a:r>
                <a:rPr lang="en-US" sz="1400" b="1" dirty="0"/>
                <a:t>…         …                       …         …</a:t>
              </a:r>
            </a:p>
          </p:txBody>
        </p:sp>
        <p:sp>
          <p:nvSpPr>
            <p:cNvPr id="181" name="TextBox 180">
              <a:extLst>
                <a:ext uri="{FF2B5EF4-FFF2-40B4-BE49-F238E27FC236}">
                  <a16:creationId xmlns:a16="http://schemas.microsoft.com/office/drawing/2014/main" id="{AEFA9E9E-777A-33FE-4568-FFE684D8B670}"/>
                </a:ext>
              </a:extLst>
            </p:cNvPr>
            <p:cNvSpPr txBox="1"/>
            <p:nvPr/>
          </p:nvSpPr>
          <p:spPr>
            <a:xfrm rot="16200000">
              <a:off x="7124144" y="3367268"/>
              <a:ext cx="1835989" cy="280720"/>
            </a:xfrm>
            <a:prstGeom prst="rect">
              <a:avLst/>
            </a:prstGeom>
            <a:noFill/>
          </p:spPr>
          <p:txBody>
            <a:bodyPr wrap="none" rtlCol="0">
              <a:spAutoFit/>
            </a:bodyPr>
            <a:lstStyle/>
            <a:p>
              <a:r>
                <a:rPr lang="en-US" sz="1400" b="1" dirty="0"/>
                <a:t>…         …              …         …</a:t>
              </a:r>
            </a:p>
          </p:txBody>
        </p:sp>
      </p:grpSp>
      <p:sp>
        <p:nvSpPr>
          <p:cNvPr id="614" name="Flowchart: Alternate Process 613">
            <a:extLst>
              <a:ext uri="{FF2B5EF4-FFF2-40B4-BE49-F238E27FC236}">
                <a16:creationId xmlns:a16="http://schemas.microsoft.com/office/drawing/2014/main" id="{D5CE8057-1ECC-B2B7-C343-C1D35E496827}"/>
              </a:ext>
            </a:extLst>
          </p:cNvPr>
          <p:cNvSpPr/>
          <p:nvPr/>
        </p:nvSpPr>
        <p:spPr>
          <a:xfrm rot="16200000">
            <a:off x="4412137" y="3095269"/>
            <a:ext cx="2391932" cy="34248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615" name="Flowchart: Alternate Process 614">
            <a:extLst>
              <a:ext uri="{FF2B5EF4-FFF2-40B4-BE49-F238E27FC236}">
                <a16:creationId xmlns:a16="http://schemas.microsoft.com/office/drawing/2014/main" id="{4D25D8F8-9D84-2A89-F732-3ABAF07DEEEF}"/>
              </a:ext>
            </a:extLst>
          </p:cNvPr>
          <p:cNvSpPr/>
          <p:nvPr/>
        </p:nvSpPr>
        <p:spPr>
          <a:xfrm>
            <a:off x="6822085" y="5399798"/>
            <a:ext cx="2893480" cy="34702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616" name="Rectangle 615">
            <a:extLst>
              <a:ext uri="{FF2B5EF4-FFF2-40B4-BE49-F238E27FC236}">
                <a16:creationId xmlns:a16="http://schemas.microsoft.com/office/drawing/2014/main" id="{B5B2ADC5-C85B-2BD8-479F-499B6F1F3000}"/>
              </a:ext>
            </a:extLst>
          </p:cNvPr>
          <p:cNvSpPr/>
          <p:nvPr/>
        </p:nvSpPr>
        <p:spPr>
          <a:xfrm>
            <a:off x="6509646" y="2419587"/>
            <a:ext cx="1382509" cy="1442511"/>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7" name="Straight Connector 616">
            <a:extLst>
              <a:ext uri="{FF2B5EF4-FFF2-40B4-BE49-F238E27FC236}">
                <a16:creationId xmlns:a16="http://schemas.microsoft.com/office/drawing/2014/main" id="{0D7F2FDA-9447-8AC1-9447-5DFC00BED443}"/>
              </a:ext>
            </a:extLst>
          </p:cNvPr>
          <p:cNvCxnSpPr>
            <a:cxnSpLocks/>
          </p:cNvCxnSpPr>
          <p:nvPr/>
        </p:nvCxnSpPr>
        <p:spPr>
          <a:xfrm>
            <a:off x="4541319" y="1498041"/>
            <a:ext cx="1999075" cy="94524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4C4FA1BC-CCEA-1D91-EA1D-CBE3383D3E27}"/>
              </a:ext>
            </a:extLst>
          </p:cNvPr>
          <p:cNvCxnSpPr>
            <a:cxnSpLocks/>
          </p:cNvCxnSpPr>
          <p:nvPr/>
        </p:nvCxnSpPr>
        <p:spPr>
          <a:xfrm flipV="1">
            <a:off x="4456754" y="3792399"/>
            <a:ext cx="2107110" cy="177778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19" name="TextBox 618">
            <a:extLst>
              <a:ext uri="{FF2B5EF4-FFF2-40B4-BE49-F238E27FC236}">
                <a16:creationId xmlns:a16="http://schemas.microsoft.com/office/drawing/2014/main" id="{BDF558DF-CE85-5EC6-FBE5-B5F9B84D5F3A}"/>
              </a:ext>
            </a:extLst>
          </p:cNvPr>
          <p:cNvSpPr txBox="1"/>
          <p:nvPr/>
        </p:nvSpPr>
        <p:spPr>
          <a:xfrm>
            <a:off x="2016174" y="5796608"/>
            <a:ext cx="2596416" cy="461665"/>
          </a:xfrm>
          <a:prstGeom prst="rect">
            <a:avLst/>
          </a:prstGeom>
          <a:noFill/>
        </p:spPr>
        <p:txBody>
          <a:bodyPr wrap="none" rtlCol="0">
            <a:spAutoFit/>
          </a:bodyPr>
          <a:lstStyle/>
          <a:p>
            <a:r>
              <a:rPr lang="en-US" sz="2400" dirty="0">
                <a:solidFill>
                  <a:srgbClr val="C00000"/>
                </a:solidFill>
              </a:rPr>
              <a:t>[</a:t>
            </a:r>
            <a:r>
              <a:rPr lang="en-US" sz="2400" dirty="0" err="1">
                <a:solidFill>
                  <a:srgbClr val="C00000"/>
                </a:solidFill>
              </a:rPr>
              <a:t>Yeh</a:t>
            </a:r>
            <a:r>
              <a:rPr lang="en-US" sz="2400" dirty="0">
                <a:solidFill>
                  <a:srgbClr val="C00000"/>
                </a:solidFill>
              </a:rPr>
              <a:t> et al., JSSC’15]</a:t>
            </a:r>
          </a:p>
        </p:txBody>
      </p:sp>
      <p:sp>
        <p:nvSpPr>
          <p:cNvPr id="620" name="TextBox 619">
            <a:extLst>
              <a:ext uri="{FF2B5EF4-FFF2-40B4-BE49-F238E27FC236}">
                <a16:creationId xmlns:a16="http://schemas.microsoft.com/office/drawing/2014/main" id="{64BCA178-4CD0-AF5B-47D2-1912C4C3FE45}"/>
              </a:ext>
            </a:extLst>
          </p:cNvPr>
          <p:cNvSpPr txBox="1"/>
          <p:nvPr/>
        </p:nvSpPr>
        <p:spPr>
          <a:xfrm>
            <a:off x="6784793" y="1843284"/>
            <a:ext cx="393056" cy="261610"/>
          </a:xfrm>
          <a:prstGeom prst="rect">
            <a:avLst/>
          </a:prstGeom>
          <a:noFill/>
        </p:spPr>
        <p:txBody>
          <a:bodyPr wrap="none" rtlCol="0">
            <a:spAutoFit/>
          </a:bodyPr>
          <a:lstStyle/>
          <a:p>
            <a:r>
              <a:rPr lang="en-US" sz="1100" dirty="0"/>
              <a:t>BL0</a:t>
            </a:r>
            <a:endParaRPr lang="en-US" sz="1400" dirty="0"/>
          </a:p>
        </p:txBody>
      </p:sp>
      <p:sp>
        <p:nvSpPr>
          <p:cNvPr id="621" name="TextBox 620">
            <a:extLst>
              <a:ext uri="{FF2B5EF4-FFF2-40B4-BE49-F238E27FC236}">
                <a16:creationId xmlns:a16="http://schemas.microsoft.com/office/drawing/2014/main" id="{EBBD9781-C9BD-C497-E7A7-0246C1A59FE8}"/>
              </a:ext>
            </a:extLst>
          </p:cNvPr>
          <p:cNvSpPr txBox="1"/>
          <p:nvPr/>
        </p:nvSpPr>
        <p:spPr>
          <a:xfrm>
            <a:off x="7029192" y="1856889"/>
            <a:ext cx="393056" cy="261610"/>
          </a:xfrm>
          <a:prstGeom prst="rect">
            <a:avLst/>
          </a:prstGeom>
          <a:noFill/>
        </p:spPr>
        <p:txBody>
          <a:bodyPr wrap="none" rtlCol="0">
            <a:spAutoFit/>
          </a:bodyPr>
          <a:lstStyle/>
          <a:p>
            <a:r>
              <a:rPr lang="en-US" sz="1100" dirty="0"/>
              <a:t>BL1</a:t>
            </a:r>
            <a:endParaRPr lang="en-US" sz="1400" dirty="0"/>
          </a:p>
        </p:txBody>
      </p:sp>
      <p:sp>
        <p:nvSpPr>
          <p:cNvPr id="622" name="TextBox 621">
            <a:extLst>
              <a:ext uri="{FF2B5EF4-FFF2-40B4-BE49-F238E27FC236}">
                <a16:creationId xmlns:a16="http://schemas.microsoft.com/office/drawing/2014/main" id="{88871912-D3F9-6729-240B-E4009AE639C8}"/>
              </a:ext>
            </a:extLst>
          </p:cNvPr>
          <p:cNvSpPr txBox="1"/>
          <p:nvPr/>
        </p:nvSpPr>
        <p:spPr>
          <a:xfrm>
            <a:off x="7331684" y="1845364"/>
            <a:ext cx="393056" cy="261610"/>
          </a:xfrm>
          <a:prstGeom prst="rect">
            <a:avLst/>
          </a:prstGeom>
          <a:noFill/>
        </p:spPr>
        <p:txBody>
          <a:bodyPr wrap="none" rtlCol="0">
            <a:spAutoFit/>
          </a:bodyPr>
          <a:lstStyle/>
          <a:p>
            <a:r>
              <a:rPr lang="en-US" sz="1100" dirty="0"/>
              <a:t>BL2</a:t>
            </a:r>
            <a:endParaRPr lang="en-US" sz="1400" dirty="0"/>
          </a:p>
        </p:txBody>
      </p:sp>
      <p:sp>
        <p:nvSpPr>
          <p:cNvPr id="623" name="TextBox 622">
            <a:extLst>
              <a:ext uri="{FF2B5EF4-FFF2-40B4-BE49-F238E27FC236}">
                <a16:creationId xmlns:a16="http://schemas.microsoft.com/office/drawing/2014/main" id="{A1B5A78F-B007-6562-8FE0-CE0C77E9A253}"/>
              </a:ext>
            </a:extLst>
          </p:cNvPr>
          <p:cNvSpPr txBox="1"/>
          <p:nvPr/>
        </p:nvSpPr>
        <p:spPr>
          <a:xfrm>
            <a:off x="7572691" y="1856889"/>
            <a:ext cx="393056" cy="261610"/>
          </a:xfrm>
          <a:prstGeom prst="rect">
            <a:avLst/>
          </a:prstGeom>
          <a:noFill/>
        </p:spPr>
        <p:txBody>
          <a:bodyPr wrap="none" rtlCol="0">
            <a:spAutoFit/>
          </a:bodyPr>
          <a:lstStyle/>
          <a:p>
            <a:r>
              <a:rPr lang="en-US" sz="1100" dirty="0"/>
              <a:t>BL3</a:t>
            </a:r>
            <a:endParaRPr lang="en-US" sz="1400" dirty="0"/>
          </a:p>
        </p:txBody>
      </p:sp>
      <p:sp>
        <p:nvSpPr>
          <p:cNvPr id="624" name="TextBox 623">
            <a:extLst>
              <a:ext uri="{FF2B5EF4-FFF2-40B4-BE49-F238E27FC236}">
                <a16:creationId xmlns:a16="http://schemas.microsoft.com/office/drawing/2014/main" id="{0623CE60-6894-9FB2-4919-1DC520836C6D}"/>
              </a:ext>
            </a:extLst>
          </p:cNvPr>
          <p:cNvSpPr txBox="1"/>
          <p:nvPr/>
        </p:nvSpPr>
        <p:spPr>
          <a:xfrm>
            <a:off x="5799307" y="4693652"/>
            <a:ext cx="470000" cy="261610"/>
          </a:xfrm>
          <a:prstGeom prst="rect">
            <a:avLst/>
          </a:prstGeom>
          <a:noFill/>
        </p:spPr>
        <p:txBody>
          <a:bodyPr wrap="none" rtlCol="0">
            <a:spAutoFit/>
          </a:bodyPr>
          <a:lstStyle/>
          <a:p>
            <a:r>
              <a:rPr lang="en-US" sz="1100" dirty="0"/>
              <a:t>GSL0</a:t>
            </a:r>
            <a:endParaRPr lang="en-US" sz="1400" dirty="0"/>
          </a:p>
        </p:txBody>
      </p:sp>
      <p:sp>
        <p:nvSpPr>
          <p:cNvPr id="625" name="TextBox 624">
            <a:extLst>
              <a:ext uri="{FF2B5EF4-FFF2-40B4-BE49-F238E27FC236}">
                <a16:creationId xmlns:a16="http://schemas.microsoft.com/office/drawing/2014/main" id="{630BA883-8221-9537-0419-793D5872EC01}"/>
              </a:ext>
            </a:extLst>
          </p:cNvPr>
          <p:cNvSpPr txBox="1"/>
          <p:nvPr/>
        </p:nvSpPr>
        <p:spPr>
          <a:xfrm>
            <a:off x="6213608" y="4697044"/>
            <a:ext cx="470000" cy="261610"/>
          </a:xfrm>
          <a:prstGeom prst="rect">
            <a:avLst/>
          </a:prstGeom>
          <a:noFill/>
        </p:spPr>
        <p:txBody>
          <a:bodyPr wrap="none" rtlCol="0">
            <a:spAutoFit/>
          </a:bodyPr>
          <a:lstStyle/>
          <a:p>
            <a:r>
              <a:rPr lang="en-US" sz="1100" dirty="0"/>
              <a:t>GSL1</a:t>
            </a:r>
            <a:endParaRPr lang="en-US" sz="1400" dirty="0"/>
          </a:p>
        </p:txBody>
      </p:sp>
      <p:sp>
        <p:nvSpPr>
          <p:cNvPr id="626" name="TextBox 625">
            <a:extLst>
              <a:ext uri="{FF2B5EF4-FFF2-40B4-BE49-F238E27FC236}">
                <a16:creationId xmlns:a16="http://schemas.microsoft.com/office/drawing/2014/main" id="{21035EF9-F735-F1DF-247C-3DB5A854C754}"/>
              </a:ext>
            </a:extLst>
          </p:cNvPr>
          <p:cNvSpPr txBox="1"/>
          <p:nvPr/>
        </p:nvSpPr>
        <p:spPr>
          <a:xfrm>
            <a:off x="5748056" y="2296409"/>
            <a:ext cx="530915" cy="261610"/>
          </a:xfrm>
          <a:prstGeom prst="rect">
            <a:avLst/>
          </a:prstGeom>
          <a:noFill/>
        </p:spPr>
        <p:txBody>
          <a:bodyPr wrap="none" rtlCol="0">
            <a:spAutoFit/>
          </a:bodyPr>
          <a:lstStyle/>
          <a:p>
            <a:r>
              <a:rPr lang="en-US" sz="1100" dirty="0"/>
              <a:t>GWL0</a:t>
            </a:r>
            <a:endParaRPr lang="en-US" sz="1400" dirty="0"/>
          </a:p>
        </p:txBody>
      </p:sp>
      <p:sp>
        <p:nvSpPr>
          <p:cNvPr id="627" name="TextBox 626">
            <a:extLst>
              <a:ext uri="{FF2B5EF4-FFF2-40B4-BE49-F238E27FC236}">
                <a16:creationId xmlns:a16="http://schemas.microsoft.com/office/drawing/2014/main" id="{4CF09EE6-ADEA-4367-3D76-1C70127C1253}"/>
              </a:ext>
            </a:extLst>
          </p:cNvPr>
          <p:cNvSpPr txBox="1"/>
          <p:nvPr/>
        </p:nvSpPr>
        <p:spPr>
          <a:xfrm>
            <a:off x="5739242" y="3102750"/>
            <a:ext cx="530915" cy="261610"/>
          </a:xfrm>
          <a:prstGeom prst="rect">
            <a:avLst/>
          </a:prstGeom>
          <a:noFill/>
        </p:spPr>
        <p:txBody>
          <a:bodyPr wrap="none" rtlCol="0">
            <a:spAutoFit/>
          </a:bodyPr>
          <a:lstStyle/>
          <a:p>
            <a:r>
              <a:rPr lang="en-US" sz="1100" dirty="0"/>
              <a:t>GWL1</a:t>
            </a:r>
            <a:endParaRPr lang="en-US" sz="1400" dirty="0"/>
          </a:p>
        </p:txBody>
      </p:sp>
      <p:sp>
        <p:nvSpPr>
          <p:cNvPr id="628" name="Title 1">
            <a:extLst>
              <a:ext uri="{FF2B5EF4-FFF2-40B4-BE49-F238E27FC236}">
                <a16:creationId xmlns:a16="http://schemas.microsoft.com/office/drawing/2014/main" id="{53FE7E0E-5E76-FD91-097F-86DF060F43B3}"/>
              </a:ext>
            </a:extLst>
          </p:cNvPr>
          <p:cNvSpPr>
            <a:spLocks noGrp="1"/>
          </p:cNvSpPr>
          <p:nvPr>
            <p:ph type="title"/>
          </p:nvPr>
        </p:nvSpPr>
        <p:spPr>
          <a:xfrm>
            <a:off x="100211" y="348813"/>
            <a:ext cx="11879262" cy="656337"/>
          </a:xfrm>
        </p:spPr>
        <p:txBody>
          <a:bodyPr/>
          <a:lstStyle/>
          <a:p>
            <a:r>
              <a:rPr lang="en-US" sz="3200" b="1" dirty="0"/>
              <a:t>1T4R Crossbar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6"/>
                                        </p:tgtEl>
                                        <p:attrNameLst>
                                          <p:attrName>style.visibility</p:attrName>
                                        </p:attrNameLst>
                                      </p:cBhvr>
                                      <p:to>
                                        <p:strVal val="visible"/>
                                      </p:to>
                                    </p:set>
                                    <p:animEffect transition="in" filter="fade">
                                      <p:cBhvr>
                                        <p:cTn id="12" dur="500"/>
                                        <p:tgtEl>
                                          <p:spTgt spid="616"/>
                                        </p:tgtEl>
                                      </p:cBhvr>
                                    </p:animEffect>
                                  </p:childTnLst>
                                </p:cTn>
                              </p:par>
                              <p:par>
                                <p:cTn id="13" presetID="22" presetClass="entr" presetSubtype="2" fill="hold" nodeType="withEffect">
                                  <p:stCondLst>
                                    <p:cond delay="0"/>
                                  </p:stCondLst>
                                  <p:childTnLst>
                                    <p:set>
                                      <p:cBhvr>
                                        <p:cTn id="14" dur="1" fill="hold">
                                          <p:stCondLst>
                                            <p:cond delay="0"/>
                                          </p:stCondLst>
                                        </p:cTn>
                                        <p:tgtEl>
                                          <p:spTgt spid="617"/>
                                        </p:tgtEl>
                                        <p:attrNameLst>
                                          <p:attrName>style.visibility</p:attrName>
                                        </p:attrNameLst>
                                      </p:cBhvr>
                                      <p:to>
                                        <p:strVal val="visible"/>
                                      </p:to>
                                    </p:set>
                                    <p:animEffect transition="in" filter="wipe(right)">
                                      <p:cBhvr>
                                        <p:cTn id="15" dur="500"/>
                                        <p:tgtEl>
                                          <p:spTgt spid="617"/>
                                        </p:tgtEl>
                                      </p:cBhvr>
                                    </p:animEffect>
                                  </p:childTnLst>
                                </p:cTn>
                              </p:par>
                              <p:par>
                                <p:cTn id="16" presetID="22" presetClass="entr" presetSubtype="2" fill="hold" nodeType="withEffect">
                                  <p:stCondLst>
                                    <p:cond delay="0"/>
                                  </p:stCondLst>
                                  <p:childTnLst>
                                    <p:set>
                                      <p:cBhvr>
                                        <p:cTn id="17" dur="1" fill="hold">
                                          <p:stCondLst>
                                            <p:cond delay="0"/>
                                          </p:stCondLst>
                                        </p:cTn>
                                        <p:tgtEl>
                                          <p:spTgt spid="618"/>
                                        </p:tgtEl>
                                        <p:attrNameLst>
                                          <p:attrName>style.visibility</p:attrName>
                                        </p:attrNameLst>
                                      </p:cBhvr>
                                      <p:to>
                                        <p:strVal val="visible"/>
                                      </p:to>
                                    </p:set>
                                    <p:animEffect transition="in" filter="wipe(right)">
                                      <p:cBhvr>
                                        <p:cTn id="18" dur="500"/>
                                        <p:tgtEl>
                                          <p:spTgt spid="6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0"/>
                                        </p:tgtEl>
                                        <p:attrNameLst>
                                          <p:attrName>style.visibility</p:attrName>
                                        </p:attrNameLst>
                                      </p:cBhvr>
                                      <p:to>
                                        <p:strVal val="visible"/>
                                      </p:to>
                                    </p:set>
                                    <p:animEffect transition="in" filter="fade">
                                      <p:cBhvr>
                                        <p:cTn id="21" dur="500"/>
                                        <p:tgtEl>
                                          <p:spTgt spid="6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1"/>
                                        </p:tgtEl>
                                        <p:attrNameLst>
                                          <p:attrName>style.visibility</p:attrName>
                                        </p:attrNameLst>
                                      </p:cBhvr>
                                      <p:to>
                                        <p:strVal val="visible"/>
                                      </p:to>
                                    </p:set>
                                    <p:animEffect transition="in" filter="fade">
                                      <p:cBhvr>
                                        <p:cTn id="24" dur="500"/>
                                        <p:tgtEl>
                                          <p:spTgt spid="6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2"/>
                                        </p:tgtEl>
                                        <p:attrNameLst>
                                          <p:attrName>style.visibility</p:attrName>
                                        </p:attrNameLst>
                                      </p:cBhvr>
                                      <p:to>
                                        <p:strVal val="visible"/>
                                      </p:to>
                                    </p:set>
                                    <p:animEffect transition="in" filter="fade">
                                      <p:cBhvr>
                                        <p:cTn id="27" dur="500"/>
                                        <p:tgtEl>
                                          <p:spTgt spid="6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3"/>
                                        </p:tgtEl>
                                        <p:attrNameLst>
                                          <p:attrName>style.visibility</p:attrName>
                                        </p:attrNameLst>
                                      </p:cBhvr>
                                      <p:to>
                                        <p:strVal val="visible"/>
                                      </p:to>
                                    </p:set>
                                    <p:animEffect transition="in" filter="fade">
                                      <p:cBhvr>
                                        <p:cTn id="30" dur="500"/>
                                        <p:tgtEl>
                                          <p:spTgt spid="6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6"/>
                                        </p:tgtEl>
                                        <p:attrNameLst>
                                          <p:attrName>style.visibility</p:attrName>
                                        </p:attrNameLst>
                                      </p:cBhvr>
                                      <p:to>
                                        <p:strVal val="visible"/>
                                      </p:to>
                                    </p:set>
                                    <p:animEffect transition="in" filter="fade">
                                      <p:cBhvr>
                                        <p:cTn id="33" dur="500"/>
                                        <p:tgtEl>
                                          <p:spTgt spid="6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7"/>
                                        </p:tgtEl>
                                        <p:attrNameLst>
                                          <p:attrName>style.visibility</p:attrName>
                                        </p:attrNameLst>
                                      </p:cBhvr>
                                      <p:to>
                                        <p:strVal val="visible"/>
                                      </p:to>
                                    </p:set>
                                    <p:animEffect transition="in" filter="fade">
                                      <p:cBhvr>
                                        <p:cTn id="36" dur="500"/>
                                        <p:tgtEl>
                                          <p:spTgt spid="6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4"/>
                                        </p:tgtEl>
                                        <p:attrNameLst>
                                          <p:attrName>style.visibility</p:attrName>
                                        </p:attrNameLst>
                                      </p:cBhvr>
                                      <p:to>
                                        <p:strVal val="visible"/>
                                      </p:to>
                                    </p:set>
                                    <p:animEffect transition="in" filter="fade">
                                      <p:cBhvr>
                                        <p:cTn id="39" dur="500"/>
                                        <p:tgtEl>
                                          <p:spTgt spid="6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5"/>
                                        </p:tgtEl>
                                        <p:attrNameLst>
                                          <p:attrName>style.visibility</p:attrName>
                                        </p:attrNameLst>
                                      </p:cBhvr>
                                      <p:to>
                                        <p:strVal val="visible"/>
                                      </p:to>
                                    </p:set>
                                    <p:animEffect transition="in" filter="fade">
                                      <p:cBhvr>
                                        <p:cTn id="42" dur="500"/>
                                        <p:tgtEl>
                                          <p:spTgt spid="6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
                                        </p:tgtEl>
                                        <p:attrNameLst>
                                          <p:attrName>style.visibility</p:attrName>
                                        </p:attrNameLst>
                                      </p:cBhvr>
                                      <p:to>
                                        <p:strVal val="visible"/>
                                      </p:to>
                                    </p:set>
                                    <p:animEffect transition="in" filter="fade">
                                      <p:cBhvr>
                                        <p:cTn id="47" dur="500"/>
                                        <p:tgtEl>
                                          <p:spTgt spid="6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5"/>
                                        </p:tgtEl>
                                        <p:attrNameLst>
                                          <p:attrName>style.visibility</p:attrName>
                                        </p:attrNameLst>
                                      </p:cBhvr>
                                      <p:to>
                                        <p:strVal val="visible"/>
                                      </p:to>
                                    </p:set>
                                    <p:animEffect transition="in" filter="fade">
                                      <p:cBhvr>
                                        <p:cTn id="50" dur="5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 grpId="0" animBg="1"/>
      <p:bldP spid="615" grpId="0" animBg="1"/>
      <p:bldP spid="616" grpId="0" animBg="1"/>
      <p:bldP spid="620" grpId="0"/>
      <p:bldP spid="621" grpId="0"/>
      <p:bldP spid="622" grpId="0"/>
      <p:bldP spid="623" grpId="0"/>
      <p:bldP spid="624" grpId="0"/>
      <p:bldP spid="625" grpId="0"/>
      <p:bldP spid="626" grpId="0"/>
      <p:bldP spid="6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437AEB1-FED5-9309-2488-7432A89B7E3C}"/>
              </a:ext>
            </a:extLst>
          </p:cNvPr>
          <p:cNvCxnSpPr>
            <a:cxnSpLocks/>
          </p:cNvCxnSpPr>
          <p:nvPr/>
        </p:nvCxnSpPr>
        <p:spPr>
          <a:xfrm>
            <a:off x="1132934" y="2139526"/>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9A0F4E7-2C2C-2C71-A86B-A86E782964C3}"/>
              </a:ext>
            </a:extLst>
          </p:cNvPr>
          <p:cNvCxnSpPr>
            <a:cxnSpLocks/>
          </p:cNvCxnSpPr>
          <p:nvPr/>
        </p:nvCxnSpPr>
        <p:spPr>
          <a:xfrm>
            <a:off x="886605" y="2158378"/>
            <a:ext cx="333179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E0CDC8C8-6A2E-3EE5-A967-84FD08EFC37A}"/>
              </a:ext>
            </a:extLst>
          </p:cNvPr>
          <p:cNvGrpSpPr>
            <a:grpSpLocks/>
          </p:cNvGrpSpPr>
          <p:nvPr/>
        </p:nvGrpSpPr>
        <p:grpSpPr bwMode="auto">
          <a:xfrm>
            <a:off x="1136513" y="2158378"/>
            <a:ext cx="146681" cy="197953"/>
            <a:chOff x="5562600" y="3124201"/>
            <a:chExt cx="304800" cy="455612"/>
          </a:xfrm>
        </p:grpSpPr>
        <p:cxnSp>
          <p:nvCxnSpPr>
            <p:cNvPr id="8" name="Straight Connector 7">
              <a:extLst>
                <a:ext uri="{FF2B5EF4-FFF2-40B4-BE49-F238E27FC236}">
                  <a16:creationId xmlns:a16="http://schemas.microsoft.com/office/drawing/2014/main" id="{08877A1A-E2FE-9885-9514-C27ACFF67001}"/>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08E1F8-2172-4BB3-1AED-6C8450B61937}"/>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A06E80-D3A8-C8D6-3503-BCF312A1DB9D}"/>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74B62E-6283-5E38-1B28-894198F726D8}"/>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7D83A6-CEB7-4F0D-B561-A9322915222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E4CDC8-912C-1781-B87D-AD99F71E4FB9}"/>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13A106-1649-95E5-219D-337E0F20DB2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DFED7D1E-D238-ED3C-715D-6DA01707D51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6" name="Straight Connector 15">
            <a:extLst>
              <a:ext uri="{FF2B5EF4-FFF2-40B4-BE49-F238E27FC236}">
                <a16:creationId xmlns:a16="http://schemas.microsoft.com/office/drawing/2014/main" id="{3B959903-CB02-7C49-E81C-908D983D48E9}"/>
              </a:ext>
            </a:extLst>
          </p:cNvPr>
          <p:cNvCxnSpPr>
            <a:cxnSpLocks/>
          </p:cNvCxnSpPr>
          <p:nvPr/>
        </p:nvCxnSpPr>
        <p:spPr>
          <a:xfrm>
            <a:off x="1282429" y="2356330"/>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A0F3E1-C5E1-42E5-4B1D-272651A9A634}"/>
              </a:ext>
            </a:extLst>
          </p:cNvPr>
          <p:cNvCxnSpPr>
            <a:cxnSpLocks/>
          </p:cNvCxnSpPr>
          <p:nvPr/>
        </p:nvCxnSpPr>
        <p:spPr>
          <a:xfrm>
            <a:off x="1620879"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769CC3D-2652-B70C-D9C1-18FEF538E7BF}"/>
              </a:ext>
            </a:extLst>
          </p:cNvPr>
          <p:cNvGrpSpPr/>
          <p:nvPr/>
        </p:nvGrpSpPr>
        <p:grpSpPr>
          <a:xfrm>
            <a:off x="1487145" y="2361283"/>
            <a:ext cx="135298" cy="135716"/>
            <a:chOff x="3334192" y="4394946"/>
            <a:chExt cx="279683" cy="255635"/>
          </a:xfrm>
        </p:grpSpPr>
        <p:cxnSp>
          <p:nvCxnSpPr>
            <p:cNvPr id="19" name="Straight Connector 18">
              <a:extLst>
                <a:ext uri="{FF2B5EF4-FFF2-40B4-BE49-F238E27FC236}">
                  <a16:creationId xmlns:a16="http://schemas.microsoft.com/office/drawing/2014/main" id="{1F9666EF-8FF5-3CF0-A285-1451CB0053D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3E573E-A42E-10B2-2E1F-3D45DD231A6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E71295-DBE5-18C1-CA5E-F8E7C40A0F0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7CC82C-E22F-ABF9-B35D-CE060F01F3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0DEA1E-7665-8C84-15AE-AD34F441555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2FF201-2201-0902-D3D0-606993DDC9B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426BB3C-D5B6-1598-5AE9-D0BFC71B0FE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A680C45-9C16-B547-EBDB-1CCA3CF865F4}"/>
              </a:ext>
            </a:extLst>
          </p:cNvPr>
          <p:cNvGrpSpPr>
            <a:grpSpLocks/>
          </p:cNvGrpSpPr>
          <p:nvPr/>
        </p:nvGrpSpPr>
        <p:grpSpPr bwMode="auto">
          <a:xfrm>
            <a:off x="1217121" y="2389480"/>
            <a:ext cx="146681" cy="197953"/>
            <a:chOff x="5562600" y="3124201"/>
            <a:chExt cx="304800" cy="455612"/>
          </a:xfrm>
        </p:grpSpPr>
        <p:cxnSp>
          <p:nvCxnSpPr>
            <p:cNvPr id="27" name="Straight Connector 26">
              <a:extLst>
                <a:ext uri="{FF2B5EF4-FFF2-40B4-BE49-F238E27FC236}">
                  <a16:creationId xmlns:a16="http://schemas.microsoft.com/office/drawing/2014/main" id="{053C25D0-4A4D-83C3-DE06-173778C9316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D5713C-C5D2-9D50-02EF-F3192FA17B7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9CA1CE-0475-3638-A2A1-1B6552CC0B1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829CC6-3B09-42D0-0EDF-F5889B07DA9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3E9AE9-B545-8355-3A5F-605DFD1F31A5}"/>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E181FC-C246-1F0C-F684-1602863D5E27}"/>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2411E1-E925-653D-C285-855DBA36603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AE65BA39-EDAB-27EB-FB05-3CD1F7A929DD}"/>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35" name="Straight Connector 34">
            <a:extLst>
              <a:ext uri="{FF2B5EF4-FFF2-40B4-BE49-F238E27FC236}">
                <a16:creationId xmlns:a16="http://schemas.microsoft.com/office/drawing/2014/main" id="{52F813A7-B7E9-3399-70A4-4249C42241CF}"/>
              </a:ext>
            </a:extLst>
          </p:cNvPr>
          <p:cNvCxnSpPr>
            <a:cxnSpLocks/>
          </p:cNvCxnSpPr>
          <p:nvPr/>
        </p:nvCxnSpPr>
        <p:spPr>
          <a:xfrm>
            <a:off x="1819903"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0ED109A-560C-6DA6-96A9-AB577499A76F}"/>
              </a:ext>
            </a:extLst>
          </p:cNvPr>
          <p:cNvGrpSpPr/>
          <p:nvPr/>
        </p:nvGrpSpPr>
        <p:grpSpPr>
          <a:xfrm>
            <a:off x="1686169" y="2364566"/>
            <a:ext cx="135298" cy="135716"/>
            <a:chOff x="3334192" y="4394946"/>
            <a:chExt cx="279683" cy="255635"/>
          </a:xfrm>
        </p:grpSpPr>
        <p:cxnSp>
          <p:nvCxnSpPr>
            <p:cNvPr id="37" name="Straight Connector 36">
              <a:extLst>
                <a:ext uri="{FF2B5EF4-FFF2-40B4-BE49-F238E27FC236}">
                  <a16:creationId xmlns:a16="http://schemas.microsoft.com/office/drawing/2014/main" id="{209D866B-81D3-E839-9805-B453023EB13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3EDB4D-1A83-CBE8-98CC-05E008BE9AF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7D26A2-B8BF-EE3B-A91A-E53445CB74E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D6CE2C-EEF7-D723-B957-C006CC6BA75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5628A-0945-BA40-FA4D-060AB7D8B3C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AB2177-3B0A-B782-5A72-C4680F4E56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0C7F9-B61B-E821-3064-D97C76EC3A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0711562B-F6D8-AF05-BD93-22AE2151C4F6}"/>
              </a:ext>
            </a:extLst>
          </p:cNvPr>
          <p:cNvCxnSpPr>
            <a:cxnSpLocks/>
          </p:cNvCxnSpPr>
          <p:nvPr/>
        </p:nvCxnSpPr>
        <p:spPr>
          <a:xfrm>
            <a:off x="2030237"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BB0FD860-10C3-56D7-7242-1CE2EA3B8A45}"/>
              </a:ext>
            </a:extLst>
          </p:cNvPr>
          <p:cNvGrpSpPr/>
          <p:nvPr/>
        </p:nvGrpSpPr>
        <p:grpSpPr>
          <a:xfrm>
            <a:off x="1894939" y="2363163"/>
            <a:ext cx="135298" cy="135716"/>
            <a:chOff x="3334192" y="4394946"/>
            <a:chExt cx="279683" cy="255635"/>
          </a:xfrm>
        </p:grpSpPr>
        <p:cxnSp>
          <p:nvCxnSpPr>
            <p:cNvPr id="46" name="Straight Connector 45">
              <a:extLst>
                <a:ext uri="{FF2B5EF4-FFF2-40B4-BE49-F238E27FC236}">
                  <a16:creationId xmlns:a16="http://schemas.microsoft.com/office/drawing/2014/main" id="{854B8AD3-A887-1174-EFDD-983FE2A4970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05509-8C11-3654-1BA6-1CAF8B6D85D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AE6E8A-C3F1-CBCD-42C3-7BA1CE6EC9D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34D2646-3EF5-3733-0A89-A01947FF1D6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02374D-5AD3-4BF1-6954-4F92C87CB18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D9D76ED-299A-64BE-2ED8-1DCF94CC649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144889-7955-301E-D701-0FF4594DB2B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34FA7F09-AD0F-635D-C05E-8BC5761F9425}"/>
              </a:ext>
            </a:extLst>
          </p:cNvPr>
          <p:cNvCxnSpPr>
            <a:cxnSpLocks/>
          </p:cNvCxnSpPr>
          <p:nvPr/>
        </p:nvCxnSpPr>
        <p:spPr>
          <a:xfrm>
            <a:off x="2242307"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2906CDE-E2BF-31A7-6F40-35ADE0CAC52C}"/>
              </a:ext>
            </a:extLst>
          </p:cNvPr>
          <p:cNvGrpSpPr/>
          <p:nvPr/>
        </p:nvGrpSpPr>
        <p:grpSpPr>
          <a:xfrm>
            <a:off x="2108574" y="2356368"/>
            <a:ext cx="135298" cy="135716"/>
            <a:chOff x="3334192" y="4394946"/>
            <a:chExt cx="279683" cy="255635"/>
          </a:xfrm>
        </p:grpSpPr>
        <p:cxnSp>
          <p:nvCxnSpPr>
            <p:cNvPr id="55" name="Straight Connector 54">
              <a:extLst>
                <a:ext uri="{FF2B5EF4-FFF2-40B4-BE49-F238E27FC236}">
                  <a16:creationId xmlns:a16="http://schemas.microsoft.com/office/drawing/2014/main" id="{8E2C327E-59BA-939E-66CD-ACB29A79670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49E4488-F58E-EAFD-4AE4-3270EF75DB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54C06A9-9BCB-14A3-DDE1-325E78F865B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2255AA-FE7E-885A-866B-CE0B831A101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F14392F-6D10-06A1-CFA8-5798954A26E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A03C39-BD73-D053-98CB-4832C0B7BD2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555A03-2217-4A26-0505-A04DC82F69B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DB8716A1-ACD3-0B19-48F7-E8DF4BEE32F4}"/>
              </a:ext>
            </a:extLst>
          </p:cNvPr>
          <p:cNvCxnSpPr>
            <a:cxnSpLocks/>
          </p:cNvCxnSpPr>
          <p:nvPr/>
        </p:nvCxnSpPr>
        <p:spPr>
          <a:xfrm>
            <a:off x="1363038" y="2587433"/>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D82B283-5CCB-22B0-7EAF-A83C04F7970E}"/>
              </a:ext>
            </a:extLst>
          </p:cNvPr>
          <p:cNvCxnSpPr>
            <a:cxnSpLocks/>
          </p:cNvCxnSpPr>
          <p:nvPr/>
        </p:nvCxnSpPr>
        <p:spPr>
          <a:xfrm>
            <a:off x="1135110"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076318-8285-271B-E6D5-5EFB215F9ECC}"/>
              </a:ext>
            </a:extLst>
          </p:cNvPr>
          <p:cNvCxnSpPr>
            <a:cxnSpLocks/>
          </p:cNvCxnSpPr>
          <p:nvPr/>
        </p:nvCxnSpPr>
        <p:spPr>
          <a:xfrm>
            <a:off x="1032187"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11841F1-6970-E8E0-63DD-7EFE220A4363}"/>
              </a:ext>
            </a:extLst>
          </p:cNvPr>
          <p:cNvCxnSpPr>
            <a:cxnSpLocks/>
            <a:endCxn id="15" idx="3"/>
          </p:cNvCxnSpPr>
          <p:nvPr/>
        </p:nvCxnSpPr>
        <p:spPr>
          <a:xfrm>
            <a:off x="1032187" y="2257010"/>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424D149-2551-8106-5481-65B9BD656D89}"/>
              </a:ext>
            </a:extLst>
          </p:cNvPr>
          <p:cNvCxnSpPr>
            <a:cxnSpLocks/>
          </p:cNvCxnSpPr>
          <p:nvPr/>
        </p:nvCxnSpPr>
        <p:spPr>
          <a:xfrm>
            <a:off x="1363038" y="2158378"/>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0980A6B-55C2-44EB-DC87-06746EF3B1A8}"/>
              </a:ext>
            </a:extLst>
          </p:cNvPr>
          <p:cNvCxnSpPr>
            <a:cxnSpLocks/>
          </p:cNvCxnSpPr>
          <p:nvPr/>
        </p:nvCxnSpPr>
        <p:spPr>
          <a:xfrm>
            <a:off x="1135909" y="2489024"/>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8" name="Group 67">
            <a:extLst>
              <a:ext uri="{FF2B5EF4-FFF2-40B4-BE49-F238E27FC236}">
                <a16:creationId xmlns:a16="http://schemas.microsoft.com/office/drawing/2014/main" id="{3E9E0B9B-5A22-8B7B-F543-678376E9AB10}"/>
              </a:ext>
            </a:extLst>
          </p:cNvPr>
          <p:cNvGrpSpPr/>
          <p:nvPr/>
        </p:nvGrpSpPr>
        <p:grpSpPr>
          <a:xfrm>
            <a:off x="1487145" y="2590489"/>
            <a:ext cx="135298" cy="135716"/>
            <a:chOff x="3334192" y="4394946"/>
            <a:chExt cx="279683" cy="255635"/>
          </a:xfrm>
        </p:grpSpPr>
        <p:cxnSp>
          <p:nvCxnSpPr>
            <p:cNvPr id="69" name="Straight Connector 68">
              <a:extLst>
                <a:ext uri="{FF2B5EF4-FFF2-40B4-BE49-F238E27FC236}">
                  <a16:creationId xmlns:a16="http://schemas.microsoft.com/office/drawing/2014/main" id="{43553EF7-EF59-6E31-5324-B27F888FE2A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0AC25-125C-CF89-0C0D-C5CC3D2EDE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1568C72-5549-DEEB-E61C-66BAC7DA556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97B8EE-623F-5C4B-8539-E83EB5AB8E7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A78C4B-1500-21B0-2739-F78B0CB8187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B701ABF-90A4-73C8-C7B7-BF26DDFBFF6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C4BBA3-40BD-7FF7-3E83-90C2991DE06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1F710ED7-8F5E-7E65-B52B-7BDCDB638E2C}"/>
              </a:ext>
            </a:extLst>
          </p:cNvPr>
          <p:cNvGrpSpPr/>
          <p:nvPr/>
        </p:nvGrpSpPr>
        <p:grpSpPr>
          <a:xfrm>
            <a:off x="1686169" y="2593772"/>
            <a:ext cx="135298" cy="135716"/>
            <a:chOff x="3334192" y="4394946"/>
            <a:chExt cx="279683" cy="255635"/>
          </a:xfrm>
        </p:grpSpPr>
        <p:cxnSp>
          <p:nvCxnSpPr>
            <p:cNvPr id="77" name="Straight Connector 76">
              <a:extLst>
                <a:ext uri="{FF2B5EF4-FFF2-40B4-BE49-F238E27FC236}">
                  <a16:creationId xmlns:a16="http://schemas.microsoft.com/office/drawing/2014/main" id="{03DA5C43-20C3-D9BF-5303-39A81178F62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9FCB3F-CE6E-D9AF-A5E7-87A9C05E99C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2270599-7EDC-CB61-4413-B35088D2E04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6D5AE6-6C7A-85D7-0E5E-DAD5E83F23C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41408-71CF-58AF-C96A-571755A52B7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4B41D1A-1E4A-407A-F4D1-CF5F083919C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B5F0826-8052-1D0A-B0B7-62549776A10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01B4DF9E-CC49-545C-6841-C6896AB59B60}"/>
              </a:ext>
            </a:extLst>
          </p:cNvPr>
          <p:cNvGrpSpPr/>
          <p:nvPr/>
        </p:nvGrpSpPr>
        <p:grpSpPr>
          <a:xfrm>
            <a:off x="1894939" y="2592369"/>
            <a:ext cx="135298" cy="135716"/>
            <a:chOff x="3334192" y="4394946"/>
            <a:chExt cx="279683" cy="255635"/>
          </a:xfrm>
        </p:grpSpPr>
        <p:cxnSp>
          <p:nvCxnSpPr>
            <p:cNvPr id="85" name="Straight Connector 84">
              <a:extLst>
                <a:ext uri="{FF2B5EF4-FFF2-40B4-BE49-F238E27FC236}">
                  <a16:creationId xmlns:a16="http://schemas.microsoft.com/office/drawing/2014/main" id="{5BFFB46D-C7E7-110B-067B-0404301AE58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C9EB7EB-B243-B206-6486-FC816745DA4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BACE767-26DD-4B70-E405-CF0ADAC45C0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2D1ECF-ABF3-E862-CE7A-673650CF170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096D09C-EEC5-9363-1372-D6FB6B39C1E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F814D4-0D5B-C2A3-FCFF-B45E8553CA5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226645-321A-0081-02A5-9CD7DCA8972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AE91E374-A92D-AF00-CB5D-5B73D6251A0C}"/>
              </a:ext>
            </a:extLst>
          </p:cNvPr>
          <p:cNvGrpSpPr/>
          <p:nvPr/>
        </p:nvGrpSpPr>
        <p:grpSpPr>
          <a:xfrm>
            <a:off x="2108574" y="2585574"/>
            <a:ext cx="135298" cy="135716"/>
            <a:chOff x="3334192" y="4394946"/>
            <a:chExt cx="279683" cy="255635"/>
          </a:xfrm>
        </p:grpSpPr>
        <p:cxnSp>
          <p:nvCxnSpPr>
            <p:cNvPr id="93" name="Straight Connector 92">
              <a:extLst>
                <a:ext uri="{FF2B5EF4-FFF2-40B4-BE49-F238E27FC236}">
                  <a16:creationId xmlns:a16="http://schemas.microsoft.com/office/drawing/2014/main" id="{64217201-E039-CFE9-C15D-CFEE19C240A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53A8408-6E2E-9724-FF25-A097963A332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6C62C65-495E-27AF-12BE-2A8161120BF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5D88D23-CD55-DA54-5986-E2DFCE20775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709E725-4717-0A74-C0D9-D302EA81B94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7C5C371-7E03-42E6-6EA7-D0D7FC2DD0B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63EA95D-7943-C884-0ED7-07972FAFDDF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098F5CA8-EA80-7241-3CA4-A7201B40A1E1}"/>
              </a:ext>
            </a:extLst>
          </p:cNvPr>
          <p:cNvGrpSpPr>
            <a:grpSpLocks/>
          </p:cNvGrpSpPr>
          <p:nvPr/>
        </p:nvGrpSpPr>
        <p:grpSpPr bwMode="auto">
          <a:xfrm>
            <a:off x="1136513" y="2832883"/>
            <a:ext cx="146681" cy="197953"/>
            <a:chOff x="5562600" y="3124201"/>
            <a:chExt cx="304800" cy="455612"/>
          </a:xfrm>
        </p:grpSpPr>
        <p:cxnSp>
          <p:nvCxnSpPr>
            <p:cNvPr id="101" name="Straight Connector 100">
              <a:extLst>
                <a:ext uri="{FF2B5EF4-FFF2-40B4-BE49-F238E27FC236}">
                  <a16:creationId xmlns:a16="http://schemas.microsoft.com/office/drawing/2014/main" id="{F25C89C3-AC69-6851-D136-699D256C804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45A9BA-83CE-817C-DBB0-DCE429028358}"/>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A12BD29-3239-EAE5-5EDD-3C294D3FCEE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65AEBA-77E5-0CDE-9A3B-7FC3EEA4A4A8}"/>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4D931A1-1413-F3EF-BE9B-974369F5979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CA59C90-C9BA-D2E1-F969-92C2768CF31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5145541-E898-631F-9347-922C0DEDF65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Isosceles Triangle 107">
              <a:extLst>
                <a:ext uri="{FF2B5EF4-FFF2-40B4-BE49-F238E27FC236}">
                  <a16:creationId xmlns:a16="http://schemas.microsoft.com/office/drawing/2014/main" id="{602C62B5-682F-F3B4-025C-E25633E6963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09" name="Straight Connector 108">
            <a:extLst>
              <a:ext uri="{FF2B5EF4-FFF2-40B4-BE49-F238E27FC236}">
                <a16:creationId xmlns:a16="http://schemas.microsoft.com/office/drawing/2014/main" id="{756A51CB-79B3-B427-F834-F355BFC29197}"/>
              </a:ext>
            </a:extLst>
          </p:cNvPr>
          <p:cNvCxnSpPr>
            <a:cxnSpLocks/>
          </p:cNvCxnSpPr>
          <p:nvPr/>
        </p:nvCxnSpPr>
        <p:spPr>
          <a:xfrm>
            <a:off x="1282429" y="3030836"/>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0EDF8782-EF4E-CDAA-D68A-6F9E7BB697BC}"/>
              </a:ext>
            </a:extLst>
          </p:cNvPr>
          <p:cNvGrpSpPr/>
          <p:nvPr/>
        </p:nvGrpSpPr>
        <p:grpSpPr>
          <a:xfrm>
            <a:off x="1487145" y="3035788"/>
            <a:ext cx="135298" cy="135716"/>
            <a:chOff x="3334192" y="4394946"/>
            <a:chExt cx="279683" cy="255635"/>
          </a:xfrm>
        </p:grpSpPr>
        <p:cxnSp>
          <p:nvCxnSpPr>
            <p:cNvPr id="111" name="Straight Connector 110">
              <a:extLst>
                <a:ext uri="{FF2B5EF4-FFF2-40B4-BE49-F238E27FC236}">
                  <a16:creationId xmlns:a16="http://schemas.microsoft.com/office/drawing/2014/main" id="{38AB8E89-66F9-EE20-78D6-18A8EC4F13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C5CAD9-0102-89AB-5104-746C64A50D01}"/>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119719B-29E7-17F5-6F4D-388A916CEB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4BBCFB2-DAAB-7C74-695B-1316D403BE0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982F69-90C4-1BFD-C7D8-41A3F187E41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1DC5880-11F5-DA32-E29E-9D604D8FA0E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B55C920-BC59-8E00-DEE8-D229F0D80DC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42BEFAF2-C78A-7F3E-DD0E-644E2B946767}"/>
              </a:ext>
            </a:extLst>
          </p:cNvPr>
          <p:cNvGrpSpPr>
            <a:grpSpLocks/>
          </p:cNvGrpSpPr>
          <p:nvPr/>
        </p:nvGrpSpPr>
        <p:grpSpPr bwMode="auto">
          <a:xfrm>
            <a:off x="1217121" y="3063986"/>
            <a:ext cx="146681" cy="197953"/>
            <a:chOff x="5562600" y="3124201"/>
            <a:chExt cx="304800" cy="455612"/>
          </a:xfrm>
        </p:grpSpPr>
        <p:cxnSp>
          <p:nvCxnSpPr>
            <p:cNvPr id="119" name="Straight Connector 118">
              <a:extLst>
                <a:ext uri="{FF2B5EF4-FFF2-40B4-BE49-F238E27FC236}">
                  <a16:creationId xmlns:a16="http://schemas.microsoft.com/office/drawing/2014/main" id="{E55A98E9-51AE-FA13-5D98-E96AFEB5014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C41A6EB-29F8-4166-9C03-96F9EEBFA3DE}"/>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A3691A6-6832-E730-914D-A553399867B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F2F48C-664C-DC91-2C51-B473950804E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CD15C12-30DA-A076-741E-B4801150AA33}"/>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11E4B73-9470-C2D8-C8A4-8253CFB0BB4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9BD402A-44B2-05B7-9749-D944FFFBC1B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a:extLst>
                <a:ext uri="{FF2B5EF4-FFF2-40B4-BE49-F238E27FC236}">
                  <a16:creationId xmlns:a16="http://schemas.microsoft.com/office/drawing/2014/main" id="{E156224C-A700-12E9-8601-94B3D1712249}"/>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27" name="Group 126">
            <a:extLst>
              <a:ext uri="{FF2B5EF4-FFF2-40B4-BE49-F238E27FC236}">
                <a16:creationId xmlns:a16="http://schemas.microsoft.com/office/drawing/2014/main" id="{E60458B2-F2A7-5449-3291-9E565AAA3146}"/>
              </a:ext>
            </a:extLst>
          </p:cNvPr>
          <p:cNvGrpSpPr/>
          <p:nvPr/>
        </p:nvGrpSpPr>
        <p:grpSpPr>
          <a:xfrm>
            <a:off x="1686169" y="3036057"/>
            <a:ext cx="135298" cy="135716"/>
            <a:chOff x="3334192" y="4394946"/>
            <a:chExt cx="279683" cy="255635"/>
          </a:xfrm>
        </p:grpSpPr>
        <p:cxnSp>
          <p:nvCxnSpPr>
            <p:cNvPr id="128" name="Straight Connector 127">
              <a:extLst>
                <a:ext uri="{FF2B5EF4-FFF2-40B4-BE49-F238E27FC236}">
                  <a16:creationId xmlns:a16="http://schemas.microsoft.com/office/drawing/2014/main" id="{27CA482F-3794-C1FD-D045-5974711FB75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CE1E54-D904-8A8C-503B-6D8EBF819C8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7B404A7-078A-B050-1F15-4717917E7FA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60E2807-9726-9390-396B-52234BDB510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EFB9DD3-9B25-5A30-57AB-519E4E7CB85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5581629-E6E2-EC7B-2084-FD6A376A4B0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A9414CA-9779-37BC-3714-B8B7F40FDA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B4EB336A-8D26-99BD-1D52-CD9AF19F8A6C}"/>
              </a:ext>
            </a:extLst>
          </p:cNvPr>
          <p:cNvGrpSpPr/>
          <p:nvPr/>
        </p:nvGrpSpPr>
        <p:grpSpPr>
          <a:xfrm>
            <a:off x="1894939" y="3037669"/>
            <a:ext cx="135298" cy="135716"/>
            <a:chOff x="3334192" y="4394946"/>
            <a:chExt cx="279683" cy="255635"/>
          </a:xfrm>
        </p:grpSpPr>
        <p:cxnSp>
          <p:nvCxnSpPr>
            <p:cNvPr id="136" name="Straight Connector 135">
              <a:extLst>
                <a:ext uri="{FF2B5EF4-FFF2-40B4-BE49-F238E27FC236}">
                  <a16:creationId xmlns:a16="http://schemas.microsoft.com/office/drawing/2014/main" id="{1F4FA55D-B675-5B66-80EB-B7A24AA08D7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9279FD-CD0C-4638-E663-4A4E194A1E5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826AB3-7C8C-EB6E-644F-450A271D9B3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848AC63-DC5C-FB6B-FF26-1962CB58355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14A7336-EEF8-1CF1-FB9C-091BC1687D5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3336C27-6AFA-E0ED-8D56-72AC507A2F0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208685C-5560-DECD-4057-C793BB5EF61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61F6B66F-F5CE-5FF1-B18E-36759BEE9409}"/>
              </a:ext>
            </a:extLst>
          </p:cNvPr>
          <p:cNvGrpSpPr/>
          <p:nvPr/>
        </p:nvGrpSpPr>
        <p:grpSpPr>
          <a:xfrm>
            <a:off x="2108574" y="3030874"/>
            <a:ext cx="135298" cy="135716"/>
            <a:chOff x="3334192" y="4394946"/>
            <a:chExt cx="279683" cy="255635"/>
          </a:xfrm>
        </p:grpSpPr>
        <p:cxnSp>
          <p:nvCxnSpPr>
            <p:cNvPr id="144" name="Straight Connector 143">
              <a:extLst>
                <a:ext uri="{FF2B5EF4-FFF2-40B4-BE49-F238E27FC236}">
                  <a16:creationId xmlns:a16="http://schemas.microsoft.com/office/drawing/2014/main" id="{7B847011-8E8C-50A3-BF5F-5DD92D78757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FE3BDB6-96CD-5F61-7F31-F559295D0EC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6EE72F3-2A39-E13F-58E6-0CB1EAED433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62B6CCF-D3E0-4E8D-2F2F-8DC0012BFC2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FBDEFDF-C8AA-DE72-C401-43F49B9323D0}"/>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46F5121-699D-CADA-F05C-9826DDA4968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EE9B4B1-FA5F-07DA-057F-22287703D7A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1" name="Straight Connector 150">
            <a:extLst>
              <a:ext uri="{FF2B5EF4-FFF2-40B4-BE49-F238E27FC236}">
                <a16:creationId xmlns:a16="http://schemas.microsoft.com/office/drawing/2014/main" id="{856E0206-334A-0E53-EEA9-3192C24F4BA8}"/>
              </a:ext>
            </a:extLst>
          </p:cNvPr>
          <p:cNvCxnSpPr>
            <a:cxnSpLocks/>
          </p:cNvCxnSpPr>
          <p:nvPr/>
        </p:nvCxnSpPr>
        <p:spPr>
          <a:xfrm>
            <a:off x="1363038" y="3261938"/>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DBEC17E-A476-C179-C647-A608E48C9AE8}"/>
              </a:ext>
            </a:extLst>
          </p:cNvPr>
          <p:cNvCxnSpPr>
            <a:cxnSpLocks/>
            <a:endCxn id="108" idx="3"/>
          </p:cNvCxnSpPr>
          <p:nvPr/>
        </p:nvCxnSpPr>
        <p:spPr>
          <a:xfrm>
            <a:off x="1032187" y="2931515"/>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75ED680D-4D7F-0C1F-9170-2B85FA023148}"/>
              </a:ext>
            </a:extLst>
          </p:cNvPr>
          <p:cNvCxnSpPr>
            <a:cxnSpLocks/>
          </p:cNvCxnSpPr>
          <p:nvPr/>
        </p:nvCxnSpPr>
        <p:spPr>
          <a:xfrm>
            <a:off x="1135909" y="3163529"/>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54" name="Group 153">
            <a:extLst>
              <a:ext uri="{FF2B5EF4-FFF2-40B4-BE49-F238E27FC236}">
                <a16:creationId xmlns:a16="http://schemas.microsoft.com/office/drawing/2014/main" id="{031C6DFA-3450-F02F-31BD-B327A7BBD81D}"/>
              </a:ext>
            </a:extLst>
          </p:cNvPr>
          <p:cNvGrpSpPr/>
          <p:nvPr/>
        </p:nvGrpSpPr>
        <p:grpSpPr>
          <a:xfrm>
            <a:off x="1487145" y="3264995"/>
            <a:ext cx="135298" cy="135716"/>
            <a:chOff x="3334192" y="4394946"/>
            <a:chExt cx="279683" cy="255635"/>
          </a:xfrm>
        </p:grpSpPr>
        <p:cxnSp>
          <p:nvCxnSpPr>
            <p:cNvPr id="155" name="Straight Connector 154">
              <a:extLst>
                <a:ext uri="{FF2B5EF4-FFF2-40B4-BE49-F238E27FC236}">
                  <a16:creationId xmlns:a16="http://schemas.microsoft.com/office/drawing/2014/main" id="{0106FC33-A689-A97E-C8A4-BEB832BE437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4A2701D-56E0-22A5-00E5-C2EE9CC4D9C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C9B0BF5-E5BE-C359-B7CB-F1BF00279EB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457C84F-9A1F-9EC5-C0CD-B597DA138F9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52083D7-E8C4-9B8D-4A67-C74E83B35B4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5D5623D-98A3-4E02-88CF-0CFBFA985CB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C0AB439-854D-BA51-711C-231038FB0C7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10AA6E05-2BA2-E3DF-9055-03BB4A0A833C}"/>
              </a:ext>
            </a:extLst>
          </p:cNvPr>
          <p:cNvGrpSpPr/>
          <p:nvPr/>
        </p:nvGrpSpPr>
        <p:grpSpPr>
          <a:xfrm>
            <a:off x="1686169" y="3268278"/>
            <a:ext cx="135298" cy="135716"/>
            <a:chOff x="3334192" y="4394946"/>
            <a:chExt cx="279683" cy="255635"/>
          </a:xfrm>
        </p:grpSpPr>
        <p:cxnSp>
          <p:nvCxnSpPr>
            <p:cNvPr id="163" name="Straight Connector 162">
              <a:extLst>
                <a:ext uri="{FF2B5EF4-FFF2-40B4-BE49-F238E27FC236}">
                  <a16:creationId xmlns:a16="http://schemas.microsoft.com/office/drawing/2014/main" id="{77EC5DAA-C16B-BCED-775F-A040BCB9903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63B7EB7-530B-FD44-967A-F8D4797CD02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3190696-F9D8-A681-BBCA-A56ACC65518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09324A0-ED40-7BF1-2938-F31508DDAEF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F58789C-6C53-5BBA-F859-C96F0C7A592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DB5A14C-AEF3-FA17-1F66-5B68B57F986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38DF4FA-E19D-083F-18F1-B99C24AAADD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91D2C197-3B24-6863-8544-293AC348598E}"/>
              </a:ext>
            </a:extLst>
          </p:cNvPr>
          <p:cNvGrpSpPr/>
          <p:nvPr/>
        </p:nvGrpSpPr>
        <p:grpSpPr>
          <a:xfrm>
            <a:off x="1894939" y="3263860"/>
            <a:ext cx="135298" cy="135716"/>
            <a:chOff x="3334192" y="4394946"/>
            <a:chExt cx="279683" cy="255635"/>
          </a:xfrm>
        </p:grpSpPr>
        <p:cxnSp>
          <p:nvCxnSpPr>
            <p:cNvPr id="171" name="Straight Connector 170">
              <a:extLst>
                <a:ext uri="{FF2B5EF4-FFF2-40B4-BE49-F238E27FC236}">
                  <a16:creationId xmlns:a16="http://schemas.microsoft.com/office/drawing/2014/main" id="{6EFB8C4E-1CF5-0D74-D280-6CE088957CE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20D947C-6741-96C4-4E86-5641122919C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AEF42C5-722F-D568-C4E2-37157D55EF9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15C02C7-2D2C-99AF-F9AC-F887E92A761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D1014E6-85CA-85CB-E23E-29BCE844979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3F96509-D576-B1E7-97AB-A357667ADBB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409D85-50AC-DEAF-7076-F5A7547ACC5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21681975-BCDA-FCAE-83C5-041C97B680D4}"/>
              </a:ext>
            </a:extLst>
          </p:cNvPr>
          <p:cNvGrpSpPr/>
          <p:nvPr/>
        </p:nvGrpSpPr>
        <p:grpSpPr>
          <a:xfrm>
            <a:off x="2108574" y="3260080"/>
            <a:ext cx="135298" cy="135716"/>
            <a:chOff x="3334192" y="4394946"/>
            <a:chExt cx="279683" cy="255635"/>
          </a:xfrm>
        </p:grpSpPr>
        <p:cxnSp>
          <p:nvCxnSpPr>
            <p:cNvPr id="179" name="Straight Connector 178">
              <a:extLst>
                <a:ext uri="{FF2B5EF4-FFF2-40B4-BE49-F238E27FC236}">
                  <a16:creationId xmlns:a16="http://schemas.microsoft.com/office/drawing/2014/main" id="{F178A449-74C3-D6AD-7361-2F687D6AD38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4E849AB-866A-A547-30BF-C38DA188651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A92ACB2-2216-68D8-EF97-D44F67C26C0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2C2BE87-CBA1-24EC-0B7A-1B203936B2C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7FBA733-8F5F-9CDE-BC37-8ED2E24E765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9CB093A-D762-F2CF-2E22-FDB8075682F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E3222FF-A24B-B47F-13F3-1B7B6B72B89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AE5213BF-C040-C492-AE18-CB4D4D00C91C}"/>
              </a:ext>
            </a:extLst>
          </p:cNvPr>
          <p:cNvGrpSpPr>
            <a:grpSpLocks/>
          </p:cNvGrpSpPr>
          <p:nvPr/>
        </p:nvGrpSpPr>
        <p:grpSpPr bwMode="auto">
          <a:xfrm>
            <a:off x="1136513" y="3538055"/>
            <a:ext cx="146681" cy="197953"/>
            <a:chOff x="5562600" y="3124201"/>
            <a:chExt cx="304800" cy="455612"/>
          </a:xfrm>
        </p:grpSpPr>
        <p:cxnSp>
          <p:nvCxnSpPr>
            <p:cNvPr id="187" name="Straight Connector 186">
              <a:extLst>
                <a:ext uri="{FF2B5EF4-FFF2-40B4-BE49-F238E27FC236}">
                  <a16:creationId xmlns:a16="http://schemas.microsoft.com/office/drawing/2014/main" id="{F8E045BB-37A3-1089-3DED-81C7C381C8FE}"/>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A85CAEB-0B20-674C-1076-F8F4464D7A9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4C47545-6CB2-6E6B-1D91-41030573251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56E94DF-F7B6-971E-AB9E-7735F8A76C7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AB3BF3E-F8A6-9479-611A-25D51092907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B37396-C5C8-B947-7C93-67EA945E490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4B42356-8875-2C6B-F65F-973FD1F1587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93">
              <a:extLst>
                <a:ext uri="{FF2B5EF4-FFF2-40B4-BE49-F238E27FC236}">
                  <a16:creationId xmlns:a16="http://schemas.microsoft.com/office/drawing/2014/main" id="{01433254-2491-224B-86EC-4F220E8AFA36}"/>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95" name="Straight Connector 194">
            <a:extLst>
              <a:ext uri="{FF2B5EF4-FFF2-40B4-BE49-F238E27FC236}">
                <a16:creationId xmlns:a16="http://schemas.microsoft.com/office/drawing/2014/main" id="{4F9BBA65-E43B-E7EA-A461-5B56D0C3289E}"/>
              </a:ext>
            </a:extLst>
          </p:cNvPr>
          <p:cNvCxnSpPr>
            <a:cxnSpLocks/>
          </p:cNvCxnSpPr>
          <p:nvPr/>
        </p:nvCxnSpPr>
        <p:spPr>
          <a:xfrm>
            <a:off x="1282429" y="3736006"/>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D3491C70-1BFA-014F-FF0F-2C9C912DE747}"/>
              </a:ext>
            </a:extLst>
          </p:cNvPr>
          <p:cNvGrpSpPr/>
          <p:nvPr/>
        </p:nvGrpSpPr>
        <p:grpSpPr>
          <a:xfrm>
            <a:off x="1487145" y="3740959"/>
            <a:ext cx="135298" cy="135716"/>
            <a:chOff x="3334192" y="4394946"/>
            <a:chExt cx="279683" cy="255635"/>
          </a:xfrm>
        </p:grpSpPr>
        <p:cxnSp>
          <p:nvCxnSpPr>
            <p:cNvPr id="197" name="Straight Connector 196">
              <a:extLst>
                <a:ext uri="{FF2B5EF4-FFF2-40B4-BE49-F238E27FC236}">
                  <a16:creationId xmlns:a16="http://schemas.microsoft.com/office/drawing/2014/main" id="{306EABC9-DB0A-FA52-24F6-57B237DE4EC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601F4BC-A26B-610F-8F2A-91C99159326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36897BE-57F6-F2D0-1108-E1FB8EB50DD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B28D948-9D40-5FE9-A67E-8F6ED27F81C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A1C61FD-25F5-DEC7-731A-D4C3D6D44A8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51CDC72-FDA3-8F9C-026E-2E1A9752D37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E99D4A8-BA2F-E609-D289-C93D5731AB1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1E6A47C3-681D-6338-7E64-DB8BEA27348A}"/>
              </a:ext>
            </a:extLst>
          </p:cNvPr>
          <p:cNvGrpSpPr>
            <a:grpSpLocks/>
          </p:cNvGrpSpPr>
          <p:nvPr/>
        </p:nvGrpSpPr>
        <p:grpSpPr bwMode="auto">
          <a:xfrm>
            <a:off x="1217121" y="3769156"/>
            <a:ext cx="146681" cy="197953"/>
            <a:chOff x="5562600" y="3124201"/>
            <a:chExt cx="304800" cy="455612"/>
          </a:xfrm>
        </p:grpSpPr>
        <p:cxnSp>
          <p:nvCxnSpPr>
            <p:cNvPr id="205" name="Straight Connector 204">
              <a:extLst>
                <a:ext uri="{FF2B5EF4-FFF2-40B4-BE49-F238E27FC236}">
                  <a16:creationId xmlns:a16="http://schemas.microsoft.com/office/drawing/2014/main" id="{2A5665AD-9C02-BB53-4411-D586AFF7069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63833AF-0160-793D-9285-C49BB8724BA3}"/>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AB0405A-2776-C618-7842-A71001A1693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707E955-485C-CD5D-B687-8265D2E8AFA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F489C5C-FFDD-6ED8-D697-DA3F9BFE3F47}"/>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CB2E230-01C5-25A8-EC93-985FD25E611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FA1CEA2-2612-B766-1E50-E0A3637F4601}"/>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Isosceles Triangle 211">
              <a:extLst>
                <a:ext uri="{FF2B5EF4-FFF2-40B4-BE49-F238E27FC236}">
                  <a16:creationId xmlns:a16="http://schemas.microsoft.com/office/drawing/2014/main" id="{6C8FFF64-00D5-52A3-D5EF-633E384ABE7D}"/>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213" name="Group 212">
            <a:extLst>
              <a:ext uri="{FF2B5EF4-FFF2-40B4-BE49-F238E27FC236}">
                <a16:creationId xmlns:a16="http://schemas.microsoft.com/office/drawing/2014/main" id="{EF2D3120-C5A8-F7C5-0113-D2CE9BD3C797}"/>
              </a:ext>
            </a:extLst>
          </p:cNvPr>
          <p:cNvGrpSpPr/>
          <p:nvPr/>
        </p:nvGrpSpPr>
        <p:grpSpPr>
          <a:xfrm>
            <a:off x="1686169" y="3744243"/>
            <a:ext cx="135298" cy="135716"/>
            <a:chOff x="3334192" y="4394946"/>
            <a:chExt cx="279683" cy="255635"/>
          </a:xfrm>
        </p:grpSpPr>
        <p:cxnSp>
          <p:nvCxnSpPr>
            <p:cNvPr id="214" name="Straight Connector 213">
              <a:extLst>
                <a:ext uri="{FF2B5EF4-FFF2-40B4-BE49-F238E27FC236}">
                  <a16:creationId xmlns:a16="http://schemas.microsoft.com/office/drawing/2014/main" id="{4FC19E2E-FE62-822A-D895-903E664C7F6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766A202-8EEE-B119-3B55-BE94D759B30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A57090D-6454-EA41-A4D0-A2464535E4A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E5DB267-078E-A2E5-895A-081DB48FCFE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FF32290-AD22-4869-2F5E-4D241B88D51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142A251-2F0E-E650-12E8-00DB7166702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983F64A-E5F1-26EF-C344-B950CFDF55C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ADAC6342-8CB6-8B05-B285-997AEDCB7AAB}"/>
              </a:ext>
            </a:extLst>
          </p:cNvPr>
          <p:cNvGrpSpPr/>
          <p:nvPr/>
        </p:nvGrpSpPr>
        <p:grpSpPr>
          <a:xfrm>
            <a:off x="1894939" y="3742839"/>
            <a:ext cx="135298" cy="135716"/>
            <a:chOff x="3334192" y="4394946"/>
            <a:chExt cx="279683" cy="255635"/>
          </a:xfrm>
        </p:grpSpPr>
        <p:cxnSp>
          <p:nvCxnSpPr>
            <p:cNvPr id="222" name="Straight Connector 221">
              <a:extLst>
                <a:ext uri="{FF2B5EF4-FFF2-40B4-BE49-F238E27FC236}">
                  <a16:creationId xmlns:a16="http://schemas.microsoft.com/office/drawing/2014/main" id="{DCC7A473-A092-2FA6-C5CB-0242F2FD0B7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04F7A58-9189-15C8-5853-8ECB8AFA757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6D714977-8DC1-0EC2-801A-05E1941FA27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1E41AC4-8540-037F-466E-B8E0F496FFC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6FC15AA-F20D-06E0-979B-54A4DC22281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647720C-0929-490C-1EA2-7B38605858A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1BBE75E-91EE-E213-BF2E-326203C1742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20126BCC-D3C6-0572-F5E8-7436CD58CBA0}"/>
              </a:ext>
            </a:extLst>
          </p:cNvPr>
          <p:cNvGrpSpPr/>
          <p:nvPr/>
        </p:nvGrpSpPr>
        <p:grpSpPr>
          <a:xfrm>
            <a:off x="2108574" y="3736044"/>
            <a:ext cx="135298" cy="135716"/>
            <a:chOff x="3334192" y="4394946"/>
            <a:chExt cx="279683" cy="255635"/>
          </a:xfrm>
        </p:grpSpPr>
        <p:cxnSp>
          <p:nvCxnSpPr>
            <p:cNvPr id="230" name="Straight Connector 229">
              <a:extLst>
                <a:ext uri="{FF2B5EF4-FFF2-40B4-BE49-F238E27FC236}">
                  <a16:creationId xmlns:a16="http://schemas.microsoft.com/office/drawing/2014/main" id="{4448AF45-685C-561B-EF2E-F8F345AF73E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86B1D61-EDC6-651B-4FBA-0DD316E86D2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F1178D3-4057-ED47-07E8-F04FF40F162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FF20208-7AAD-B2EA-2FD6-54F027BABC7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D2A5B04-C246-AECA-D956-7ED76FAD0FB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12BEFD9-DF1A-4A76-227E-381659EC2E8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8BCFF55-7277-E81E-645A-83663516D9C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7" name="Straight Connector 236">
            <a:extLst>
              <a:ext uri="{FF2B5EF4-FFF2-40B4-BE49-F238E27FC236}">
                <a16:creationId xmlns:a16="http://schemas.microsoft.com/office/drawing/2014/main" id="{023636E6-634C-A6C1-6CEF-285A36567FF0}"/>
              </a:ext>
            </a:extLst>
          </p:cNvPr>
          <p:cNvCxnSpPr>
            <a:cxnSpLocks/>
          </p:cNvCxnSpPr>
          <p:nvPr/>
        </p:nvCxnSpPr>
        <p:spPr>
          <a:xfrm>
            <a:off x="1363038" y="3967109"/>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14B786-A7BA-E989-B11B-CE4FCFA3D653}"/>
              </a:ext>
            </a:extLst>
          </p:cNvPr>
          <p:cNvCxnSpPr>
            <a:cxnSpLocks/>
            <a:endCxn id="194" idx="3"/>
          </p:cNvCxnSpPr>
          <p:nvPr/>
        </p:nvCxnSpPr>
        <p:spPr>
          <a:xfrm>
            <a:off x="1032187" y="3636686"/>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FF275D11-9B2B-B887-2393-3A17F5FA8EA5}"/>
              </a:ext>
            </a:extLst>
          </p:cNvPr>
          <p:cNvCxnSpPr>
            <a:cxnSpLocks/>
          </p:cNvCxnSpPr>
          <p:nvPr/>
        </p:nvCxnSpPr>
        <p:spPr>
          <a:xfrm>
            <a:off x="1135909" y="3868700"/>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40" name="Group 239">
            <a:extLst>
              <a:ext uri="{FF2B5EF4-FFF2-40B4-BE49-F238E27FC236}">
                <a16:creationId xmlns:a16="http://schemas.microsoft.com/office/drawing/2014/main" id="{5B09D917-C06D-273E-2DE0-95C1990146A7}"/>
              </a:ext>
            </a:extLst>
          </p:cNvPr>
          <p:cNvGrpSpPr/>
          <p:nvPr/>
        </p:nvGrpSpPr>
        <p:grpSpPr>
          <a:xfrm>
            <a:off x="1487145" y="3970165"/>
            <a:ext cx="135298" cy="135716"/>
            <a:chOff x="3334192" y="4394946"/>
            <a:chExt cx="279683" cy="255635"/>
          </a:xfrm>
        </p:grpSpPr>
        <p:cxnSp>
          <p:nvCxnSpPr>
            <p:cNvPr id="241" name="Straight Connector 240">
              <a:extLst>
                <a:ext uri="{FF2B5EF4-FFF2-40B4-BE49-F238E27FC236}">
                  <a16:creationId xmlns:a16="http://schemas.microsoft.com/office/drawing/2014/main" id="{C42141EB-3E6D-BCFA-2AF9-000F7C0D97F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C651131-0B06-49FA-9A5C-9533EC9B3B6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272221-9FD8-B239-C842-62EEF9496C3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316F761-8FB1-BBDB-1B34-7D885DBFB35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029255E-6412-4475-BCEA-401909368F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62CC431-218A-E3FE-0E3D-E2D98CF034F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ECFC51D-8AE6-5843-0A66-742214DBA67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a16="http://schemas.microsoft.com/office/drawing/2014/main" id="{F90D8AB3-F5E5-34EA-5E42-F4EDAD91C227}"/>
              </a:ext>
            </a:extLst>
          </p:cNvPr>
          <p:cNvGrpSpPr/>
          <p:nvPr/>
        </p:nvGrpSpPr>
        <p:grpSpPr>
          <a:xfrm>
            <a:off x="1686169" y="3970433"/>
            <a:ext cx="135298" cy="135716"/>
            <a:chOff x="3334192" y="4394946"/>
            <a:chExt cx="279683" cy="255635"/>
          </a:xfrm>
        </p:grpSpPr>
        <p:cxnSp>
          <p:nvCxnSpPr>
            <p:cNvPr id="249" name="Straight Connector 248">
              <a:extLst>
                <a:ext uri="{FF2B5EF4-FFF2-40B4-BE49-F238E27FC236}">
                  <a16:creationId xmlns:a16="http://schemas.microsoft.com/office/drawing/2014/main" id="{85D92F0A-C2EF-0C1E-6504-F7F9C97D222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72DC0E1-CE61-538C-7467-705265119AD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7584BC1-227C-5FCB-414E-1E0A956897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072F30B-CE1D-FFF5-C04D-BA174F4D0C2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AAB504-C2B3-BEB7-0BBA-2F2F095689C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98B3D05-2649-BBDD-12F5-3768D1DFEBB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B621CB5-FE88-FB87-F156-EBCEEC71228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E41F7AE5-4D63-0F79-2D63-23E22F23F25B}"/>
              </a:ext>
            </a:extLst>
          </p:cNvPr>
          <p:cNvGrpSpPr/>
          <p:nvPr/>
        </p:nvGrpSpPr>
        <p:grpSpPr>
          <a:xfrm>
            <a:off x="1894939" y="3969031"/>
            <a:ext cx="135298" cy="135716"/>
            <a:chOff x="3334192" y="4394946"/>
            <a:chExt cx="279683" cy="255635"/>
          </a:xfrm>
        </p:grpSpPr>
        <p:cxnSp>
          <p:nvCxnSpPr>
            <p:cNvPr id="257" name="Straight Connector 256">
              <a:extLst>
                <a:ext uri="{FF2B5EF4-FFF2-40B4-BE49-F238E27FC236}">
                  <a16:creationId xmlns:a16="http://schemas.microsoft.com/office/drawing/2014/main" id="{1D152E21-ECE3-F395-ADCC-0F9CBEE6DD3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F65EA7A-4A16-FCDB-ECB6-9B8A8875BBF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0A35961-5554-5612-1F82-7A2A93F46E6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C10C42A-B6B6-2702-20A3-DF456BAD3E4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19B2913-F52E-0975-855E-BBB58BE99E9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9646459-FB91-98FE-921D-9271E513935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CA2DBB9-9483-498F-CE31-9AC6069DC09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7FCD96ED-47D9-4B4C-2BCD-7B3B8AE7367A}"/>
              </a:ext>
            </a:extLst>
          </p:cNvPr>
          <p:cNvGrpSpPr/>
          <p:nvPr/>
        </p:nvGrpSpPr>
        <p:grpSpPr>
          <a:xfrm>
            <a:off x="2108574" y="3965250"/>
            <a:ext cx="135298" cy="135716"/>
            <a:chOff x="3334192" y="4394946"/>
            <a:chExt cx="279683" cy="255635"/>
          </a:xfrm>
        </p:grpSpPr>
        <p:cxnSp>
          <p:nvCxnSpPr>
            <p:cNvPr id="265" name="Straight Connector 264">
              <a:extLst>
                <a:ext uri="{FF2B5EF4-FFF2-40B4-BE49-F238E27FC236}">
                  <a16:creationId xmlns:a16="http://schemas.microsoft.com/office/drawing/2014/main" id="{EC410821-3F24-A554-DCC9-59C67C651B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45529D5-B91B-06E0-7845-1417E7F3E49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E428D77-574C-7408-5B42-EA8D0CE115D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2D84B58-5A9B-D6DF-DA2E-311A5A8438F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10772B0-BB0D-676D-B681-6BC54D5FE36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5724D72-F12C-C858-506C-08066A3EED2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E298121-00DB-4BA4-9139-C5F8BA02606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2" name="Straight Connector 271">
            <a:extLst>
              <a:ext uri="{FF2B5EF4-FFF2-40B4-BE49-F238E27FC236}">
                <a16:creationId xmlns:a16="http://schemas.microsoft.com/office/drawing/2014/main" id="{7626E149-61FB-704D-193D-F157B932E167}"/>
              </a:ext>
            </a:extLst>
          </p:cNvPr>
          <p:cNvCxnSpPr>
            <a:cxnSpLocks/>
          </p:cNvCxnSpPr>
          <p:nvPr/>
        </p:nvCxnSpPr>
        <p:spPr>
          <a:xfrm>
            <a:off x="884183" y="2832883"/>
            <a:ext cx="334887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758678E2-6FA1-765E-DE23-7870F52F0825}"/>
              </a:ext>
            </a:extLst>
          </p:cNvPr>
          <p:cNvCxnSpPr>
            <a:cxnSpLocks/>
          </p:cNvCxnSpPr>
          <p:nvPr/>
        </p:nvCxnSpPr>
        <p:spPr>
          <a:xfrm>
            <a:off x="884183" y="3538055"/>
            <a:ext cx="33342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589C04AC-5AC1-DE66-671A-DB8710A5BDFE}"/>
              </a:ext>
            </a:extLst>
          </p:cNvPr>
          <p:cNvCxnSpPr>
            <a:cxnSpLocks/>
          </p:cNvCxnSpPr>
          <p:nvPr/>
        </p:nvCxnSpPr>
        <p:spPr>
          <a:xfrm>
            <a:off x="1363038" y="2832883"/>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394583D-732C-9A7D-B002-95C8E7DB7299}"/>
              </a:ext>
            </a:extLst>
          </p:cNvPr>
          <p:cNvCxnSpPr>
            <a:cxnSpLocks/>
          </p:cNvCxnSpPr>
          <p:nvPr/>
        </p:nvCxnSpPr>
        <p:spPr>
          <a:xfrm>
            <a:off x="1363038" y="3538055"/>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DC6433-04DE-ED77-6F7D-71E5A20224FB}"/>
              </a:ext>
            </a:extLst>
          </p:cNvPr>
          <p:cNvCxnSpPr>
            <a:cxnSpLocks/>
          </p:cNvCxnSpPr>
          <p:nvPr/>
        </p:nvCxnSpPr>
        <p:spPr>
          <a:xfrm>
            <a:off x="2570981" y="2139526"/>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49CF2160-06F1-BE51-C5BA-6BCDC48067C8}"/>
              </a:ext>
            </a:extLst>
          </p:cNvPr>
          <p:cNvGrpSpPr>
            <a:grpSpLocks/>
          </p:cNvGrpSpPr>
          <p:nvPr/>
        </p:nvGrpSpPr>
        <p:grpSpPr bwMode="auto">
          <a:xfrm>
            <a:off x="2574560" y="2158378"/>
            <a:ext cx="146681" cy="197953"/>
            <a:chOff x="5562600" y="3124201"/>
            <a:chExt cx="304800" cy="455612"/>
          </a:xfrm>
        </p:grpSpPr>
        <p:cxnSp>
          <p:nvCxnSpPr>
            <p:cNvPr id="278" name="Straight Connector 277">
              <a:extLst>
                <a:ext uri="{FF2B5EF4-FFF2-40B4-BE49-F238E27FC236}">
                  <a16:creationId xmlns:a16="http://schemas.microsoft.com/office/drawing/2014/main" id="{E4924C5D-089C-B213-6B09-9F3DEE0CC7C3}"/>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B6FAEA3-5881-2D6D-3F30-239DA7D23B46}"/>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95138E3-7159-A1EE-0A35-8C4632AC0791}"/>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F7B0134-8338-402A-12D9-6031CDF3D2E3}"/>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2BE74D5-295D-565B-4713-01EACDAED45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DFD0B60-1DC1-AE04-6BD8-6697FC7EFEB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3CA3381-AD37-0F90-F629-9E4594BF50A8}"/>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Isosceles Triangle 284">
              <a:extLst>
                <a:ext uri="{FF2B5EF4-FFF2-40B4-BE49-F238E27FC236}">
                  <a16:creationId xmlns:a16="http://schemas.microsoft.com/office/drawing/2014/main" id="{4D55589D-5AD7-7BDC-944A-B0D11F9376A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286" name="Straight Connector 285">
            <a:extLst>
              <a:ext uri="{FF2B5EF4-FFF2-40B4-BE49-F238E27FC236}">
                <a16:creationId xmlns:a16="http://schemas.microsoft.com/office/drawing/2014/main" id="{1EF1A4BB-3ABB-6E4E-CD19-305F312D82A4}"/>
              </a:ext>
            </a:extLst>
          </p:cNvPr>
          <p:cNvCxnSpPr>
            <a:cxnSpLocks/>
          </p:cNvCxnSpPr>
          <p:nvPr/>
        </p:nvCxnSpPr>
        <p:spPr>
          <a:xfrm>
            <a:off x="3058926"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7" name="Group 286">
            <a:extLst>
              <a:ext uri="{FF2B5EF4-FFF2-40B4-BE49-F238E27FC236}">
                <a16:creationId xmlns:a16="http://schemas.microsoft.com/office/drawing/2014/main" id="{F149A1B3-F91E-A275-7600-FB9B46C40919}"/>
              </a:ext>
            </a:extLst>
          </p:cNvPr>
          <p:cNvGrpSpPr/>
          <p:nvPr/>
        </p:nvGrpSpPr>
        <p:grpSpPr>
          <a:xfrm>
            <a:off x="2925193" y="2361283"/>
            <a:ext cx="135298" cy="135716"/>
            <a:chOff x="3334192" y="4394946"/>
            <a:chExt cx="279683" cy="255635"/>
          </a:xfrm>
        </p:grpSpPr>
        <p:cxnSp>
          <p:nvCxnSpPr>
            <p:cNvPr id="288" name="Straight Connector 287">
              <a:extLst>
                <a:ext uri="{FF2B5EF4-FFF2-40B4-BE49-F238E27FC236}">
                  <a16:creationId xmlns:a16="http://schemas.microsoft.com/office/drawing/2014/main" id="{7911943B-E480-3437-F1FC-BC52D10D4E0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B79401F-FF2A-6261-D1C2-1C4804CC861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B7285D3-7D2B-4807-2352-52FDB7CD560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E9EE0B5-EBD0-C603-55C9-5A6D338A18C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2697F8-D66E-0B95-B02A-2F84AA9A1CF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475B88C-5FF0-06E9-B2F1-6C053D3BAB6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9184BB4-C6E8-D838-48B5-071D068920A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89BFCC4C-7EFB-04D6-3675-03B463AF87B8}"/>
              </a:ext>
            </a:extLst>
          </p:cNvPr>
          <p:cNvGrpSpPr>
            <a:grpSpLocks/>
          </p:cNvGrpSpPr>
          <p:nvPr/>
        </p:nvGrpSpPr>
        <p:grpSpPr bwMode="auto">
          <a:xfrm>
            <a:off x="2655168" y="2389480"/>
            <a:ext cx="146681" cy="197953"/>
            <a:chOff x="5562600" y="3124201"/>
            <a:chExt cx="304800" cy="455612"/>
          </a:xfrm>
        </p:grpSpPr>
        <p:cxnSp>
          <p:nvCxnSpPr>
            <p:cNvPr id="296" name="Straight Connector 295">
              <a:extLst>
                <a:ext uri="{FF2B5EF4-FFF2-40B4-BE49-F238E27FC236}">
                  <a16:creationId xmlns:a16="http://schemas.microsoft.com/office/drawing/2014/main" id="{6B6C3A75-8F9E-B5B3-E7F6-A0299DB0BFC2}"/>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44F8904-A7F7-4E40-BB38-C7F8AD38D99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281D47-356E-E478-232F-163763B82B9D}"/>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8DC42C0-581B-D5DD-6D6E-1DF5FE8672A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1946AD1-2D66-8AF0-9A6A-F4F2A5C91706}"/>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34AF841-ADBC-1CD5-65AF-2A8E93E1FE7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BB5EE4BE-6ECC-BC58-9365-27288C1A6AAC}"/>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Isosceles Triangle 302">
              <a:extLst>
                <a:ext uri="{FF2B5EF4-FFF2-40B4-BE49-F238E27FC236}">
                  <a16:creationId xmlns:a16="http://schemas.microsoft.com/office/drawing/2014/main" id="{E75F884F-AC43-A120-7363-FBD4590E198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304" name="Straight Connector 303">
            <a:extLst>
              <a:ext uri="{FF2B5EF4-FFF2-40B4-BE49-F238E27FC236}">
                <a16:creationId xmlns:a16="http://schemas.microsoft.com/office/drawing/2014/main" id="{082EAA11-67DF-C272-87AA-1859B28F88D2}"/>
              </a:ext>
            </a:extLst>
          </p:cNvPr>
          <p:cNvCxnSpPr>
            <a:cxnSpLocks/>
          </p:cNvCxnSpPr>
          <p:nvPr/>
        </p:nvCxnSpPr>
        <p:spPr>
          <a:xfrm>
            <a:off x="3257950"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5" name="Group 304">
            <a:extLst>
              <a:ext uri="{FF2B5EF4-FFF2-40B4-BE49-F238E27FC236}">
                <a16:creationId xmlns:a16="http://schemas.microsoft.com/office/drawing/2014/main" id="{BC538E96-6D6C-9B97-0179-64BA6E156A61}"/>
              </a:ext>
            </a:extLst>
          </p:cNvPr>
          <p:cNvGrpSpPr/>
          <p:nvPr/>
        </p:nvGrpSpPr>
        <p:grpSpPr>
          <a:xfrm>
            <a:off x="3124217" y="2364566"/>
            <a:ext cx="135298" cy="135716"/>
            <a:chOff x="3334192" y="4394946"/>
            <a:chExt cx="279683" cy="255635"/>
          </a:xfrm>
        </p:grpSpPr>
        <p:cxnSp>
          <p:nvCxnSpPr>
            <p:cNvPr id="306" name="Straight Connector 305">
              <a:extLst>
                <a:ext uri="{FF2B5EF4-FFF2-40B4-BE49-F238E27FC236}">
                  <a16:creationId xmlns:a16="http://schemas.microsoft.com/office/drawing/2014/main" id="{599DD340-B600-3626-1A72-64E168A300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CC2D95BF-0830-3E65-4E7C-6E1974B7205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423660A-83D5-9C08-93D1-3C33D222730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90863B-7AB0-ED59-1523-C936B983541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A069C39-B19F-AFF7-CE42-03E14DE220C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BDF80AB-7DE4-6D00-71F4-3E4876D816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BF7A9CB-44A0-BF75-7E9C-5DA4A59787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3" name="Straight Connector 312">
            <a:extLst>
              <a:ext uri="{FF2B5EF4-FFF2-40B4-BE49-F238E27FC236}">
                <a16:creationId xmlns:a16="http://schemas.microsoft.com/office/drawing/2014/main" id="{D6F5D560-5B26-BEA6-AB21-0DA7B5A981A6}"/>
              </a:ext>
            </a:extLst>
          </p:cNvPr>
          <p:cNvCxnSpPr>
            <a:cxnSpLocks/>
          </p:cNvCxnSpPr>
          <p:nvPr/>
        </p:nvCxnSpPr>
        <p:spPr>
          <a:xfrm>
            <a:off x="3468285"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4" name="Group 313">
            <a:extLst>
              <a:ext uri="{FF2B5EF4-FFF2-40B4-BE49-F238E27FC236}">
                <a16:creationId xmlns:a16="http://schemas.microsoft.com/office/drawing/2014/main" id="{38525BE6-D9F9-79DC-68E4-C84A4603DD7D}"/>
              </a:ext>
            </a:extLst>
          </p:cNvPr>
          <p:cNvGrpSpPr/>
          <p:nvPr/>
        </p:nvGrpSpPr>
        <p:grpSpPr>
          <a:xfrm>
            <a:off x="3332987" y="2363163"/>
            <a:ext cx="135298" cy="135716"/>
            <a:chOff x="3334192" y="4394946"/>
            <a:chExt cx="279683" cy="255635"/>
          </a:xfrm>
        </p:grpSpPr>
        <p:cxnSp>
          <p:nvCxnSpPr>
            <p:cNvPr id="315" name="Straight Connector 314">
              <a:extLst>
                <a:ext uri="{FF2B5EF4-FFF2-40B4-BE49-F238E27FC236}">
                  <a16:creationId xmlns:a16="http://schemas.microsoft.com/office/drawing/2014/main" id="{DBA03FDC-B4D8-FAD0-2DD2-C35FB57A3BC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3700C55-0B7F-326C-141B-88762982A56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FEAEDA8-448F-9C7B-0F2F-24875771CC7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E144031-36D5-60DD-F883-93E0EBA63F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6743AB3-0996-EC03-C4C2-5971DEE502F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8CF7CC7-2664-D5D5-3B12-BAEB8C70E8A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5BA922B-66FA-BDE4-7119-7AA0015CD0B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2" name="Straight Connector 321">
            <a:extLst>
              <a:ext uri="{FF2B5EF4-FFF2-40B4-BE49-F238E27FC236}">
                <a16:creationId xmlns:a16="http://schemas.microsoft.com/office/drawing/2014/main" id="{9880024E-1C6C-07F2-A26A-4EA9BAC7E6C6}"/>
              </a:ext>
            </a:extLst>
          </p:cNvPr>
          <p:cNvCxnSpPr>
            <a:cxnSpLocks/>
          </p:cNvCxnSpPr>
          <p:nvPr/>
        </p:nvCxnSpPr>
        <p:spPr>
          <a:xfrm>
            <a:off x="3680355"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A9CB2015-4596-C276-C656-5383C774E778}"/>
              </a:ext>
            </a:extLst>
          </p:cNvPr>
          <p:cNvGrpSpPr/>
          <p:nvPr/>
        </p:nvGrpSpPr>
        <p:grpSpPr>
          <a:xfrm>
            <a:off x="3546621" y="2356368"/>
            <a:ext cx="135298" cy="135716"/>
            <a:chOff x="3334192" y="4394946"/>
            <a:chExt cx="279683" cy="255635"/>
          </a:xfrm>
        </p:grpSpPr>
        <p:cxnSp>
          <p:nvCxnSpPr>
            <p:cNvPr id="324" name="Straight Connector 323">
              <a:extLst>
                <a:ext uri="{FF2B5EF4-FFF2-40B4-BE49-F238E27FC236}">
                  <a16:creationId xmlns:a16="http://schemas.microsoft.com/office/drawing/2014/main" id="{1CE416EC-5D50-A7B9-B3FF-90760E22411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D094ECCF-DE1E-163B-6C48-D2430AC9937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D282521-2DED-B468-16F5-8E6F6212979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D6581238-A9CC-EAED-C3A8-A772C6377EF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52833E95-3749-956B-D791-25842EA35D5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445BF873-8239-A8ED-3197-E7F5EB2AB0D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87A7521-2FD1-D3F3-DF17-6A1E90B4CC3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1" name="Straight Connector 330">
            <a:extLst>
              <a:ext uri="{FF2B5EF4-FFF2-40B4-BE49-F238E27FC236}">
                <a16:creationId xmlns:a16="http://schemas.microsoft.com/office/drawing/2014/main" id="{EC5D012C-73A2-ACA7-0656-13328CFFC455}"/>
              </a:ext>
            </a:extLst>
          </p:cNvPr>
          <p:cNvCxnSpPr>
            <a:cxnSpLocks/>
          </p:cNvCxnSpPr>
          <p:nvPr/>
        </p:nvCxnSpPr>
        <p:spPr>
          <a:xfrm>
            <a:off x="2573158"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C58D6C9-695C-D454-1DB8-A595F20228D3}"/>
              </a:ext>
            </a:extLst>
          </p:cNvPr>
          <p:cNvCxnSpPr>
            <a:cxnSpLocks/>
          </p:cNvCxnSpPr>
          <p:nvPr/>
        </p:nvCxnSpPr>
        <p:spPr>
          <a:xfrm>
            <a:off x="2470235"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C17A8D6-8B6B-D6B6-C505-3D5FBF72C2AE}"/>
              </a:ext>
            </a:extLst>
          </p:cNvPr>
          <p:cNvCxnSpPr>
            <a:cxnSpLocks/>
            <a:endCxn id="285" idx="3"/>
          </p:cNvCxnSpPr>
          <p:nvPr/>
        </p:nvCxnSpPr>
        <p:spPr>
          <a:xfrm>
            <a:off x="2470235" y="2257010"/>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334" name="Straight Connector 333">
            <a:extLst>
              <a:ext uri="{FF2B5EF4-FFF2-40B4-BE49-F238E27FC236}">
                <a16:creationId xmlns:a16="http://schemas.microsoft.com/office/drawing/2014/main" id="{2F827D73-2179-3391-C46E-FED8B04E026C}"/>
              </a:ext>
            </a:extLst>
          </p:cNvPr>
          <p:cNvCxnSpPr>
            <a:cxnSpLocks/>
          </p:cNvCxnSpPr>
          <p:nvPr/>
        </p:nvCxnSpPr>
        <p:spPr>
          <a:xfrm>
            <a:off x="2801086" y="2158378"/>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2A71F6D-A7AD-AFC9-3AD3-3F647D1DF10D}"/>
              </a:ext>
            </a:extLst>
          </p:cNvPr>
          <p:cNvCxnSpPr>
            <a:cxnSpLocks/>
          </p:cNvCxnSpPr>
          <p:nvPr/>
        </p:nvCxnSpPr>
        <p:spPr>
          <a:xfrm>
            <a:off x="2573957" y="2489024"/>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36" name="Group 335">
            <a:extLst>
              <a:ext uri="{FF2B5EF4-FFF2-40B4-BE49-F238E27FC236}">
                <a16:creationId xmlns:a16="http://schemas.microsoft.com/office/drawing/2014/main" id="{C9980973-CCB0-8A29-9626-61665BEB76F6}"/>
              </a:ext>
            </a:extLst>
          </p:cNvPr>
          <p:cNvGrpSpPr/>
          <p:nvPr/>
        </p:nvGrpSpPr>
        <p:grpSpPr>
          <a:xfrm>
            <a:off x="2925193" y="2584459"/>
            <a:ext cx="135298" cy="135716"/>
            <a:chOff x="3334192" y="4394946"/>
            <a:chExt cx="279683" cy="255635"/>
          </a:xfrm>
        </p:grpSpPr>
        <p:cxnSp>
          <p:nvCxnSpPr>
            <p:cNvPr id="337" name="Straight Connector 336">
              <a:extLst>
                <a:ext uri="{FF2B5EF4-FFF2-40B4-BE49-F238E27FC236}">
                  <a16:creationId xmlns:a16="http://schemas.microsoft.com/office/drawing/2014/main" id="{BCB08F41-8D20-ADDC-6FF7-FECF3F7A5F7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8E3042F-B372-56C0-3CA1-7BAE057065B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C646DD9-E733-BC6B-F0F8-A3205C0EF29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0661512-88E9-E14A-D541-4AD08E36A30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B39427FF-E73B-FF30-5E6C-5313C5DC708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787306C4-9633-E768-F19B-31782954845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85D99379-1610-E742-B8B3-3FE8ECD63BA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4" name="Group 343">
            <a:extLst>
              <a:ext uri="{FF2B5EF4-FFF2-40B4-BE49-F238E27FC236}">
                <a16:creationId xmlns:a16="http://schemas.microsoft.com/office/drawing/2014/main" id="{C82C1186-05C0-A2DF-A8B1-2BE6328C6011}"/>
              </a:ext>
            </a:extLst>
          </p:cNvPr>
          <p:cNvGrpSpPr/>
          <p:nvPr/>
        </p:nvGrpSpPr>
        <p:grpSpPr>
          <a:xfrm>
            <a:off x="3124217" y="2587742"/>
            <a:ext cx="135298" cy="135716"/>
            <a:chOff x="3334192" y="4394946"/>
            <a:chExt cx="279683" cy="255635"/>
          </a:xfrm>
        </p:grpSpPr>
        <p:cxnSp>
          <p:nvCxnSpPr>
            <p:cNvPr id="345" name="Straight Connector 344">
              <a:extLst>
                <a:ext uri="{FF2B5EF4-FFF2-40B4-BE49-F238E27FC236}">
                  <a16:creationId xmlns:a16="http://schemas.microsoft.com/office/drawing/2014/main" id="{5B59AD03-3455-9A72-D4A6-90CD6ABBDCD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9489850-8C67-CEB8-4D62-4C95F1D37BF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C3A1B1-AE64-0502-3263-046D94CEB92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694741B-B4F2-C4B0-D2E5-12DE8D7E2C0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3B35AFF-53AB-C2ED-1C44-F90B4C6496D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D55E81D0-6BBB-30D6-F43E-EB1A5011D5A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06A4E83-88CA-6D81-20BD-CB9F6F97113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2" name="Group 351">
            <a:extLst>
              <a:ext uri="{FF2B5EF4-FFF2-40B4-BE49-F238E27FC236}">
                <a16:creationId xmlns:a16="http://schemas.microsoft.com/office/drawing/2014/main" id="{049E5796-375B-E6B7-28CF-98A84BFB8ED8}"/>
              </a:ext>
            </a:extLst>
          </p:cNvPr>
          <p:cNvGrpSpPr/>
          <p:nvPr/>
        </p:nvGrpSpPr>
        <p:grpSpPr>
          <a:xfrm>
            <a:off x="3332987" y="2589354"/>
            <a:ext cx="135298" cy="135716"/>
            <a:chOff x="3334192" y="4394946"/>
            <a:chExt cx="279683" cy="255635"/>
          </a:xfrm>
        </p:grpSpPr>
        <p:cxnSp>
          <p:nvCxnSpPr>
            <p:cNvPr id="353" name="Straight Connector 352">
              <a:extLst>
                <a:ext uri="{FF2B5EF4-FFF2-40B4-BE49-F238E27FC236}">
                  <a16:creationId xmlns:a16="http://schemas.microsoft.com/office/drawing/2014/main" id="{951F7E31-E693-01CD-97A0-BDDC0C57286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4FE66F1-C688-6216-568C-30962C29A84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AF8C8A7-4FF2-378D-EC2C-6730514242E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7CB158B-D106-DDD7-AEDE-DC30E31CF45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9B2F309-9411-E1EF-C7E3-9B237D01347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0FEDB98-66AA-57F7-4321-604C9BD6959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24826CC-6189-F119-D35C-10A2DAC07D1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0" name="Group 359">
            <a:extLst>
              <a:ext uri="{FF2B5EF4-FFF2-40B4-BE49-F238E27FC236}">
                <a16:creationId xmlns:a16="http://schemas.microsoft.com/office/drawing/2014/main" id="{AE6B4EE6-974A-71E0-811D-CE00CD06BDC4}"/>
              </a:ext>
            </a:extLst>
          </p:cNvPr>
          <p:cNvGrpSpPr/>
          <p:nvPr/>
        </p:nvGrpSpPr>
        <p:grpSpPr>
          <a:xfrm>
            <a:off x="3546621" y="2585574"/>
            <a:ext cx="135298" cy="135716"/>
            <a:chOff x="3334192" y="4394946"/>
            <a:chExt cx="279683" cy="255635"/>
          </a:xfrm>
        </p:grpSpPr>
        <p:cxnSp>
          <p:nvCxnSpPr>
            <p:cNvPr id="361" name="Straight Connector 360">
              <a:extLst>
                <a:ext uri="{FF2B5EF4-FFF2-40B4-BE49-F238E27FC236}">
                  <a16:creationId xmlns:a16="http://schemas.microsoft.com/office/drawing/2014/main" id="{105F0BD5-6F68-306D-3DA2-F0B7C1A9AD5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DCCE868-74B2-13F8-F847-EA223709076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F575139F-6ABB-A5C7-4386-6E694EDAE40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274C065-4C44-017D-E381-99A5CFEFA39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9434FAFB-2E90-F69C-7B70-23C946DB6F4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2E7D324C-2CD6-D564-E9CD-C824A74E4F8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DBFCA79-5038-71B0-5A04-3F4029EC8FF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8" name="Group 367">
            <a:extLst>
              <a:ext uri="{FF2B5EF4-FFF2-40B4-BE49-F238E27FC236}">
                <a16:creationId xmlns:a16="http://schemas.microsoft.com/office/drawing/2014/main" id="{754BCA38-06FB-8701-4DBD-33C0E6B5509A}"/>
              </a:ext>
            </a:extLst>
          </p:cNvPr>
          <p:cNvGrpSpPr>
            <a:grpSpLocks/>
          </p:cNvGrpSpPr>
          <p:nvPr/>
        </p:nvGrpSpPr>
        <p:grpSpPr bwMode="auto">
          <a:xfrm>
            <a:off x="2574560" y="2832883"/>
            <a:ext cx="146681" cy="197953"/>
            <a:chOff x="5562600" y="3124201"/>
            <a:chExt cx="304800" cy="455612"/>
          </a:xfrm>
        </p:grpSpPr>
        <p:cxnSp>
          <p:nvCxnSpPr>
            <p:cNvPr id="369" name="Straight Connector 368">
              <a:extLst>
                <a:ext uri="{FF2B5EF4-FFF2-40B4-BE49-F238E27FC236}">
                  <a16:creationId xmlns:a16="http://schemas.microsoft.com/office/drawing/2014/main" id="{37A29C82-3ED3-4898-6B42-63E1E4E5D39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421C71A-1C72-4F69-7F86-DE72A59DE12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38157FB0-DD84-C53C-2B38-8E0315582944}"/>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B3BA8AA0-DC23-7FF0-A10A-9525A556C42B}"/>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07E02795-733D-B53C-AE0F-2D998E44FBF7}"/>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B5FAC9E7-B373-403A-E7B3-E1ACDA97E49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8772E21-F911-DED7-1233-C5029F2F535F}"/>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6" name="Isosceles Triangle 375">
              <a:extLst>
                <a:ext uri="{FF2B5EF4-FFF2-40B4-BE49-F238E27FC236}">
                  <a16:creationId xmlns:a16="http://schemas.microsoft.com/office/drawing/2014/main" id="{D60CA8F4-AEC8-7942-F740-82481E264F7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377" name="Group 376">
            <a:extLst>
              <a:ext uri="{FF2B5EF4-FFF2-40B4-BE49-F238E27FC236}">
                <a16:creationId xmlns:a16="http://schemas.microsoft.com/office/drawing/2014/main" id="{3822D5C0-E45B-122F-6D3D-87E9F236434E}"/>
              </a:ext>
            </a:extLst>
          </p:cNvPr>
          <p:cNvGrpSpPr/>
          <p:nvPr/>
        </p:nvGrpSpPr>
        <p:grpSpPr>
          <a:xfrm>
            <a:off x="2925193" y="3035788"/>
            <a:ext cx="135298" cy="135716"/>
            <a:chOff x="3334192" y="4394946"/>
            <a:chExt cx="279683" cy="255635"/>
          </a:xfrm>
        </p:grpSpPr>
        <p:cxnSp>
          <p:nvCxnSpPr>
            <p:cNvPr id="378" name="Straight Connector 377">
              <a:extLst>
                <a:ext uri="{FF2B5EF4-FFF2-40B4-BE49-F238E27FC236}">
                  <a16:creationId xmlns:a16="http://schemas.microsoft.com/office/drawing/2014/main" id="{8E0553F6-BEB0-71D3-8A1F-B5F2DD4809A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703C120-50DC-345B-9E77-2F6ECDCB38D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6E77E72F-9340-4514-40C5-CAC4171AFC2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8623D9A-8B9A-11A7-91B2-83DD7B454C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C4E70EE-1873-8FCC-50A3-341A0C05383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7EF3F0C-1AC8-DD4F-D46F-B7024687B4C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42C53681-EC90-3E73-A58D-29183989A62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5" name="Group 384">
            <a:extLst>
              <a:ext uri="{FF2B5EF4-FFF2-40B4-BE49-F238E27FC236}">
                <a16:creationId xmlns:a16="http://schemas.microsoft.com/office/drawing/2014/main" id="{4FB02201-8E8B-C8B6-E8CB-64155510E397}"/>
              </a:ext>
            </a:extLst>
          </p:cNvPr>
          <p:cNvGrpSpPr>
            <a:grpSpLocks/>
          </p:cNvGrpSpPr>
          <p:nvPr/>
        </p:nvGrpSpPr>
        <p:grpSpPr bwMode="auto">
          <a:xfrm>
            <a:off x="2655168" y="3063986"/>
            <a:ext cx="146681" cy="197953"/>
            <a:chOff x="5562600" y="3124201"/>
            <a:chExt cx="304800" cy="455612"/>
          </a:xfrm>
        </p:grpSpPr>
        <p:cxnSp>
          <p:nvCxnSpPr>
            <p:cNvPr id="386" name="Straight Connector 385">
              <a:extLst>
                <a:ext uri="{FF2B5EF4-FFF2-40B4-BE49-F238E27FC236}">
                  <a16:creationId xmlns:a16="http://schemas.microsoft.com/office/drawing/2014/main" id="{2A6FB017-047A-C1A6-9B83-8F9FFACAEAF6}"/>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C42EFFDA-A585-4896-0AF1-FB9FA828C4F1}"/>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D70997C7-E045-6373-9807-6BFF69DA98D4}"/>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FDBECF3-1936-1188-F2B0-29DC90336DE7}"/>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990A6813-3731-30B2-1A37-EB0A0D313B4B}"/>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B8102EF-1601-161D-9EFF-0C34E577D331}"/>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2033019-B45A-9805-631F-66548AF8460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Isosceles Triangle 392">
              <a:extLst>
                <a:ext uri="{FF2B5EF4-FFF2-40B4-BE49-F238E27FC236}">
                  <a16:creationId xmlns:a16="http://schemas.microsoft.com/office/drawing/2014/main" id="{ADD47DE4-3092-153B-D9AD-16B2DCD111FA}"/>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394" name="Group 393">
            <a:extLst>
              <a:ext uri="{FF2B5EF4-FFF2-40B4-BE49-F238E27FC236}">
                <a16:creationId xmlns:a16="http://schemas.microsoft.com/office/drawing/2014/main" id="{89A28B7C-7E1D-2A27-CF64-9BAF8606887A}"/>
              </a:ext>
            </a:extLst>
          </p:cNvPr>
          <p:cNvGrpSpPr/>
          <p:nvPr/>
        </p:nvGrpSpPr>
        <p:grpSpPr>
          <a:xfrm>
            <a:off x="3126953" y="3030027"/>
            <a:ext cx="135298" cy="135716"/>
            <a:chOff x="3334192" y="4394946"/>
            <a:chExt cx="279683" cy="255635"/>
          </a:xfrm>
        </p:grpSpPr>
        <p:cxnSp>
          <p:nvCxnSpPr>
            <p:cNvPr id="395" name="Straight Connector 394">
              <a:extLst>
                <a:ext uri="{FF2B5EF4-FFF2-40B4-BE49-F238E27FC236}">
                  <a16:creationId xmlns:a16="http://schemas.microsoft.com/office/drawing/2014/main" id="{A75FC86B-A271-F8EB-4F4B-21181D345A3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D11F05F5-5324-D8BD-A6BD-73CC0854AAC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6D6497FB-AFEB-9829-19B3-F41B937047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FD48CEF9-C704-F50D-7C42-8A0877497F4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C47A6639-08CB-D500-211E-065E839E67C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000CA94-B7CB-70C8-68C5-B35C3630577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40A76C4-889A-BE3C-8290-9F489625D1E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2" name="Group 401">
            <a:extLst>
              <a:ext uri="{FF2B5EF4-FFF2-40B4-BE49-F238E27FC236}">
                <a16:creationId xmlns:a16="http://schemas.microsoft.com/office/drawing/2014/main" id="{ADDECE72-7043-74FD-2852-3E237A99EC8A}"/>
              </a:ext>
            </a:extLst>
          </p:cNvPr>
          <p:cNvGrpSpPr/>
          <p:nvPr/>
        </p:nvGrpSpPr>
        <p:grpSpPr>
          <a:xfrm>
            <a:off x="3332987" y="3037669"/>
            <a:ext cx="135298" cy="135716"/>
            <a:chOff x="3334192" y="4394946"/>
            <a:chExt cx="279683" cy="255635"/>
          </a:xfrm>
        </p:grpSpPr>
        <p:cxnSp>
          <p:nvCxnSpPr>
            <p:cNvPr id="403" name="Straight Connector 402">
              <a:extLst>
                <a:ext uri="{FF2B5EF4-FFF2-40B4-BE49-F238E27FC236}">
                  <a16:creationId xmlns:a16="http://schemas.microsoft.com/office/drawing/2014/main" id="{4D038996-002D-C96B-880C-1A0B0E9E14B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5194E98-8145-EB0A-9341-D2F21DE1C02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4EDD6F0B-3EED-8E92-6B9A-70475B253CB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FC3282E1-BCB5-117A-EE71-00CE761F3F1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8CE6C233-B437-9D64-84F0-37BF1CB64D8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2C27B4F7-4858-E848-2259-C6A34E87015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0C38D96-5849-3175-20C9-D535956C1F8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oup 409">
            <a:extLst>
              <a:ext uri="{FF2B5EF4-FFF2-40B4-BE49-F238E27FC236}">
                <a16:creationId xmlns:a16="http://schemas.microsoft.com/office/drawing/2014/main" id="{DAB45E86-0588-62E5-311A-42FABE24F708}"/>
              </a:ext>
            </a:extLst>
          </p:cNvPr>
          <p:cNvGrpSpPr/>
          <p:nvPr/>
        </p:nvGrpSpPr>
        <p:grpSpPr>
          <a:xfrm>
            <a:off x="3546621" y="3027859"/>
            <a:ext cx="135298" cy="135716"/>
            <a:chOff x="3334192" y="4394946"/>
            <a:chExt cx="279683" cy="255635"/>
          </a:xfrm>
        </p:grpSpPr>
        <p:cxnSp>
          <p:nvCxnSpPr>
            <p:cNvPr id="411" name="Straight Connector 410">
              <a:extLst>
                <a:ext uri="{FF2B5EF4-FFF2-40B4-BE49-F238E27FC236}">
                  <a16:creationId xmlns:a16="http://schemas.microsoft.com/office/drawing/2014/main" id="{AEB44DC6-2A68-A086-70AF-02F68E776BA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8ACA015D-3578-FB52-E9A6-3341B517667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BF76E7C-DAAD-425A-7E67-50038912AB5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1273390E-76E2-1B89-77C4-CA12FA1A119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D34AB4A1-B8AD-F391-16BE-272E8767793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1470341-DD67-13DD-3AA3-3F9D45342D6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9B33E66-6E92-330D-B0F5-F7DFDF54D14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8" name="Straight Connector 417">
            <a:extLst>
              <a:ext uri="{FF2B5EF4-FFF2-40B4-BE49-F238E27FC236}">
                <a16:creationId xmlns:a16="http://schemas.microsoft.com/office/drawing/2014/main" id="{44352B37-0F54-0803-1B82-56D25B9641A7}"/>
              </a:ext>
            </a:extLst>
          </p:cNvPr>
          <p:cNvCxnSpPr>
            <a:cxnSpLocks/>
            <a:endCxn id="376" idx="3"/>
          </p:cNvCxnSpPr>
          <p:nvPr/>
        </p:nvCxnSpPr>
        <p:spPr>
          <a:xfrm>
            <a:off x="2470235" y="2931515"/>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DD8869B-5793-7F2B-901E-0C8AAA9C7B38}"/>
              </a:ext>
            </a:extLst>
          </p:cNvPr>
          <p:cNvCxnSpPr>
            <a:cxnSpLocks/>
          </p:cNvCxnSpPr>
          <p:nvPr/>
        </p:nvCxnSpPr>
        <p:spPr>
          <a:xfrm>
            <a:off x="2573957" y="3163529"/>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420" name="Group 419">
            <a:extLst>
              <a:ext uri="{FF2B5EF4-FFF2-40B4-BE49-F238E27FC236}">
                <a16:creationId xmlns:a16="http://schemas.microsoft.com/office/drawing/2014/main" id="{AB014E83-69C5-5CAD-C1A7-469DE481A9B2}"/>
              </a:ext>
            </a:extLst>
          </p:cNvPr>
          <p:cNvGrpSpPr/>
          <p:nvPr/>
        </p:nvGrpSpPr>
        <p:grpSpPr>
          <a:xfrm>
            <a:off x="2925193" y="3264995"/>
            <a:ext cx="135298" cy="135716"/>
            <a:chOff x="3334192" y="4394946"/>
            <a:chExt cx="279683" cy="255635"/>
          </a:xfrm>
        </p:grpSpPr>
        <p:cxnSp>
          <p:nvCxnSpPr>
            <p:cNvPr id="421" name="Straight Connector 420">
              <a:extLst>
                <a:ext uri="{FF2B5EF4-FFF2-40B4-BE49-F238E27FC236}">
                  <a16:creationId xmlns:a16="http://schemas.microsoft.com/office/drawing/2014/main" id="{F5364ACF-0BC6-F337-DBDD-5F5FF1C2F1B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35B88195-1410-2242-EA27-53CE436BE00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A3A228EB-8EAC-7FBA-7F33-68AFB2BAD7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47E8E146-7099-A9AC-5FB7-3450E47C920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F609147-3FF0-7B6B-2596-73C02256C99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09D39BD0-2C74-7491-FEFA-4A1B725D272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0761B6F-60A0-40E2-D292-4751BE5F65D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8" name="Group 427">
            <a:extLst>
              <a:ext uri="{FF2B5EF4-FFF2-40B4-BE49-F238E27FC236}">
                <a16:creationId xmlns:a16="http://schemas.microsoft.com/office/drawing/2014/main" id="{DFC03C5C-DAFB-7CC6-47A9-203A2C0DA430}"/>
              </a:ext>
            </a:extLst>
          </p:cNvPr>
          <p:cNvGrpSpPr/>
          <p:nvPr/>
        </p:nvGrpSpPr>
        <p:grpSpPr>
          <a:xfrm>
            <a:off x="3124217" y="3262248"/>
            <a:ext cx="135298" cy="135716"/>
            <a:chOff x="3334192" y="4394946"/>
            <a:chExt cx="279683" cy="255635"/>
          </a:xfrm>
        </p:grpSpPr>
        <p:cxnSp>
          <p:nvCxnSpPr>
            <p:cNvPr id="429" name="Straight Connector 428">
              <a:extLst>
                <a:ext uri="{FF2B5EF4-FFF2-40B4-BE49-F238E27FC236}">
                  <a16:creationId xmlns:a16="http://schemas.microsoft.com/office/drawing/2014/main" id="{8514438F-23C6-486C-56FA-F4CA4FD978A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68C4243-D553-A918-DA4A-E9573CCF040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C3F6BF4-DD81-1DDB-1D64-00DAF90DD74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009A3FB-D407-5FBD-B945-C29689E4D4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17C2F56-6758-846D-889B-A2149E2A3CC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989181A-753E-32E4-B120-8141BF134EE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4A43DC85-570D-4982-460D-D231CDC8298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oup 435">
            <a:extLst>
              <a:ext uri="{FF2B5EF4-FFF2-40B4-BE49-F238E27FC236}">
                <a16:creationId xmlns:a16="http://schemas.microsoft.com/office/drawing/2014/main" id="{96275109-0905-D3B7-CD95-373CD6D5BA87}"/>
              </a:ext>
            </a:extLst>
          </p:cNvPr>
          <p:cNvGrpSpPr/>
          <p:nvPr/>
        </p:nvGrpSpPr>
        <p:grpSpPr>
          <a:xfrm>
            <a:off x="3332987" y="3266875"/>
            <a:ext cx="135298" cy="135716"/>
            <a:chOff x="3334192" y="4394946"/>
            <a:chExt cx="279683" cy="255635"/>
          </a:xfrm>
        </p:grpSpPr>
        <p:cxnSp>
          <p:nvCxnSpPr>
            <p:cNvPr id="437" name="Straight Connector 436">
              <a:extLst>
                <a:ext uri="{FF2B5EF4-FFF2-40B4-BE49-F238E27FC236}">
                  <a16:creationId xmlns:a16="http://schemas.microsoft.com/office/drawing/2014/main" id="{36DBC33C-1BEC-693B-7515-C4CAE171AF5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28508943-11C8-FEFF-5EC5-95253F78D9B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5E42CEAD-E2DD-BCC8-A075-BC6BA15ADD8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FDE3063F-881E-2F16-FAE8-B569E7E8B25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1C17ED0F-E0BA-2D6D-8875-F48867E3785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8D4991D-6F77-2321-EAC7-1C237E1FE38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66B22639-C861-F6AF-A526-1DDCE05342E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4" name="Group 443">
            <a:extLst>
              <a:ext uri="{FF2B5EF4-FFF2-40B4-BE49-F238E27FC236}">
                <a16:creationId xmlns:a16="http://schemas.microsoft.com/office/drawing/2014/main" id="{55EBE811-A4EA-A105-64C2-27F6AC5E8294}"/>
              </a:ext>
            </a:extLst>
          </p:cNvPr>
          <p:cNvGrpSpPr/>
          <p:nvPr/>
        </p:nvGrpSpPr>
        <p:grpSpPr>
          <a:xfrm>
            <a:off x="3546621" y="3260080"/>
            <a:ext cx="135298" cy="135716"/>
            <a:chOff x="3334192" y="4394946"/>
            <a:chExt cx="279683" cy="255635"/>
          </a:xfrm>
        </p:grpSpPr>
        <p:cxnSp>
          <p:nvCxnSpPr>
            <p:cNvPr id="445" name="Straight Connector 444">
              <a:extLst>
                <a:ext uri="{FF2B5EF4-FFF2-40B4-BE49-F238E27FC236}">
                  <a16:creationId xmlns:a16="http://schemas.microsoft.com/office/drawing/2014/main" id="{60C586F4-11E0-E96E-9BCF-69B52FE9297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5C6763-3047-594B-7559-FE893C337C6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EAAC8C60-F9F4-B695-3E9A-BFFDC112E1F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5940094D-058C-1F48-9EED-A8372C2569F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39AFB226-1829-4CAF-524A-77B7CCCF75E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85BA6C2F-6626-DAFF-D04A-E6AA18C9B57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513B2BD8-CA9D-6C7F-AAAE-E0ACF679ED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E96BE4B-CA4D-40B0-814A-D5061696316E}"/>
              </a:ext>
            </a:extLst>
          </p:cNvPr>
          <p:cNvGrpSpPr>
            <a:grpSpLocks/>
          </p:cNvGrpSpPr>
          <p:nvPr/>
        </p:nvGrpSpPr>
        <p:grpSpPr bwMode="auto">
          <a:xfrm>
            <a:off x="2574560" y="3538055"/>
            <a:ext cx="146681" cy="197953"/>
            <a:chOff x="5562600" y="3124201"/>
            <a:chExt cx="304800" cy="455612"/>
          </a:xfrm>
        </p:grpSpPr>
        <p:cxnSp>
          <p:nvCxnSpPr>
            <p:cNvPr id="453" name="Straight Connector 452">
              <a:extLst>
                <a:ext uri="{FF2B5EF4-FFF2-40B4-BE49-F238E27FC236}">
                  <a16:creationId xmlns:a16="http://schemas.microsoft.com/office/drawing/2014/main" id="{0DF719DA-D73D-63A4-16DF-DFD4F1179A52}"/>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1FB0ACF4-2B6F-F777-1F38-C5F30CFD46E9}"/>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A1513D15-3D78-FD0E-D2C9-8DFC8CA04B8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B0C90E1A-2D37-CDDF-72F2-491B417F7A34}"/>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52DACDF1-F383-2C10-7326-50796033311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CDE3C293-54B1-D160-3DB7-9C2C43D26E0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A4DA730D-9845-F708-83FD-8213E241D99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0" name="Isosceles Triangle 459">
              <a:extLst>
                <a:ext uri="{FF2B5EF4-FFF2-40B4-BE49-F238E27FC236}">
                  <a16:creationId xmlns:a16="http://schemas.microsoft.com/office/drawing/2014/main" id="{9F035458-BC67-DCA7-ECAC-820E4FE7C475}"/>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461" name="Group 460">
            <a:extLst>
              <a:ext uri="{FF2B5EF4-FFF2-40B4-BE49-F238E27FC236}">
                <a16:creationId xmlns:a16="http://schemas.microsoft.com/office/drawing/2014/main" id="{DB8AE0D8-E08B-870F-2852-797BD30C0366}"/>
              </a:ext>
            </a:extLst>
          </p:cNvPr>
          <p:cNvGrpSpPr/>
          <p:nvPr/>
        </p:nvGrpSpPr>
        <p:grpSpPr>
          <a:xfrm>
            <a:off x="2925193" y="3740959"/>
            <a:ext cx="135298" cy="135716"/>
            <a:chOff x="3334192" y="4394946"/>
            <a:chExt cx="279683" cy="255635"/>
          </a:xfrm>
        </p:grpSpPr>
        <p:cxnSp>
          <p:nvCxnSpPr>
            <p:cNvPr id="462" name="Straight Connector 461">
              <a:extLst>
                <a:ext uri="{FF2B5EF4-FFF2-40B4-BE49-F238E27FC236}">
                  <a16:creationId xmlns:a16="http://schemas.microsoft.com/office/drawing/2014/main" id="{39BCE78C-569F-2EAE-AFE4-52CDD84D361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B16F4D1A-AB58-05AB-AEC7-02E3E5F7498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D65B90FA-97D3-7F3D-926E-7668A91E023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CB6051FB-7C82-E70C-C41F-B1BD26E3AA7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6C09B7DF-2301-9496-2C96-198EDC2FA1F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B51139ED-7D64-20A5-C0F2-55FE46C16E4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EA8A6379-D021-BF23-5719-1409EC70328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9" name="Group 468">
            <a:extLst>
              <a:ext uri="{FF2B5EF4-FFF2-40B4-BE49-F238E27FC236}">
                <a16:creationId xmlns:a16="http://schemas.microsoft.com/office/drawing/2014/main" id="{BD40654D-F1AB-F614-C8A7-AC9A1E509A6F}"/>
              </a:ext>
            </a:extLst>
          </p:cNvPr>
          <p:cNvGrpSpPr>
            <a:grpSpLocks/>
          </p:cNvGrpSpPr>
          <p:nvPr/>
        </p:nvGrpSpPr>
        <p:grpSpPr bwMode="auto">
          <a:xfrm>
            <a:off x="2655168" y="3769156"/>
            <a:ext cx="146681" cy="197953"/>
            <a:chOff x="5562600" y="3124201"/>
            <a:chExt cx="304800" cy="455612"/>
          </a:xfrm>
        </p:grpSpPr>
        <p:cxnSp>
          <p:nvCxnSpPr>
            <p:cNvPr id="470" name="Straight Connector 469">
              <a:extLst>
                <a:ext uri="{FF2B5EF4-FFF2-40B4-BE49-F238E27FC236}">
                  <a16:creationId xmlns:a16="http://schemas.microsoft.com/office/drawing/2014/main" id="{51D973DA-C1FC-6BB6-F254-5877639584A3}"/>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3E54B034-D7C2-40B5-EF21-191A922BA656}"/>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4C56A5F7-A0A4-DBAB-8DB0-75376EFCC333}"/>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3AED21C8-EE13-70C3-D1F5-4212D4595771}"/>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3CB26B7C-6E24-FF76-E9DE-5E712879B95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40CE47C-0A4E-AF7F-9CE0-DB325F5670B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652B3D39-9A0F-F43E-6FA3-D387549B21D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Isosceles Triangle 476">
              <a:extLst>
                <a:ext uri="{FF2B5EF4-FFF2-40B4-BE49-F238E27FC236}">
                  <a16:creationId xmlns:a16="http://schemas.microsoft.com/office/drawing/2014/main" id="{4AFE4484-ACC9-426D-AABA-49F1EE69B2E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478" name="Group 477">
            <a:extLst>
              <a:ext uri="{FF2B5EF4-FFF2-40B4-BE49-F238E27FC236}">
                <a16:creationId xmlns:a16="http://schemas.microsoft.com/office/drawing/2014/main" id="{7A9AA16F-044C-0B8B-EB15-5823448E062E}"/>
              </a:ext>
            </a:extLst>
          </p:cNvPr>
          <p:cNvGrpSpPr/>
          <p:nvPr/>
        </p:nvGrpSpPr>
        <p:grpSpPr>
          <a:xfrm>
            <a:off x="3124217" y="3738212"/>
            <a:ext cx="135298" cy="135716"/>
            <a:chOff x="3334192" y="4394946"/>
            <a:chExt cx="279683" cy="255635"/>
          </a:xfrm>
        </p:grpSpPr>
        <p:cxnSp>
          <p:nvCxnSpPr>
            <p:cNvPr id="479" name="Straight Connector 478">
              <a:extLst>
                <a:ext uri="{FF2B5EF4-FFF2-40B4-BE49-F238E27FC236}">
                  <a16:creationId xmlns:a16="http://schemas.microsoft.com/office/drawing/2014/main" id="{59B39688-331E-4F7F-4DB6-5CEF7D9DEA3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C9B0823D-E6FB-4B5A-A4E8-E59E70051C1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7EAE85ED-73A4-7750-2988-14ADCECC9A3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053557B8-989E-E5ED-A0A1-FA182C1796B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6E4B1E7F-E061-3FE5-C209-31568954BBE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5ED5152-2F2B-53C9-1852-167CBF65D2F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9BA4B140-266E-976A-E72D-A2AA996A473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6" name="Group 485">
            <a:extLst>
              <a:ext uri="{FF2B5EF4-FFF2-40B4-BE49-F238E27FC236}">
                <a16:creationId xmlns:a16="http://schemas.microsoft.com/office/drawing/2014/main" id="{47B4C958-26F9-2683-551D-C5AA767019EE}"/>
              </a:ext>
            </a:extLst>
          </p:cNvPr>
          <p:cNvGrpSpPr/>
          <p:nvPr/>
        </p:nvGrpSpPr>
        <p:grpSpPr>
          <a:xfrm>
            <a:off x="3332987" y="3739824"/>
            <a:ext cx="135298" cy="135716"/>
            <a:chOff x="3334192" y="4394946"/>
            <a:chExt cx="279683" cy="255635"/>
          </a:xfrm>
        </p:grpSpPr>
        <p:cxnSp>
          <p:nvCxnSpPr>
            <p:cNvPr id="487" name="Straight Connector 486">
              <a:extLst>
                <a:ext uri="{FF2B5EF4-FFF2-40B4-BE49-F238E27FC236}">
                  <a16:creationId xmlns:a16="http://schemas.microsoft.com/office/drawing/2014/main" id="{3DB03C00-953A-B947-FF3B-885AEE09C13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13C47AB-735F-7E95-F790-4A81E26BAD8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D2A48687-477D-FB56-31CC-514F1F11419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130966DB-2C7C-A2B0-008D-8673AE38A51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2074D06A-7985-B765-EFE3-7331B597BF9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B18D1303-C557-BF92-F736-93991CE4099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DFC58508-6F30-E03C-CE9E-668DE418083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4" name="Group 493">
            <a:extLst>
              <a:ext uri="{FF2B5EF4-FFF2-40B4-BE49-F238E27FC236}">
                <a16:creationId xmlns:a16="http://schemas.microsoft.com/office/drawing/2014/main" id="{F8A599F7-D53A-2C38-0B2A-5FA540603378}"/>
              </a:ext>
            </a:extLst>
          </p:cNvPr>
          <p:cNvGrpSpPr/>
          <p:nvPr/>
        </p:nvGrpSpPr>
        <p:grpSpPr>
          <a:xfrm>
            <a:off x="3546621" y="3733029"/>
            <a:ext cx="135298" cy="135716"/>
            <a:chOff x="3334192" y="4394946"/>
            <a:chExt cx="279683" cy="255635"/>
          </a:xfrm>
        </p:grpSpPr>
        <p:cxnSp>
          <p:nvCxnSpPr>
            <p:cNvPr id="495" name="Straight Connector 494">
              <a:extLst>
                <a:ext uri="{FF2B5EF4-FFF2-40B4-BE49-F238E27FC236}">
                  <a16:creationId xmlns:a16="http://schemas.microsoft.com/office/drawing/2014/main" id="{FC7F44B2-24ED-20A5-BC0C-51F34DE59F7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B805688-9572-FDD6-8A4A-393797B7498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C65C4830-7DA5-3C2D-CFBE-E8CD92E2215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F423010C-2207-B6C5-2D2C-822CFF3FD63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6E6FC9C0-25EB-0488-3A7A-55A866132F3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E95F005F-C7CB-5DC1-6817-0007F95740C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31F79727-C279-13D2-3F20-14C0C86A981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2" name="Straight Connector 501">
            <a:extLst>
              <a:ext uri="{FF2B5EF4-FFF2-40B4-BE49-F238E27FC236}">
                <a16:creationId xmlns:a16="http://schemas.microsoft.com/office/drawing/2014/main" id="{7ED71BB4-A0A2-3C44-E814-5C9B011A707F}"/>
              </a:ext>
            </a:extLst>
          </p:cNvPr>
          <p:cNvCxnSpPr>
            <a:cxnSpLocks/>
            <a:endCxn id="460" idx="3"/>
          </p:cNvCxnSpPr>
          <p:nvPr/>
        </p:nvCxnSpPr>
        <p:spPr>
          <a:xfrm>
            <a:off x="2470235" y="3636686"/>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503" name="Straight Connector 502">
            <a:extLst>
              <a:ext uri="{FF2B5EF4-FFF2-40B4-BE49-F238E27FC236}">
                <a16:creationId xmlns:a16="http://schemas.microsoft.com/office/drawing/2014/main" id="{9AF4260E-3D5C-D9C6-D408-F965C1062931}"/>
              </a:ext>
            </a:extLst>
          </p:cNvPr>
          <p:cNvCxnSpPr>
            <a:cxnSpLocks/>
          </p:cNvCxnSpPr>
          <p:nvPr/>
        </p:nvCxnSpPr>
        <p:spPr>
          <a:xfrm>
            <a:off x="2573957" y="3868700"/>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504" name="Group 503">
            <a:extLst>
              <a:ext uri="{FF2B5EF4-FFF2-40B4-BE49-F238E27FC236}">
                <a16:creationId xmlns:a16="http://schemas.microsoft.com/office/drawing/2014/main" id="{09822039-6F2A-F752-E212-E252FDD9BEBD}"/>
              </a:ext>
            </a:extLst>
          </p:cNvPr>
          <p:cNvGrpSpPr/>
          <p:nvPr/>
        </p:nvGrpSpPr>
        <p:grpSpPr>
          <a:xfrm>
            <a:off x="2925193" y="3970165"/>
            <a:ext cx="135298" cy="135716"/>
            <a:chOff x="3334192" y="4394946"/>
            <a:chExt cx="279683" cy="255635"/>
          </a:xfrm>
        </p:grpSpPr>
        <p:cxnSp>
          <p:nvCxnSpPr>
            <p:cNvPr id="505" name="Straight Connector 504">
              <a:extLst>
                <a:ext uri="{FF2B5EF4-FFF2-40B4-BE49-F238E27FC236}">
                  <a16:creationId xmlns:a16="http://schemas.microsoft.com/office/drawing/2014/main" id="{5007B134-4A1A-C7BC-C321-7EC193B4506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AF9CA952-E0A7-43F1-33E6-49ACA5D999B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2BD4932D-7CE3-F8A3-B036-ED8EC30364E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4B419EB4-36CA-B78F-B209-C896E1F2A10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0EA5A107-5C4B-368F-9E33-3A2AB63A870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A288414-9D02-0258-7EA8-A63E183780F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08F31F61-67DD-527F-C24F-C1566DAFB86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 name="Group 511">
            <a:extLst>
              <a:ext uri="{FF2B5EF4-FFF2-40B4-BE49-F238E27FC236}">
                <a16:creationId xmlns:a16="http://schemas.microsoft.com/office/drawing/2014/main" id="{2DF9C28D-0E8C-B846-A33E-A04F0A30D5F8}"/>
              </a:ext>
            </a:extLst>
          </p:cNvPr>
          <p:cNvGrpSpPr/>
          <p:nvPr/>
        </p:nvGrpSpPr>
        <p:grpSpPr>
          <a:xfrm>
            <a:off x="3124217" y="3970433"/>
            <a:ext cx="135298" cy="135716"/>
            <a:chOff x="3334192" y="4394946"/>
            <a:chExt cx="279683" cy="255635"/>
          </a:xfrm>
        </p:grpSpPr>
        <p:cxnSp>
          <p:nvCxnSpPr>
            <p:cNvPr id="513" name="Straight Connector 512">
              <a:extLst>
                <a:ext uri="{FF2B5EF4-FFF2-40B4-BE49-F238E27FC236}">
                  <a16:creationId xmlns:a16="http://schemas.microsoft.com/office/drawing/2014/main" id="{A91628E9-0DCF-1160-60F4-7BFAB67D317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DBE76E37-F00F-7365-F92B-1001BD269D7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F3F3246B-71BD-348E-7A74-64329B532AC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BBE758B2-C429-9347-F2F9-95325073FC1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01CE7FC5-E529-A8AA-210C-C39CC07DEA3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6F6E02CF-62B7-752E-0C59-FEDB32EC96D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3FB56E60-DE9F-7FE5-549C-3E3A50799B4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745A3EBD-BAD2-0520-2743-19C8866EBF21}"/>
              </a:ext>
            </a:extLst>
          </p:cNvPr>
          <p:cNvGrpSpPr/>
          <p:nvPr/>
        </p:nvGrpSpPr>
        <p:grpSpPr>
          <a:xfrm>
            <a:off x="3332987" y="3969031"/>
            <a:ext cx="135298" cy="135716"/>
            <a:chOff x="3334192" y="4394946"/>
            <a:chExt cx="279683" cy="255635"/>
          </a:xfrm>
        </p:grpSpPr>
        <p:cxnSp>
          <p:nvCxnSpPr>
            <p:cNvPr id="521" name="Straight Connector 520">
              <a:extLst>
                <a:ext uri="{FF2B5EF4-FFF2-40B4-BE49-F238E27FC236}">
                  <a16:creationId xmlns:a16="http://schemas.microsoft.com/office/drawing/2014/main" id="{845CDF71-473A-9816-68E8-E697599BEBD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4FA48CBA-EA1C-E6F9-4513-3BA8FEE3DC0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1790C8C9-C17B-0B9E-D4C1-59E3AA65EF2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9C643B40-7436-7F23-3176-71777E7C78E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29CF7478-106F-BB06-E9D3-2D05242C996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8BCBB398-0157-BD4B-C57C-998AA22F118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72F088A8-C19A-B15E-F07B-55CE0E6C8DC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8" name="Group 527">
            <a:extLst>
              <a:ext uri="{FF2B5EF4-FFF2-40B4-BE49-F238E27FC236}">
                <a16:creationId xmlns:a16="http://schemas.microsoft.com/office/drawing/2014/main" id="{63C27B22-13A7-6950-36DF-B276D7EC5034}"/>
              </a:ext>
            </a:extLst>
          </p:cNvPr>
          <p:cNvGrpSpPr/>
          <p:nvPr/>
        </p:nvGrpSpPr>
        <p:grpSpPr>
          <a:xfrm>
            <a:off x="3546621" y="3965250"/>
            <a:ext cx="135298" cy="135716"/>
            <a:chOff x="3334192" y="4394946"/>
            <a:chExt cx="279683" cy="255635"/>
          </a:xfrm>
        </p:grpSpPr>
        <p:cxnSp>
          <p:nvCxnSpPr>
            <p:cNvPr id="529" name="Straight Connector 528">
              <a:extLst>
                <a:ext uri="{FF2B5EF4-FFF2-40B4-BE49-F238E27FC236}">
                  <a16:creationId xmlns:a16="http://schemas.microsoft.com/office/drawing/2014/main" id="{D44BEDEB-DBCD-FB4A-DFB4-1865D0F52B0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4137DE9F-ABD7-9FC2-3CF2-B70F5119C1C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87DA78C8-07AF-2C6F-37B7-F5EAE9821CD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E7B42916-A581-512B-9D5E-B3B63FA7293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4DCC7A6-AE04-FA61-BF11-45A1A7BCB6E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893AB41B-D842-4D46-C639-045E1C4D0A7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B62826DF-995B-CA49-136B-DD11DF1C545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6" name="Straight Connector 535">
            <a:extLst>
              <a:ext uri="{FF2B5EF4-FFF2-40B4-BE49-F238E27FC236}">
                <a16:creationId xmlns:a16="http://schemas.microsoft.com/office/drawing/2014/main" id="{04B5C929-6969-7480-DDCC-0C26B112C2C5}"/>
              </a:ext>
            </a:extLst>
          </p:cNvPr>
          <p:cNvCxnSpPr>
            <a:cxnSpLocks/>
          </p:cNvCxnSpPr>
          <p:nvPr/>
        </p:nvCxnSpPr>
        <p:spPr>
          <a:xfrm>
            <a:off x="2801086" y="2832883"/>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A265E462-E629-421A-0433-60DB3D08AE4B}"/>
              </a:ext>
            </a:extLst>
          </p:cNvPr>
          <p:cNvCxnSpPr>
            <a:cxnSpLocks/>
          </p:cNvCxnSpPr>
          <p:nvPr/>
        </p:nvCxnSpPr>
        <p:spPr>
          <a:xfrm>
            <a:off x="2801086" y="3538055"/>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4B3DF9E3-70FE-6223-D3F6-B3D662CF356D}"/>
              </a:ext>
            </a:extLst>
          </p:cNvPr>
          <p:cNvCxnSpPr>
            <a:cxnSpLocks/>
          </p:cNvCxnSpPr>
          <p:nvPr/>
        </p:nvCxnSpPr>
        <p:spPr>
          <a:xfrm>
            <a:off x="2720477" y="2354613"/>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30B3A91-F28D-51A2-5D6C-79F00E317ACE}"/>
              </a:ext>
            </a:extLst>
          </p:cNvPr>
          <p:cNvCxnSpPr>
            <a:cxnSpLocks/>
          </p:cNvCxnSpPr>
          <p:nvPr/>
        </p:nvCxnSpPr>
        <p:spPr>
          <a:xfrm>
            <a:off x="2801086" y="2585715"/>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762F36EB-2A95-9A34-4372-4D94F630A581}"/>
              </a:ext>
            </a:extLst>
          </p:cNvPr>
          <p:cNvCxnSpPr>
            <a:cxnSpLocks/>
          </p:cNvCxnSpPr>
          <p:nvPr/>
        </p:nvCxnSpPr>
        <p:spPr>
          <a:xfrm>
            <a:off x="2720477" y="3029119"/>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15823F0-EACF-2AFD-26AD-4324C975513F}"/>
              </a:ext>
            </a:extLst>
          </p:cNvPr>
          <p:cNvCxnSpPr>
            <a:cxnSpLocks/>
          </p:cNvCxnSpPr>
          <p:nvPr/>
        </p:nvCxnSpPr>
        <p:spPr>
          <a:xfrm>
            <a:off x="2801086" y="3260220"/>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123DC8E8-C72B-9709-83C4-0274A36F90F1}"/>
              </a:ext>
            </a:extLst>
          </p:cNvPr>
          <p:cNvCxnSpPr>
            <a:cxnSpLocks/>
          </p:cNvCxnSpPr>
          <p:nvPr/>
        </p:nvCxnSpPr>
        <p:spPr>
          <a:xfrm>
            <a:off x="2720477" y="3734289"/>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67C2C7DC-295D-68BE-4D05-E5B408FB8B3E}"/>
              </a:ext>
            </a:extLst>
          </p:cNvPr>
          <p:cNvCxnSpPr>
            <a:cxnSpLocks/>
          </p:cNvCxnSpPr>
          <p:nvPr/>
        </p:nvCxnSpPr>
        <p:spPr>
          <a:xfrm>
            <a:off x="2801086" y="3965392"/>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4" name="TextBox 543">
            <a:extLst>
              <a:ext uri="{FF2B5EF4-FFF2-40B4-BE49-F238E27FC236}">
                <a16:creationId xmlns:a16="http://schemas.microsoft.com/office/drawing/2014/main" id="{97EBECFC-DFC0-B04C-68C1-3639BE5D2C5C}"/>
              </a:ext>
            </a:extLst>
          </p:cNvPr>
          <p:cNvSpPr txBox="1"/>
          <p:nvPr/>
        </p:nvSpPr>
        <p:spPr>
          <a:xfrm>
            <a:off x="1436293" y="4045985"/>
            <a:ext cx="2340705" cy="307777"/>
          </a:xfrm>
          <a:prstGeom prst="rect">
            <a:avLst/>
          </a:prstGeom>
          <a:noFill/>
        </p:spPr>
        <p:txBody>
          <a:bodyPr wrap="none" rtlCol="0">
            <a:spAutoFit/>
          </a:bodyPr>
          <a:lstStyle/>
          <a:p>
            <a:r>
              <a:rPr lang="en-US" sz="1400" b="1" dirty="0"/>
              <a:t>…         …                       …         …</a:t>
            </a:r>
          </a:p>
        </p:txBody>
      </p:sp>
      <p:sp>
        <p:nvSpPr>
          <p:cNvPr id="545" name="TextBox 544">
            <a:extLst>
              <a:ext uri="{FF2B5EF4-FFF2-40B4-BE49-F238E27FC236}">
                <a16:creationId xmlns:a16="http://schemas.microsoft.com/office/drawing/2014/main" id="{F9D1BF11-C8BF-83D8-44C8-5583700DA8A5}"/>
              </a:ext>
            </a:extLst>
          </p:cNvPr>
          <p:cNvSpPr txBox="1"/>
          <p:nvPr/>
        </p:nvSpPr>
        <p:spPr>
          <a:xfrm rot="16200000">
            <a:off x="2985401" y="2942860"/>
            <a:ext cx="1980029" cy="307777"/>
          </a:xfrm>
          <a:prstGeom prst="rect">
            <a:avLst/>
          </a:prstGeom>
          <a:noFill/>
        </p:spPr>
        <p:txBody>
          <a:bodyPr wrap="none" rtlCol="0">
            <a:spAutoFit/>
          </a:bodyPr>
          <a:lstStyle/>
          <a:p>
            <a:r>
              <a:rPr lang="en-US" sz="1400" b="1" dirty="0"/>
              <a:t>…         …              …         …</a:t>
            </a:r>
          </a:p>
        </p:txBody>
      </p:sp>
      <p:sp>
        <p:nvSpPr>
          <p:cNvPr id="546" name="Flowchart: Alternate Process 545">
            <a:extLst>
              <a:ext uri="{FF2B5EF4-FFF2-40B4-BE49-F238E27FC236}">
                <a16:creationId xmlns:a16="http://schemas.microsoft.com/office/drawing/2014/main" id="{CF0AFFE8-A49C-5540-860D-C31378269358}"/>
              </a:ext>
            </a:extLst>
          </p:cNvPr>
          <p:cNvSpPr/>
          <p:nvPr/>
        </p:nvSpPr>
        <p:spPr>
          <a:xfrm>
            <a:off x="1550904" y="4404005"/>
            <a:ext cx="2190132" cy="31105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547" name="Flowchart: Alternate Process 546">
            <a:extLst>
              <a:ext uri="{FF2B5EF4-FFF2-40B4-BE49-F238E27FC236}">
                <a16:creationId xmlns:a16="http://schemas.microsoft.com/office/drawing/2014/main" id="{6A45B7C5-53EC-9E21-9FC1-C6700E41A4DD}"/>
              </a:ext>
            </a:extLst>
          </p:cNvPr>
          <p:cNvSpPr/>
          <p:nvPr/>
        </p:nvSpPr>
        <p:spPr>
          <a:xfrm rot="16200000">
            <a:off x="-468006" y="2781870"/>
            <a:ext cx="2322046" cy="382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548" name="Flowchart: Alternate Process 547">
            <a:extLst>
              <a:ext uri="{FF2B5EF4-FFF2-40B4-BE49-F238E27FC236}">
                <a16:creationId xmlns:a16="http://schemas.microsoft.com/office/drawing/2014/main" id="{6C172FED-B1A9-4B78-0958-216E2453D81A}"/>
              </a:ext>
            </a:extLst>
          </p:cNvPr>
          <p:cNvSpPr/>
          <p:nvPr/>
        </p:nvSpPr>
        <p:spPr>
          <a:xfrm rot="16200000">
            <a:off x="3282685" y="2792385"/>
            <a:ext cx="2322046" cy="382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549" name="Rectangle 548">
            <a:extLst>
              <a:ext uri="{FF2B5EF4-FFF2-40B4-BE49-F238E27FC236}">
                <a16:creationId xmlns:a16="http://schemas.microsoft.com/office/drawing/2014/main" id="{E3F6E221-D9F7-058E-FE57-2A5340DDCED7}"/>
              </a:ext>
            </a:extLst>
          </p:cNvPr>
          <p:cNvSpPr/>
          <p:nvPr/>
        </p:nvSpPr>
        <p:spPr>
          <a:xfrm>
            <a:off x="1399583" y="2309457"/>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12D1B8B8-2F9F-CC95-E442-256A07DB6519}"/>
              </a:ext>
            </a:extLst>
          </p:cNvPr>
          <p:cNvSpPr/>
          <p:nvPr/>
        </p:nvSpPr>
        <p:spPr>
          <a:xfrm>
            <a:off x="1397947" y="2536772"/>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a:extLst>
              <a:ext uri="{FF2B5EF4-FFF2-40B4-BE49-F238E27FC236}">
                <a16:creationId xmlns:a16="http://schemas.microsoft.com/office/drawing/2014/main" id="{B253483D-4EB4-1504-5A04-45C311226947}"/>
              </a:ext>
            </a:extLst>
          </p:cNvPr>
          <p:cNvSpPr/>
          <p:nvPr/>
        </p:nvSpPr>
        <p:spPr>
          <a:xfrm>
            <a:off x="1416163" y="2941824"/>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84563EB3-4D03-FAFD-BC69-0FDE31468D3D}"/>
              </a:ext>
            </a:extLst>
          </p:cNvPr>
          <p:cNvSpPr/>
          <p:nvPr/>
        </p:nvSpPr>
        <p:spPr>
          <a:xfrm>
            <a:off x="1423946" y="3673750"/>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A3F315C4-F5A7-8E23-1E7F-BD6E6ACB2ECC}"/>
              </a:ext>
            </a:extLst>
          </p:cNvPr>
          <p:cNvSpPr/>
          <p:nvPr/>
        </p:nvSpPr>
        <p:spPr>
          <a:xfrm>
            <a:off x="1413965" y="3221908"/>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630128F6-7C57-78C4-6E07-A8DFC1A940C6}"/>
              </a:ext>
            </a:extLst>
          </p:cNvPr>
          <p:cNvSpPr/>
          <p:nvPr/>
        </p:nvSpPr>
        <p:spPr>
          <a:xfrm>
            <a:off x="1429693" y="3922833"/>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a:extLst>
              <a:ext uri="{FF2B5EF4-FFF2-40B4-BE49-F238E27FC236}">
                <a16:creationId xmlns:a16="http://schemas.microsoft.com/office/drawing/2014/main" id="{2CBB9B44-3A5A-ECB4-E1DE-42068E13C6DE}"/>
              </a:ext>
            </a:extLst>
          </p:cNvPr>
          <p:cNvSpPr/>
          <p:nvPr/>
        </p:nvSpPr>
        <p:spPr>
          <a:xfrm>
            <a:off x="2853663" y="2299967"/>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92477251-5523-30E2-BDCE-3F3CC04AF4F6}"/>
              </a:ext>
            </a:extLst>
          </p:cNvPr>
          <p:cNvSpPr/>
          <p:nvPr/>
        </p:nvSpPr>
        <p:spPr>
          <a:xfrm>
            <a:off x="2853663" y="2985902"/>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2100B756-65D7-C32A-103E-232EADB87B88}"/>
              </a:ext>
            </a:extLst>
          </p:cNvPr>
          <p:cNvSpPr/>
          <p:nvPr/>
        </p:nvSpPr>
        <p:spPr>
          <a:xfrm>
            <a:off x="2869072" y="3686610"/>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73994319-AB7D-B97F-1418-290DFD0746FB}"/>
              </a:ext>
            </a:extLst>
          </p:cNvPr>
          <p:cNvSpPr/>
          <p:nvPr/>
        </p:nvSpPr>
        <p:spPr>
          <a:xfrm>
            <a:off x="2853663" y="2548340"/>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5CD9648A-E19E-FEB0-4774-8E2C6C8B810E}"/>
              </a:ext>
            </a:extLst>
          </p:cNvPr>
          <p:cNvSpPr/>
          <p:nvPr/>
        </p:nvSpPr>
        <p:spPr>
          <a:xfrm>
            <a:off x="2853663" y="3236157"/>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89EB65BC-F108-8DA7-84F4-15512FE9E140}"/>
              </a:ext>
            </a:extLst>
          </p:cNvPr>
          <p:cNvSpPr/>
          <p:nvPr/>
        </p:nvSpPr>
        <p:spPr>
          <a:xfrm>
            <a:off x="2876861" y="3935694"/>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ECA75175-B0DC-85B0-3C8E-BF54B04B0C59}"/>
              </a:ext>
            </a:extLst>
          </p:cNvPr>
          <p:cNvSpPr txBox="1"/>
          <p:nvPr/>
        </p:nvSpPr>
        <p:spPr>
          <a:xfrm>
            <a:off x="1413965" y="5176330"/>
            <a:ext cx="8609793" cy="461665"/>
          </a:xfrm>
          <a:prstGeom prst="rect">
            <a:avLst/>
          </a:prstGeom>
          <a:noFill/>
        </p:spPr>
        <p:txBody>
          <a:bodyPr wrap="non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We Only need to keep the GSL bits secret to hide the bit streams</a:t>
            </a:r>
          </a:p>
        </p:txBody>
      </p:sp>
      <p:pic>
        <p:nvPicPr>
          <p:cNvPr id="562" name="图片 1">
            <a:extLst>
              <a:ext uri="{FF2B5EF4-FFF2-40B4-BE49-F238E27FC236}">
                <a16:creationId xmlns:a16="http://schemas.microsoft.com/office/drawing/2014/main" id="{E24AD905-1446-8703-EDC4-3F795388D294}"/>
              </a:ext>
            </a:extLst>
          </p:cNvPr>
          <p:cNvPicPr>
            <a:picLocks noChangeAspect="1"/>
          </p:cNvPicPr>
          <p:nvPr/>
        </p:nvPicPr>
        <p:blipFill>
          <a:blip r:embed="rId3"/>
          <a:stretch>
            <a:fillRect/>
          </a:stretch>
        </p:blipFill>
        <p:spPr>
          <a:xfrm>
            <a:off x="5308543" y="1642998"/>
            <a:ext cx="5823861" cy="3052211"/>
          </a:xfrm>
          <a:prstGeom prst="rect">
            <a:avLst/>
          </a:prstGeom>
        </p:spPr>
      </p:pic>
      <p:grpSp>
        <p:nvGrpSpPr>
          <p:cNvPr id="563" name="Group 562">
            <a:extLst>
              <a:ext uri="{FF2B5EF4-FFF2-40B4-BE49-F238E27FC236}">
                <a16:creationId xmlns:a16="http://schemas.microsoft.com/office/drawing/2014/main" id="{A260BF5F-41D2-6304-C797-E6DBF1D53C29}"/>
              </a:ext>
            </a:extLst>
          </p:cNvPr>
          <p:cNvGrpSpPr/>
          <p:nvPr/>
        </p:nvGrpSpPr>
        <p:grpSpPr>
          <a:xfrm>
            <a:off x="5536471" y="2000443"/>
            <a:ext cx="4980446" cy="907393"/>
            <a:chOff x="5570616" y="2585412"/>
            <a:chExt cx="4980446" cy="907393"/>
          </a:xfrm>
        </p:grpSpPr>
        <p:cxnSp>
          <p:nvCxnSpPr>
            <p:cNvPr id="564" name="Straight Connector 563">
              <a:extLst>
                <a:ext uri="{FF2B5EF4-FFF2-40B4-BE49-F238E27FC236}">
                  <a16:creationId xmlns:a16="http://schemas.microsoft.com/office/drawing/2014/main" id="{F67A7BB8-70A2-8638-010A-AD78AA8FC154}"/>
                </a:ext>
              </a:extLst>
            </p:cNvPr>
            <p:cNvCxnSpPr>
              <a:cxnSpLocks/>
            </p:cNvCxnSpPr>
            <p:nvPr/>
          </p:nvCxnSpPr>
          <p:spPr>
            <a:xfrm>
              <a:off x="5570616" y="2585412"/>
              <a:ext cx="4980446"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13B6F585-5CFE-E8F7-3B4F-8D3B43E3528A}"/>
                </a:ext>
              </a:extLst>
            </p:cNvPr>
            <p:cNvCxnSpPr>
              <a:cxnSpLocks/>
            </p:cNvCxnSpPr>
            <p:nvPr/>
          </p:nvCxnSpPr>
          <p:spPr>
            <a:xfrm>
              <a:off x="5570616" y="3492805"/>
              <a:ext cx="4980446"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66" name="Group 565">
            <a:extLst>
              <a:ext uri="{FF2B5EF4-FFF2-40B4-BE49-F238E27FC236}">
                <a16:creationId xmlns:a16="http://schemas.microsoft.com/office/drawing/2014/main" id="{200A8135-CAF1-8A60-1B5B-96CF50B5B9E5}"/>
              </a:ext>
            </a:extLst>
          </p:cNvPr>
          <p:cNvGrpSpPr/>
          <p:nvPr/>
        </p:nvGrpSpPr>
        <p:grpSpPr>
          <a:xfrm>
            <a:off x="5626537" y="2231208"/>
            <a:ext cx="4883354" cy="2345808"/>
            <a:chOff x="5660682" y="2816177"/>
            <a:chExt cx="4883354" cy="2345808"/>
          </a:xfrm>
        </p:grpSpPr>
        <p:grpSp>
          <p:nvGrpSpPr>
            <p:cNvPr id="567" name="Group 566">
              <a:extLst>
                <a:ext uri="{FF2B5EF4-FFF2-40B4-BE49-F238E27FC236}">
                  <a16:creationId xmlns:a16="http://schemas.microsoft.com/office/drawing/2014/main" id="{1C2975AA-C172-1A24-24BF-AD09F1B11022}"/>
                </a:ext>
              </a:extLst>
            </p:cNvPr>
            <p:cNvGrpSpPr/>
            <p:nvPr/>
          </p:nvGrpSpPr>
          <p:grpSpPr>
            <a:xfrm>
              <a:off x="6268151" y="2816177"/>
              <a:ext cx="4275885" cy="1517754"/>
              <a:chOff x="6268151" y="2816177"/>
              <a:chExt cx="4275885" cy="1517754"/>
            </a:xfrm>
          </p:grpSpPr>
          <p:grpSp>
            <p:nvGrpSpPr>
              <p:cNvPr id="572" name="Group 571">
                <a:extLst>
                  <a:ext uri="{FF2B5EF4-FFF2-40B4-BE49-F238E27FC236}">
                    <a16:creationId xmlns:a16="http://schemas.microsoft.com/office/drawing/2014/main" id="{8CFBEFE5-4FCF-43B4-D29F-E2831028C7BA}"/>
                  </a:ext>
                </a:extLst>
              </p:cNvPr>
              <p:cNvGrpSpPr/>
              <p:nvPr/>
            </p:nvGrpSpPr>
            <p:grpSpPr>
              <a:xfrm>
                <a:off x="6289638" y="2816177"/>
                <a:ext cx="4254398" cy="601675"/>
                <a:chOff x="6289638" y="2816177"/>
                <a:chExt cx="4254398" cy="601675"/>
              </a:xfrm>
            </p:grpSpPr>
            <p:sp>
              <p:nvSpPr>
                <p:cNvPr id="577" name="Rectangle 576">
                  <a:extLst>
                    <a:ext uri="{FF2B5EF4-FFF2-40B4-BE49-F238E27FC236}">
                      <a16:creationId xmlns:a16="http://schemas.microsoft.com/office/drawing/2014/main" id="{75C6CC8A-8903-F878-DBF7-A4EC0FA4093F}"/>
                    </a:ext>
                  </a:extLst>
                </p:cNvPr>
                <p:cNvSpPr/>
                <p:nvPr/>
              </p:nvSpPr>
              <p:spPr>
                <a:xfrm>
                  <a:off x="6289638" y="3127090"/>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8" name="Rectangle 577">
                  <a:extLst>
                    <a:ext uri="{FF2B5EF4-FFF2-40B4-BE49-F238E27FC236}">
                      <a16:creationId xmlns:a16="http://schemas.microsoft.com/office/drawing/2014/main" id="{723D3B1A-3506-1014-4EBA-E9B8763F0F70}"/>
                    </a:ext>
                  </a:extLst>
                </p:cNvPr>
                <p:cNvSpPr/>
                <p:nvPr/>
              </p:nvSpPr>
              <p:spPr>
                <a:xfrm>
                  <a:off x="7895928" y="2816177"/>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9" name="Rectangle 578">
                  <a:extLst>
                    <a:ext uri="{FF2B5EF4-FFF2-40B4-BE49-F238E27FC236}">
                      <a16:creationId xmlns:a16="http://schemas.microsoft.com/office/drawing/2014/main" id="{BCACAF6C-52C0-8BA0-B851-4DBA01FCD3A2}"/>
                    </a:ext>
                  </a:extLst>
                </p:cNvPr>
                <p:cNvSpPr/>
                <p:nvPr/>
              </p:nvSpPr>
              <p:spPr>
                <a:xfrm>
                  <a:off x="9518868" y="2825604"/>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573" name="Group 572">
                <a:extLst>
                  <a:ext uri="{FF2B5EF4-FFF2-40B4-BE49-F238E27FC236}">
                    <a16:creationId xmlns:a16="http://schemas.microsoft.com/office/drawing/2014/main" id="{6D4C3B7B-1815-50B1-DA56-7F985DF2CA7A}"/>
                  </a:ext>
                </a:extLst>
              </p:cNvPr>
              <p:cNvGrpSpPr/>
              <p:nvPr/>
            </p:nvGrpSpPr>
            <p:grpSpPr>
              <a:xfrm>
                <a:off x="6268151" y="3723749"/>
                <a:ext cx="4275293" cy="610182"/>
                <a:chOff x="6268151" y="3723749"/>
                <a:chExt cx="4275293" cy="610182"/>
              </a:xfrm>
            </p:grpSpPr>
            <p:sp>
              <p:nvSpPr>
                <p:cNvPr id="574" name="Rectangle 573">
                  <a:extLst>
                    <a:ext uri="{FF2B5EF4-FFF2-40B4-BE49-F238E27FC236}">
                      <a16:creationId xmlns:a16="http://schemas.microsoft.com/office/drawing/2014/main" id="{2F17E0E2-645C-28C8-71CE-AB46341D07EE}"/>
                    </a:ext>
                  </a:extLst>
                </p:cNvPr>
                <p:cNvSpPr/>
                <p:nvPr/>
              </p:nvSpPr>
              <p:spPr>
                <a:xfrm>
                  <a:off x="6268151" y="4043169"/>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5" name="Rectangle 574">
                  <a:extLst>
                    <a:ext uri="{FF2B5EF4-FFF2-40B4-BE49-F238E27FC236}">
                      <a16:creationId xmlns:a16="http://schemas.microsoft.com/office/drawing/2014/main" id="{34185F9B-A42C-BDB1-4562-E42349EE34F1}"/>
                    </a:ext>
                  </a:extLst>
                </p:cNvPr>
                <p:cNvSpPr/>
                <p:nvPr/>
              </p:nvSpPr>
              <p:spPr>
                <a:xfrm>
                  <a:off x="7892379" y="3723749"/>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6" name="Rectangle 575">
                  <a:extLst>
                    <a:ext uri="{FF2B5EF4-FFF2-40B4-BE49-F238E27FC236}">
                      <a16:creationId xmlns:a16="http://schemas.microsoft.com/office/drawing/2014/main" id="{863A09C1-E0A0-4452-6931-6BB09A6099A7}"/>
                    </a:ext>
                  </a:extLst>
                </p:cNvPr>
                <p:cNvSpPr/>
                <p:nvPr/>
              </p:nvSpPr>
              <p:spPr>
                <a:xfrm>
                  <a:off x="9518276" y="3735453"/>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grpSp>
          <p:nvGrpSpPr>
            <p:cNvPr id="568" name="Group 567">
              <a:extLst>
                <a:ext uri="{FF2B5EF4-FFF2-40B4-BE49-F238E27FC236}">
                  <a16:creationId xmlns:a16="http://schemas.microsoft.com/office/drawing/2014/main" id="{F606046B-AC16-75A6-2678-16A94E655C0A}"/>
                </a:ext>
              </a:extLst>
            </p:cNvPr>
            <p:cNvGrpSpPr/>
            <p:nvPr/>
          </p:nvGrpSpPr>
          <p:grpSpPr>
            <a:xfrm>
              <a:off x="5660682" y="4780194"/>
              <a:ext cx="3583291" cy="381791"/>
              <a:chOff x="5660682" y="4780194"/>
              <a:chExt cx="3583291" cy="381791"/>
            </a:xfrm>
          </p:grpSpPr>
          <p:sp>
            <p:nvSpPr>
              <p:cNvPr id="569" name="TextBox 568">
                <a:extLst>
                  <a:ext uri="{FF2B5EF4-FFF2-40B4-BE49-F238E27FC236}">
                    <a16:creationId xmlns:a16="http://schemas.microsoft.com/office/drawing/2014/main" id="{7E0099EE-5669-195E-35D0-5D1689B5A7A9}"/>
                  </a:ext>
                </a:extLst>
              </p:cNvPr>
              <p:cNvSpPr txBox="1"/>
              <p:nvPr/>
            </p:nvSpPr>
            <p:spPr>
              <a:xfrm>
                <a:off x="5660682" y="4792653"/>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sp>
            <p:nvSpPr>
              <p:cNvPr id="570" name="TextBox 569">
                <a:extLst>
                  <a:ext uri="{FF2B5EF4-FFF2-40B4-BE49-F238E27FC236}">
                    <a16:creationId xmlns:a16="http://schemas.microsoft.com/office/drawing/2014/main" id="{9F986271-74AB-B86C-B3E5-54CDF4592620}"/>
                  </a:ext>
                </a:extLst>
              </p:cNvPr>
              <p:cNvSpPr txBox="1"/>
              <p:nvPr/>
            </p:nvSpPr>
            <p:spPr>
              <a:xfrm>
                <a:off x="7225211" y="4780194"/>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sp>
            <p:nvSpPr>
              <p:cNvPr id="571" name="TextBox 570">
                <a:extLst>
                  <a:ext uri="{FF2B5EF4-FFF2-40B4-BE49-F238E27FC236}">
                    <a16:creationId xmlns:a16="http://schemas.microsoft.com/office/drawing/2014/main" id="{A5701EE8-20A3-BBB6-618F-14813058B8BB}"/>
                  </a:ext>
                </a:extLst>
              </p:cNvPr>
              <p:cNvSpPr txBox="1"/>
              <p:nvPr/>
            </p:nvSpPr>
            <p:spPr>
              <a:xfrm>
                <a:off x="8825269" y="4789621"/>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grpSp>
      </p:grpSp>
      <p:grpSp>
        <p:nvGrpSpPr>
          <p:cNvPr id="580" name="Group 579">
            <a:extLst>
              <a:ext uri="{FF2B5EF4-FFF2-40B4-BE49-F238E27FC236}">
                <a16:creationId xmlns:a16="http://schemas.microsoft.com/office/drawing/2014/main" id="{DF96667E-9C49-A2DE-578C-88998B9D777B}"/>
              </a:ext>
            </a:extLst>
          </p:cNvPr>
          <p:cNvGrpSpPr/>
          <p:nvPr/>
        </p:nvGrpSpPr>
        <p:grpSpPr>
          <a:xfrm>
            <a:off x="5536145" y="2001323"/>
            <a:ext cx="4980446" cy="907393"/>
            <a:chOff x="5570616" y="2585412"/>
            <a:chExt cx="4980446" cy="907393"/>
          </a:xfrm>
        </p:grpSpPr>
        <p:cxnSp>
          <p:nvCxnSpPr>
            <p:cNvPr id="581" name="Straight Connector 580">
              <a:extLst>
                <a:ext uri="{FF2B5EF4-FFF2-40B4-BE49-F238E27FC236}">
                  <a16:creationId xmlns:a16="http://schemas.microsoft.com/office/drawing/2014/main" id="{F0130999-4769-4D93-3D96-06624EC2BCD2}"/>
                </a:ext>
              </a:extLst>
            </p:cNvPr>
            <p:cNvCxnSpPr>
              <a:cxnSpLocks/>
            </p:cNvCxnSpPr>
            <p:nvPr/>
          </p:nvCxnSpPr>
          <p:spPr>
            <a:xfrm>
              <a:off x="5570616" y="2585412"/>
              <a:ext cx="4980446"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F4077610-CDC2-3BD5-8618-936A5D584BEF}"/>
                </a:ext>
              </a:extLst>
            </p:cNvPr>
            <p:cNvCxnSpPr>
              <a:cxnSpLocks/>
            </p:cNvCxnSpPr>
            <p:nvPr/>
          </p:nvCxnSpPr>
          <p:spPr>
            <a:xfrm>
              <a:off x="5570616" y="3492805"/>
              <a:ext cx="498044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8EACE772-2A64-2ABB-17BF-80D953308146}"/>
              </a:ext>
            </a:extLst>
          </p:cNvPr>
          <p:cNvGrpSpPr/>
          <p:nvPr/>
        </p:nvGrpSpPr>
        <p:grpSpPr>
          <a:xfrm>
            <a:off x="5617255" y="2246010"/>
            <a:ext cx="4899662" cy="2323088"/>
            <a:chOff x="5651400" y="2830979"/>
            <a:chExt cx="4899662" cy="2323088"/>
          </a:xfrm>
        </p:grpSpPr>
        <p:grpSp>
          <p:nvGrpSpPr>
            <p:cNvPr id="584" name="Group 583">
              <a:extLst>
                <a:ext uri="{FF2B5EF4-FFF2-40B4-BE49-F238E27FC236}">
                  <a16:creationId xmlns:a16="http://schemas.microsoft.com/office/drawing/2014/main" id="{D6602640-F36B-57C2-617C-C79A7061C50F}"/>
                </a:ext>
              </a:extLst>
            </p:cNvPr>
            <p:cNvGrpSpPr/>
            <p:nvPr/>
          </p:nvGrpSpPr>
          <p:grpSpPr>
            <a:xfrm>
              <a:off x="6268151" y="2830979"/>
              <a:ext cx="4282911" cy="1485719"/>
              <a:chOff x="6268151" y="2830979"/>
              <a:chExt cx="4282911" cy="1485719"/>
            </a:xfrm>
          </p:grpSpPr>
          <p:grpSp>
            <p:nvGrpSpPr>
              <p:cNvPr id="589" name="Group 588">
                <a:extLst>
                  <a:ext uri="{FF2B5EF4-FFF2-40B4-BE49-F238E27FC236}">
                    <a16:creationId xmlns:a16="http://schemas.microsoft.com/office/drawing/2014/main" id="{E700928B-DED0-0A31-EBF0-5E6203330585}"/>
                  </a:ext>
                </a:extLst>
              </p:cNvPr>
              <p:cNvGrpSpPr/>
              <p:nvPr/>
            </p:nvGrpSpPr>
            <p:grpSpPr>
              <a:xfrm>
                <a:off x="6289638" y="2830979"/>
                <a:ext cx="4261424" cy="579022"/>
                <a:chOff x="6289638" y="2830979"/>
                <a:chExt cx="4261424" cy="579022"/>
              </a:xfrm>
            </p:grpSpPr>
            <p:sp>
              <p:nvSpPr>
                <p:cNvPr id="594" name="Rectangle 593">
                  <a:extLst>
                    <a:ext uri="{FF2B5EF4-FFF2-40B4-BE49-F238E27FC236}">
                      <a16:creationId xmlns:a16="http://schemas.microsoft.com/office/drawing/2014/main" id="{39AF37C1-D3D2-DD77-8A0A-8212D193750E}"/>
                    </a:ext>
                  </a:extLst>
                </p:cNvPr>
                <p:cNvSpPr/>
                <p:nvPr/>
              </p:nvSpPr>
              <p:spPr>
                <a:xfrm>
                  <a:off x="6289638" y="2830979"/>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5" name="Rectangle 594">
                  <a:extLst>
                    <a:ext uri="{FF2B5EF4-FFF2-40B4-BE49-F238E27FC236}">
                      <a16:creationId xmlns:a16="http://schemas.microsoft.com/office/drawing/2014/main" id="{F3432869-381A-C3AD-5991-2C33B7CD1FA5}"/>
                    </a:ext>
                  </a:extLst>
                </p:cNvPr>
                <p:cNvSpPr/>
                <p:nvPr/>
              </p:nvSpPr>
              <p:spPr>
                <a:xfrm>
                  <a:off x="7911261" y="3106877"/>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6" name="Rectangle 595">
                  <a:extLst>
                    <a:ext uri="{FF2B5EF4-FFF2-40B4-BE49-F238E27FC236}">
                      <a16:creationId xmlns:a16="http://schemas.microsoft.com/office/drawing/2014/main" id="{9602D42A-C208-23DE-65D0-D526613E599A}"/>
                    </a:ext>
                  </a:extLst>
                </p:cNvPr>
                <p:cNvSpPr/>
                <p:nvPr/>
              </p:nvSpPr>
              <p:spPr>
                <a:xfrm>
                  <a:off x="9525894" y="3119239"/>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590" name="Group 589">
                <a:extLst>
                  <a:ext uri="{FF2B5EF4-FFF2-40B4-BE49-F238E27FC236}">
                    <a16:creationId xmlns:a16="http://schemas.microsoft.com/office/drawing/2014/main" id="{257917D8-F417-476C-8076-DAE7F1509C85}"/>
                  </a:ext>
                </a:extLst>
              </p:cNvPr>
              <p:cNvGrpSpPr/>
              <p:nvPr/>
            </p:nvGrpSpPr>
            <p:grpSpPr>
              <a:xfrm>
                <a:off x="6268151" y="3745594"/>
                <a:ext cx="4282911" cy="571104"/>
                <a:chOff x="6268151" y="3745594"/>
                <a:chExt cx="4282911" cy="571104"/>
              </a:xfrm>
            </p:grpSpPr>
            <p:sp>
              <p:nvSpPr>
                <p:cNvPr id="591" name="Rectangle 590">
                  <a:extLst>
                    <a:ext uri="{FF2B5EF4-FFF2-40B4-BE49-F238E27FC236}">
                      <a16:creationId xmlns:a16="http://schemas.microsoft.com/office/drawing/2014/main" id="{0B9A79E8-33EF-3604-9806-3DE2F09FA1A4}"/>
                    </a:ext>
                  </a:extLst>
                </p:cNvPr>
                <p:cNvSpPr/>
                <p:nvPr/>
              </p:nvSpPr>
              <p:spPr>
                <a:xfrm>
                  <a:off x="6268151" y="3745594"/>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2" name="Rectangle 591">
                  <a:extLst>
                    <a:ext uri="{FF2B5EF4-FFF2-40B4-BE49-F238E27FC236}">
                      <a16:creationId xmlns:a16="http://schemas.microsoft.com/office/drawing/2014/main" id="{F5026805-3F0B-8996-F38C-1DEC3B22FC5D}"/>
                    </a:ext>
                  </a:extLst>
                </p:cNvPr>
                <p:cNvSpPr/>
                <p:nvPr/>
              </p:nvSpPr>
              <p:spPr>
                <a:xfrm>
                  <a:off x="7892379" y="4025936"/>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3" name="Rectangle 592">
                  <a:extLst>
                    <a:ext uri="{FF2B5EF4-FFF2-40B4-BE49-F238E27FC236}">
                      <a16:creationId xmlns:a16="http://schemas.microsoft.com/office/drawing/2014/main" id="{79A2F08D-69B5-572A-FC87-88BAD80127F7}"/>
                    </a:ext>
                  </a:extLst>
                </p:cNvPr>
                <p:cNvSpPr/>
                <p:nvPr/>
              </p:nvSpPr>
              <p:spPr>
                <a:xfrm>
                  <a:off x="9525894" y="4025936"/>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grpSp>
          <p:nvGrpSpPr>
            <p:cNvPr id="585" name="Group 584">
              <a:extLst>
                <a:ext uri="{FF2B5EF4-FFF2-40B4-BE49-F238E27FC236}">
                  <a16:creationId xmlns:a16="http://schemas.microsoft.com/office/drawing/2014/main" id="{CBBAC966-B6A9-B027-015A-DBD14702577A}"/>
                </a:ext>
              </a:extLst>
            </p:cNvPr>
            <p:cNvGrpSpPr/>
            <p:nvPr/>
          </p:nvGrpSpPr>
          <p:grpSpPr>
            <a:xfrm>
              <a:off x="5651400" y="4772276"/>
              <a:ext cx="3583291" cy="381791"/>
              <a:chOff x="5788922" y="4139280"/>
              <a:chExt cx="3583291" cy="381791"/>
            </a:xfrm>
          </p:grpSpPr>
          <p:sp>
            <p:nvSpPr>
              <p:cNvPr id="586" name="TextBox 585">
                <a:extLst>
                  <a:ext uri="{FF2B5EF4-FFF2-40B4-BE49-F238E27FC236}">
                    <a16:creationId xmlns:a16="http://schemas.microsoft.com/office/drawing/2014/main" id="{818BECB8-AA56-83AB-FAA5-38690DAB87C7}"/>
                  </a:ext>
                </a:extLst>
              </p:cNvPr>
              <p:cNvSpPr txBox="1"/>
              <p:nvPr/>
            </p:nvSpPr>
            <p:spPr>
              <a:xfrm>
                <a:off x="5788922" y="4151739"/>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sp>
            <p:nvSpPr>
              <p:cNvPr id="587" name="TextBox 586">
                <a:extLst>
                  <a:ext uri="{FF2B5EF4-FFF2-40B4-BE49-F238E27FC236}">
                    <a16:creationId xmlns:a16="http://schemas.microsoft.com/office/drawing/2014/main" id="{7F63709A-A89B-E923-5146-F3C8E09B80EE}"/>
                  </a:ext>
                </a:extLst>
              </p:cNvPr>
              <p:cNvSpPr txBox="1"/>
              <p:nvPr/>
            </p:nvSpPr>
            <p:spPr>
              <a:xfrm>
                <a:off x="7353451" y="4139280"/>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sp>
            <p:nvSpPr>
              <p:cNvPr id="588" name="TextBox 587">
                <a:extLst>
                  <a:ext uri="{FF2B5EF4-FFF2-40B4-BE49-F238E27FC236}">
                    <a16:creationId xmlns:a16="http://schemas.microsoft.com/office/drawing/2014/main" id="{73252216-29D6-C7AA-D266-73FEDA055C47}"/>
                  </a:ext>
                </a:extLst>
              </p:cNvPr>
              <p:cNvSpPr txBox="1"/>
              <p:nvPr/>
            </p:nvSpPr>
            <p:spPr>
              <a:xfrm>
                <a:off x="8953509" y="4148707"/>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grpSp>
      </p:grpSp>
      <p:sp>
        <p:nvSpPr>
          <p:cNvPr id="597" name="Title 1">
            <a:extLst>
              <a:ext uri="{FF2B5EF4-FFF2-40B4-BE49-F238E27FC236}">
                <a16:creationId xmlns:a16="http://schemas.microsoft.com/office/drawing/2014/main" id="{F7AB7F73-5840-5B4C-824B-B54D55C4324C}"/>
              </a:ext>
            </a:extLst>
          </p:cNvPr>
          <p:cNvSpPr>
            <a:spLocks noGrp="1"/>
          </p:cNvSpPr>
          <p:nvPr>
            <p:ph type="title"/>
          </p:nvPr>
        </p:nvSpPr>
        <p:spPr>
          <a:xfrm>
            <a:off x="105610" y="348813"/>
            <a:ext cx="11879262" cy="656337"/>
          </a:xfrm>
        </p:spPr>
        <p:txBody>
          <a:bodyPr/>
          <a:lstStyle/>
          <a:p>
            <a:r>
              <a:rPr lang="en-US" sz="3200" b="1" dirty="0"/>
              <a:t>Secure Crossbar Design</a:t>
            </a:r>
          </a:p>
        </p:txBody>
      </p:sp>
      <p:grpSp>
        <p:nvGrpSpPr>
          <p:cNvPr id="3" name="Group 2">
            <a:extLst>
              <a:ext uri="{FF2B5EF4-FFF2-40B4-BE49-F238E27FC236}">
                <a16:creationId xmlns:a16="http://schemas.microsoft.com/office/drawing/2014/main" id="{F3DDF568-BBC6-E445-54EF-9C2659A7DDCF}"/>
              </a:ext>
            </a:extLst>
          </p:cNvPr>
          <p:cNvGrpSpPr/>
          <p:nvPr/>
        </p:nvGrpSpPr>
        <p:grpSpPr>
          <a:xfrm>
            <a:off x="11117646" y="2221496"/>
            <a:ext cx="480564" cy="1301938"/>
            <a:chOff x="11117646" y="2221496"/>
            <a:chExt cx="480564" cy="1301938"/>
          </a:xfrm>
        </p:grpSpPr>
        <p:sp>
          <p:nvSpPr>
            <p:cNvPr id="2" name="TextBox 1">
              <a:extLst>
                <a:ext uri="{FF2B5EF4-FFF2-40B4-BE49-F238E27FC236}">
                  <a16:creationId xmlns:a16="http://schemas.microsoft.com/office/drawing/2014/main" id="{1C8EF571-8EED-BEC7-60DA-B1AEDD6F0D93}"/>
                </a:ext>
              </a:extLst>
            </p:cNvPr>
            <p:cNvSpPr txBox="1"/>
            <p:nvPr/>
          </p:nvSpPr>
          <p:spPr>
            <a:xfrm>
              <a:off x="11139430" y="2221496"/>
              <a:ext cx="458780" cy="338554"/>
            </a:xfrm>
            <a:prstGeom prst="rect">
              <a:avLst/>
            </a:prstGeom>
            <a:noFill/>
          </p:spPr>
          <p:txBody>
            <a:bodyPr wrap="none" rtlCol="0">
              <a:spAutoFit/>
            </a:bodyPr>
            <a:lstStyle/>
            <a:p>
              <a:r>
                <a:rPr lang="en-US" sz="1600" i="1" dirty="0">
                  <a:solidFill>
                    <a:schemeClr val="accent5"/>
                  </a:solidFill>
                  <a:latin typeface="Times New Roman" panose="02020603050405020304" pitchFamily="18" charset="0"/>
                  <a:cs typeface="Times New Roman" panose="02020603050405020304" pitchFamily="18" charset="0"/>
                </a:rPr>
                <a:t>W1</a:t>
              </a:r>
            </a:p>
          </p:txBody>
        </p:sp>
        <p:sp>
          <p:nvSpPr>
            <p:cNvPr id="598" name="TextBox 597">
              <a:extLst>
                <a:ext uri="{FF2B5EF4-FFF2-40B4-BE49-F238E27FC236}">
                  <a16:creationId xmlns:a16="http://schemas.microsoft.com/office/drawing/2014/main" id="{C15C592D-99CB-70B2-C733-68D343F46F54}"/>
                </a:ext>
              </a:extLst>
            </p:cNvPr>
            <p:cNvSpPr txBox="1"/>
            <p:nvPr/>
          </p:nvSpPr>
          <p:spPr>
            <a:xfrm>
              <a:off x="11117646" y="3184880"/>
              <a:ext cx="458780" cy="338554"/>
            </a:xfrm>
            <a:prstGeom prst="rect">
              <a:avLst/>
            </a:prstGeom>
            <a:noFill/>
          </p:spPr>
          <p:txBody>
            <a:bodyPr wrap="none" rtlCol="0">
              <a:spAutoFit/>
            </a:bodyPr>
            <a:lstStyle/>
            <a:p>
              <a:r>
                <a:rPr lang="en-US" sz="1600" i="1" dirty="0">
                  <a:solidFill>
                    <a:schemeClr val="accent2">
                      <a:lumMod val="60000"/>
                      <a:lumOff val="40000"/>
                    </a:schemeClr>
                  </a:solidFill>
                  <a:latin typeface="Times New Roman" panose="02020603050405020304" pitchFamily="18" charset="0"/>
                  <a:cs typeface="Times New Roman" panose="02020603050405020304" pitchFamily="18" charset="0"/>
                </a:rPr>
                <a:t>W2</a:t>
              </a:r>
            </a:p>
          </p:txBody>
        </p:sp>
      </p:grpSp>
      <p:grpSp>
        <p:nvGrpSpPr>
          <p:cNvPr id="4" name="Group 3">
            <a:extLst>
              <a:ext uri="{FF2B5EF4-FFF2-40B4-BE49-F238E27FC236}">
                <a16:creationId xmlns:a16="http://schemas.microsoft.com/office/drawing/2014/main" id="{62E3F66F-9500-3C48-29CA-8712E35FA138}"/>
              </a:ext>
            </a:extLst>
          </p:cNvPr>
          <p:cNvGrpSpPr/>
          <p:nvPr/>
        </p:nvGrpSpPr>
        <p:grpSpPr>
          <a:xfrm>
            <a:off x="11117646" y="2559642"/>
            <a:ext cx="480564" cy="1249202"/>
            <a:chOff x="11117646" y="2559642"/>
            <a:chExt cx="480564" cy="1249202"/>
          </a:xfrm>
        </p:grpSpPr>
        <p:sp>
          <p:nvSpPr>
            <p:cNvPr id="599" name="TextBox 598">
              <a:extLst>
                <a:ext uri="{FF2B5EF4-FFF2-40B4-BE49-F238E27FC236}">
                  <a16:creationId xmlns:a16="http://schemas.microsoft.com/office/drawing/2014/main" id="{857E590D-0C77-9EB4-F694-BAEB1E63198C}"/>
                </a:ext>
              </a:extLst>
            </p:cNvPr>
            <p:cNvSpPr txBox="1"/>
            <p:nvPr/>
          </p:nvSpPr>
          <p:spPr>
            <a:xfrm>
              <a:off x="11139430" y="2559642"/>
              <a:ext cx="458780"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W3</a:t>
              </a:r>
            </a:p>
          </p:txBody>
        </p:sp>
        <p:sp>
          <p:nvSpPr>
            <p:cNvPr id="600" name="TextBox 599">
              <a:extLst>
                <a:ext uri="{FF2B5EF4-FFF2-40B4-BE49-F238E27FC236}">
                  <a16:creationId xmlns:a16="http://schemas.microsoft.com/office/drawing/2014/main" id="{579B4AF9-826C-6386-A027-8AEC79C00550}"/>
                </a:ext>
              </a:extLst>
            </p:cNvPr>
            <p:cNvSpPr txBox="1"/>
            <p:nvPr/>
          </p:nvSpPr>
          <p:spPr>
            <a:xfrm>
              <a:off x="11117646" y="3470290"/>
              <a:ext cx="458780" cy="338554"/>
            </a:xfrm>
            <a:prstGeom prst="rect">
              <a:avLst/>
            </a:prstGeom>
            <a:noFill/>
          </p:spPr>
          <p:txBody>
            <a:bodyPr wrap="none" rtlCol="0">
              <a:spAutoFit/>
            </a:bodyPr>
            <a:lstStyle/>
            <a:p>
              <a:r>
                <a:rPr lang="en-US" sz="1600" i="1" dirty="0">
                  <a:solidFill>
                    <a:schemeClr val="accent6"/>
                  </a:solidFill>
                  <a:latin typeface="Times New Roman" panose="02020603050405020304" pitchFamily="18" charset="0"/>
                  <a:cs typeface="Times New Roman" panose="02020603050405020304" pitchFamily="18" charset="0"/>
                </a:rPr>
                <a:t>W4</a:t>
              </a:r>
            </a:p>
          </p:txBody>
        </p:sp>
      </p:grpSp>
    </p:spTree>
    <p:extLst>
      <p:ext uri="{BB962C8B-B14F-4D97-AF65-F5344CB8AC3E}">
        <p14:creationId xmlns:p14="http://schemas.microsoft.com/office/powerpoint/2010/main" val="10876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2000" fill="hold"/>
                                        <p:tgtEl>
                                          <p:spTgt spid="547"/>
                                        </p:tgtEl>
                                        <p:attrNameLst>
                                          <p:attrName>r</p:attrName>
                                        </p:attrNameLst>
                                      </p:cBhvr>
                                    </p:animRot>
                                  </p:childTnLst>
                                </p:cTn>
                              </p:par>
                              <p:par>
                                <p:cTn id="7" presetID="8" presetClass="emph" presetSubtype="0" fill="hold" grpId="0" nodeType="withEffect">
                                  <p:stCondLst>
                                    <p:cond delay="0"/>
                                  </p:stCondLst>
                                  <p:childTnLst>
                                    <p:animRot by="5400000">
                                      <p:cBhvr>
                                        <p:cTn id="8" dur="2000" fill="hold"/>
                                        <p:tgtEl>
                                          <p:spTgt spid="548"/>
                                        </p:tgtEl>
                                        <p:attrNameLst>
                                          <p:attrName>r</p:attrName>
                                        </p:attrNameLst>
                                      </p:cBhvr>
                                    </p:animRot>
                                  </p:childTnLst>
                                </p:cTn>
                              </p:par>
                              <p:par>
                                <p:cTn id="9" presetID="8" presetClass="emph" presetSubtype="0" fill="hold" grpId="0" nodeType="withEffect">
                                  <p:stCondLst>
                                    <p:cond delay="0"/>
                                  </p:stCondLst>
                                  <p:childTnLst>
                                    <p:animRot by="-5400000">
                                      <p:cBhvr>
                                        <p:cTn id="10" dur="2000" fill="hold"/>
                                        <p:tgtEl>
                                          <p:spTgt spid="546"/>
                                        </p:tgtEl>
                                        <p:attrNameLst>
                                          <p:attrName>r</p:attrName>
                                        </p:attrNameLst>
                                      </p:cBhvr>
                                    </p:animRot>
                                  </p:childTnLst>
                                </p:cTn>
                              </p:par>
                              <p:par>
                                <p:cTn id="11" presetID="42" presetClass="path" presetSubtype="0" accel="50000" decel="50000" fill="hold" grpId="1" nodeType="withEffect">
                                  <p:stCondLst>
                                    <p:cond delay="0"/>
                                  </p:stCondLst>
                                  <p:childTnLst>
                                    <p:animMotion origin="layout" path="M 4.58333E-6 0 L 0.14974 0.23009 " pathEditMode="relative" rAng="0" ptsTypes="AA">
                                      <p:cBhvr>
                                        <p:cTn id="12" dur="2000" fill="hold"/>
                                        <p:tgtEl>
                                          <p:spTgt spid="547"/>
                                        </p:tgtEl>
                                        <p:attrNameLst>
                                          <p:attrName>ppt_x</p:attrName>
                                          <p:attrName>ppt_y</p:attrName>
                                        </p:attrNameLst>
                                      </p:cBhvr>
                                      <p:rCtr x="7487" y="11505"/>
                                    </p:animMotion>
                                  </p:childTnLst>
                                </p:cTn>
                              </p:par>
                              <p:par>
                                <p:cTn id="13" presetID="42" presetClass="path" presetSubtype="0" accel="50000" decel="50000" fill="hold" grpId="1" nodeType="withEffect">
                                  <p:stCondLst>
                                    <p:cond delay="0"/>
                                  </p:stCondLst>
                                  <p:childTnLst>
                                    <p:animMotion origin="layout" path="M 2.5E-6 1.11111E-6 L -0.15795 -0.18102 " pathEditMode="relative" rAng="0" ptsTypes="AA">
                                      <p:cBhvr>
                                        <p:cTn id="14" dur="2000" fill="hold"/>
                                        <p:tgtEl>
                                          <p:spTgt spid="548"/>
                                        </p:tgtEl>
                                        <p:attrNameLst>
                                          <p:attrName>ppt_x</p:attrName>
                                          <p:attrName>ppt_y</p:attrName>
                                        </p:attrNameLst>
                                      </p:cBhvr>
                                      <p:rCtr x="-7904" y="-9051"/>
                                    </p:animMotion>
                                  </p:childTnLst>
                                </p:cTn>
                              </p:par>
                              <p:par>
                                <p:cTn id="15" presetID="42" presetClass="path" presetSubtype="0" accel="50000" decel="50000" fill="hold" grpId="1" nodeType="withEffect">
                                  <p:stCondLst>
                                    <p:cond delay="0"/>
                                  </p:stCondLst>
                                  <p:childTnLst>
                                    <p:animMotion origin="layout" path="M -1.66667E-6 -1.48148E-6 L 0.1474 -0.22986 " pathEditMode="relative" rAng="0" ptsTypes="AA">
                                      <p:cBhvr>
                                        <p:cTn id="16" dur="2000" fill="hold"/>
                                        <p:tgtEl>
                                          <p:spTgt spid="546"/>
                                        </p:tgtEl>
                                        <p:attrNameLst>
                                          <p:attrName>ppt_x</p:attrName>
                                          <p:attrName>ppt_y</p:attrName>
                                        </p:attrNameLst>
                                      </p:cBhvr>
                                      <p:rCtr x="7370" y="-11505"/>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66"/>
                                        </p:tgtEl>
                                        <p:attrNameLst>
                                          <p:attrName>style.visibility</p:attrName>
                                        </p:attrNameLst>
                                      </p:cBhvr>
                                      <p:to>
                                        <p:strVal val="visible"/>
                                      </p:to>
                                    </p:set>
                                    <p:animEffect transition="in" filter="fade">
                                      <p:cBhvr>
                                        <p:cTn id="25" dur="500"/>
                                        <p:tgtEl>
                                          <p:spTgt spid="56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63"/>
                                        </p:tgtEl>
                                        <p:attrNameLst>
                                          <p:attrName>style.visibility</p:attrName>
                                        </p:attrNameLst>
                                      </p:cBhvr>
                                      <p:to>
                                        <p:strVal val="visible"/>
                                      </p:to>
                                    </p:set>
                                    <p:animEffect transition="in" filter="wipe(left)">
                                      <p:cBhvr>
                                        <p:cTn id="29" dur="1000"/>
                                        <p:tgtEl>
                                          <p:spTgt spid="56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566"/>
                                        </p:tgtEl>
                                      </p:cBhvr>
                                    </p:animEffect>
                                    <p:set>
                                      <p:cBhvr>
                                        <p:cTn id="38" dur="1" fill="hold">
                                          <p:stCondLst>
                                            <p:cond delay="499"/>
                                          </p:stCondLst>
                                        </p:cTn>
                                        <p:tgtEl>
                                          <p:spTgt spid="56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563"/>
                                        </p:tgtEl>
                                      </p:cBhvr>
                                    </p:animEffect>
                                    <p:set>
                                      <p:cBhvr>
                                        <p:cTn id="41" dur="1" fill="hold">
                                          <p:stCondLst>
                                            <p:cond delay="499"/>
                                          </p:stCondLst>
                                        </p:cTn>
                                        <p:tgtEl>
                                          <p:spTgt spid="563"/>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583"/>
                                        </p:tgtEl>
                                        <p:attrNameLst>
                                          <p:attrName>style.visibility</p:attrName>
                                        </p:attrNameLst>
                                      </p:cBhvr>
                                      <p:to>
                                        <p:strVal val="visible"/>
                                      </p:to>
                                    </p:set>
                                    <p:animEffect transition="in" filter="fade">
                                      <p:cBhvr>
                                        <p:cTn id="45" dur="500"/>
                                        <p:tgtEl>
                                          <p:spTgt spid="583"/>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580"/>
                                        </p:tgtEl>
                                        <p:attrNameLst>
                                          <p:attrName>style.visibility</p:attrName>
                                        </p:attrNameLst>
                                      </p:cBhvr>
                                      <p:to>
                                        <p:strVal val="visible"/>
                                      </p:to>
                                    </p:set>
                                    <p:animEffect transition="in" filter="wipe(left)">
                                      <p:cBhvr>
                                        <p:cTn id="49" dur="1000"/>
                                        <p:tgtEl>
                                          <p:spTgt spid="58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animBg="1"/>
      <p:bldP spid="546" grpId="1" animBg="1"/>
      <p:bldP spid="547" grpId="0" animBg="1"/>
      <p:bldP spid="547" grpId="1" animBg="1"/>
      <p:bldP spid="548" grpId="0" animBg="1"/>
      <p:bldP spid="548" grpId="1" animBg="1"/>
      <p:bldP spid="5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C0D78E5-AF78-7A52-856A-7BD92D30A002}"/>
              </a:ext>
            </a:extLst>
          </p:cNvPr>
          <p:cNvSpPr/>
          <p:nvPr/>
        </p:nvSpPr>
        <p:spPr>
          <a:xfrm>
            <a:off x="809727" y="3762933"/>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6" name="Rectangle: Rounded Corners 5">
            <a:extLst>
              <a:ext uri="{FF2B5EF4-FFF2-40B4-BE49-F238E27FC236}">
                <a16:creationId xmlns:a16="http://schemas.microsoft.com/office/drawing/2014/main" id="{9A4C5B2F-9596-B370-EA24-B965CB38C8BC}"/>
              </a:ext>
            </a:extLst>
          </p:cNvPr>
          <p:cNvSpPr/>
          <p:nvPr/>
        </p:nvSpPr>
        <p:spPr>
          <a:xfrm>
            <a:off x="2019991" y="3762932"/>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7" name="Rectangle: Rounded Corners 6">
            <a:extLst>
              <a:ext uri="{FF2B5EF4-FFF2-40B4-BE49-F238E27FC236}">
                <a16:creationId xmlns:a16="http://schemas.microsoft.com/office/drawing/2014/main" id="{DAA4F2AC-6F8D-EB0D-8420-736213F2095D}"/>
              </a:ext>
            </a:extLst>
          </p:cNvPr>
          <p:cNvSpPr/>
          <p:nvPr/>
        </p:nvSpPr>
        <p:spPr>
          <a:xfrm>
            <a:off x="3287405" y="3762931"/>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A95AD376-CD32-7BC4-1EB7-B9FBC1DAD8EF}"/>
              </a:ext>
            </a:extLst>
          </p:cNvPr>
          <p:cNvSpPr txBox="1"/>
          <p:nvPr/>
        </p:nvSpPr>
        <p:spPr>
          <a:xfrm>
            <a:off x="4441816" y="3682916"/>
            <a:ext cx="4154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2F6B69B6-1323-7E45-FD86-FC0F4CDEB957}"/>
              </a:ext>
            </a:extLst>
          </p:cNvPr>
          <p:cNvSpPr/>
          <p:nvPr/>
        </p:nvSpPr>
        <p:spPr>
          <a:xfrm>
            <a:off x="5143711" y="3762931"/>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sp>
        <p:nvSpPr>
          <p:cNvPr id="10" name="Rectangle: Rounded Corners 9">
            <a:extLst>
              <a:ext uri="{FF2B5EF4-FFF2-40B4-BE49-F238E27FC236}">
                <a16:creationId xmlns:a16="http://schemas.microsoft.com/office/drawing/2014/main" id="{FE5AD5EE-B099-4C65-7055-C4DFED1A5F7A}"/>
              </a:ext>
            </a:extLst>
          </p:cNvPr>
          <p:cNvSpPr/>
          <p:nvPr/>
        </p:nvSpPr>
        <p:spPr>
          <a:xfrm>
            <a:off x="809727" y="4135679"/>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11" name="Rectangle: Rounded Corners 10">
            <a:extLst>
              <a:ext uri="{FF2B5EF4-FFF2-40B4-BE49-F238E27FC236}">
                <a16:creationId xmlns:a16="http://schemas.microsoft.com/office/drawing/2014/main" id="{91023C05-332B-4B02-AC81-DA4B5BC0F32F}"/>
              </a:ext>
            </a:extLst>
          </p:cNvPr>
          <p:cNvSpPr/>
          <p:nvPr/>
        </p:nvSpPr>
        <p:spPr>
          <a:xfrm>
            <a:off x="2019991" y="4135678"/>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12" name="Rectangle: Rounded Corners 11">
            <a:extLst>
              <a:ext uri="{FF2B5EF4-FFF2-40B4-BE49-F238E27FC236}">
                <a16:creationId xmlns:a16="http://schemas.microsoft.com/office/drawing/2014/main" id="{C1C736BA-D6AA-D4AA-DAED-71B0C63597F7}"/>
              </a:ext>
            </a:extLst>
          </p:cNvPr>
          <p:cNvSpPr/>
          <p:nvPr/>
        </p:nvSpPr>
        <p:spPr>
          <a:xfrm>
            <a:off x="3287405" y="4135677"/>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13" name="TextBox 12">
            <a:extLst>
              <a:ext uri="{FF2B5EF4-FFF2-40B4-BE49-F238E27FC236}">
                <a16:creationId xmlns:a16="http://schemas.microsoft.com/office/drawing/2014/main" id="{8EB21375-1780-1EAB-B88D-00DA23886A8F}"/>
              </a:ext>
            </a:extLst>
          </p:cNvPr>
          <p:cNvSpPr txBox="1"/>
          <p:nvPr/>
        </p:nvSpPr>
        <p:spPr>
          <a:xfrm>
            <a:off x="4441816" y="4055662"/>
            <a:ext cx="4154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sp>
        <p:nvSpPr>
          <p:cNvPr id="14" name="Rectangle: Rounded Corners 13">
            <a:extLst>
              <a:ext uri="{FF2B5EF4-FFF2-40B4-BE49-F238E27FC236}">
                <a16:creationId xmlns:a16="http://schemas.microsoft.com/office/drawing/2014/main" id="{D593B009-2D46-CF8E-2D82-87D30E9C43BE}"/>
              </a:ext>
            </a:extLst>
          </p:cNvPr>
          <p:cNvSpPr/>
          <p:nvPr/>
        </p:nvSpPr>
        <p:spPr>
          <a:xfrm>
            <a:off x="5143711" y="4135677"/>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grpSp>
        <p:nvGrpSpPr>
          <p:cNvPr id="15" name="Group 14">
            <a:extLst>
              <a:ext uri="{FF2B5EF4-FFF2-40B4-BE49-F238E27FC236}">
                <a16:creationId xmlns:a16="http://schemas.microsoft.com/office/drawing/2014/main" id="{E8C9DB94-921E-FA3E-6FD1-E70602F502E0}"/>
              </a:ext>
            </a:extLst>
          </p:cNvPr>
          <p:cNvGrpSpPr/>
          <p:nvPr/>
        </p:nvGrpSpPr>
        <p:grpSpPr>
          <a:xfrm>
            <a:off x="2435455" y="3376569"/>
            <a:ext cx="1558440" cy="369332"/>
            <a:chOff x="1235207" y="1670206"/>
            <a:chExt cx="1558440" cy="369332"/>
          </a:xfrm>
        </p:grpSpPr>
        <p:sp>
          <p:nvSpPr>
            <p:cNvPr id="16" name="TextBox 15">
              <a:extLst>
                <a:ext uri="{FF2B5EF4-FFF2-40B4-BE49-F238E27FC236}">
                  <a16:creationId xmlns:a16="http://schemas.microsoft.com/office/drawing/2014/main" id="{3A54C419-532B-2E55-8425-2510F6C4446F}"/>
                </a:ext>
              </a:extLst>
            </p:cNvPr>
            <p:cNvSpPr txBox="1"/>
            <p:nvPr/>
          </p:nvSpPr>
          <p:spPr>
            <a:xfrm>
              <a:off x="1235207" y="1670206"/>
              <a:ext cx="155844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{0,1,2,3,4}</a:t>
              </a:r>
            </a:p>
          </p:txBody>
        </p:sp>
        <p:pic>
          <p:nvPicPr>
            <p:cNvPr id="17" name="Picture 2" descr="Element of symbol in PowerPoint 2016">
              <a:extLst>
                <a:ext uri="{FF2B5EF4-FFF2-40B4-BE49-F238E27FC236}">
                  <a16:creationId xmlns:a16="http://schemas.microsoft.com/office/drawing/2014/main" id="{37AA1302-87DC-5AD0-FE85-D3D56F93C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948" y="1788197"/>
              <a:ext cx="114300" cy="13335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图片 1">
            <a:extLst>
              <a:ext uri="{FF2B5EF4-FFF2-40B4-BE49-F238E27FC236}">
                <a16:creationId xmlns:a16="http://schemas.microsoft.com/office/drawing/2014/main" id="{8D43E673-231B-A112-4829-78C866DCB4DF}"/>
              </a:ext>
            </a:extLst>
          </p:cNvPr>
          <p:cNvPicPr>
            <a:picLocks noChangeAspect="1"/>
          </p:cNvPicPr>
          <p:nvPr/>
        </p:nvPicPr>
        <p:blipFill>
          <a:blip r:embed="rId4"/>
          <a:stretch>
            <a:fillRect/>
          </a:stretch>
        </p:blipFill>
        <p:spPr>
          <a:xfrm>
            <a:off x="1091875" y="988594"/>
            <a:ext cx="4429748" cy="2321574"/>
          </a:xfrm>
          <a:prstGeom prst="rect">
            <a:avLst/>
          </a:prstGeom>
        </p:spPr>
      </p:pic>
      <p:sp>
        <p:nvSpPr>
          <p:cNvPr id="19" name="Rectangle 18">
            <a:extLst>
              <a:ext uri="{FF2B5EF4-FFF2-40B4-BE49-F238E27FC236}">
                <a16:creationId xmlns:a16="http://schemas.microsoft.com/office/drawing/2014/main" id="{EA070E1E-7049-A7E4-0E5A-2B41BBFD2E9C}"/>
              </a:ext>
            </a:extLst>
          </p:cNvPr>
          <p:cNvSpPr/>
          <p:nvPr/>
        </p:nvSpPr>
        <p:spPr>
          <a:xfrm>
            <a:off x="809727" y="4703399"/>
            <a:ext cx="5191823" cy="29693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0E32D54-3122-14D0-423E-1870F3696780}"/>
              </a:ext>
            </a:extLst>
          </p:cNvPr>
          <p:cNvGrpSpPr/>
          <p:nvPr/>
        </p:nvGrpSpPr>
        <p:grpSpPr>
          <a:xfrm>
            <a:off x="38123" y="4667202"/>
            <a:ext cx="7498154" cy="1416097"/>
            <a:chOff x="2546762" y="5246567"/>
            <a:chExt cx="7498154" cy="1416097"/>
          </a:xfrm>
        </p:grpSpPr>
        <p:sp>
          <p:nvSpPr>
            <p:cNvPr id="21" name="TextBox 20">
              <a:extLst>
                <a:ext uri="{FF2B5EF4-FFF2-40B4-BE49-F238E27FC236}">
                  <a16:creationId xmlns:a16="http://schemas.microsoft.com/office/drawing/2014/main" id="{5AAA0CB5-C662-A73B-7760-4F5C081DA68A}"/>
                </a:ext>
              </a:extLst>
            </p:cNvPr>
            <p:cNvSpPr txBox="1"/>
            <p:nvPr/>
          </p:nvSpPr>
          <p:spPr>
            <a:xfrm>
              <a:off x="2546762" y="5246567"/>
              <a:ext cx="620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GSL</a:t>
              </a:r>
            </a:p>
          </p:txBody>
        </p:sp>
        <p:sp>
          <p:nvSpPr>
            <p:cNvPr id="22" name="TextBox 21">
              <a:extLst>
                <a:ext uri="{FF2B5EF4-FFF2-40B4-BE49-F238E27FC236}">
                  <a16:creationId xmlns:a16="http://schemas.microsoft.com/office/drawing/2014/main" id="{4BCF5E97-111C-92B9-0074-CB95FEAE57CE}"/>
                </a:ext>
              </a:extLst>
            </p:cNvPr>
            <p:cNvSpPr txBox="1"/>
            <p:nvPr/>
          </p:nvSpPr>
          <p:spPr>
            <a:xfrm>
              <a:off x="4229075" y="576847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9D368AA-098C-D260-5328-0B6284A7677A}"/>
                </a:ext>
              </a:extLst>
            </p:cNvPr>
            <p:cNvSpPr txBox="1"/>
            <p:nvPr/>
          </p:nvSpPr>
          <p:spPr>
            <a:xfrm>
              <a:off x="5456447" y="5775655"/>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502F637D-6CC0-420C-9D80-29BE50D0132F}"/>
                </a:ext>
              </a:extLst>
            </p:cNvPr>
            <p:cNvSpPr txBox="1"/>
            <p:nvPr/>
          </p:nvSpPr>
          <p:spPr>
            <a:xfrm>
              <a:off x="6757303" y="574941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5435294-A300-CE9E-7136-ECB1C875DA35}"/>
                </a:ext>
              </a:extLst>
            </p:cNvPr>
            <p:cNvSpPr txBox="1"/>
            <p:nvPr/>
          </p:nvSpPr>
          <p:spPr>
            <a:xfrm>
              <a:off x="7328884" y="5742243"/>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5B153F8-1F22-9715-B7E0-91464895B19F}"/>
                </a:ext>
              </a:extLst>
            </p:cNvPr>
            <p:cNvSpPr txBox="1"/>
            <p:nvPr/>
          </p:nvSpPr>
          <p:spPr>
            <a:xfrm>
              <a:off x="6991738" y="5662810"/>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7147963-85E5-F50E-F8E0-281BC4CBA6F3}"/>
                </a:ext>
              </a:extLst>
            </p:cNvPr>
            <p:cNvSpPr txBox="1"/>
            <p:nvPr/>
          </p:nvSpPr>
          <p:spPr>
            <a:xfrm>
              <a:off x="8634033" y="5759381"/>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4D7ACC1-696B-C818-F5AE-06BC6A368357}"/>
                </a:ext>
              </a:extLst>
            </p:cNvPr>
            <p:cNvSpPr txBox="1"/>
            <p:nvPr/>
          </p:nvSpPr>
          <p:spPr>
            <a:xfrm>
              <a:off x="8935317" y="5751218"/>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950B9AF-9A73-ED0F-66D0-CDE83BC5A197}"/>
                </a:ext>
              </a:extLst>
            </p:cNvPr>
            <p:cNvSpPr txBox="1"/>
            <p:nvPr/>
          </p:nvSpPr>
          <p:spPr>
            <a:xfrm>
              <a:off x="3600514" y="5253780"/>
              <a:ext cx="48291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0                    0             …              1</a:t>
              </a:r>
            </a:p>
          </p:txBody>
        </p:sp>
        <p:sp>
          <p:nvSpPr>
            <p:cNvPr id="30" name="Rectangle: Rounded Corners 29">
              <a:extLst>
                <a:ext uri="{FF2B5EF4-FFF2-40B4-BE49-F238E27FC236}">
                  <a16:creationId xmlns:a16="http://schemas.microsoft.com/office/drawing/2014/main" id="{28D09E8F-D8C4-C8A5-C82D-A44E74C1946B}"/>
                </a:ext>
              </a:extLst>
            </p:cNvPr>
            <p:cNvSpPr/>
            <p:nvPr/>
          </p:nvSpPr>
          <p:spPr>
            <a:xfrm>
              <a:off x="3318366" y="5746450"/>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31" name="Rectangle: Rounded Corners 30">
              <a:extLst>
                <a:ext uri="{FF2B5EF4-FFF2-40B4-BE49-F238E27FC236}">
                  <a16:creationId xmlns:a16="http://schemas.microsoft.com/office/drawing/2014/main" id="{14E2FE3C-A6AD-8F51-2B07-170E56C8EA73}"/>
                </a:ext>
              </a:extLst>
            </p:cNvPr>
            <p:cNvSpPr/>
            <p:nvPr/>
          </p:nvSpPr>
          <p:spPr>
            <a:xfrm>
              <a:off x="4566947" y="5763588"/>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32" name="Rectangle: Rounded Corners 31">
              <a:extLst>
                <a:ext uri="{FF2B5EF4-FFF2-40B4-BE49-F238E27FC236}">
                  <a16:creationId xmlns:a16="http://schemas.microsoft.com/office/drawing/2014/main" id="{1DDEBCF1-856A-BEF5-EB75-748B5E238F14}"/>
                </a:ext>
              </a:extLst>
            </p:cNvPr>
            <p:cNvSpPr/>
            <p:nvPr/>
          </p:nvSpPr>
          <p:spPr>
            <a:xfrm>
              <a:off x="5825980" y="5772686"/>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33" name="Rectangle: Rounded Corners 32">
              <a:extLst>
                <a:ext uri="{FF2B5EF4-FFF2-40B4-BE49-F238E27FC236}">
                  <a16:creationId xmlns:a16="http://schemas.microsoft.com/office/drawing/2014/main" id="{4152E2C3-1CCA-DD5E-B60A-3F33968789F0}"/>
                </a:ext>
              </a:extLst>
            </p:cNvPr>
            <p:cNvSpPr/>
            <p:nvPr/>
          </p:nvSpPr>
          <p:spPr>
            <a:xfrm>
              <a:off x="7652350" y="5742374"/>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sp>
          <p:nvSpPr>
            <p:cNvPr id="34" name="TextBox 33">
              <a:extLst>
                <a:ext uri="{FF2B5EF4-FFF2-40B4-BE49-F238E27FC236}">
                  <a16:creationId xmlns:a16="http://schemas.microsoft.com/office/drawing/2014/main" id="{572B88A1-2715-C06D-A244-9CCED30DAB1A}"/>
                </a:ext>
              </a:extLst>
            </p:cNvPr>
            <p:cNvSpPr txBox="1"/>
            <p:nvPr/>
          </p:nvSpPr>
          <p:spPr>
            <a:xfrm>
              <a:off x="4229075" y="628615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A4DAE0C8-3E91-01C6-96AF-AD299CC976DE}"/>
                </a:ext>
              </a:extLst>
            </p:cNvPr>
            <p:cNvSpPr txBox="1"/>
            <p:nvPr/>
          </p:nvSpPr>
          <p:spPr>
            <a:xfrm>
              <a:off x="5456447" y="6293332"/>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677F0E61-2DCB-4DE2-A157-0829D65A0693}"/>
                </a:ext>
              </a:extLst>
            </p:cNvPr>
            <p:cNvSpPr txBox="1"/>
            <p:nvPr/>
          </p:nvSpPr>
          <p:spPr>
            <a:xfrm>
              <a:off x="6757303" y="626709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C164D5BB-0B2F-0ACF-72F3-95D807833AAA}"/>
                </a:ext>
              </a:extLst>
            </p:cNvPr>
            <p:cNvSpPr txBox="1"/>
            <p:nvPr/>
          </p:nvSpPr>
          <p:spPr>
            <a:xfrm>
              <a:off x="7328884" y="6259920"/>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D7E92320-4F2B-9AE6-6272-1DA0D35344D7}"/>
                </a:ext>
              </a:extLst>
            </p:cNvPr>
            <p:cNvSpPr txBox="1"/>
            <p:nvPr/>
          </p:nvSpPr>
          <p:spPr>
            <a:xfrm>
              <a:off x="6991738" y="6180487"/>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E37700F-7521-A8F4-2BA6-3688EE5576AC}"/>
                </a:ext>
              </a:extLst>
            </p:cNvPr>
            <p:cNvSpPr txBox="1"/>
            <p:nvPr/>
          </p:nvSpPr>
          <p:spPr>
            <a:xfrm>
              <a:off x="8634033" y="6277058"/>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A5927DA-7F7B-1CA0-03DF-020B88C47D1A}"/>
                </a:ext>
              </a:extLst>
            </p:cNvPr>
            <p:cNvSpPr txBox="1"/>
            <p:nvPr/>
          </p:nvSpPr>
          <p:spPr>
            <a:xfrm>
              <a:off x="8935317" y="6268895"/>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0DBEAB87-6EED-49F2-6E2F-821B9B788F7E}"/>
                </a:ext>
              </a:extLst>
            </p:cNvPr>
            <p:cNvSpPr/>
            <p:nvPr/>
          </p:nvSpPr>
          <p:spPr>
            <a:xfrm>
              <a:off x="3318366" y="6264127"/>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42" name="Rectangle: Rounded Corners 41">
              <a:extLst>
                <a:ext uri="{FF2B5EF4-FFF2-40B4-BE49-F238E27FC236}">
                  <a16:creationId xmlns:a16="http://schemas.microsoft.com/office/drawing/2014/main" id="{819D3888-9A89-0695-7E49-AB8B1F5DE66E}"/>
                </a:ext>
              </a:extLst>
            </p:cNvPr>
            <p:cNvSpPr/>
            <p:nvPr/>
          </p:nvSpPr>
          <p:spPr>
            <a:xfrm>
              <a:off x="4566947" y="6281265"/>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43" name="Rectangle: Rounded Corners 42">
              <a:extLst>
                <a:ext uri="{FF2B5EF4-FFF2-40B4-BE49-F238E27FC236}">
                  <a16:creationId xmlns:a16="http://schemas.microsoft.com/office/drawing/2014/main" id="{5915CA31-583B-DF9A-F614-0C14C9508CFB}"/>
                </a:ext>
              </a:extLst>
            </p:cNvPr>
            <p:cNvSpPr/>
            <p:nvPr/>
          </p:nvSpPr>
          <p:spPr>
            <a:xfrm>
              <a:off x="5825980" y="6290363"/>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44" name="Rectangle: Rounded Corners 43">
              <a:extLst>
                <a:ext uri="{FF2B5EF4-FFF2-40B4-BE49-F238E27FC236}">
                  <a16:creationId xmlns:a16="http://schemas.microsoft.com/office/drawing/2014/main" id="{06EE02DD-C78D-3531-ED80-35D2CA72D534}"/>
                </a:ext>
              </a:extLst>
            </p:cNvPr>
            <p:cNvSpPr/>
            <p:nvPr/>
          </p:nvSpPr>
          <p:spPr>
            <a:xfrm>
              <a:off x="7652350" y="6260051"/>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grpSp>
      <p:grpSp>
        <p:nvGrpSpPr>
          <p:cNvPr id="45" name="Group 44">
            <a:extLst>
              <a:ext uri="{FF2B5EF4-FFF2-40B4-BE49-F238E27FC236}">
                <a16:creationId xmlns:a16="http://schemas.microsoft.com/office/drawing/2014/main" id="{2591BE6C-A1D9-6919-68D7-AEA69F212C29}"/>
              </a:ext>
            </a:extLst>
          </p:cNvPr>
          <p:cNvGrpSpPr/>
          <p:nvPr/>
        </p:nvGrpSpPr>
        <p:grpSpPr>
          <a:xfrm>
            <a:off x="809727" y="1392688"/>
            <a:ext cx="5191823" cy="2290228"/>
            <a:chOff x="3318366" y="1972053"/>
            <a:chExt cx="5191823" cy="2290228"/>
          </a:xfrm>
        </p:grpSpPr>
        <p:sp>
          <p:nvSpPr>
            <p:cNvPr id="46" name="Rectangle: Rounded Corners 45">
              <a:extLst>
                <a:ext uri="{FF2B5EF4-FFF2-40B4-BE49-F238E27FC236}">
                  <a16:creationId xmlns:a16="http://schemas.microsoft.com/office/drawing/2014/main" id="{83D53F28-26A1-7905-801E-EFBE3D7A166E}"/>
                </a:ext>
              </a:extLst>
            </p:cNvPr>
            <p:cNvSpPr/>
            <p:nvPr/>
          </p:nvSpPr>
          <p:spPr>
            <a:xfrm>
              <a:off x="4221313" y="1972055"/>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C66F4CE-1DEE-5912-187E-8781D8AF158F}"/>
                </a:ext>
              </a:extLst>
            </p:cNvPr>
            <p:cNvSpPr/>
            <p:nvPr/>
          </p:nvSpPr>
          <p:spPr>
            <a:xfrm>
              <a:off x="4238284" y="2257096"/>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6E3BD97-94AF-3D75-8397-9886F119C8D5}"/>
                </a:ext>
              </a:extLst>
            </p:cNvPr>
            <p:cNvSpPr/>
            <p:nvPr/>
          </p:nvSpPr>
          <p:spPr>
            <a:xfrm>
              <a:off x="5450501" y="1972054"/>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CCD171ED-82F0-4A6F-818A-8567E6B93C67}"/>
                </a:ext>
              </a:extLst>
            </p:cNvPr>
            <p:cNvSpPr/>
            <p:nvPr/>
          </p:nvSpPr>
          <p:spPr>
            <a:xfrm>
              <a:off x="5450501" y="2257096"/>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AAE9D558-DA3E-53B0-BDB0-1924462CEED6}"/>
                </a:ext>
              </a:extLst>
            </p:cNvPr>
            <p:cNvSpPr/>
            <p:nvPr/>
          </p:nvSpPr>
          <p:spPr>
            <a:xfrm>
              <a:off x="6711234" y="1972053"/>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0A232DE8-F773-99BB-0393-79736FA69F8B}"/>
                </a:ext>
              </a:extLst>
            </p:cNvPr>
            <p:cNvSpPr/>
            <p:nvPr/>
          </p:nvSpPr>
          <p:spPr>
            <a:xfrm>
              <a:off x="6722711" y="2248278"/>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0503DC4-F5AB-C437-C2E7-2EFE78B3DBD2}"/>
                </a:ext>
              </a:extLst>
            </p:cNvPr>
            <p:cNvGrpSpPr/>
            <p:nvPr/>
          </p:nvGrpSpPr>
          <p:grpSpPr>
            <a:xfrm>
              <a:off x="3318366" y="2419350"/>
              <a:ext cx="5191823" cy="1842931"/>
              <a:chOff x="3318366" y="2419350"/>
              <a:chExt cx="5191823" cy="1842931"/>
            </a:xfrm>
          </p:grpSpPr>
          <p:cxnSp>
            <p:nvCxnSpPr>
              <p:cNvPr id="53" name="Straight Connector 52">
                <a:extLst>
                  <a:ext uri="{FF2B5EF4-FFF2-40B4-BE49-F238E27FC236}">
                    <a16:creationId xmlns:a16="http://schemas.microsoft.com/office/drawing/2014/main" id="{9980C25C-2FBF-A9EB-8252-656BA854A8E5}"/>
                  </a:ext>
                </a:extLst>
              </p:cNvPr>
              <p:cNvCxnSpPr>
                <a:cxnSpLocks/>
              </p:cNvCxnSpPr>
              <p:nvPr/>
            </p:nvCxnSpPr>
            <p:spPr>
              <a:xfrm flipH="1">
                <a:off x="3318366" y="2419350"/>
                <a:ext cx="793807" cy="1842931"/>
              </a:xfrm>
              <a:prstGeom prst="line">
                <a:avLst/>
              </a:prstGeom>
              <a:ln w="28575">
                <a:solidFill>
                  <a:srgbClr val="B7DDE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22A9919-9A78-3183-9673-D3E12197D472}"/>
                  </a:ext>
                </a:extLst>
              </p:cNvPr>
              <p:cNvCxnSpPr>
                <a:cxnSpLocks/>
              </p:cNvCxnSpPr>
              <p:nvPr/>
            </p:nvCxnSpPr>
            <p:spPr>
              <a:xfrm>
                <a:off x="7643394" y="2419350"/>
                <a:ext cx="866795" cy="1842931"/>
              </a:xfrm>
              <a:prstGeom prst="line">
                <a:avLst/>
              </a:prstGeom>
              <a:ln w="28575">
                <a:solidFill>
                  <a:srgbClr val="B7DDE8"/>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17869A71-E27E-551F-701A-5E906D9C8C5B}"/>
              </a:ext>
            </a:extLst>
          </p:cNvPr>
          <p:cNvGrpSpPr/>
          <p:nvPr/>
        </p:nvGrpSpPr>
        <p:grpSpPr>
          <a:xfrm>
            <a:off x="38123" y="4671263"/>
            <a:ext cx="7498154" cy="1416097"/>
            <a:chOff x="2546762" y="5246567"/>
            <a:chExt cx="7498154" cy="1416097"/>
          </a:xfrm>
        </p:grpSpPr>
        <p:sp>
          <p:nvSpPr>
            <p:cNvPr id="56" name="TextBox 55">
              <a:extLst>
                <a:ext uri="{FF2B5EF4-FFF2-40B4-BE49-F238E27FC236}">
                  <a16:creationId xmlns:a16="http://schemas.microsoft.com/office/drawing/2014/main" id="{B6547B06-6D4C-7ADC-81F1-12A23A6EF0CE}"/>
                </a:ext>
              </a:extLst>
            </p:cNvPr>
            <p:cNvSpPr txBox="1"/>
            <p:nvPr/>
          </p:nvSpPr>
          <p:spPr>
            <a:xfrm>
              <a:off x="2546762" y="5246567"/>
              <a:ext cx="620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GSL</a:t>
              </a:r>
            </a:p>
          </p:txBody>
        </p:sp>
        <p:sp>
          <p:nvSpPr>
            <p:cNvPr id="57" name="TextBox 56">
              <a:extLst>
                <a:ext uri="{FF2B5EF4-FFF2-40B4-BE49-F238E27FC236}">
                  <a16:creationId xmlns:a16="http://schemas.microsoft.com/office/drawing/2014/main" id="{4F6B918B-030F-3E3B-63E5-9A1450887FB8}"/>
                </a:ext>
              </a:extLst>
            </p:cNvPr>
            <p:cNvSpPr txBox="1"/>
            <p:nvPr/>
          </p:nvSpPr>
          <p:spPr>
            <a:xfrm>
              <a:off x="4229075" y="576847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DDC0C681-AAE0-9B02-F468-5057996CB896}"/>
                </a:ext>
              </a:extLst>
            </p:cNvPr>
            <p:cNvSpPr txBox="1"/>
            <p:nvPr/>
          </p:nvSpPr>
          <p:spPr>
            <a:xfrm>
              <a:off x="5456447" y="5775655"/>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16CB5E70-56F2-52DA-FBEE-DC68D3142843}"/>
                </a:ext>
              </a:extLst>
            </p:cNvPr>
            <p:cNvSpPr txBox="1"/>
            <p:nvPr/>
          </p:nvSpPr>
          <p:spPr>
            <a:xfrm>
              <a:off x="6757303" y="574941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8442B82A-39BC-98EC-0944-1880DE6A1EB4}"/>
                </a:ext>
              </a:extLst>
            </p:cNvPr>
            <p:cNvSpPr txBox="1"/>
            <p:nvPr/>
          </p:nvSpPr>
          <p:spPr>
            <a:xfrm>
              <a:off x="7328884" y="5742243"/>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531A58FE-B863-038C-0CDF-06BD1BCE048D}"/>
                </a:ext>
              </a:extLst>
            </p:cNvPr>
            <p:cNvSpPr txBox="1"/>
            <p:nvPr/>
          </p:nvSpPr>
          <p:spPr>
            <a:xfrm>
              <a:off x="6991738" y="5662810"/>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7D70D1C9-A9E9-216B-2EAA-4E936B90ADC0}"/>
                </a:ext>
              </a:extLst>
            </p:cNvPr>
            <p:cNvSpPr txBox="1"/>
            <p:nvPr/>
          </p:nvSpPr>
          <p:spPr>
            <a:xfrm>
              <a:off x="8634033" y="5759381"/>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1C73FD1E-33B0-12D3-89A7-02BB97CAE723}"/>
                </a:ext>
              </a:extLst>
            </p:cNvPr>
            <p:cNvSpPr txBox="1"/>
            <p:nvPr/>
          </p:nvSpPr>
          <p:spPr>
            <a:xfrm>
              <a:off x="8935317" y="5751218"/>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2E5BA393-AA6A-55B0-B912-6B41A017B5CC}"/>
                </a:ext>
              </a:extLst>
            </p:cNvPr>
            <p:cNvSpPr txBox="1"/>
            <p:nvPr/>
          </p:nvSpPr>
          <p:spPr>
            <a:xfrm>
              <a:off x="3600514" y="5253780"/>
              <a:ext cx="48291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                    0                    1             …              0</a:t>
              </a:r>
            </a:p>
          </p:txBody>
        </p:sp>
        <p:sp>
          <p:nvSpPr>
            <p:cNvPr id="65" name="Rectangle: Rounded Corners 64">
              <a:extLst>
                <a:ext uri="{FF2B5EF4-FFF2-40B4-BE49-F238E27FC236}">
                  <a16:creationId xmlns:a16="http://schemas.microsoft.com/office/drawing/2014/main" id="{538DC23A-3887-9AF8-24F7-CB8F3B5D812D}"/>
                </a:ext>
              </a:extLst>
            </p:cNvPr>
            <p:cNvSpPr/>
            <p:nvPr/>
          </p:nvSpPr>
          <p:spPr>
            <a:xfrm>
              <a:off x="3318366" y="5746450"/>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66" name="Rectangle: Rounded Corners 65">
              <a:extLst>
                <a:ext uri="{FF2B5EF4-FFF2-40B4-BE49-F238E27FC236}">
                  <a16:creationId xmlns:a16="http://schemas.microsoft.com/office/drawing/2014/main" id="{B8E18116-16D5-2946-8865-62FDF17F684D}"/>
                </a:ext>
              </a:extLst>
            </p:cNvPr>
            <p:cNvSpPr/>
            <p:nvPr/>
          </p:nvSpPr>
          <p:spPr>
            <a:xfrm>
              <a:off x="4566947" y="5763588"/>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67" name="Rectangle: Rounded Corners 66">
              <a:extLst>
                <a:ext uri="{FF2B5EF4-FFF2-40B4-BE49-F238E27FC236}">
                  <a16:creationId xmlns:a16="http://schemas.microsoft.com/office/drawing/2014/main" id="{E2AAF8EF-E1AF-06F3-D2B5-BE5A6027CA54}"/>
                </a:ext>
              </a:extLst>
            </p:cNvPr>
            <p:cNvSpPr/>
            <p:nvPr/>
          </p:nvSpPr>
          <p:spPr>
            <a:xfrm>
              <a:off x="5825980" y="5772686"/>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68" name="Rectangle: Rounded Corners 67">
              <a:extLst>
                <a:ext uri="{FF2B5EF4-FFF2-40B4-BE49-F238E27FC236}">
                  <a16:creationId xmlns:a16="http://schemas.microsoft.com/office/drawing/2014/main" id="{8017F984-DBB5-82ED-D7DE-1152FB5B0E10}"/>
                </a:ext>
              </a:extLst>
            </p:cNvPr>
            <p:cNvSpPr/>
            <p:nvPr/>
          </p:nvSpPr>
          <p:spPr>
            <a:xfrm>
              <a:off x="7652350" y="5742374"/>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sp>
          <p:nvSpPr>
            <p:cNvPr id="69" name="TextBox 68">
              <a:extLst>
                <a:ext uri="{FF2B5EF4-FFF2-40B4-BE49-F238E27FC236}">
                  <a16:creationId xmlns:a16="http://schemas.microsoft.com/office/drawing/2014/main" id="{665A1722-7910-34C5-7AFA-62F83CDCD3DF}"/>
                </a:ext>
              </a:extLst>
            </p:cNvPr>
            <p:cNvSpPr txBox="1"/>
            <p:nvPr/>
          </p:nvSpPr>
          <p:spPr>
            <a:xfrm>
              <a:off x="4229075" y="628615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3383E736-EAC5-EB3C-75AC-D85691F84EB8}"/>
                </a:ext>
              </a:extLst>
            </p:cNvPr>
            <p:cNvSpPr txBox="1"/>
            <p:nvPr/>
          </p:nvSpPr>
          <p:spPr>
            <a:xfrm>
              <a:off x="5456447" y="6293332"/>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B257668E-082E-A813-B83D-37D488A49505}"/>
                </a:ext>
              </a:extLst>
            </p:cNvPr>
            <p:cNvSpPr txBox="1"/>
            <p:nvPr/>
          </p:nvSpPr>
          <p:spPr>
            <a:xfrm>
              <a:off x="6757303" y="626709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BD19AFA-1344-56BE-7B58-858CF34C336D}"/>
                </a:ext>
              </a:extLst>
            </p:cNvPr>
            <p:cNvSpPr txBox="1"/>
            <p:nvPr/>
          </p:nvSpPr>
          <p:spPr>
            <a:xfrm>
              <a:off x="7328884" y="6259920"/>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0E0C245C-5A35-39E4-6F6F-FD47B7EFECC1}"/>
                </a:ext>
              </a:extLst>
            </p:cNvPr>
            <p:cNvSpPr txBox="1"/>
            <p:nvPr/>
          </p:nvSpPr>
          <p:spPr>
            <a:xfrm>
              <a:off x="6991738" y="6180487"/>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3B35ACC3-16A9-EB4F-C0A5-DCA42CA5EC69}"/>
                </a:ext>
              </a:extLst>
            </p:cNvPr>
            <p:cNvSpPr txBox="1"/>
            <p:nvPr/>
          </p:nvSpPr>
          <p:spPr>
            <a:xfrm>
              <a:off x="8634033" y="6277058"/>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A259AA73-8BFB-B97D-7F3B-6B3037B31317}"/>
                </a:ext>
              </a:extLst>
            </p:cNvPr>
            <p:cNvSpPr txBox="1"/>
            <p:nvPr/>
          </p:nvSpPr>
          <p:spPr>
            <a:xfrm>
              <a:off x="8935317" y="6268895"/>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76" name="Rectangle: Rounded Corners 75">
              <a:extLst>
                <a:ext uri="{FF2B5EF4-FFF2-40B4-BE49-F238E27FC236}">
                  <a16:creationId xmlns:a16="http://schemas.microsoft.com/office/drawing/2014/main" id="{6D9952C0-CDF5-B805-4E5D-E26B06E80C29}"/>
                </a:ext>
              </a:extLst>
            </p:cNvPr>
            <p:cNvSpPr/>
            <p:nvPr/>
          </p:nvSpPr>
          <p:spPr>
            <a:xfrm>
              <a:off x="3318366" y="6264127"/>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77" name="Rectangle: Rounded Corners 76">
              <a:extLst>
                <a:ext uri="{FF2B5EF4-FFF2-40B4-BE49-F238E27FC236}">
                  <a16:creationId xmlns:a16="http://schemas.microsoft.com/office/drawing/2014/main" id="{4ACB982E-A757-FA45-1202-B8D83DB3C627}"/>
                </a:ext>
              </a:extLst>
            </p:cNvPr>
            <p:cNvSpPr/>
            <p:nvPr/>
          </p:nvSpPr>
          <p:spPr>
            <a:xfrm>
              <a:off x="4566947" y="6281265"/>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78" name="Rectangle: Rounded Corners 77">
              <a:extLst>
                <a:ext uri="{FF2B5EF4-FFF2-40B4-BE49-F238E27FC236}">
                  <a16:creationId xmlns:a16="http://schemas.microsoft.com/office/drawing/2014/main" id="{BE5B4364-7511-F52B-E5BE-E08E7611A47C}"/>
                </a:ext>
              </a:extLst>
            </p:cNvPr>
            <p:cNvSpPr/>
            <p:nvPr/>
          </p:nvSpPr>
          <p:spPr>
            <a:xfrm>
              <a:off x="5825980" y="6290363"/>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79" name="Rectangle: Rounded Corners 78">
              <a:extLst>
                <a:ext uri="{FF2B5EF4-FFF2-40B4-BE49-F238E27FC236}">
                  <a16:creationId xmlns:a16="http://schemas.microsoft.com/office/drawing/2014/main" id="{C9B5E3B8-F331-6A93-A4FD-706C1E02933E}"/>
                </a:ext>
              </a:extLst>
            </p:cNvPr>
            <p:cNvSpPr/>
            <p:nvPr/>
          </p:nvSpPr>
          <p:spPr>
            <a:xfrm>
              <a:off x="7652350" y="6260051"/>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grpSp>
      <p:grpSp>
        <p:nvGrpSpPr>
          <p:cNvPr id="80" name="Group 79">
            <a:extLst>
              <a:ext uri="{FF2B5EF4-FFF2-40B4-BE49-F238E27FC236}">
                <a16:creationId xmlns:a16="http://schemas.microsoft.com/office/drawing/2014/main" id="{4B0AFA58-6778-E951-EE28-7298B44CF75F}"/>
              </a:ext>
            </a:extLst>
          </p:cNvPr>
          <p:cNvGrpSpPr/>
          <p:nvPr/>
        </p:nvGrpSpPr>
        <p:grpSpPr>
          <a:xfrm>
            <a:off x="7497805" y="1953956"/>
            <a:ext cx="4033248" cy="3108114"/>
            <a:chOff x="8026134" y="1575251"/>
            <a:chExt cx="4033248" cy="3108114"/>
          </a:xfrm>
        </p:grpSpPr>
        <p:sp>
          <p:nvSpPr>
            <p:cNvPr id="81" name="TextBox 80">
              <a:extLst>
                <a:ext uri="{FF2B5EF4-FFF2-40B4-BE49-F238E27FC236}">
                  <a16:creationId xmlns:a16="http://schemas.microsoft.com/office/drawing/2014/main" id="{BE6D384E-C9F2-0C19-3B26-281210A6F450}"/>
                </a:ext>
              </a:extLst>
            </p:cNvPr>
            <p:cNvSpPr txBox="1"/>
            <p:nvPr/>
          </p:nvSpPr>
          <p:spPr>
            <a:xfrm>
              <a:off x="8368307" y="1575251"/>
              <a:ext cx="36910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65</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66</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63</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256</a:t>
              </a:r>
            </a:p>
          </p:txBody>
        </p:sp>
        <p:sp>
          <p:nvSpPr>
            <p:cNvPr id="82" name="TextBox 81">
              <a:extLst>
                <a:ext uri="{FF2B5EF4-FFF2-40B4-BE49-F238E27FC236}">
                  <a16:creationId xmlns:a16="http://schemas.microsoft.com/office/drawing/2014/main" id="{887508E7-850B-DC78-B68E-4F1337F68C47}"/>
                </a:ext>
              </a:extLst>
            </p:cNvPr>
            <p:cNvSpPr txBox="1"/>
            <p:nvPr/>
          </p:nvSpPr>
          <p:spPr>
            <a:xfrm>
              <a:off x="8368307" y="2417538"/>
              <a:ext cx="36526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64</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65</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p>
          </p:txBody>
        </p:sp>
        <p:grpSp>
          <p:nvGrpSpPr>
            <p:cNvPr id="83" name="Group 82">
              <a:extLst>
                <a:ext uri="{FF2B5EF4-FFF2-40B4-BE49-F238E27FC236}">
                  <a16:creationId xmlns:a16="http://schemas.microsoft.com/office/drawing/2014/main" id="{49D7638A-87BA-3EC1-E750-A0AE4533E51C}"/>
                </a:ext>
              </a:extLst>
            </p:cNvPr>
            <p:cNvGrpSpPr/>
            <p:nvPr/>
          </p:nvGrpSpPr>
          <p:grpSpPr>
            <a:xfrm>
              <a:off x="8026134" y="1694422"/>
              <a:ext cx="3917831" cy="2312779"/>
              <a:chOff x="8026134" y="1694422"/>
              <a:chExt cx="3917831" cy="2312779"/>
            </a:xfrm>
          </p:grpSpPr>
          <p:sp>
            <p:nvSpPr>
              <p:cNvPr id="85" name="TextBox 84">
                <a:extLst>
                  <a:ext uri="{FF2B5EF4-FFF2-40B4-BE49-F238E27FC236}">
                    <a16:creationId xmlns:a16="http://schemas.microsoft.com/office/drawing/2014/main" id="{C4CDA92C-AF61-3234-D780-FABB51F3FA2B}"/>
                  </a:ext>
                </a:extLst>
              </p:cNvPr>
              <p:cNvSpPr txBox="1"/>
              <p:nvPr/>
            </p:nvSpPr>
            <p:spPr>
              <a:xfrm>
                <a:off x="8368306" y="1992839"/>
                <a:ext cx="35756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64</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256</a:t>
                </a:r>
              </a:p>
            </p:txBody>
          </p:sp>
          <p:sp>
            <p:nvSpPr>
              <p:cNvPr id="86" name="TextBox 85">
                <a:extLst>
                  <a:ext uri="{FF2B5EF4-FFF2-40B4-BE49-F238E27FC236}">
                    <a16:creationId xmlns:a16="http://schemas.microsoft.com/office/drawing/2014/main" id="{2AF2F173-BE4D-8435-0D76-BAB6067CAEB4}"/>
                  </a:ext>
                </a:extLst>
              </p:cNvPr>
              <p:cNvSpPr txBox="1"/>
              <p:nvPr/>
            </p:nvSpPr>
            <p:spPr>
              <a:xfrm>
                <a:off x="8368307" y="2805106"/>
                <a:ext cx="34987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66</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63</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p>
            </p:txBody>
          </p:sp>
          <p:sp>
            <p:nvSpPr>
              <p:cNvPr id="87" name="TextBox 86">
                <a:extLst>
                  <a:ext uri="{FF2B5EF4-FFF2-40B4-BE49-F238E27FC236}">
                    <a16:creationId xmlns:a16="http://schemas.microsoft.com/office/drawing/2014/main" id="{9B506E86-83A6-CE01-622F-B3B5B0DF844F}"/>
                  </a:ext>
                </a:extLst>
              </p:cNvPr>
              <p:cNvSpPr txBox="1"/>
              <p:nvPr/>
            </p:nvSpPr>
            <p:spPr>
              <a:xfrm>
                <a:off x="8389559" y="3252486"/>
                <a:ext cx="109196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 ≤ Si ≤ 4</a:t>
                </a:r>
              </a:p>
            </p:txBody>
          </p:sp>
          <p:sp>
            <p:nvSpPr>
              <p:cNvPr id="88" name="Left Brace 87">
                <a:extLst>
                  <a:ext uri="{FF2B5EF4-FFF2-40B4-BE49-F238E27FC236}">
                    <a16:creationId xmlns:a16="http://schemas.microsoft.com/office/drawing/2014/main" id="{2EFDAC4E-3ADE-AC68-C76A-BF6081199FD6}"/>
                  </a:ext>
                </a:extLst>
              </p:cNvPr>
              <p:cNvSpPr/>
              <p:nvPr/>
            </p:nvSpPr>
            <p:spPr>
              <a:xfrm>
                <a:off x="8026134" y="1694422"/>
                <a:ext cx="315591" cy="2194787"/>
              </a:xfrm>
              <a:prstGeom prst="leftBrace">
                <a:avLst>
                  <a:gd name="adj1" fmla="val 7703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E494D602-08D7-43AA-1447-5AEDAD2F0DA6}"/>
                  </a:ext>
                </a:extLst>
              </p:cNvPr>
              <p:cNvSpPr txBox="1"/>
              <p:nvPr/>
            </p:nvSpPr>
            <p:spPr>
              <a:xfrm>
                <a:off x="8389559" y="3637869"/>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    ℤ</a:t>
                </a:r>
              </a:p>
            </p:txBody>
          </p:sp>
          <p:pic>
            <p:nvPicPr>
              <p:cNvPr id="90" name="Picture 4" descr="Element of symbol in PowerPoint 2016">
                <a:extLst>
                  <a:ext uri="{FF2B5EF4-FFF2-40B4-BE49-F238E27FC236}">
                    <a16:creationId xmlns:a16="http://schemas.microsoft.com/office/drawing/2014/main" id="{0A72E633-D872-0710-73E8-EE7F519BB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951" y="3755860"/>
                <a:ext cx="114300" cy="133350"/>
              </a:xfrm>
              <a:prstGeom prst="rect">
                <a:avLst/>
              </a:prstGeom>
              <a:noFill/>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CB5CBE6A-F538-A55B-6D84-40FA19383AF5}"/>
                </a:ext>
              </a:extLst>
            </p:cNvPr>
            <p:cNvSpPr txBox="1"/>
            <p:nvPr/>
          </p:nvSpPr>
          <p:spPr>
            <a:xfrm>
              <a:off x="8232373" y="4037034"/>
              <a:ext cx="3634649" cy="646331"/>
            </a:xfrm>
            <a:prstGeom prst="rect">
              <a:avLst/>
            </a:prstGeom>
            <a:noFill/>
          </p:spPr>
          <p:txBody>
            <a:bodyPr wrap="none" rtlCol="0">
              <a:spAutoFit/>
            </a:bodyPr>
            <a:lstStyle/>
            <a:p>
              <a:pPr algn="ctr"/>
              <a:r>
                <a:rPr lang="en-US" b="1" i="0" dirty="0">
                  <a:solidFill>
                    <a:srgbClr val="00B050"/>
                  </a:solidFill>
                  <a:effectLst/>
                  <a:latin typeface="Times New Roman" panose="02020603050405020304" pitchFamily="18" charset="0"/>
                  <a:cs typeface="Times New Roman" panose="02020603050405020304" pitchFamily="18" charset="0"/>
                </a:rPr>
                <a:t>Mixed-integer linear programming</a:t>
              </a:r>
            </a:p>
            <a:p>
              <a:pPr algn="ctr"/>
              <a:r>
                <a:rPr lang="en-US" b="1" i="0" dirty="0">
                  <a:solidFill>
                    <a:srgbClr val="00B050"/>
                  </a:solidFill>
                  <a:effectLst/>
                  <a:latin typeface="Times New Roman" panose="02020603050405020304" pitchFamily="18" charset="0"/>
                  <a:cs typeface="Times New Roman" panose="02020603050405020304" pitchFamily="18" charset="0"/>
                </a:rPr>
                <a:t> (MIP) model</a:t>
              </a:r>
              <a:endParaRPr lang="en-US" b="1" dirty="0">
                <a:solidFill>
                  <a:srgbClr val="00B050"/>
                </a:solidFill>
                <a:latin typeface="Times New Roman" panose="02020603050405020304" pitchFamily="18" charset="0"/>
                <a:cs typeface="Times New Roman" panose="02020603050405020304" pitchFamily="18" charset="0"/>
              </a:endParaRPr>
            </a:p>
          </p:txBody>
        </p:sp>
      </p:grpSp>
      <p:sp>
        <p:nvSpPr>
          <p:cNvPr id="91" name="Title 1">
            <a:extLst>
              <a:ext uri="{FF2B5EF4-FFF2-40B4-BE49-F238E27FC236}">
                <a16:creationId xmlns:a16="http://schemas.microsoft.com/office/drawing/2014/main" id="{FB35F700-48CB-E6E9-C998-89F878344011}"/>
              </a:ext>
            </a:extLst>
          </p:cNvPr>
          <p:cNvSpPr>
            <a:spLocks noGrp="1"/>
          </p:cNvSpPr>
          <p:nvPr>
            <p:ph type="title"/>
          </p:nvPr>
        </p:nvSpPr>
        <p:spPr>
          <a:xfrm>
            <a:off x="105610" y="348813"/>
            <a:ext cx="11879262" cy="656337"/>
          </a:xfrm>
        </p:spPr>
        <p:txBody>
          <a:bodyPr/>
          <a:lstStyle/>
          <a:p>
            <a:r>
              <a:rPr lang="en-US" sz="3200" b="1" dirty="0"/>
              <a:t>Bit Sharing Design</a:t>
            </a:r>
          </a:p>
        </p:txBody>
      </p:sp>
    </p:spTree>
    <p:extLst>
      <p:ext uri="{BB962C8B-B14F-4D97-AF65-F5344CB8AC3E}">
        <p14:creationId xmlns:p14="http://schemas.microsoft.com/office/powerpoint/2010/main" val="1248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5"/>
                                        </p:tgtEl>
                                        <p:attrNameLst>
                                          <p:attrName>fillcolor</p:attrName>
                                        </p:attrNameLst>
                                      </p:cBhvr>
                                      <p:to>
                                        <a:srgbClr val="339933"/>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1"/>
                                        </p:tgtEl>
                                        <p:attrNameLst>
                                          <p:attrName>fillcolor</p:attrName>
                                        </p:attrNameLst>
                                      </p:cBhvr>
                                      <p:to>
                                        <a:srgbClr val="339933"/>
                                      </p:to>
                                    </p:animClr>
                                    <p:set>
                                      <p:cBhvr>
                                        <p:cTn id="37" dur="500" fill="hold"/>
                                        <p:tgtEl>
                                          <p:spTgt spid="11"/>
                                        </p:tgtEl>
                                        <p:attrNameLst>
                                          <p:attrName>fill.type</p:attrName>
                                        </p:attrNameLst>
                                      </p:cBhvr>
                                      <p:to>
                                        <p:strVal val="solid"/>
                                      </p:to>
                                    </p:set>
                                    <p:set>
                                      <p:cBhvr>
                                        <p:cTn id="38" dur="500" fill="hold"/>
                                        <p:tgtEl>
                                          <p:spTgt spid="11"/>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12"/>
                                        </p:tgtEl>
                                        <p:attrNameLst>
                                          <p:attrName>fillcolor</p:attrName>
                                        </p:attrNameLst>
                                      </p:cBhvr>
                                      <p:to>
                                        <a:srgbClr val="339933"/>
                                      </p:to>
                                    </p:animClr>
                                    <p:set>
                                      <p:cBhvr>
                                        <p:cTn id="41" dur="500" fill="hold"/>
                                        <p:tgtEl>
                                          <p:spTgt spid="12"/>
                                        </p:tgtEl>
                                        <p:attrNameLst>
                                          <p:attrName>fill.type</p:attrName>
                                        </p:attrNameLst>
                                      </p:cBhvr>
                                      <p:to>
                                        <p:strVal val="solid"/>
                                      </p:to>
                                    </p:set>
                                    <p:set>
                                      <p:cBhvr>
                                        <p:cTn id="42" dur="500" fill="hold"/>
                                        <p:tgtEl>
                                          <p:spTgt spid="12"/>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9"/>
                                        </p:tgtEl>
                                        <p:attrNameLst>
                                          <p:attrName>fillcolor</p:attrName>
                                        </p:attrNameLst>
                                      </p:cBhvr>
                                      <p:to>
                                        <a:srgbClr val="339933"/>
                                      </p:to>
                                    </p:animClr>
                                    <p:set>
                                      <p:cBhvr>
                                        <p:cTn id="45" dur="500" fill="hold"/>
                                        <p:tgtEl>
                                          <p:spTgt spid="9"/>
                                        </p:tgtEl>
                                        <p:attrNameLst>
                                          <p:attrName>fill.type</p:attrName>
                                        </p:attrNameLst>
                                      </p:cBhvr>
                                      <p:to>
                                        <p:strVal val="solid"/>
                                      </p:to>
                                    </p:set>
                                    <p:set>
                                      <p:cBhvr>
                                        <p:cTn id="46" dur="5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0"/>
                                        </p:tgtEl>
                                        <p:attrNameLst>
                                          <p:attrName>fillcolor</p:attrName>
                                        </p:attrNameLst>
                                      </p:cBhvr>
                                      <p:to>
                                        <a:srgbClr val="FFCC66"/>
                                      </p:to>
                                    </p:animClr>
                                    <p:set>
                                      <p:cBhvr>
                                        <p:cTn id="49" dur="500" fill="hold"/>
                                        <p:tgtEl>
                                          <p:spTgt spid="10"/>
                                        </p:tgtEl>
                                        <p:attrNameLst>
                                          <p:attrName>fill.type</p:attrName>
                                        </p:attrNameLst>
                                      </p:cBhvr>
                                      <p:to>
                                        <p:strVal val="solid"/>
                                      </p:to>
                                    </p:set>
                                    <p:set>
                                      <p:cBhvr>
                                        <p:cTn id="50" dur="500" fill="hold"/>
                                        <p:tgtEl>
                                          <p:spTgt spid="10"/>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6"/>
                                        </p:tgtEl>
                                        <p:attrNameLst>
                                          <p:attrName>fillcolor</p:attrName>
                                        </p:attrNameLst>
                                      </p:cBhvr>
                                      <p:to>
                                        <a:srgbClr val="FFCC66"/>
                                      </p:to>
                                    </p:animClr>
                                    <p:set>
                                      <p:cBhvr>
                                        <p:cTn id="53" dur="500" fill="hold"/>
                                        <p:tgtEl>
                                          <p:spTgt spid="6"/>
                                        </p:tgtEl>
                                        <p:attrNameLst>
                                          <p:attrName>fill.type</p:attrName>
                                        </p:attrNameLst>
                                      </p:cBhvr>
                                      <p:to>
                                        <p:strVal val="solid"/>
                                      </p:to>
                                    </p:set>
                                    <p:set>
                                      <p:cBhvr>
                                        <p:cTn id="54" dur="500" fill="hold"/>
                                        <p:tgtEl>
                                          <p:spTgt spid="6"/>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500" fill="hold"/>
                                        <p:tgtEl>
                                          <p:spTgt spid="7"/>
                                        </p:tgtEl>
                                        <p:attrNameLst>
                                          <p:attrName>fillcolor</p:attrName>
                                        </p:attrNameLst>
                                      </p:cBhvr>
                                      <p:to>
                                        <a:srgbClr val="FFCC66"/>
                                      </p:to>
                                    </p:animClr>
                                    <p:set>
                                      <p:cBhvr>
                                        <p:cTn id="57" dur="500" fill="hold"/>
                                        <p:tgtEl>
                                          <p:spTgt spid="7"/>
                                        </p:tgtEl>
                                        <p:attrNameLst>
                                          <p:attrName>fill.type</p:attrName>
                                        </p:attrNameLst>
                                      </p:cBhvr>
                                      <p:to>
                                        <p:strVal val="solid"/>
                                      </p:to>
                                    </p:set>
                                    <p:set>
                                      <p:cBhvr>
                                        <p:cTn id="58" dur="500" fill="hold"/>
                                        <p:tgtEl>
                                          <p:spTgt spid="7"/>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14"/>
                                        </p:tgtEl>
                                        <p:attrNameLst>
                                          <p:attrName>fillcolor</p:attrName>
                                        </p:attrNameLst>
                                      </p:cBhvr>
                                      <p:to>
                                        <a:srgbClr val="FFCC66"/>
                                      </p:to>
                                    </p:animClr>
                                    <p:set>
                                      <p:cBhvr>
                                        <p:cTn id="61" dur="500" fill="hold"/>
                                        <p:tgtEl>
                                          <p:spTgt spid="14"/>
                                        </p:tgtEl>
                                        <p:attrNameLst>
                                          <p:attrName>fill.type</p:attrName>
                                        </p:attrNameLst>
                                      </p:cBhvr>
                                      <p:to>
                                        <p:strVal val="solid"/>
                                      </p:to>
                                    </p:set>
                                    <p:set>
                                      <p:cBhvr>
                                        <p:cTn id="62" dur="500" fill="hold"/>
                                        <p:tgtEl>
                                          <p:spTgt spid="14"/>
                                        </p:tgtEl>
                                        <p:attrNameLst>
                                          <p:attrName>fill.on</p:attrName>
                                        </p:attrNameLst>
                                      </p:cBhvr>
                                      <p:to>
                                        <p:strVal val="tru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 presetClass="emph" presetSubtype="2" fill="hold" nodeType="withEffect">
                                  <p:stCondLst>
                                    <p:cond delay="0"/>
                                  </p:stCondLst>
                                  <p:childTnLst>
                                    <p:animClr clrSpc="rgb" dir="cw">
                                      <p:cBhvr>
                                        <p:cTn id="77" dur="500" fill="hold"/>
                                        <p:tgtEl>
                                          <p:spTgt spid="5"/>
                                        </p:tgtEl>
                                        <p:attrNameLst>
                                          <p:attrName>fillcolor</p:attrName>
                                        </p:attrNameLst>
                                      </p:cBhvr>
                                      <p:to>
                                        <a:srgbClr val="66CCFF"/>
                                      </p:to>
                                    </p:animClr>
                                    <p:set>
                                      <p:cBhvr>
                                        <p:cTn id="78" dur="500" fill="hold"/>
                                        <p:tgtEl>
                                          <p:spTgt spid="5"/>
                                        </p:tgtEl>
                                        <p:attrNameLst>
                                          <p:attrName>fill.type</p:attrName>
                                        </p:attrNameLst>
                                      </p:cBhvr>
                                      <p:to>
                                        <p:strVal val="solid"/>
                                      </p:to>
                                    </p:set>
                                    <p:set>
                                      <p:cBhvr>
                                        <p:cTn id="79" dur="500" fill="hold"/>
                                        <p:tgtEl>
                                          <p:spTgt spid="5"/>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6"/>
                                        </p:tgtEl>
                                        <p:attrNameLst>
                                          <p:attrName>fillcolor</p:attrName>
                                        </p:attrNameLst>
                                      </p:cBhvr>
                                      <p:to>
                                        <a:srgbClr val="66CCFF"/>
                                      </p:to>
                                    </p:animClr>
                                    <p:set>
                                      <p:cBhvr>
                                        <p:cTn id="82" dur="500" fill="hold"/>
                                        <p:tgtEl>
                                          <p:spTgt spid="6"/>
                                        </p:tgtEl>
                                        <p:attrNameLst>
                                          <p:attrName>fill.type</p:attrName>
                                        </p:attrNameLst>
                                      </p:cBhvr>
                                      <p:to>
                                        <p:strVal val="solid"/>
                                      </p:to>
                                    </p:set>
                                    <p:set>
                                      <p:cBhvr>
                                        <p:cTn id="83" dur="500" fill="hold"/>
                                        <p:tgtEl>
                                          <p:spTgt spid="6"/>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12"/>
                                        </p:tgtEl>
                                        <p:attrNameLst>
                                          <p:attrName>fillcolor</p:attrName>
                                        </p:attrNameLst>
                                      </p:cBhvr>
                                      <p:to>
                                        <a:srgbClr val="66CCFF"/>
                                      </p:to>
                                    </p:animClr>
                                    <p:set>
                                      <p:cBhvr>
                                        <p:cTn id="86" dur="500" fill="hold"/>
                                        <p:tgtEl>
                                          <p:spTgt spid="12"/>
                                        </p:tgtEl>
                                        <p:attrNameLst>
                                          <p:attrName>fill.type</p:attrName>
                                        </p:attrNameLst>
                                      </p:cBhvr>
                                      <p:to>
                                        <p:strVal val="solid"/>
                                      </p:to>
                                    </p:set>
                                    <p:set>
                                      <p:cBhvr>
                                        <p:cTn id="87" dur="500" fill="hold"/>
                                        <p:tgtEl>
                                          <p:spTgt spid="12"/>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9"/>
                                        </p:tgtEl>
                                        <p:attrNameLst>
                                          <p:attrName>fillcolor</p:attrName>
                                        </p:attrNameLst>
                                      </p:cBhvr>
                                      <p:to>
                                        <a:srgbClr val="66CCFF"/>
                                      </p:to>
                                    </p:animClr>
                                    <p:set>
                                      <p:cBhvr>
                                        <p:cTn id="90" dur="500" fill="hold"/>
                                        <p:tgtEl>
                                          <p:spTgt spid="9"/>
                                        </p:tgtEl>
                                        <p:attrNameLst>
                                          <p:attrName>fill.type</p:attrName>
                                        </p:attrNameLst>
                                      </p:cBhvr>
                                      <p:to>
                                        <p:strVal val="solid"/>
                                      </p:to>
                                    </p:set>
                                    <p:set>
                                      <p:cBhvr>
                                        <p:cTn id="91" dur="500" fill="hold"/>
                                        <p:tgtEl>
                                          <p:spTgt spid="9"/>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10"/>
                                        </p:tgtEl>
                                        <p:attrNameLst>
                                          <p:attrName>fillcolor</p:attrName>
                                        </p:attrNameLst>
                                      </p:cBhvr>
                                      <p:to>
                                        <a:srgbClr val="FF3300"/>
                                      </p:to>
                                    </p:animClr>
                                    <p:set>
                                      <p:cBhvr>
                                        <p:cTn id="94" dur="500" fill="hold"/>
                                        <p:tgtEl>
                                          <p:spTgt spid="10"/>
                                        </p:tgtEl>
                                        <p:attrNameLst>
                                          <p:attrName>fill.type</p:attrName>
                                        </p:attrNameLst>
                                      </p:cBhvr>
                                      <p:to>
                                        <p:strVal val="solid"/>
                                      </p:to>
                                    </p:set>
                                    <p:set>
                                      <p:cBhvr>
                                        <p:cTn id="95" dur="500" fill="hold"/>
                                        <p:tgtEl>
                                          <p:spTgt spid="10"/>
                                        </p:tgtEl>
                                        <p:attrNameLst>
                                          <p:attrName>fill.on</p:attrName>
                                        </p:attrNameLst>
                                      </p:cBhvr>
                                      <p:to>
                                        <p:strVal val="true"/>
                                      </p:to>
                                    </p:set>
                                  </p:childTnLst>
                                </p:cTn>
                              </p:par>
                              <p:par>
                                <p:cTn id="96" presetID="1" presetClass="emph" presetSubtype="2" fill="hold" nodeType="withEffect">
                                  <p:stCondLst>
                                    <p:cond delay="0"/>
                                  </p:stCondLst>
                                  <p:childTnLst>
                                    <p:animClr clrSpc="rgb" dir="cw">
                                      <p:cBhvr>
                                        <p:cTn id="97" dur="500" fill="hold"/>
                                        <p:tgtEl>
                                          <p:spTgt spid="11"/>
                                        </p:tgtEl>
                                        <p:attrNameLst>
                                          <p:attrName>fillcolor</p:attrName>
                                        </p:attrNameLst>
                                      </p:cBhvr>
                                      <p:to>
                                        <a:srgbClr val="FF3300"/>
                                      </p:to>
                                    </p:animClr>
                                    <p:set>
                                      <p:cBhvr>
                                        <p:cTn id="98" dur="500" fill="hold"/>
                                        <p:tgtEl>
                                          <p:spTgt spid="11"/>
                                        </p:tgtEl>
                                        <p:attrNameLst>
                                          <p:attrName>fill.type</p:attrName>
                                        </p:attrNameLst>
                                      </p:cBhvr>
                                      <p:to>
                                        <p:strVal val="solid"/>
                                      </p:to>
                                    </p:set>
                                    <p:set>
                                      <p:cBhvr>
                                        <p:cTn id="99" dur="500" fill="hold"/>
                                        <p:tgtEl>
                                          <p:spTgt spid="11"/>
                                        </p:tgtEl>
                                        <p:attrNameLst>
                                          <p:attrName>fill.on</p:attrName>
                                        </p:attrNameLst>
                                      </p:cBhvr>
                                      <p:to>
                                        <p:strVal val="true"/>
                                      </p:to>
                                    </p:set>
                                  </p:childTnLst>
                                </p:cTn>
                              </p:par>
                              <p:par>
                                <p:cTn id="100" presetID="1" presetClass="emph" presetSubtype="2" fill="hold" nodeType="withEffect">
                                  <p:stCondLst>
                                    <p:cond delay="0"/>
                                  </p:stCondLst>
                                  <p:childTnLst>
                                    <p:animClr clrSpc="rgb" dir="cw">
                                      <p:cBhvr>
                                        <p:cTn id="101" dur="500" fill="hold"/>
                                        <p:tgtEl>
                                          <p:spTgt spid="7"/>
                                        </p:tgtEl>
                                        <p:attrNameLst>
                                          <p:attrName>fillcolor</p:attrName>
                                        </p:attrNameLst>
                                      </p:cBhvr>
                                      <p:to>
                                        <a:srgbClr val="FF3300"/>
                                      </p:to>
                                    </p:animClr>
                                    <p:set>
                                      <p:cBhvr>
                                        <p:cTn id="102" dur="500" fill="hold"/>
                                        <p:tgtEl>
                                          <p:spTgt spid="7"/>
                                        </p:tgtEl>
                                        <p:attrNameLst>
                                          <p:attrName>fill.type</p:attrName>
                                        </p:attrNameLst>
                                      </p:cBhvr>
                                      <p:to>
                                        <p:strVal val="solid"/>
                                      </p:to>
                                    </p:set>
                                    <p:set>
                                      <p:cBhvr>
                                        <p:cTn id="103" dur="500" fill="hold"/>
                                        <p:tgtEl>
                                          <p:spTgt spid="7"/>
                                        </p:tgtEl>
                                        <p:attrNameLst>
                                          <p:attrName>fill.on</p:attrName>
                                        </p:attrNameLst>
                                      </p:cBhvr>
                                      <p:to>
                                        <p:strVal val="true"/>
                                      </p:to>
                                    </p:set>
                                  </p:childTnLst>
                                </p:cTn>
                              </p:par>
                              <p:par>
                                <p:cTn id="104" presetID="1" presetClass="emph" presetSubtype="2" fill="hold" nodeType="withEffect">
                                  <p:stCondLst>
                                    <p:cond delay="0"/>
                                  </p:stCondLst>
                                  <p:childTnLst>
                                    <p:animClr clrSpc="rgb" dir="cw">
                                      <p:cBhvr>
                                        <p:cTn id="105" dur="500" fill="hold"/>
                                        <p:tgtEl>
                                          <p:spTgt spid="14"/>
                                        </p:tgtEl>
                                        <p:attrNameLst>
                                          <p:attrName>fillcolor</p:attrName>
                                        </p:attrNameLst>
                                      </p:cBhvr>
                                      <p:to>
                                        <a:srgbClr val="FF3300"/>
                                      </p:to>
                                    </p:animClr>
                                    <p:set>
                                      <p:cBhvr>
                                        <p:cTn id="106" dur="500" fill="hold"/>
                                        <p:tgtEl>
                                          <p:spTgt spid="14"/>
                                        </p:tgtEl>
                                        <p:attrNameLst>
                                          <p:attrName>fill.type</p:attrName>
                                        </p:attrNameLst>
                                      </p:cBhvr>
                                      <p:to>
                                        <p:strVal val="solid"/>
                                      </p:to>
                                    </p:set>
                                    <p:set>
                                      <p:cBhvr>
                                        <p:cTn id="107" dur="500" fill="hold"/>
                                        <p:tgtEl>
                                          <p:spTgt spid="1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animBg="1"/>
      <p:bldP spid="12" grpId="0" animBg="1"/>
      <p:bldP spid="13" grpId="0"/>
      <p:bldP spid="14" grpId="0" animBg="1"/>
      <p:bldP spid="19" grpId="0" animBg="1"/>
    </p:bld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77AAD5"/>
      </a:accent1>
      <a:accent2>
        <a:srgbClr val="FF7C41"/>
      </a:accent2>
      <a:accent3>
        <a:srgbClr val="A7D100"/>
      </a:accent3>
      <a:accent4>
        <a:srgbClr val="FFC000"/>
      </a:accent4>
      <a:accent5>
        <a:srgbClr val="3DA9D5"/>
      </a:accent5>
      <a:accent6>
        <a:srgbClr val="A9A9A9"/>
      </a:accent6>
      <a:hlink>
        <a:srgbClr val="0052FF"/>
      </a:hlink>
      <a:folHlink>
        <a:srgbClr val="FF7C4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C_794793-21_2022PPT_5" id="{EF3B9170-A1B5-E948-8455-87732B11B22A}" vid="{4C12E35C-C43C-F244-A886-6230B5C0B96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DAC_2022_PPT</Template>
  <TotalTime>861</TotalTime>
  <Words>3036</Words>
  <Application>Microsoft Macintosh PowerPoint</Application>
  <PresentationFormat>Widescreen</PresentationFormat>
  <Paragraphs>454</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 Math</vt:lpstr>
      <vt:lpstr>Tahoma</vt:lpstr>
      <vt:lpstr>Times New Roman</vt:lpstr>
      <vt:lpstr>Wingdings</vt:lpstr>
      <vt:lpstr>Office Theme</vt:lpstr>
      <vt:lpstr>PowerPoint Presentation</vt:lpstr>
      <vt:lpstr>SRA: A Secure ReRAM-Based DNN Accelerator</vt:lpstr>
      <vt:lpstr>Motivation</vt:lpstr>
      <vt:lpstr>ReRAM Basics</vt:lpstr>
      <vt:lpstr>Stochastic Computing</vt:lpstr>
      <vt:lpstr>PIM Using SC Numbers</vt:lpstr>
      <vt:lpstr>1T4R Crossbar Structure</vt:lpstr>
      <vt:lpstr>Secure Crossbar Design</vt:lpstr>
      <vt:lpstr>Bit Sharing Design</vt:lpstr>
      <vt:lpstr>Bit Sharing Design</vt:lpstr>
      <vt:lpstr>SC Conversion</vt:lpstr>
      <vt:lpstr>Workflow Overview</vt:lpstr>
      <vt:lpstr>Accelerator Architecture</vt:lpstr>
      <vt:lpstr>Methodology</vt:lpstr>
      <vt:lpstr>Security</vt:lpstr>
      <vt:lpstr>Performance</vt:lpstr>
      <vt:lpstr>Energy</vt:lpstr>
      <vt:lpstr>Conclusion</vt:lpstr>
      <vt:lpstr>PowerPoint Presentation</vt:lpstr>
    </vt:vector>
  </TitlesOfParts>
  <Company>SmithBucklin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Kolak, Alexis</dc:creator>
  <cp:lastModifiedBy>Lei Zhao</cp:lastModifiedBy>
  <cp:revision>119</cp:revision>
  <dcterms:created xsi:type="dcterms:W3CDTF">2022-02-21T17:01:29Z</dcterms:created>
  <dcterms:modified xsi:type="dcterms:W3CDTF">2022-07-12T18:06:44Z</dcterms:modified>
</cp:coreProperties>
</file>