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56" r:id="rId2"/>
    <p:sldId id="291" r:id="rId3"/>
    <p:sldId id="293" r:id="rId4"/>
    <p:sldId id="300" r:id="rId5"/>
    <p:sldId id="294" r:id="rId6"/>
    <p:sldId id="295" r:id="rId7"/>
    <p:sldId id="296" r:id="rId8"/>
    <p:sldId id="301" r:id="rId9"/>
    <p:sldId id="302" r:id="rId10"/>
    <p:sldId id="297" r:id="rId11"/>
    <p:sldId id="306" r:id="rId12"/>
    <p:sldId id="310" r:id="rId13"/>
    <p:sldId id="311" r:id="rId14"/>
    <p:sldId id="304" r:id="rId15"/>
    <p:sldId id="309" r:id="rId16"/>
    <p:sldId id="305" r:id="rId17"/>
    <p:sldId id="316" r:id="rId18"/>
    <p:sldId id="307" r:id="rId19"/>
    <p:sldId id="312" r:id="rId20"/>
    <p:sldId id="319" r:id="rId21"/>
    <p:sldId id="313" r:id="rId22"/>
    <p:sldId id="314" r:id="rId23"/>
    <p:sldId id="315" r:id="rId24"/>
    <p:sldId id="308" r:id="rId25"/>
    <p:sldId id="317" r:id="rId26"/>
    <p:sldId id="29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0AD47"/>
    <a:srgbClr val="EB6E19"/>
    <a:srgbClr val="E5B9B5"/>
    <a:srgbClr val="F4B183"/>
    <a:srgbClr val="375C9E"/>
    <a:srgbClr val="4472C4"/>
    <a:srgbClr val="698ED0"/>
    <a:srgbClr val="F09456"/>
    <a:srgbClr val="FF5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58808" autoAdjust="0"/>
  </p:normalViewPr>
  <p:slideViewPr>
    <p:cSldViewPr snapToGrid="0">
      <p:cViewPr varScale="1">
        <p:scale>
          <a:sx n="33" d="100"/>
          <a:sy n="33" d="100"/>
        </p:scale>
        <p:origin x="1616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E1578-369A-3542-861F-436B15475711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FC34D-01F6-8949-B440-0F5804E0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2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C34D-01F6-8949-B440-0F5804E05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6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C34D-01F6-8949-B440-0F5804E05A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45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C34D-01F6-8949-B440-0F5804E05A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12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C34D-01F6-8949-B440-0F5804E05A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28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C34D-01F6-8949-B440-0F5804E05A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5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C34D-01F6-8949-B440-0F5804E05A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27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C34D-01F6-8949-B440-0F5804E05A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4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C34D-01F6-8949-B440-0F5804E05A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6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C34D-01F6-8949-B440-0F5804E05A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C34D-01F6-8949-B440-0F5804E05A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2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C34D-01F6-8949-B440-0F5804E05A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1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C34D-01F6-8949-B440-0F5804E05A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08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C34D-01F6-8949-B440-0F5804E05A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75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C34D-01F6-8949-B440-0F5804E05A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19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C34D-01F6-8949-B440-0F5804E05A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8F6-DFAD-4ABB-AD77-B82FE80B161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F9E6-7342-4AC9-8BEA-D07BC283DBA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D3285E-0C29-4FC3-91A2-9A7C6DC1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0878"/>
          <a:stretch/>
        </p:blipFill>
        <p:spPr>
          <a:xfrm>
            <a:off x="0" y="1356049"/>
            <a:ext cx="12192000" cy="2697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ADF444-5140-45A1-B61E-66D54AEFD2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001488"/>
            <a:ext cx="12192000" cy="8419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8F6-DFAD-4ABB-AD77-B82FE80B161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F9E6-7342-4AC9-8BEA-D07BC283DB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8F6-DFAD-4ABB-AD77-B82FE80B161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F9E6-7342-4AC9-8BEA-D07BC283DB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8F6-DFAD-4ABB-AD77-B82FE80B161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F9E6-7342-4AC9-8BEA-D07BC283DBA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C2C6F2-1868-4563-A7F5-B6E67DE846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1047205"/>
            <a:ext cx="10515600" cy="227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8F6-DFAD-4ABB-AD77-B82FE80B161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F9E6-7342-4AC9-8BEA-D07BC283DB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8F6-DFAD-4ABB-AD77-B82FE80B161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F9E6-7342-4AC9-8BEA-D07BC283DB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8F6-DFAD-4ABB-AD77-B82FE80B161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F9E6-7342-4AC9-8BEA-D07BC283DB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8F6-DFAD-4ABB-AD77-B82FE80B161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F9E6-7342-4AC9-8BEA-D07BC283DB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8F6-DFAD-4ABB-AD77-B82FE80B161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F9E6-7342-4AC9-8BEA-D07BC283DB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8F6-DFAD-4ABB-AD77-B82FE80B161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F9E6-7342-4AC9-8BEA-D07BC283DB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8F6-DFAD-4ABB-AD77-B82FE80B161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F9E6-7342-4AC9-8BEA-D07BC283DB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D48F6-DFAD-4ABB-AD77-B82FE80B161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2F9E6-7342-4AC9-8BEA-D07BC283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93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(null)"/><Relationship Id="rId4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66CE21-0DAF-4498-9D17-B5A213B27B55}"/>
              </a:ext>
            </a:extLst>
          </p:cNvPr>
          <p:cNvSpPr txBox="1">
            <a:spLocks/>
          </p:cNvSpPr>
          <p:nvPr/>
        </p:nvSpPr>
        <p:spPr>
          <a:xfrm>
            <a:off x="617340" y="2271992"/>
            <a:ext cx="11238598" cy="11570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RFAcc: A 3D ReRAM Associative Array based Random Forest Accelerator</a:t>
            </a:r>
            <a:endParaRPr lang="en-US" sz="36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4CF90F5-B77F-4C54-B4EE-CB9B1E104E3C}"/>
              </a:ext>
            </a:extLst>
          </p:cNvPr>
          <p:cNvSpPr txBox="1">
            <a:spLocks/>
          </p:cNvSpPr>
          <p:nvPr/>
        </p:nvSpPr>
        <p:spPr>
          <a:xfrm>
            <a:off x="617340" y="4230543"/>
            <a:ext cx="9469195" cy="45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 Zhao</a:t>
            </a:r>
            <a:r>
              <a:rPr lang="en-US" sz="2000" baseline="300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, Quan Deng*, Youtao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Zhang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Jun Yang</a:t>
            </a:r>
            <a:r>
              <a:rPr lang="en-US" sz="2000" baseline="300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2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D43AABB-A375-4089-96DB-C739AEA1AAAF}"/>
              </a:ext>
            </a:extLst>
          </p:cNvPr>
          <p:cNvSpPr txBox="1">
            <a:spLocks/>
          </p:cNvSpPr>
          <p:nvPr/>
        </p:nvSpPr>
        <p:spPr>
          <a:xfrm>
            <a:off x="617340" y="5012041"/>
            <a:ext cx="10172579" cy="711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kern="0" baseline="30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</a:t>
            </a:r>
            <a:r>
              <a:rPr lang="en-US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Pittsburgh</a:t>
            </a:r>
          </a:p>
          <a:p>
            <a:pPr marL="0" indent="0">
              <a:buNone/>
            </a:pPr>
            <a:r>
              <a:rPr 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*National University of Defense Technology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6" name="Picture 2" descr="Image result for university of pittsburgh">
            <a:extLst>
              <a:ext uri="{FF2B5EF4-FFF2-40B4-BE49-F238E27FC236}">
                <a16:creationId xmlns:a16="http://schemas.microsoft.com/office/drawing/2014/main" id="{6A98E62F-F120-4AEA-B026-220D486C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69" y="315496"/>
            <a:ext cx="5478660" cy="97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832022-7E55-4161-AA74-598E18C99A7F}"/>
              </a:ext>
            </a:extLst>
          </p:cNvPr>
          <p:cNvSpPr txBox="1"/>
          <p:nvPr/>
        </p:nvSpPr>
        <p:spPr>
          <a:xfrm>
            <a:off x="10086535" y="611314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ICS 2019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07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2899B8F-852F-48B2-AD7D-797DAD60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Accelerator Overview</a:t>
            </a:r>
          </a:p>
        </p:txBody>
      </p:sp>
      <p:grpSp>
        <p:nvGrpSpPr>
          <p:cNvPr id="8672" name="Group 8671">
            <a:extLst>
              <a:ext uri="{FF2B5EF4-FFF2-40B4-BE49-F238E27FC236}">
                <a16:creationId xmlns:a16="http://schemas.microsoft.com/office/drawing/2014/main" id="{56A3D272-700E-4EF3-90CB-C958F10C85A9}"/>
              </a:ext>
            </a:extLst>
          </p:cNvPr>
          <p:cNvGrpSpPr/>
          <p:nvPr/>
        </p:nvGrpSpPr>
        <p:grpSpPr>
          <a:xfrm>
            <a:off x="778193" y="1326838"/>
            <a:ext cx="2429828" cy="2200589"/>
            <a:chOff x="778192" y="1326838"/>
            <a:chExt cx="3206433" cy="3003555"/>
          </a:xfrm>
        </p:grpSpPr>
        <p:sp>
          <p:nvSpPr>
            <p:cNvPr id="8451" name="AutoShape 226">
              <a:extLst>
                <a:ext uri="{FF2B5EF4-FFF2-40B4-BE49-F238E27FC236}">
                  <a16:creationId xmlns:a16="http://schemas.microsoft.com/office/drawing/2014/main" id="{5B6FE613-B8CD-439B-9BBA-98C4793375F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78192" y="1326838"/>
              <a:ext cx="3206433" cy="3003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64" name="Freeform 228">
              <a:extLst>
                <a:ext uri="{FF2B5EF4-FFF2-40B4-BE49-F238E27FC236}">
                  <a16:creationId xmlns:a16="http://schemas.microsoft.com/office/drawing/2014/main" id="{FF3A46BC-3F8F-48EF-A4F5-62622FD30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479" y="1341126"/>
              <a:ext cx="3101971" cy="2901955"/>
            </a:xfrm>
            <a:custGeom>
              <a:avLst/>
              <a:gdLst>
                <a:gd name="T0" fmla="*/ 224 w 4139"/>
                <a:gd name="T1" fmla="*/ 3864 h 3864"/>
                <a:gd name="T2" fmla="*/ 3915 w 4139"/>
                <a:gd name="T3" fmla="*/ 3864 h 3864"/>
                <a:gd name="T4" fmla="*/ 4139 w 4139"/>
                <a:gd name="T5" fmla="*/ 3640 h 3864"/>
                <a:gd name="T6" fmla="*/ 4139 w 4139"/>
                <a:gd name="T7" fmla="*/ 224 h 3864"/>
                <a:gd name="T8" fmla="*/ 3915 w 4139"/>
                <a:gd name="T9" fmla="*/ 0 h 3864"/>
                <a:gd name="T10" fmla="*/ 224 w 4139"/>
                <a:gd name="T11" fmla="*/ 0 h 3864"/>
                <a:gd name="T12" fmla="*/ 0 w 4139"/>
                <a:gd name="T13" fmla="*/ 224 h 3864"/>
                <a:gd name="T14" fmla="*/ 0 w 4139"/>
                <a:gd name="T15" fmla="*/ 3640 h 3864"/>
                <a:gd name="T16" fmla="*/ 224 w 4139"/>
                <a:gd name="T17" fmla="*/ 3864 h 3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9" h="3864">
                  <a:moveTo>
                    <a:pt x="224" y="3864"/>
                  </a:moveTo>
                  <a:lnTo>
                    <a:pt x="3915" y="3864"/>
                  </a:lnTo>
                  <a:cubicBezTo>
                    <a:pt x="4039" y="3864"/>
                    <a:pt x="4139" y="3764"/>
                    <a:pt x="4139" y="3640"/>
                  </a:cubicBezTo>
                  <a:lnTo>
                    <a:pt x="4139" y="224"/>
                  </a:lnTo>
                  <a:cubicBezTo>
                    <a:pt x="4139" y="100"/>
                    <a:pt x="4039" y="0"/>
                    <a:pt x="3915" y="0"/>
                  </a:cubicBezTo>
                  <a:lnTo>
                    <a:pt x="224" y="0"/>
                  </a:lnTo>
                  <a:cubicBezTo>
                    <a:pt x="100" y="0"/>
                    <a:pt x="0" y="100"/>
                    <a:pt x="0" y="224"/>
                  </a:cubicBezTo>
                  <a:lnTo>
                    <a:pt x="0" y="3640"/>
                  </a:lnTo>
                  <a:cubicBezTo>
                    <a:pt x="0" y="3764"/>
                    <a:pt x="100" y="3864"/>
                    <a:pt x="224" y="386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65" name="Freeform 229">
              <a:extLst>
                <a:ext uri="{FF2B5EF4-FFF2-40B4-BE49-F238E27FC236}">
                  <a16:creationId xmlns:a16="http://schemas.microsoft.com/office/drawing/2014/main" id="{43043679-12FE-4BBE-874C-E5AE99F590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892" y="1339538"/>
              <a:ext cx="3105146" cy="2905130"/>
            </a:xfrm>
            <a:custGeom>
              <a:avLst/>
              <a:gdLst>
                <a:gd name="T0" fmla="*/ 432 w 4144"/>
                <a:gd name="T1" fmla="*/ 3864 h 3869"/>
                <a:gd name="T2" fmla="*/ 714 w 4144"/>
                <a:gd name="T3" fmla="*/ 3864 h 3869"/>
                <a:gd name="T4" fmla="*/ 962 w 4144"/>
                <a:gd name="T5" fmla="*/ 3866 h 3869"/>
                <a:gd name="T6" fmla="*/ 1205 w 4144"/>
                <a:gd name="T7" fmla="*/ 3869 h 3869"/>
                <a:gd name="T8" fmla="*/ 1415 w 4144"/>
                <a:gd name="T9" fmla="*/ 3869 h 3869"/>
                <a:gd name="T10" fmla="*/ 1658 w 4144"/>
                <a:gd name="T11" fmla="*/ 3866 h 3869"/>
                <a:gd name="T12" fmla="*/ 1907 w 4144"/>
                <a:gd name="T13" fmla="*/ 3864 h 3869"/>
                <a:gd name="T14" fmla="*/ 2214 w 4144"/>
                <a:gd name="T15" fmla="*/ 3864 h 3869"/>
                <a:gd name="T16" fmla="*/ 2495 w 4144"/>
                <a:gd name="T17" fmla="*/ 3864 h 3869"/>
                <a:gd name="T18" fmla="*/ 2744 w 4144"/>
                <a:gd name="T19" fmla="*/ 3866 h 3869"/>
                <a:gd name="T20" fmla="*/ 2987 w 4144"/>
                <a:gd name="T21" fmla="*/ 3869 h 3869"/>
                <a:gd name="T22" fmla="*/ 3197 w 4144"/>
                <a:gd name="T23" fmla="*/ 3869 h 3869"/>
                <a:gd name="T24" fmla="*/ 3440 w 4144"/>
                <a:gd name="T25" fmla="*/ 3866 h 3869"/>
                <a:gd name="T26" fmla="*/ 3688 w 4144"/>
                <a:gd name="T27" fmla="*/ 3864 h 3869"/>
                <a:gd name="T28" fmla="*/ 3963 w 4144"/>
                <a:gd name="T29" fmla="*/ 3864 h 3869"/>
                <a:gd name="T30" fmla="*/ 4106 w 4144"/>
                <a:gd name="T31" fmla="*/ 3769 h 3869"/>
                <a:gd name="T32" fmla="*/ 4139 w 4144"/>
                <a:gd name="T33" fmla="*/ 3511 h 3869"/>
                <a:gd name="T34" fmla="*/ 4141 w 4144"/>
                <a:gd name="T35" fmla="*/ 3263 h 3869"/>
                <a:gd name="T36" fmla="*/ 4144 w 4144"/>
                <a:gd name="T37" fmla="*/ 3020 h 3869"/>
                <a:gd name="T38" fmla="*/ 4144 w 4144"/>
                <a:gd name="T39" fmla="*/ 2810 h 3869"/>
                <a:gd name="T40" fmla="*/ 4141 w 4144"/>
                <a:gd name="T41" fmla="*/ 2566 h 3869"/>
                <a:gd name="T42" fmla="*/ 4139 w 4144"/>
                <a:gd name="T43" fmla="*/ 2318 h 3869"/>
                <a:gd name="T44" fmla="*/ 4139 w 4144"/>
                <a:gd name="T45" fmla="*/ 2011 h 3869"/>
                <a:gd name="T46" fmla="*/ 4139 w 4144"/>
                <a:gd name="T47" fmla="*/ 1729 h 3869"/>
                <a:gd name="T48" fmla="*/ 4141 w 4144"/>
                <a:gd name="T49" fmla="*/ 1481 h 3869"/>
                <a:gd name="T50" fmla="*/ 4144 w 4144"/>
                <a:gd name="T51" fmla="*/ 1238 h 3869"/>
                <a:gd name="T52" fmla="*/ 4144 w 4144"/>
                <a:gd name="T53" fmla="*/ 1028 h 3869"/>
                <a:gd name="T54" fmla="*/ 4141 w 4144"/>
                <a:gd name="T55" fmla="*/ 785 h 3869"/>
                <a:gd name="T56" fmla="*/ 4139 w 4144"/>
                <a:gd name="T57" fmla="*/ 536 h 3869"/>
                <a:gd name="T58" fmla="*/ 4139 w 4144"/>
                <a:gd name="T59" fmla="*/ 229 h 3869"/>
                <a:gd name="T60" fmla="*/ 4110 w 4144"/>
                <a:gd name="T61" fmla="*/ 114 h 3869"/>
                <a:gd name="T62" fmla="*/ 3966 w 4144"/>
                <a:gd name="T63" fmla="*/ 9 h 3869"/>
                <a:gd name="T64" fmla="*/ 3718 w 4144"/>
                <a:gd name="T65" fmla="*/ 5 h 3869"/>
                <a:gd name="T66" fmla="*/ 3411 w 4144"/>
                <a:gd name="T67" fmla="*/ 5 h 3869"/>
                <a:gd name="T68" fmla="*/ 3129 w 4144"/>
                <a:gd name="T69" fmla="*/ 5 h 3869"/>
                <a:gd name="T70" fmla="*/ 2881 w 4144"/>
                <a:gd name="T71" fmla="*/ 2 h 3869"/>
                <a:gd name="T72" fmla="*/ 2638 w 4144"/>
                <a:gd name="T73" fmla="*/ 0 h 3869"/>
                <a:gd name="T74" fmla="*/ 2428 w 4144"/>
                <a:gd name="T75" fmla="*/ 0 h 3869"/>
                <a:gd name="T76" fmla="*/ 2185 w 4144"/>
                <a:gd name="T77" fmla="*/ 2 h 3869"/>
                <a:gd name="T78" fmla="*/ 1936 w 4144"/>
                <a:gd name="T79" fmla="*/ 5 h 3869"/>
                <a:gd name="T80" fmla="*/ 1629 w 4144"/>
                <a:gd name="T81" fmla="*/ 5 h 3869"/>
                <a:gd name="T82" fmla="*/ 1348 w 4144"/>
                <a:gd name="T83" fmla="*/ 5 h 3869"/>
                <a:gd name="T84" fmla="*/ 1099 w 4144"/>
                <a:gd name="T85" fmla="*/ 2 h 3869"/>
                <a:gd name="T86" fmla="*/ 856 w 4144"/>
                <a:gd name="T87" fmla="*/ 0 h 3869"/>
                <a:gd name="T88" fmla="*/ 646 w 4144"/>
                <a:gd name="T89" fmla="*/ 0 h 3869"/>
                <a:gd name="T90" fmla="*/ 403 w 4144"/>
                <a:gd name="T91" fmla="*/ 2 h 3869"/>
                <a:gd name="T92" fmla="*/ 141 w 4144"/>
                <a:gd name="T93" fmla="*/ 23 h 3869"/>
                <a:gd name="T94" fmla="*/ 23 w 4144"/>
                <a:gd name="T95" fmla="*/ 140 h 3869"/>
                <a:gd name="T96" fmla="*/ 0 w 4144"/>
                <a:gd name="T97" fmla="*/ 316 h 3869"/>
                <a:gd name="T98" fmla="*/ 2 w 4144"/>
                <a:gd name="T99" fmla="*/ 559 h 3869"/>
                <a:gd name="T100" fmla="*/ 5 w 4144"/>
                <a:gd name="T101" fmla="*/ 807 h 3869"/>
                <a:gd name="T102" fmla="*/ 5 w 4144"/>
                <a:gd name="T103" fmla="*/ 1115 h 3869"/>
                <a:gd name="T104" fmla="*/ 5 w 4144"/>
                <a:gd name="T105" fmla="*/ 1396 h 3869"/>
                <a:gd name="T106" fmla="*/ 2 w 4144"/>
                <a:gd name="T107" fmla="*/ 1645 h 3869"/>
                <a:gd name="T108" fmla="*/ 0 w 4144"/>
                <a:gd name="T109" fmla="*/ 1888 h 3869"/>
                <a:gd name="T110" fmla="*/ 0 w 4144"/>
                <a:gd name="T111" fmla="*/ 2098 h 3869"/>
                <a:gd name="T112" fmla="*/ 2 w 4144"/>
                <a:gd name="T113" fmla="*/ 2341 h 3869"/>
                <a:gd name="T114" fmla="*/ 5 w 4144"/>
                <a:gd name="T115" fmla="*/ 2589 h 3869"/>
                <a:gd name="T116" fmla="*/ 5 w 4144"/>
                <a:gd name="T117" fmla="*/ 2896 h 3869"/>
                <a:gd name="T118" fmla="*/ 5 w 4144"/>
                <a:gd name="T119" fmla="*/ 3178 h 3869"/>
                <a:gd name="T120" fmla="*/ 2 w 4144"/>
                <a:gd name="T121" fmla="*/ 3426 h 3869"/>
                <a:gd name="T122" fmla="*/ 6 w 4144"/>
                <a:gd name="T123" fmla="*/ 3672 h 3869"/>
                <a:gd name="T124" fmla="*/ 94 w 4144"/>
                <a:gd name="T125" fmla="*/ 3826 h 3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44" h="3869">
                  <a:moveTo>
                    <a:pt x="187" y="3859"/>
                  </a:moveTo>
                  <a:lnTo>
                    <a:pt x="222" y="3863"/>
                  </a:lnTo>
                  <a:cubicBezTo>
                    <a:pt x="224" y="3864"/>
                    <a:pt x="225" y="3865"/>
                    <a:pt x="225" y="3866"/>
                  </a:cubicBezTo>
                  <a:cubicBezTo>
                    <a:pt x="225" y="3868"/>
                    <a:pt x="223" y="3869"/>
                    <a:pt x="222" y="3869"/>
                  </a:cubicBezTo>
                  <a:lnTo>
                    <a:pt x="186" y="3865"/>
                  </a:lnTo>
                  <a:cubicBezTo>
                    <a:pt x="185" y="3864"/>
                    <a:pt x="184" y="3863"/>
                    <a:pt x="184" y="3862"/>
                  </a:cubicBezTo>
                  <a:cubicBezTo>
                    <a:pt x="184" y="3860"/>
                    <a:pt x="185" y="3859"/>
                    <a:pt x="187" y="3859"/>
                  </a:cubicBezTo>
                  <a:close/>
                  <a:moveTo>
                    <a:pt x="248" y="3864"/>
                  </a:moveTo>
                  <a:lnTo>
                    <a:pt x="284" y="3864"/>
                  </a:lnTo>
                  <a:cubicBezTo>
                    <a:pt x="285" y="3864"/>
                    <a:pt x="286" y="3865"/>
                    <a:pt x="286" y="3866"/>
                  </a:cubicBezTo>
                  <a:cubicBezTo>
                    <a:pt x="286" y="3868"/>
                    <a:pt x="285" y="3869"/>
                    <a:pt x="284" y="3869"/>
                  </a:cubicBezTo>
                  <a:lnTo>
                    <a:pt x="248" y="3869"/>
                  </a:lnTo>
                  <a:cubicBezTo>
                    <a:pt x="246" y="3869"/>
                    <a:pt x="245" y="3868"/>
                    <a:pt x="245" y="3866"/>
                  </a:cubicBezTo>
                  <a:cubicBezTo>
                    <a:pt x="245" y="3865"/>
                    <a:pt x="246" y="3864"/>
                    <a:pt x="248" y="3864"/>
                  </a:cubicBezTo>
                  <a:close/>
                  <a:moveTo>
                    <a:pt x="309" y="3864"/>
                  </a:moveTo>
                  <a:lnTo>
                    <a:pt x="345" y="3864"/>
                  </a:lnTo>
                  <a:cubicBezTo>
                    <a:pt x="346" y="3864"/>
                    <a:pt x="348" y="3865"/>
                    <a:pt x="348" y="3866"/>
                  </a:cubicBezTo>
                  <a:cubicBezTo>
                    <a:pt x="348" y="3868"/>
                    <a:pt x="346" y="3869"/>
                    <a:pt x="345" y="3869"/>
                  </a:cubicBezTo>
                  <a:lnTo>
                    <a:pt x="309" y="3869"/>
                  </a:lnTo>
                  <a:cubicBezTo>
                    <a:pt x="308" y="3869"/>
                    <a:pt x="307" y="3868"/>
                    <a:pt x="307" y="3866"/>
                  </a:cubicBezTo>
                  <a:cubicBezTo>
                    <a:pt x="307" y="3865"/>
                    <a:pt x="308" y="3864"/>
                    <a:pt x="309" y="3864"/>
                  </a:cubicBezTo>
                  <a:close/>
                  <a:moveTo>
                    <a:pt x="371" y="3864"/>
                  </a:moveTo>
                  <a:lnTo>
                    <a:pt x="406" y="3864"/>
                  </a:lnTo>
                  <a:cubicBezTo>
                    <a:pt x="408" y="3864"/>
                    <a:pt x="409" y="3865"/>
                    <a:pt x="409" y="3866"/>
                  </a:cubicBezTo>
                  <a:cubicBezTo>
                    <a:pt x="409" y="3868"/>
                    <a:pt x="408" y="3869"/>
                    <a:pt x="406" y="3869"/>
                  </a:cubicBezTo>
                  <a:lnTo>
                    <a:pt x="371" y="3869"/>
                  </a:lnTo>
                  <a:cubicBezTo>
                    <a:pt x="369" y="3869"/>
                    <a:pt x="368" y="3868"/>
                    <a:pt x="368" y="3866"/>
                  </a:cubicBezTo>
                  <a:cubicBezTo>
                    <a:pt x="368" y="3865"/>
                    <a:pt x="369" y="3864"/>
                    <a:pt x="371" y="3864"/>
                  </a:cubicBezTo>
                  <a:close/>
                  <a:moveTo>
                    <a:pt x="432" y="3864"/>
                  </a:moveTo>
                  <a:lnTo>
                    <a:pt x="468" y="3864"/>
                  </a:lnTo>
                  <a:cubicBezTo>
                    <a:pt x="469" y="3864"/>
                    <a:pt x="470" y="3865"/>
                    <a:pt x="470" y="3866"/>
                  </a:cubicBezTo>
                  <a:cubicBezTo>
                    <a:pt x="470" y="3868"/>
                    <a:pt x="469" y="3869"/>
                    <a:pt x="468" y="3869"/>
                  </a:cubicBezTo>
                  <a:lnTo>
                    <a:pt x="432" y="3869"/>
                  </a:lnTo>
                  <a:cubicBezTo>
                    <a:pt x="431" y="3869"/>
                    <a:pt x="430" y="3868"/>
                    <a:pt x="430" y="3866"/>
                  </a:cubicBezTo>
                  <a:cubicBezTo>
                    <a:pt x="430" y="3865"/>
                    <a:pt x="431" y="3864"/>
                    <a:pt x="432" y="3864"/>
                  </a:cubicBezTo>
                  <a:close/>
                  <a:moveTo>
                    <a:pt x="494" y="3864"/>
                  </a:moveTo>
                  <a:lnTo>
                    <a:pt x="529" y="3864"/>
                  </a:lnTo>
                  <a:cubicBezTo>
                    <a:pt x="531" y="3864"/>
                    <a:pt x="532" y="3865"/>
                    <a:pt x="532" y="3866"/>
                  </a:cubicBezTo>
                  <a:cubicBezTo>
                    <a:pt x="532" y="3868"/>
                    <a:pt x="531" y="3869"/>
                    <a:pt x="529" y="3869"/>
                  </a:cubicBezTo>
                  <a:lnTo>
                    <a:pt x="494" y="3869"/>
                  </a:lnTo>
                  <a:cubicBezTo>
                    <a:pt x="492" y="3869"/>
                    <a:pt x="491" y="3868"/>
                    <a:pt x="491" y="3866"/>
                  </a:cubicBezTo>
                  <a:cubicBezTo>
                    <a:pt x="491" y="3865"/>
                    <a:pt x="492" y="3864"/>
                    <a:pt x="494" y="3864"/>
                  </a:cubicBezTo>
                  <a:close/>
                  <a:moveTo>
                    <a:pt x="555" y="3864"/>
                  </a:moveTo>
                  <a:lnTo>
                    <a:pt x="591" y="3864"/>
                  </a:lnTo>
                  <a:cubicBezTo>
                    <a:pt x="592" y="3864"/>
                    <a:pt x="593" y="3865"/>
                    <a:pt x="593" y="3866"/>
                  </a:cubicBezTo>
                  <a:cubicBezTo>
                    <a:pt x="593" y="3868"/>
                    <a:pt x="592" y="3869"/>
                    <a:pt x="591" y="3869"/>
                  </a:cubicBezTo>
                  <a:lnTo>
                    <a:pt x="555" y="3869"/>
                  </a:lnTo>
                  <a:cubicBezTo>
                    <a:pt x="554" y="3869"/>
                    <a:pt x="552" y="3868"/>
                    <a:pt x="552" y="3866"/>
                  </a:cubicBezTo>
                  <a:cubicBezTo>
                    <a:pt x="552" y="3865"/>
                    <a:pt x="554" y="3864"/>
                    <a:pt x="555" y="3864"/>
                  </a:cubicBezTo>
                  <a:close/>
                  <a:moveTo>
                    <a:pt x="616" y="3864"/>
                  </a:moveTo>
                  <a:lnTo>
                    <a:pt x="652" y="3864"/>
                  </a:lnTo>
                  <a:cubicBezTo>
                    <a:pt x="654" y="3864"/>
                    <a:pt x="655" y="3865"/>
                    <a:pt x="655" y="3866"/>
                  </a:cubicBezTo>
                  <a:cubicBezTo>
                    <a:pt x="655" y="3868"/>
                    <a:pt x="654" y="3869"/>
                    <a:pt x="652" y="3869"/>
                  </a:cubicBezTo>
                  <a:lnTo>
                    <a:pt x="616" y="3869"/>
                  </a:lnTo>
                  <a:cubicBezTo>
                    <a:pt x="615" y="3869"/>
                    <a:pt x="614" y="3868"/>
                    <a:pt x="614" y="3866"/>
                  </a:cubicBezTo>
                  <a:cubicBezTo>
                    <a:pt x="614" y="3865"/>
                    <a:pt x="615" y="3864"/>
                    <a:pt x="616" y="3864"/>
                  </a:cubicBezTo>
                  <a:close/>
                  <a:moveTo>
                    <a:pt x="678" y="3864"/>
                  </a:moveTo>
                  <a:lnTo>
                    <a:pt x="714" y="3864"/>
                  </a:lnTo>
                  <a:cubicBezTo>
                    <a:pt x="715" y="3864"/>
                    <a:pt x="716" y="3865"/>
                    <a:pt x="716" y="3866"/>
                  </a:cubicBezTo>
                  <a:cubicBezTo>
                    <a:pt x="716" y="3868"/>
                    <a:pt x="715" y="3869"/>
                    <a:pt x="714" y="3869"/>
                  </a:cubicBezTo>
                  <a:lnTo>
                    <a:pt x="678" y="3869"/>
                  </a:lnTo>
                  <a:cubicBezTo>
                    <a:pt x="676" y="3869"/>
                    <a:pt x="675" y="3868"/>
                    <a:pt x="675" y="3866"/>
                  </a:cubicBezTo>
                  <a:cubicBezTo>
                    <a:pt x="675" y="3865"/>
                    <a:pt x="676" y="3864"/>
                    <a:pt x="678" y="3864"/>
                  </a:cubicBezTo>
                  <a:close/>
                  <a:moveTo>
                    <a:pt x="739" y="3864"/>
                  </a:moveTo>
                  <a:lnTo>
                    <a:pt x="775" y="3864"/>
                  </a:lnTo>
                  <a:cubicBezTo>
                    <a:pt x="777" y="3864"/>
                    <a:pt x="778" y="3865"/>
                    <a:pt x="778" y="3866"/>
                  </a:cubicBezTo>
                  <a:cubicBezTo>
                    <a:pt x="778" y="3868"/>
                    <a:pt x="777" y="3869"/>
                    <a:pt x="775" y="3869"/>
                  </a:cubicBezTo>
                  <a:lnTo>
                    <a:pt x="739" y="3869"/>
                  </a:lnTo>
                  <a:cubicBezTo>
                    <a:pt x="738" y="3869"/>
                    <a:pt x="737" y="3868"/>
                    <a:pt x="737" y="3866"/>
                  </a:cubicBezTo>
                  <a:cubicBezTo>
                    <a:pt x="737" y="3865"/>
                    <a:pt x="738" y="3864"/>
                    <a:pt x="739" y="3864"/>
                  </a:cubicBezTo>
                  <a:close/>
                  <a:moveTo>
                    <a:pt x="801" y="3864"/>
                  </a:moveTo>
                  <a:lnTo>
                    <a:pt x="837" y="3864"/>
                  </a:lnTo>
                  <a:cubicBezTo>
                    <a:pt x="838" y="3864"/>
                    <a:pt x="839" y="3865"/>
                    <a:pt x="839" y="3866"/>
                  </a:cubicBezTo>
                  <a:cubicBezTo>
                    <a:pt x="839" y="3868"/>
                    <a:pt x="838" y="3869"/>
                    <a:pt x="837" y="3869"/>
                  </a:cubicBezTo>
                  <a:lnTo>
                    <a:pt x="801" y="3869"/>
                  </a:lnTo>
                  <a:cubicBezTo>
                    <a:pt x="799" y="3869"/>
                    <a:pt x="798" y="3868"/>
                    <a:pt x="798" y="3866"/>
                  </a:cubicBezTo>
                  <a:cubicBezTo>
                    <a:pt x="798" y="3865"/>
                    <a:pt x="799" y="3864"/>
                    <a:pt x="801" y="3864"/>
                  </a:cubicBezTo>
                  <a:close/>
                  <a:moveTo>
                    <a:pt x="862" y="3864"/>
                  </a:moveTo>
                  <a:lnTo>
                    <a:pt x="898" y="3864"/>
                  </a:lnTo>
                  <a:cubicBezTo>
                    <a:pt x="899" y="3864"/>
                    <a:pt x="901" y="3865"/>
                    <a:pt x="901" y="3866"/>
                  </a:cubicBezTo>
                  <a:cubicBezTo>
                    <a:pt x="901" y="3868"/>
                    <a:pt x="899" y="3869"/>
                    <a:pt x="898" y="3869"/>
                  </a:cubicBezTo>
                  <a:lnTo>
                    <a:pt x="862" y="3869"/>
                  </a:lnTo>
                  <a:cubicBezTo>
                    <a:pt x="861" y="3869"/>
                    <a:pt x="860" y="3868"/>
                    <a:pt x="860" y="3866"/>
                  </a:cubicBezTo>
                  <a:cubicBezTo>
                    <a:pt x="860" y="3865"/>
                    <a:pt x="861" y="3864"/>
                    <a:pt x="862" y="3864"/>
                  </a:cubicBezTo>
                  <a:close/>
                  <a:moveTo>
                    <a:pt x="924" y="3864"/>
                  </a:moveTo>
                  <a:lnTo>
                    <a:pt x="959" y="3864"/>
                  </a:lnTo>
                  <a:cubicBezTo>
                    <a:pt x="961" y="3864"/>
                    <a:pt x="962" y="3865"/>
                    <a:pt x="962" y="3866"/>
                  </a:cubicBezTo>
                  <a:cubicBezTo>
                    <a:pt x="962" y="3868"/>
                    <a:pt x="961" y="3869"/>
                    <a:pt x="959" y="3869"/>
                  </a:cubicBezTo>
                  <a:lnTo>
                    <a:pt x="924" y="3869"/>
                  </a:lnTo>
                  <a:cubicBezTo>
                    <a:pt x="922" y="3869"/>
                    <a:pt x="921" y="3868"/>
                    <a:pt x="921" y="3866"/>
                  </a:cubicBezTo>
                  <a:cubicBezTo>
                    <a:pt x="921" y="3865"/>
                    <a:pt x="922" y="3864"/>
                    <a:pt x="924" y="3864"/>
                  </a:cubicBezTo>
                  <a:close/>
                  <a:moveTo>
                    <a:pt x="985" y="3864"/>
                  </a:moveTo>
                  <a:lnTo>
                    <a:pt x="1021" y="3864"/>
                  </a:lnTo>
                  <a:cubicBezTo>
                    <a:pt x="1022" y="3864"/>
                    <a:pt x="1023" y="3865"/>
                    <a:pt x="1023" y="3866"/>
                  </a:cubicBezTo>
                  <a:cubicBezTo>
                    <a:pt x="1023" y="3868"/>
                    <a:pt x="1022" y="3869"/>
                    <a:pt x="1021" y="3869"/>
                  </a:cubicBezTo>
                  <a:lnTo>
                    <a:pt x="985" y="3869"/>
                  </a:lnTo>
                  <a:cubicBezTo>
                    <a:pt x="984" y="3869"/>
                    <a:pt x="982" y="3868"/>
                    <a:pt x="982" y="3866"/>
                  </a:cubicBezTo>
                  <a:cubicBezTo>
                    <a:pt x="982" y="3865"/>
                    <a:pt x="984" y="3864"/>
                    <a:pt x="985" y="3864"/>
                  </a:cubicBezTo>
                  <a:close/>
                  <a:moveTo>
                    <a:pt x="1046" y="3864"/>
                  </a:moveTo>
                  <a:lnTo>
                    <a:pt x="1082" y="3864"/>
                  </a:lnTo>
                  <a:cubicBezTo>
                    <a:pt x="1084" y="3864"/>
                    <a:pt x="1085" y="3865"/>
                    <a:pt x="1085" y="3866"/>
                  </a:cubicBezTo>
                  <a:cubicBezTo>
                    <a:pt x="1085" y="3868"/>
                    <a:pt x="1084" y="3869"/>
                    <a:pt x="1082" y="3869"/>
                  </a:cubicBezTo>
                  <a:lnTo>
                    <a:pt x="1046" y="3869"/>
                  </a:lnTo>
                  <a:cubicBezTo>
                    <a:pt x="1045" y="3869"/>
                    <a:pt x="1044" y="3868"/>
                    <a:pt x="1044" y="3866"/>
                  </a:cubicBezTo>
                  <a:cubicBezTo>
                    <a:pt x="1044" y="3865"/>
                    <a:pt x="1045" y="3864"/>
                    <a:pt x="1046" y="3864"/>
                  </a:cubicBezTo>
                  <a:close/>
                  <a:moveTo>
                    <a:pt x="1108" y="3864"/>
                  </a:moveTo>
                  <a:lnTo>
                    <a:pt x="1144" y="3864"/>
                  </a:lnTo>
                  <a:cubicBezTo>
                    <a:pt x="1145" y="3864"/>
                    <a:pt x="1146" y="3865"/>
                    <a:pt x="1146" y="3866"/>
                  </a:cubicBezTo>
                  <a:cubicBezTo>
                    <a:pt x="1146" y="3868"/>
                    <a:pt x="1145" y="3869"/>
                    <a:pt x="1144" y="3869"/>
                  </a:cubicBezTo>
                  <a:lnTo>
                    <a:pt x="1108" y="3869"/>
                  </a:lnTo>
                  <a:cubicBezTo>
                    <a:pt x="1106" y="3869"/>
                    <a:pt x="1105" y="3868"/>
                    <a:pt x="1105" y="3866"/>
                  </a:cubicBezTo>
                  <a:cubicBezTo>
                    <a:pt x="1105" y="3865"/>
                    <a:pt x="1106" y="3864"/>
                    <a:pt x="1108" y="3864"/>
                  </a:cubicBezTo>
                  <a:close/>
                  <a:moveTo>
                    <a:pt x="1169" y="3864"/>
                  </a:moveTo>
                  <a:lnTo>
                    <a:pt x="1205" y="3864"/>
                  </a:lnTo>
                  <a:cubicBezTo>
                    <a:pt x="1207" y="3864"/>
                    <a:pt x="1208" y="3865"/>
                    <a:pt x="1208" y="3866"/>
                  </a:cubicBezTo>
                  <a:cubicBezTo>
                    <a:pt x="1208" y="3868"/>
                    <a:pt x="1207" y="3869"/>
                    <a:pt x="1205" y="3869"/>
                  </a:cubicBezTo>
                  <a:lnTo>
                    <a:pt x="1169" y="3869"/>
                  </a:lnTo>
                  <a:cubicBezTo>
                    <a:pt x="1168" y="3869"/>
                    <a:pt x="1167" y="3868"/>
                    <a:pt x="1167" y="3866"/>
                  </a:cubicBezTo>
                  <a:cubicBezTo>
                    <a:pt x="1167" y="3865"/>
                    <a:pt x="1168" y="3864"/>
                    <a:pt x="1169" y="3864"/>
                  </a:cubicBezTo>
                  <a:close/>
                  <a:moveTo>
                    <a:pt x="1231" y="3864"/>
                  </a:moveTo>
                  <a:lnTo>
                    <a:pt x="1267" y="3864"/>
                  </a:lnTo>
                  <a:cubicBezTo>
                    <a:pt x="1268" y="3864"/>
                    <a:pt x="1269" y="3865"/>
                    <a:pt x="1269" y="3866"/>
                  </a:cubicBezTo>
                  <a:cubicBezTo>
                    <a:pt x="1269" y="3868"/>
                    <a:pt x="1268" y="3869"/>
                    <a:pt x="1267" y="3869"/>
                  </a:cubicBezTo>
                  <a:lnTo>
                    <a:pt x="1231" y="3869"/>
                  </a:lnTo>
                  <a:cubicBezTo>
                    <a:pt x="1229" y="3869"/>
                    <a:pt x="1228" y="3868"/>
                    <a:pt x="1228" y="3866"/>
                  </a:cubicBezTo>
                  <a:cubicBezTo>
                    <a:pt x="1228" y="3865"/>
                    <a:pt x="1229" y="3864"/>
                    <a:pt x="1231" y="3864"/>
                  </a:cubicBezTo>
                  <a:close/>
                  <a:moveTo>
                    <a:pt x="1292" y="3864"/>
                  </a:moveTo>
                  <a:lnTo>
                    <a:pt x="1328" y="3864"/>
                  </a:lnTo>
                  <a:cubicBezTo>
                    <a:pt x="1329" y="3864"/>
                    <a:pt x="1331" y="3865"/>
                    <a:pt x="1331" y="3866"/>
                  </a:cubicBezTo>
                  <a:cubicBezTo>
                    <a:pt x="1331" y="3868"/>
                    <a:pt x="1329" y="3869"/>
                    <a:pt x="1328" y="3869"/>
                  </a:cubicBezTo>
                  <a:lnTo>
                    <a:pt x="1292" y="3869"/>
                  </a:lnTo>
                  <a:cubicBezTo>
                    <a:pt x="1291" y="3869"/>
                    <a:pt x="1290" y="3868"/>
                    <a:pt x="1290" y="3866"/>
                  </a:cubicBezTo>
                  <a:cubicBezTo>
                    <a:pt x="1290" y="3865"/>
                    <a:pt x="1291" y="3864"/>
                    <a:pt x="1292" y="3864"/>
                  </a:cubicBezTo>
                  <a:close/>
                  <a:moveTo>
                    <a:pt x="1354" y="3864"/>
                  </a:moveTo>
                  <a:lnTo>
                    <a:pt x="1390" y="3864"/>
                  </a:lnTo>
                  <a:cubicBezTo>
                    <a:pt x="1391" y="3864"/>
                    <a:pt x="1392" y="3865"/>
                    <a:pt x="1392" y="3866"/>
                  </a:cubicBezTo>
                  <a:cubicBezTo>
                    <a:pt x="1392" y="3868"/>
                    <a:pt x="1391" y="3869"/>
                    <a:pt x="1390" y="3869"/>
                  </a:cubicBezTo>
                  <a:lnTo>
                    <a:pt x="1354" y="3869"/>
                  </a:lnTo>
                  <a:cubicBezTo>
                    <a:pt x="1352" y="3869"/>
                    <a:pt x="1351" y="3868"/>
                    <a:pt x="1351" y="3866"/>
                  </a:cubicBezTo>
                  <a:cubicBezTo>
                    <a:pt x="1351" y="3865"/>
                    <a:pt x="1352" y="3864"/>
                    <a:pt x="1354" y="3864"/>
                  </a:cubicBezTo>
                  <a:close/>
                  <a:moveTo>
                    <a:pt x="1415" y="3864"/>
                  </a:moveTo>
                  <a:lnTo>
                    <a:pt x="1451" y="3864"/>
                  </a:lnTo>
                  <a:cubicBezTo>
                    <a:pt x="1452" y="3864"/>
                    <a:pt x="1454" y="3865"/>
                    <a:pt x="1454" y="3866"/>
                  </a:cubicBezTo>
                  <a:cubicBezTo>
                    <a:pt x="1454" y="3868"/>
                    <a:pt x="1452" y="3869"/>
                    <a:pt x="1451" y="3869"/>
                  </a:cubicBezTo>
                  <a:lnTo>
                    <a:pt x="1415" y="3869"/>
                  </a:lnTo>
                  <a:cubicBezTo>
                    <a:pt x="1414" y="3869"/>
                    <a:pt x="1413" y="3868"/>
                    <a:pt x="1413" y="3866"/>
                  </a:cubicBezTo>
                  <a:cubicBezTo>
                    <a:pt x="1413" y="3865"/>
                    <a:pt x="1414" y="3864"/>
                    <a:pt x="1415" y="3864"/>
                  </a:cubicBezTo>
                  <a:close/>
                  <a:moveTo>
                    <a:pt x="1477" y="3864"/>
                  </a:moveTo>
                  <a:lnTo>
                    <a:pt x="1512" y="3864"/>
                  </a:lnTo>
                  <a:cubicBezTo>
                    <a:pt x="1514" y="3864"/>
                    <a:pt x="1515" y="3865"/>
                    <a:pt x="1515" y="3866"/>
                  </a:cubicBezTo>
                  <a:cubicBezTo>
                    <a:pt x="1515" y="3868"/>
                    <a:pt x="1514" y="3869"/>
                    <a:pt x="1512" y="3869"/>
                  </a:cubicBezTo>
                  <a:lnTo>
                    <a:pt x="1477" y="3869"/>
                  </a:lnTo>
                  <a:cubicBezTo>
                    <a:pt x="1475" y="3869"/>
                    <a:pt x="1474" y="3868"/>
                    <a:pt x="1474" y="3866"/>
                  </a:cubicBezTo>
                  <a:cubicBezTo>
                    <a:pt x="1474" y="3865"/>
                    <a:pt x="1475" y="3864"/>
                    <a:pt x="1477" y="3864"/>
                  </a:cubicBezTo>
                  <a:close/>
                  <a:moveTo>
                    <a:pt x="1538" y="3864"/>
                  </a:moveTo>
                  <a:lnTo>
                    <a:pt x="1574" y="3864"/>
                  </a:lnTo>
                  <a:cubicBezTo>
                    <a:pt x="1575" y="3864"/>
                    <a:pt x="1576" y="3865"/>
                    <a:pt x="1576" y="3866"/>
                  </a:cubicBezTo>
                  <a:cubicBezTo>
                    <a:pt x="1576" y="3868"/>
                    <a:pt x="1575" y="3869"/>
                    <a:pt x="1574" y="3869"/>
                  </a:cubicBezTo>
                  <a:lnTo>
                    <a:pt x="1538" y="3869"/>
                  </a:lnTo>
                  <a:cubicBezTo>
                    <a:pt x="1537" y="3869"/>
                    <a:pt x="1535" y="3868"/>
                    <a:pt x="1535" y="3866"/>
                  </a:cubicBezTo>
                  <a:cubicBezTo>
                    <a:pt x="1535" y="3865"/>
                    <a:pt x="1537" y="3864"/>
                    <a:pt x="1538" y="3864"/>
                  </a:cubicBezTo>
                  <a:close/>
                  <a:moveTo>
                    <a:pt x="1599" y="3864"/>
                  </a:moveTo>
                  <a:lnTo>
                    <a:pt x="1635" y="3864"/>
                  </a:lnTo>
                  <a:cubicBezTo>
                    <a:pt x="1637" y="3864"/>
                    <a:pt x="1638" y="3865"/>
                    <a:pt x="1638" y="3866"/>
                  </a:cubicBezTo>
                  <a:cubicBezTo>
                    <a:pt x="1638" y="3868"/>
                    <a:pt x="1637" y="3869"/>
                    <a:pt x="1635" y="3869"/>
                  </a:cubicBezTo>
                  <a:lnTo>
                    <a:pt x="1599" y="3869"/>
                  </a:lnTo>
                  <a:cubicBezTo>
                    <a:pt x="1598" y="3869"/>
                    <a:pt x="1597" y="3868"/>
                    <a:pt x="1597" y="3866"/>
                  </a:cubicBezTo>
                  <a:cubicBezTo>
                    <a:pt x="1597" y="3865"/>
                    <a:pt x="1598" y="3864"/>
                    <a:pt x="1599" y="3864"/>
                  </a:cubicBezTo>
                  <a:close/>
                  <a:moveTo>
                    <a:pt x="1661" y="3864"/>
                  </a:moveTo>
                  <a:lnTo>
                    <a:pt x="1697" y="3864"/>
                  </a:lnTo>
                  <a:cubicBezTo>
                    <a:pt x="1698" y="3864"/>
                    <a:pt x="1699" y="3865"/>
                    <a:pt x="1699" y="3866"/>
                  </a:cubicBezTo>
                  <a:cubicBezTo>
                    <a:pt x="1699" y="3868"/>
                    <a:pt x="1698" y="3869"/>
                    <a:pt x="1697" y="3869"/>
                  </a:cubicBezTo>
                  <a:lnTo>
                    <a:pt x="1661" y="3869"/>
                  </a:lnTo>
                  <a:cubicBezTo>
                    <a:pt x="1659" y="3869"/>
                    <a:pt x="1658" y="3868"/>
                    <a:pt x="1658" y="3866"/>
                  </a:cubicBezTo>
                  <a:cubicBezTo>
                    <a:pt x="1658" y="3865"/>
                    <a:pt x="1659" y="3864"/>
                    <a:pt x="1661" y="3864"/>
                  </a:cubicBezTo>
                  <a:close/>
                  <a:moveTo>
                    <a:pt x="1722" y="3864"/>
                  </a:moveTo>
                  <a:lnTo>
                    <a:pt x="1758" y="3864"/>
                  </a:lnTo>
                  <a:cubicBezTo>
                    <a:pt x="1760" y="3864"/>
                    <a:pt x="1761" y="3865"/>
                    <a:pt x="1761" y="3866"/>
                  </a:cubicBezTo>
                  <a:cubicBezTo>
                    <a:pt x="1761" y="3868"/>
                    <a:pt x="1760" y="3869"/>
                    <a:pt x="1758" y="3869"/>
                  </a:cubicBezTo>
                  <a:lnTo>
                    <a:pt x="1722" y="3869"/>
                  </a:lnTo>
                  <a:cubicBezTo>
                    <a:pt x="1721" y="3869"/>
                    <a:pt x="1720" y="3868"/>
                    <a:pt x="1720" y="3866"/>
                  </a:cubicBezTo>
                  <a:cubicBezTo>
                    <a:pt x="1720" y="3865"/>
                    <a:pt x="1721" y="3864"/>
                    <a:pt x="1722" y="3864"/>
                  </a:cubicBezTo>
                  <a:close/>
                  <a:moveTo>
                    <a:pt x="1784" y="3864"/>
                  </a:moveTo>
                  <a:lnTo>
                    <a:pt x="1820" y="3864"/>
                  </a:lnTo>
                  <a:cubicBezTo>
                    <a:pt x="1821" y="3864"/>
                    <a:pt x="1822" y="3865"/>
                    <a:pt x="1822" y="3866"/>
                  </a:cubicBezTo>
                  <a:cubicBezTo>
                    <a:pt x="1822" y="3868"/>
                    <a:pt x="1821" y="3869"/>
                    <a:pt x="1820" y="3869"/>
                  </a:cubicBezTo>
                  <a:lnTo>
                    <a:pt x="1784" y="3869"/>
                  </a:lnTo>
                  <a:cubicBezTo>
                    <a:pt x="1782" y="3869"/>
                    <a:pt x="1781" y="3868"/>
                    <a:pt x="1781" y="3866"/>
                  </a:cubicBezTo>
                  <a:cubicBezTo>
                    <a:pt x="1781" y="3865"/>
                    <a:pt x="1782" y="3864"/>
                    <a:pt x="1784" y="3864"/>
                  </a:cubicBezTo>
                  <a:close/>
                  <a:moveTo>
                    <a:pt x="1845" y="3864"/>
                  </a:moveTo>
                  <a:lnTo>
                    <a:pt x="1881" y="3864"/>
                  </a:lnTo>
                  <a:cubicBezTo>
                    <a:pt x="1882" y="3864"/>
                    <a:pt x="1884" y="3865"/>
                    <a:pt x="1884" y="3866"/>
                  </a:cubicBezTo>
                  <a:cubicBezTo>
                    <a:pt x="1884" y="3868"/>
                    <a:pt x="1882" y="3869"/>
                    <a:pt x="1881" y="3869"/>
                  </a:cubicBezTo>
                  <a:lnTo>
                    <a:pt x="1845" y="3869"/>
                  </a:lnTo>
                  <a:cubicBezTo>
                    <a:pt x="1844" y="3869"/>
                    <a:pt x="1843" y="3868"/>
                    <a:pt x="1843" y="3866"/>
                  </a:cubicBezTo>
                  <a:cubicBezTo>
                    <a:pt x="1843" y="3865"/>
                    <a:pt x="1844" y="3864"/>
                    <a:pt x="1845" y="3864"/>
                  </a:cubicBezTo>
                  <a:close/>
                  <a:moveTo>
                    <a:pt x="1907" y="3864"/>
                  </a:moveTo>
                  <a:lnTo>
                    <a:pt x="1942" y="3864"/>
                  </a:lnTo>
                  <a:cubicBezTo>
                    <a:pt x="1944" y="3864"/>
                    <a:pt x="1945" y="3865"/>
                    <a:pt x="1945" y="3866"/>
                  </a:cubicBezTo>
                  <a:cubicBezTo>
                    <a:pt x="1945" y="3868"/>
                    <a:pt x="1944" y="3869"/>
                    <a:pt x="1942" y="3869"/>
                  </a:cubicBezTo>
                  <a:lnTo>
                    <a:pt x="1907" y="3869"/>
                  </a:lnTo>
                  <a:cubicBezTo>
                    <a:pt x="1905" y="3869"/>
                    <a:pt x="1904" y="3868"/>
                    <a:pt x="1904" y="3866"/>
                  </a:cubicBezTo>
                  <a:cubicBezTo>
                    <a:pt x="1904" y="3865"/>
                    <a:pt x="1905" y="3864"/>
                    <a:pt x="1907" y="3864"/>
                  </a:cubicBezTo>
                  <a:close/>
                  <a:moveTo>
                    <a:pt x="1968" y="3864"/>
                  </a:moveTo>
                  <a:lnTo>
                    <a:pt x="2004" y="3864"/>
                  </a:lnTo>
                  <a:cubicBezTo>
                    <a:pt x="2005" y="3864"/>
                    <a:pt x="2006" y="3865"/>
                    <a:pt x="2006" y="3866"/>
                  </a:cubicBezTo>
                  <a:cubicBezTo>
                    <a:pt x="2006" y="3868"/>
                    <a:pt x="2005" y="3869"/>
                    <a:pt x="2004" y="3869"/>
                  </a:cubicBezTo>
                  <a:lnTo>
                    <a:pt x="1968" y="3869"/>
                  </a:lnTo>
                  <a:cubicBezTo>
                    <a:pt x="1967" y="3869"/>
                    <a:pt x="1966" y="3868"/>
                    <a:pt x="1966" y="3866"/>
                  </a:cubicBezTo>
                  <a:cubicBezTo>
                    <a:pt x="1966" y="3865"/>
                    <a:pt x="1967" y="3864"/>
                    <a:pt x="1968" y="3864"/>
                  </a:cubicBezTo>
                  <a:close/>
                  <a:moveTo>
                    <a:pt x="2030" y="3864"/>
                  </a:moveTo>
                  <a:lnTo>
                    <a:pt x="2065" y="3864"/>
                  </a:lnTo>
                  <a:cubicBezTo>
                    <a:pt x="2067" y="3864"/>
                    <a:pt x="2068" y="3865"/>
                    <a:pt x="2068" y="3866"/>
                  </a:cubicBezTo>
                  <a:cubicBezTo>
                    <a:pt x="2068" y="3868"/>
                    <a:pt x="2067" y="3869"/>
                    <a:pt x="2065" y="3869"/>
                  </a:cubicBezTo>
                  <a:lnTo>
                    <a:pt x="2030" y="3869"/>
                  </a:lnTo>
                  <a:cubicBezTo>
                    <a:pt x="2028" y="3869"/>
                    <a:pt x="2027" y="3868"/>
                    <a:pt x="2027" y="3866"/>
                  </a:cubicBezTo>
                  <a:cubicBezTo>
                    <a:pt x="2027" y="3865"/>
                    <a:pt x="2028" y="3864"/>
                    <a:pt x="2030" y="3864"/>
                  </a:cubicBezTo>
                  <a:close/>
                  <a:moveTo>
                    <a:pt x="2091" y="3864"/>
                  </a:moveTo>
                  <a:lnTo>
                    <a:pt x="2127" y="3864"/>
                  </a:lnTo>
                  <a:cubicBezTo>
                    <a:pt x="2128" y="3864"/>
                    <a:pt x="2129" y="3865"/>
                    <a:pt x="2129" y="3866"/>
                  </a:cubicBezTo>
                  <a:cubicBezTo>
                    <a:pt x="2129" y="3868"/>
                    <a:pt x="2128" y="3869"/>
                    <a:pt x="2127" y="3869"/>
                  </a:cubicBezTo>
                  <a:lnTo>
                    <a:pt x="2091" y="3869"/>
                  </a:lnTo>
                  <a:cubicBezTo>
                    <a:pt x="2090" y="3869"/>
                    <a:pt x="2088" y="3868"/>
                    <a:pt x="2088" y="3866"/>
                  </a:cubicBezTo>
                  <a:cubicBezTo>
                    <a:pt x="2088" y="3865"/>
                    <a:pt x="2090" y="3864"/>
                    <a:pt x="2091" y="3864"/>
                  </a:cubicBezTo>
                  <a:close/>
                  <a:moveTo>
                    <a:pt x="2152" y="3864"/>
                  </a:moveTo>
                  <a:lnTo>
                    <a:pt x="2188" y="3864"/>
                  </a:lnTo>
                  <a:cubicBezTo>
                    <a:pt x="2190" y="3864"/>
                    <a:pt x="2191" y="3865"/>
                    <a:pt x="2191" y="3866"/>
                  </a:cubicBezTo>
                  <a:cubicBezTo>
                    <a:pt x="2191" y="3868"/>
                    <a:pt x="2190" y="3869"/>
                    <a:pt x="2188" y="3869"/>
                  </a:cubicBezTo>
                  <a:lnTo>
                    <a:pt x="2152" y="3869"/>
                  </a:lnTo>
                  <a:cubicBezTo>
                    <a:pt x="2151" y="3869"/>
                    <a:pt x="2150" y="3868"/>
                    <a:pt x="2150" y="3866"/>
                  </a:cubicBezTo>
                  <a:cubicBezTo>
                    <a:pt x="2150" y="3865"/>
                    <a:pt x="2151" y="3864"/>
                    <a:pt x="2152" y="3864"/>
                  </a:cubicBezTo>
                  <a:close/>
                  <a:moveTo>
                    <a:pt x="2214" y="3864"/>
                  </a:moveTo>
                  <a:lnTo>
                    <a:pt x="2250" y="3864"/>
                  </a:lnTo>
                  <a:cubicBezTo>
                    <a:pt x="2251" y="3864"/>
                    <a:pt x="2252" y="3865"/>
                    <a:pt x="2252" y="3866"/>
                  </a:cubicBezTo>
                  <a:cubicBezTo>
                    <a:pt x="2252" y="3868"/>
                    <a:pt x="2251" y="3869"/>
                    <a:pt x="2250" y="3869"/>
                  </a:cubicBezTo>
                  <a:lnTo>
                    <a:pt x="2214" y="3869"/>
                  </a:lnTo>
                  <a:cubicBezTo>
                    <a:pt x="2212" y="3869"/>
                    <a:pt x="2211" y="3868"/>
                    <a:pt x="2211" y="3866"/>
                  </a:cubicBezTo>
                  <a:cubicBezTo>
                    <a:pt x="2211" y="3865"/>
                    <a:pt x="2212" y="3864"/>
                    <a:pt x="2214" y="3864"/>
                  </a:cubicBezTo>
                  <a:close/>
                  <a:moveTo>
                    <a:pt x="2275" y="3864"/>
                  </a:moveTo>
                  <a:lnTo>
                    <a:pt x="2311" y="3864"/>
                  </a:lnTo>
                  <a:cubicBezTo>
                    <a:pt x="2313" y="3864"/>
                    <a:pt x="2314" y="3865"/>
                    <a:pt x="2314" y="3866"/>
                  </a:cubicBezTo>
                  <a:cubicBezTo>
                    <a:pt x="2314" y="3868"/>
                    <a:pt x="2313" y="3869"/>
                    <a:pt x="2311" y="3869"/>
                  </a:cubicBezTo>
                  <a:lnTo>
                    <a:pt x="2275" y="3869"/>
                  </a:lnTo>
                  <a:cubicBezTo>
                    <a:pt x="2274" y="3869"/>
                    <a:pt x="2273" y="3868"/>
                    <a:pt x="2273" y="3866"/>
                  </a:cubicBezTo>
                  <a:cubicBezTo>
                    <a:pt x="2273" y="3865"/>
                    <a:pt x="2274" y="3864"/>
                    <a:pt x="2275" y="3864"/>
                  </a:cubicBezTo>
                  <a:close/>
                  <a:moveTo>
                    <a:pt x="2337" y="3864"/>
                  </a:moveTo>
                  <a:lnTo>
                    <a:pt x="2373" y="3864"/>
                  </a:lnTo>
                  <a:cubicBezTo>
                    <a:pt x="2374" y="3864"/>
                    <a:pt x="2375" y="3865"/>
                    <a:pt x="2375" y="3866"/>
                  </a:cubicBezTo>
                  <a:cubicBezTo>
                    <a:pt x="2375" y="3868"/>
                    <a:pt x="2374" y="3869"/>
                    <a:pt x="2373" y="3869"/>
                  </a:cubicBezTo>
                  <a:lnTo>
                    <a:pt x="2337" y="3869"/>
                  </a:lnTo>
                  <a:cubicBezTo>
                    <a:pt x="2335" y="3869"/>
                    <a:pt x="2334" y="3868"/>
                    <a:pt x="2334" y="3866"/>
                  </a:cubicBezTo>
                  <a:cubicBezTo>
                    <a:pt x="2334" y="3865"/>
                    <a:pt x="2335" y="3864"/>
                    <a:pt x="2337" y="3864"/>
                  </a:cubicBezTo>
                  <a:close/>
                  <a:moveTo>
                    <a:pt x="2398" y="3864"/>
                  </a:moveTo>
                  <a:lnTo>
                    <a:pt x="2434" y="3864"/>
                  </a:lnTo>
                  <a:cubicBezTo>
                    <a:pt x="2435" y="3864"/>
                    <a:pt x="2437" y="3865"/>
                    <a:pt x="2437" y="3866"/>
                  </a:cubicBezTo>
                  <a:cubicBezTo>
                    <a:pt x="2437" y="3868"/>
                    <a:pt x="2435" y="3869"/>
                    <a:pt x="2434" y="3869"/>
                  </a:cubicBezTo>
                  <a:lnTo>
                    <a:pt x="2398" y="3869"/>
                  </a:lnTo>
                  <a:cubicBezTo>
                    <a:pt x="2397" y="3869"/>
                    <a:pt x="2396" y="3868"/>
                    <a:pt x="2396" y="3866"/>
                  </a:cubicBezTo>
                  <a:cubicBezTo>
                    <a:pt x="2396" y="3865"/>
                    <a:pt x="2397" y="3864"/>
                    <a:pt x="2398" y="3864"/>
                  </a:cubicBezTo>
                  <a:close/>
                  <a:moveTo>
                    <a:pt x="2460" y="3864"/>
                  </a:moveTo>
                  <a:lnTo>
                    <a:pt x="2495" y="3864"/>
                  </a:lnTo>
                  <a:cubicBezTo>
                    <a:pt x="2497" y="3864"/>
                    <a:pt x="2498" y="3865"/>
                    <a:pt x="2498" y="3866"/>
                  </a:cubicBezTo>
                  <a:cubicBezTo>
                    <a:pt x="2498" y="3868"/>
                    <a:pt x="2497" y="3869"/>
                    <a:pt x="2495" y="3869"/>
                  </a:cubicBezTo>
                  <a:lnTo>
                    <a:pt x="2460" y="3869"/>
                  </a:lnTo>
                  <a:cubicBezTo>
                    <a:pt x="2458" y="3869"/>
                    <a:pt x="2457" y="3868"/>
                    <a:pt x="2457" y="3866"/>
                  </a:cubicBezTo>
                  <a:cubicBezTo>
                    <a:pt x="2457" y="3865"/>
                    <a:pt x="2458" y="3864"/>
                    <a:pt x="2460" y="3864"/>
                  </a:cubicBezTo>
                  <a:close/>
                  <a:moveTo>
                    <a:pt x="2521" y="3864"/>
                  </a:moveTo>
                  <a:lnTo>
                    <a:pt x="2557" y="3864"/>
                  </a:lnTo>
                  <a:cubicBezTo>
                    <a:pt x="2558" y="3864"/>
                    <a:pt x="2559" y="3865"/>
                    <a:pt x="2559" y="3866"/>
                  </a:cubicBezTo>
                  <a:cubicBezTo>
                    <a:pt x="2559" y="3868"/>
                    <a:pt x="2558" y="3869"/>
                    <a:pt x="2557" y="3869"/>
                  </a:cubicBezTo>
                  <a:lnTo>
                    <a:pt x="2521" y="3869"/>
                  </a:lnTo>
                  <a:cubicBezTo>
                    <a:pt x="2520" y="3869"/>
                    <a:pt x="2518" y="3868"/>
                    <a:pt x="2518" y="3866"/>
                  </a:cubicBezTo>
                  <a:cubicBezTo>
                    <a:pt x="2518" y="3865"/>
                    <a:pt x="2520" y="3864"/>
                    <a:pt x="2521" y="3864"/>
                  </a:cubicBezTo>
                  <a:close/>
                  <a:moveTo>
                    <a:pt x="2582" y="3864"/>
                  </a:moveTo>
                  <a:lnTo>
                    <a:pt x="2618" y="3864"/>
                  </a:lnTo>
                  <a:cubicBezTo>
                    <a:pt x="2620" y="3864"/>
                    <a:pt x="2621" y="3865"/>
                    <a:pt x="2621" y="3866"/>
                  </a:cubicBezTo>
                  <a:cubicBezTo>
                    <a:pt x="2621" y="3868"/>
                    <a:pt x="2620" y="3869"/>
                    <a:pt x="2618" y="3869"/>
                  </a:cubicBezTo>
                  <a:lnTo>
                    <a:pt x="2582" y="3869"/>
                  </a:lnTo>
                  <a:cubicBezTo>
                    <a:pt x="2581" y="3869"/>
                    <a:pt x="2580" y="3868"/>
                    <a:pt x="2580" y="3866"/>
                  </a:cubicBezTo>
                  <a:cubicBezTo>
                    <a:pt x="2580" y="3865"/>
                    <a:pt x="2581" y="3864"/>
                    <a:pt x="2582" y="3864"/>
                  </a:cubicBezTo>
                  <a:close/>
                  <a:moveTo>
                    <a:pt x="2644" y="3864"/>
                  </a:moveTo>
                  <a:lnTo>
                    <a:pt x="2680" y="3864"/>
                  </a:lnTo>
                  <a:cubicBezTo>
                    <a:pt x="2681" y="3864"/>
                    <a:pt x="2682" y="3865"/>
                    <a:pt x="2682" y="3866"/>
                  </a:cubicBezTo>
                  <a:cubicBezTo>
                    <a:pt x="2682" y="3868"/>
                    <a:pt x="2681" y="3869"/>
                    <a:pt x="2680" y="3869"/>
                  </a:cubicBezTo>
                  <a:lnTo>
                    <a:pt x="2644" y="3869"/>
                  </a:lnTo>
                  <a:cubicBezTo>
                    <a:pt x="2642" y="3869"/>
                    <a:pt x="2641" y="3868"/>
                    <a:pt x="2641" y="3866"/>
                  </a:cubicBezTo>
                  <a:cubicBezTo>
                    <a:pt x="2641" y="3865"/>
                    <a:pt x="2642" y="3864"/>
                    <a:pt x="2644" y="3864"/>
                  </a:cubicBezTo>
                  <a:close/>
                  <a:moveTo>
                    <a:pt x="2705" y="3864"/>
                  </a:moveTo>
                  <a:lnTo>
                    <a:pt x="2741" y="3864"/>
                  </a:lnTo>
                  <a:cubicBezTo>
                    <a:pt x="2743" y="3864"/>
                    <a:pt x="2744" y="3865"/>
                    <a:pt x="2744" y="3866"/>
                  </a:cubicBezTo>
                  <a:cubicBezTo>
                    <a:pt x="2744" y="3868"/>
                    <a:pt x="2743" y="3869"/>
                    <a:pt x="2741" y="3869"/>
                  </a:cubicBezTo>
                  <a:lnTo>
                    <a:pt x="2705" y="3869"/>
                  </a:lnTo>
                  <a:cubicBezTo>
                    <a:pt x="2704" y="3869"/>
                    <a:pt x="2703" y="3868"/>
                    <a:pt x="2703" y="3866"/>
                  </a:cubicBezTo>
                  <a:cubicBezTo>
                    <a:pt x="2703" y="3865"/>
                    <a:pt x="2704" y="3864"/>
                    <a:pt x="2705" y="3864"/>
                  </a:cubicBezTo>
                  <a:close/>
                  <a:moveTo>
                    <a:pt x="2767" y="3864"/>
                  </a:moveTo>
                  <a:lnTo>
                    <a:pt x="2803" y="3864"/>
                  </a:lnTo>
                  <a:cubicBezTo>
                    <a:pt x="2804" y="3864"/>
                    <a:pt x="2805" y="3865"/>
                    <a:pt x="2805" y="3866"/>
                  </a:cubicBezTo>
                  <a:cubicBezTo>
                    <a:pt x="2805" y="3868"/>
                    <a:pt x="2804" y="3869"/>
                    <a:pt x="2803" y="3869"/>
                  </a:cubicBezTo>
                  <a:lnTo>
                    <a:pt x="2767" y="3869"/>
                  </a:lnTo>
                  <a:cubicBezTo>
                    <a:pt x="2765" y="3869"/>
                    <a:pt x="2764" y="3868"/>
                    <a:pt x="2764" y="3866"/>
                  </a:cubicBezTo>
                  <a:cubicBezTo>
                    <a:pt x="2764" y="3865"/>
                    <a:pt x="2765" y="3864"/>
                    <a:pt x="2767" y="3864"/>
                  </a:cubicBezTo>
                  <a:close/>
                  <a:moveTo>
                    <a:pt x="2828" y="3864"/>
                  </a:moveTo>
                  <a:lnTo>
                    <a:pt x="2864" y="3864"/>
                  </a:lnTo>
                  <a:cubicBezTo>
                    <a:pt x="2865" y="3864"/>
                    <a:pt x="2867" y="3865"/>
                    <a:pt x="2867" y="3866"/>
                  </a:cubicBezTo>
                  <a:cubicBezTo>
                    <a:pt x="2867" y="3868"/>
                    <a:pt x="2865" y="3869"/>
                    <a:pt x="2864" y="3869"/>
                  </a:cubicBezTo>
                  <a:lnTo>
                    <a:pt x="2828" y="3869"/>
                  </a:lnTo>
                  <a:cubicBezTo>
                    <a:pt x="2827" y="3869"/>
                    <a:pt x="2826" y="3868"/>
                    <a:pt x="2826" y="3866"/>
                  </a:cubicBezTo>
                  <a:cubicBezTo>
                    <a:pt x="2826" y="3865"/>
                    <a:pt x="2827" y="3864"/>
                    <a:pt x="2828" y="3864"/>
                  </a:cubicBezTo>
                  <a:close/>
                  <a:moveTo>
                    <a:pt x="2890" y="3864"/>
                  </a:moveTo>
                  <a:lnTo>
                    <a:pt x="2926" y="3864"/>
                  </a:lnTo>
                  <a:cubicBezTo>
                    <a:pt x="2927" y="3864"/>
                    <a:pt x="2928" y="3865"/>
                    <a:pt x="2928" y="3866"/>
                  </a:cubicBezTo>
                  <a:cubicBezTo>
                    <a:pt x="2928" y="3868"/>
                    <a:pt x="2927" y="3869"/>
                    <a:pt x="2926" y="3869"/>
                  </a:cubicBezTo>
                  <a:lnTo>
                    <a:pt x="2890" y="3869"/>
                  </a:lnTo>
                  <a:cubicBezTo>
                    <a:pt x="2888" y="3869"/>
                    <a:pt x="2887" y="3868"/>
                    <a:pt x="2887" y="3866"/>
                  </a:cubicBezTo>
                  <a:cubicBezTo>
                    <a:pt x="2887" y="3865"/>
                    <a:pt x="2888" y="3864"/>
                    <a:pt x="2890" y="3864"/>
                  </a:cubicBezTo>
                  <a:close/>
                  <a:moveTo>
                    <a:pt x="2951" y="3864"/>
                  </a:moveTo>
                  <a:lnTo>
                    <a:pt x="2987" y="3864"/>
                  </a:lnTo>
                  <a:cubicBezTo>
                    <a:pt x="2988" y="3864"/>
                    <a:pt x="2990" y="3865"/>
                    <a:pt x="2990" y="3866"/>
                  </a:cubicBezTo>
                  <a:cubicBezTo>
                    <a:pt x="2990" y="3868"/>
                    <a:pt x="2988" y="3869"/>
                    <a:pt x="2987" y="3869"/>
                  </a:cubicBezTo>
                  <a:lnTo>
                    <a:pt x="2951" y="3869"/>
                  </a:lnTo>
                  <a:cubicBezTo>
                    <a:pt x="2950" y="3869"/>
                    <a:pt x="2949" y="3868"/>
                    <a:pt x="2949" y="3866"/>
                  </a:cubicBezTo>
                  <a:cubicBezTo>
                    <a:pt x="2949" y="3865"/>
                    <a:pt x="2950" y="3864"/>
                    <a:pt x="2951" y="3864"/>
                  </a:cubicBezTo>
                  <a:close/>
                  <a:moveTo>
                    <a:pt x="3013" y="3864"/>
                  </a:moveTo>
                  <a:lnTo>
                    <a:pt x="3048" y="3864"/>
                  </a:lnTo>
                  <a:cubicBezTo>
                    <a:pt x="3050" y="3864"/>
                    <a:pt x="3051" y="3865"/>
                    <a:pt x="3051" y="3866"/>
                  </a:cubicBezTo>
                  <a:cubicBezTo>
                    <a:pt x="3051" y="3868"/>
                    <a:pt x="3050" y="3869"/>
                    <a:pt x="3048" y="3869"/>
                  </a:cubicBezTo>
                  <a:lnTo>
                    <a:pt x="3013" y="3869"/>
                  </a:lnTo>
                  <a:cubicBezTo>
                    <a:pt x="3011" y="3869"/>
                    <a:pt x="3010" y="3868"/>
                    <a:pt x="3010" y="3866"/>
                  </a:cubicBezTo>
                  <a:cubicBezTo>
                    <a:pt x="3010" y="3865"/>
                    <a:pt x="3011" y="3864"/>
                    <a:pt x="3013" y="3864"/>
                  </a:cubicBezTo>
                  <a:close/>
                  <a:moveTo>
                    <a:pt x="3074" y="3864"/>
                  </a:moveTo>
                  <a:lnTo>
                    <a:pt x="3110" y="3864"/>
                  </a:lnTo>
                  <a:cubicBezTo>
                    <a:pt x="3111" y="3864"/>
                    <a:pt x="3112" y="3865"/>
                    <a:pt x="3112" y="3866"/>
                  </a:cubicBezTo>
                  <a:cubicBezTo>
                    <a:pt x="3112" y="3868"/>
                    <a:pt x="3111" y="3869"/>
                    <a:pt x="3110" y="3869"/>
                  </a:cubicBezTo>
                  <a:lnTo>
                    <a:pt x="3074" y="3869"/>
                  </a:lnTo>
                  <a:cubicBezTo>
                    <a:pt x="3073" y="3869"/>
                    <a:pt x="3071" y="3868"/>
                    <a:pt x="3071" y="3866"/>
                  </a:cubicBezTo>
                  <a:cubicBezTo>
                    <a:pt x="3071" y="3865"/>
                    <a:pt x="3073" y="3864"/>
                    <a:pt x="3074" y="3864"/>
                  </a:cubicBezTo>
                  <a:close/>
                  <a:moveTo>
                    <a:pt x="3135" y="3864"/>
                  </a:moveTo>
                  <a:lnTo>
                    <a:pt x="3171" y="3864"/>
                  </a:lnTo>
                  <a:cubicBezTo>
                    <a:pt x="3173" y="3864"/>
                    <a:pt x="3174" y="3865"/>
                    <a:pt x="3174" y="3866"/>
                  </a:cubicBezTo>
                  <a:cubicBezTo>
                    <a:pt x="3174" y="3868"/>
                    <a:pt x="3173" y="3869"/>
                    <a:pt x="3171" y="3869"/>
                  </a:cubicBezTo>
                  <a:lnTo>
                    <a:pt x="3135" y="3869"/>
                  </a:lnTo>
                  <a:cubicBezTo>
                    <a:pt x="3134" y="3869"/>
                    <a:pt x="3133" y="3868"/>
                    <a:pt x="3133" y="3866"/>
                  </a:cubicBezTo>
                  <a:cubicBezTo>
                    <a:pt x="3133" y="3865"/>
                    <a:pt x="3134" y="3864"/>
                    <a:pt x="3135" y="3864"/>
                  </a:cubicBezTo>
                  <a:close/>
                  <a:moveTo>
                    <a:pt x="3197" y="3864"/>
                  </a:moveTo>
                  <a:lnTo>
                    <a:pt x="3233" y="3864"/>
                  </a:lnTo>
                  <a:cubicBezTo>
                    <a:pt x="3234" y="3864"/>
                    <a:pt x="3235" y="3865"/>
                    <a:pt x="3235" y="3866"/>
                  </a:cubicBezTo>
                  <a:cubicBezTo>
                    <a:pt x="3235" y="3868"/>
                    <a:pt x="3234" y="3869"/>
                    <a:pt x="3233" y="3869"/>
                  </a:cubicBezTo>
                  <a:lnTo>
                    <a:pt x="3197" y="3869"/>
                  </a:lnTo>
                  <a:cubicBezTo>
                    <a:pt x="3195" y="3869"/>
                    <a:pt x="3194" y="3868"/>
                    <a:pt x="3194" y="3866"/>
                  </a:cubicBezTo>
                  <a:cubicBezTo>
                    <a:pt x="3194" y="3865"/>
                    <a:pt x="3195" y="3864"/>
                    <a:pt x="3197" y="3864"/>
                  </a:cubicBezTo>
                  <a:close/>
                  <a:moveTo>
                    <a:pt x="3258" y="3864"/>
                  </a:moveTo>
                  <a:lnTo>
                    <a:pt x="3294" y="3864"/>
                  </a:lnTo>
                  <a:cubicBezTo>
                    <a:pt x="3296" y="3864"/>
                    <a:pt x="3297" y="3865"/>
                    <a:pt x="3297" y="3866"/>
                  </a:cubicBezTo>
                  <a:cubicBezTo>
                    <a:pt x="3297" y="3868"/>
                    <a:pt x="3296" y="3869"/>
                    <a:pt x="3294" y="3869"/>
                  </a:cubicBezTo>
                  <a:lnTo>
                    <a:pt x="3258" y="3869"/>
                  </a:lnTo>
                  <a:cubicBezTo>
                    <a:pt x="3257" y="3869"/>
                    <a:pt x="3256" y="3868"/>
                    <a:pt x="3256" y="3866"/>
                  </a:cubicBezTo>
                  <a:cubicBezTo>
                    <a:pt x="3256" y="3865"/>
                    <a:pt x="3257" y="3864"/>
                    <a:pt x="3258" y="3864"/>
                  </a:cubicBezTo>
                  <a:close/>
                  <a:moveTo>
                    <a:pt x="3320" y="3864"/>
                  </a:moveTo>
                  <a:lnTo>
                    <a:pt x="3356" y="3864"/>
                  </a:lnTo>
                  <a:cubicBezTo>
                    <a:pt x="3357" y="3864"/>
                    <a:pt x="3358" y="3865"/>
                    <a:pt x="3358" y="3866"/>
                  </a:cubicBezTo>
                  <a:cubicBezTo>
                    <a:pt x="3358" y="3868"/>
                    <a:pt x="3357" y="3869"/>
                    <a:pt x="3356" y="3869"/>
                  </a:cubicBezTo>
                  <a:lnTo>
                    <a:pt x="3320" y="3869"/>
                  </a:lnTo>
                  <a:cubicBezTo>
                    <a:pt x="3318" y="3869"/>
                    <a:pt x="3317" y="3868"/>
                    <a:pt x="3317" y="3866"/>
                  </a:cubicBezTo>
                  <a:cubicBezTo>
                    <a:pt x="3317" y="3865"/>
                    <a:pt x="3318" y="3864"/>
                    <a:pt x="3320" y="3864"/>
                  </a:cubicBezTo>
                  <a:close/>
                  <a:moveTo>
                    <a:pt x="3381" y="3864"/>
                  </a:moveTo>
                  <a:lnTo>
                    <a:pt x="3417" y="3864"/>
                  </a:lnTo>
                  <a:cubicBezTo>
                    <a:pt x="3418" y="3864"/>
                    <a:pt x="3420" y="3865"/>
                    <a:pt x="3420" y="3866"/>
                  </a:cubicBezTo>
                  <a:cubicBezTo>
                    <a:pt x="3420" y="3868"/>
                    <a:pt x="3418" y="3869"/>
                    <a:pt x="3417" y="3869"/>
                  </a:cubicBezTo>
                  <a:lnTo>
                    <a:pt x="3381" y="3869"/>
                  </a:lnTo>
                  <a:cubicBezTo>
                    <a:pt x="3380" y="3869"/>
                    <a:pt x="3379" y="3868"/>
                    <a:pt x="3379" y="3866"/>
                  </a:cubicBezTo>
                  <a:cubicBezTo>
                    <a:pt x="3379" y="3865"/>
                    <a:pt x="3380" y="3864"/>
                    <a:pt x="3381" y="3864"/>
                  </a:cubicBezTo>
                  <a:close/>
                  <a:moveTo>
                    <a:pt x="3443" y="3864"/>
                  </a:moveTo>
                  <a:lnTo>
                    <a:pt x="3478" y="3864"/>
                  </a:lnTo>
                  <a:cubicBezTo>
                    <a:pt x="3480" y="3864"/>
                    <a:pt x="3481" y="3865"/>
                    <a:pt x="3481" y="3866"/>
                  </a:cubicBezTo>
                  <a:cubicBezTo>
                    <a:pt x="3481" y="3868"/>
                    <a:pt x="3480" y="3869"/>
                    <a:pt x="3478" y="3869"/>
                  </a:cubicBezTo>
                  <a:lnTo>
                    <a:pt x="3443" y="3869"/>
                  </a:lnTo>
                  <a:cubicBezTo>
                    <a:pt x="3441" y="3869"/>
                    <a:pt x="3440" y="3868"/>
                    <a:pt x="3440" y="3866"/>
                  </a:cubicBezTo>
                  <a:cubicBezTo>
                    <a:pt x="3440" y="3865"/>
                    <a:pt x="3441" y="3864"/>
                    <a:pt x="3443" y="3864"/>
                  </a:cubicBezTo>
                  <a:close/>
                  <a:moveTo>
                    <a:pt x="3504" y="3864"/>
                  </a:moveTo>
                  <a:lnTo>
                    <a:pt x="3540" y="3864"/>
                  </a:lnTo>
                  <a:cubicBezTo>
                    <a:pt x="3541" y="3864"/>
                    <a:pt x="3542" y="3865"/>
                    <a:pt x="3542" y="3866"/>
                  </a:cubicBezTo>
                  <a:cubicBezTo>
                    <a:pt x="3542" y="3868"/>
                    <a:pt x="3541" y="3869"/>
                    <a:pt x="3540" y="3869"/>
                  </a:cubicBezTo>
                  <a:lnTo>
                    <a:pt x="3504" y="3869"/>
                  </a:lnTo>
                  <a:cubicBezTo>
                    <a:pt x="3503" y="3869"/>
                    <a:pt x="3502" y="3868"/>
                    <a:pt x="3502" y="3866"/>
                  </a:cubicBezTo>
                  <a:cubicBezTo>
                    <a:pt x="3502" y="3865"/>
                    <a:pt x="3503" y="3864"/>
                    <a:pt x="3504" y="3864"/>
                  </a:cubicBezTo>
                  <a:close/>
                  <a:moveTo>
                    <a:pt x="3566" y="3864"/>
                  </a:moveTo>
                  <a:lnTo>
                    <a:pt x="3601" y="3864"/>
                  </a:lnTo>
                  <a:cubicBezTo>
                    <a:pt x="3603" y="3864"/>
                    <a:pt x="3604" y="3865"/>
                    <a:pt x="3604" y="3866"/>
                  </a:cubicBezTo>
                  <a:cubicBezTo>
                    <a:pt x="3604" y="3868"/>
                    <a:pt x="3603" y="3869"/>
                    <a:pt x="3601" y="3869"/>
                  </a:cubicBezTo>
                  <a:lnTo>
                    <a:pt x="3566" y="3869"/>
                  </a:lnTo>
                  <a:cubicBezTo>
                    <a:pt x="3564" y="3869"/>
                    <a:pt x="3563" y="3868"/>
                    <a:pt x="3563" y="3866"/>
                  </a:cubicBezTo>
                  <a:cubicBezTo>
                    <a:pt x="3563" y="3865"/>
                    <a:pt x="3564" y="3864"/>
                    <a:pt x="3566" y="3864"/>
                  </a:cubicBezTo>
                  <a:close/>
                  <a:moveTo>
                    <a:pt x="3627" y="3864"/>
                  </a:moveTo>
                  <a:lnTo>
                    <a:pt x="3663" y="3864"/>
                  </a:lnTo>
                  <a:cubicBezTo>
                    <a:pt x="3664" y="3864"/>
                    <a:pt x="3665" y="3865"/>
                    <a:pt x="3665" y="3866"/>
                  </a:cubicBezTo>
                  <a:cubicBezTo>
                    <a:pt x="3665" y="3868"/>
                    <a:pt x="3664" y="3869"/>
                    <a:pt x="3663" y="3869"/>
                  </a:cubicBezTo>
                  <a:lnTo>
                    <a:pt x="3627" y="3869"/>
                  </a:lnTo>
                  <a:cubicBezTo>
                    <a:pt x="3626" y="3869"/>
                    <a:pt x="3624" y="3868"/>
                    <a:pt x="3624" y="3866"/>
                  </a:cubicBezTo>
                  <a:cubicBezTo>
                    <a:pt x="3624" y="3865"/>
                    <a:pt x="3626" y="3864"/>
                    <a:pt x="3627" y="3864"/>
                  </a:cubicBezTo>
                  <a:close/>
                  <a:moveTo>
                    <a:pt x="3688" y="3864"/>
                  </a:moveTo>
                  <a:lnTo>
                    <a:pt x="3724" y="3864"/>
                  </a:lnTo>
                  <a:cubicBezTo>
                    <a:pt x="3726" y="3864"/>
                    <a:pt x="3727" y="3865"/>
                    <a:pt x="3727" y="3866"/>
                  </a:cubicBezTo>
                  <a:cubicBezTo>
                    <a:pt x="3727" y="3868"/>
                    <a:pt x="3726" y="3869"/>
                    <a:pt x="3724" y="3869"/>
                  </a:cubicBezTo>
                  <a:lnTo>
                    <a:pt x="3688" y="3869"/>
                  </a:lnTo>
                  <a:cubicBezTo>
                    <a:pt x="3687" y="3869"/>
                    <a:pt x="3686" y="3868"/>
                    <a:pt x="3686" y="3866"/>
                  </a:cubicBezTo>
                  <a:cubicBezTo>
                    <a:pt x="3686" y="3865"/>
                    <a:pt x="3687" y="3864"/>
                    <a:pt x="3688" y="3864"/>
                  </a:cubicBezTo>
                  <a:close/>
                  <a:moveTo>
                    <a:pt x="3750" y="3864"/>
                  </a:moveTo>
                  <a:lnTo>
                    <a:pt x="3786" y="3864"/>
                  </a:lnTo>
                  <a:cubicBezTo>
                    <a:pt x="3787" y="3864"/>
                    <a:pt x="3788" y="3865"/>
                    <a:pt x="3788" y="3866"/>
                  </a:cubicBezTo>
                  <a:cubicBezTo>
                    <a:pt x="3788" y="3868"/>
                    <a:pt x="3787" y="3869"/>
                    <a:pt x="3786" y="3869"/>
                  </a:cubicBezTo>
                  <a:lnTo>
                    <a:pt x="3750" y="3869"/>
                  </a:lnTo>
                  <a:cubicBezTo>
                    <a:pt x="3748" y="3869"/>
                    <a:pt x="3747" y="3868"/>
                    <a:pt x="3747" y="3866"/>
                  </a:cubicBezTo>
                  <a:cubicBezTo>
                    <a:pt x="3747" y="3865"/>
                    <a:pt x="3748" y="3864"/>
                    <a:pt x="3750" y="3864"/>
                  </a:cubicBezTo>
                  <a:close/>
                  <a:moveTo>
                    <a:pt x="3811" y="3864"/>
                  </a:moveTo>
                  <a:lnTo>
                    <a:pt x="3847" y="3864"/>
                  </a:lnTo>
                  <a:cubicBezTo>
                    <a:pt x="3849" y="3864"/>
                    <a:pt x="3850" y="3865"/>
                    <a:pt x="3850" y="3866"/>
                  </a:cubicBezTo>
                  <a:cubicBezTo>
                    <a:pt x="3850" y="3868"/>
                    <a:pt x="3849" y="3869"/>
                    <a:pt x="3847" y="3869"/>
                  </a:cubicBezTo>
                  <a:lnTo>
                    <a:pt x="3811" y="3869"/>
                  </a:lnTo>
                  <a:cubicBezTo>
                    <a:pt x="3810" y="3869"/>
                    <a:pt x="3809" y="3868"/>
                    <a:pt x="3809" y="3866"/>
                  </a:cubicBezTo>
                  <a:cubicBezTo>
                    <a:pt x="3809" y="3865"/>
                    <a:pt x="3810" y="3864"/>
                    <a:pt x="3811" y="3864"/>
                  </a:cubicBezTo>
                  <a:close/>
                  <a:moveTo>
                    <a:pt x="3873" y="3864"/>
                  </a:moveTo>
                  <a:lnTo>
                    <a:pt x="3909" y="3864"/>
                  </a:lnTo>
                  <a:cubicBezTo>
                    <a:pt x="3910" y="3864"/>
                    <a:pt x="3911" y="3865"/>
                    <a:pt x="3911" y="3866"/>
                  </a:cubicBezTo>
                  <a:cubicBezTo>
                    <a:pt x="3911" y="3868"/>
                    <a:pt x="3910" y="3869"/>
                    <a:pt x="3909" y="3869"/>
                  </a:cubicBezTo>
                  <a:lnTo>
                    <a:pt x="3873" y="3869"/>
                  </a:lnTo>
                  <a:cubicBezTo>
                    <a:pt x="3871" y="3869"/>
                    <a:pt x="3870" y="3868"/>
                    <a:pt x="3870" y="3866"/>
                  </a:cubicBezTo>
                  <a:cubicBezTo>
                    <a:pt x="3870" y="3865"/>
                    <a:pt x="3871" y="3864"/>
                    <a:pt x="3873" y="3864"/>
                  </a:cubicBezTo>
                  <a:close/>
                  <a:moveTo>
                    <a:pt x="3934" y="3862"/>
                  </a:moveTo>
                  <a:lnTo>
                    <a:pt x="3962" y="3859"/>
                  </a:lnTo>
                  <a:lnTo>
                    <a:pt x="3962" y="3859"/>
                  </a:lnTo>
                  <a:lnTo>
                    <a:pt x="3969" y="3857"/>
                  </a:lnTo>
                  <a:cubicBezTo>
                    <a:pt x="3970" y="3856"/>
                    <a:pt x="3971" y="3857"/>
                    <a:pt x="3972" y="3859"/>
                  </a:cubicBezTo>
                  <a:cubicBezTo>
                    <a:pt x="3972" y="3860"/>
                    <a:pt x="3971" y="3861"/>
                    <a:pt x="3970" y="3862"/>
                  </a:cubicBezTo>
                  <a:lnTo>
                    <a:pt x="3963" y="3864"/>
                  </a:lnTo>
                  <a:cubicBezTo>
                    <a:pt x="3963" y="3864"/>
                    <a:pt x="3963" y="3864"/>
                    <a:pt x="3963" y="3864"/>
                  </a:cubicBezTo>
                  <a:lnTo>
                    <a:pt x="3934" y="3867"/>
                  </a:lnTo>
                  <a:cubicBezTo>
                    <a:pt x="3933" y="3867"/>
                    <a:pt x="3932" y="3866"/>
                    <a:pt x="3932" y="3865"/>
                  </a:cubicBezTo>
                  <a:cubicBezTo>
                    <a:pt x="3931" y="3864"/>
                    <a:pt x="3932" y="3862"/>
                    <a:pt x="3934" y="3862"/>
                  </a:cubicBezTo>
                  <a:close/>
                  <a:moveTo>
                    <a:pt x="3993" y="3849"/>
                  </a:moveTo>
                  <a:lnTo>
                    <a:pt x="4004" y="3846"/>
                  </a:lnTo>
                  <a:lnTo>
                    <a:pt x="4003" y="3846"/>
                  </a:lnTo>
                  <a:lnTo>
                    <a:pt x="4025" y="3835"/>
                  </a:lnTo>
                  <a:cubicBezTo>
                    <a:pt x="4026" y="3834"/>
                    <a:pt x="4028" y="3835"/>
                    <a:pt x="4029" y="3836"/>
                  </a:cubicBezTo>
                  <a:cubicBezTo>
                    <a:pt x="4029" y="3837"/>
                    <a:pt x="4029" y="3839"/>
                    <a:pt x="4028" y="3839"/>
                  </a:cubicBezTo>
                  <a:lnTo>
                    <a:pt x="4028" y="3839"/>
                  </a:lnTo>
                  <a:lnTo>
                    <a:pt x="4006" y="3851"/>
                  </a:lnTo>
                  <a:cubicBezTo>
                    <a:pt x="4006" y="3851"/>
                    <a:pt x="4005" y="3851"/>
                    <a:pt x="4005" y="3851"/>
                  </a:cubicBezTo>
                  <a:lnTo>
                    <a:pt x="3995" y="3854"/>
                  </a:lnTo>
                  <a:cubicBezTo>
                    <a:pt x="3993" y="3855"/>
                    <a:pt x="3992" y="3854"/>
                    <a:pt x="3991" y="3853"/>
                  </a:cubicBezTo>
                  <a:cubicBezTo>
                    <a:pt x="3991" y="3851"/>
                    <a:pt x="3992" y="3850"/>
                    <a:pt x="3993" y="3849"/>
                  </a:cubicBezTo>
                  <a:close/>
                  <a:moveTo>
                    <a:pt x="4047" y="3822"/>
                  </a:moveTo>
                  <a:lnTo>
                    <a:pt x="4075" y="3800"/>
                  </a:lnTo>
                  <a:cubicBezTo>
                    <a:pt x="4076" y="3799"/>
                    <a:pt x="4077" y="3799"/>
                    <a:pt x="4078" y="3800"/>
                  </a:cubicBezTo>
                  <a:cubicBezTo>
                    <a:pt x="4079" y="3801"/>
                    <a:pt x="4079" y="3803"/>
                    <a:pt x="4078" y="3804"/>
                  </a:cubicBezTo>
                  <a:lnTo>
                    <a:pt x="4050" y="3826"/>
                  </a:lnTo>
                  <a:cubicBezTo>
                    <a:pt x="4049" y="3827"/>
                    <a:pt x="4047" y="3827"/>
                    <a:pt x="4046" y="3825"/>
                  </a:cubicBezTo>
                  <a:cubicBezTo>
                    <a:pt x="4045" y="3824"/>
                    <a:pt x="4046" y="3823"/>
                    <a:pt x="4047" y="3822"/>
                  </a:cubicBezTo>
                  <a:close/>
                  <a:moveTo>
                    <a:pt x="4090" y="3780"/>
                  </a:moveTo>
                  <a:lnTo>
                    <a:pt x="4101" y="3766"/>
                  </a:lnTo>
                  <a:lnTo>
                    <a:pt x="4101" y="3766"/>
                  </a:lnTo>
                  <a:lnTo>
                    <a:pt x="4110" y="3750"/>
                  </a:lnTo>
                  <a:cubicBezTo>
                    <a:pt x="4110" y="3749"/>
                    <a:pt x="4112" y="3749"/>
                    <a:pt x="4113" y="3749"/>
                  </a:cubicBezTo>
                  <a:cubicBezTo>
                    <a:pt x="4114" y="3750"/>
                    <a:pt x="4115" y="3752"/>
                    <a:pt x="4114" y="3753"/>
                  </a:cubicBezTo>
                  <a:lnTo>
                    <a:pt x="4106" y="3769"/>
                  </a:lnTo>
                  <a:cubicBezTo>
                    <a:pt x="4106" y="3769"/>
                    <a:pt x="4106" y="3769"/>
                    <a:pt x="4105" y="3769"/>
                  </a:cubicBezTo>
                  <a:lnTo>
                    <a:pt x="4094" y="3783"/>
                  </a:lnTo>
                  <a:cubicBezTo>
                    <a:pt x="4093" y="3784"/>
                    <a:pt x="4092" y="3784"/>
                    <a:pt x="4091" y="3784"/>
                  </a:cubicBezTo>
                  <a:cubicBezTo>
                    <a:pt x="4090" y="3783"/>
                    <a:pt x="4089" y="3781"/>
                    <a:pt x="4090" y="3780"/>
                  </a:cubicBezTo>
                  <a:close/>
                  <a:moveTo>
                    <a:pt x="4121" y="3728"/>
                  </a:moveTo>
                  <a:lnTo>
                    <a:pt x="4132" y="3694"/>
                  </a:lnTo>
                  <a:cubicBezTo>
                    <a:pt x="4132" y="3693"/>
                    <a:pt x="4134" y="3692"/>
                    <a:pt x="4135" y="3692"/>
                  </a:cubicBezTo>
                  <a:cubicBezTo>
                    <a:pt x="4136" y="3693"/>
                    <a:pt x="4137" y="3694"/>
                    <a:pt x="4137" y="3696"/>
                  </a:cubicBezTo>
                  <a:lnTo>
                    <a:pt x="4126" y="3730"/>
                  </a:lnTo>
                  <a:cubicBezTo>
                    <a:pt x="4126" y="3731"/>
                    <a:pt x="4124" y="3732"/>
                    <a:pt x="4123" y="3731"/>
                  </a:cubicBezTo>
                  <a:cubicBezTo>
                    <a:pt x="4122" y="3731"/>
                    <a:pt x="4121" y="3730"/>
                    <a:pt x="4121" y="3728"/>
                  </a:cubicBezTo>
                  <a:close/>
                  <a:moveTo>
                    <a:pt x="4136" y="3669"/>
                  </a:moveTo>
                  <a:lnTo>
                    <a:pt x="4139" y="3642"/>
                  </a:lnTo>
                  <a:lnTo>
                    <a:pt x="4139" y="3634"/>
                  </a:lnTo>
                  <a:cubicBezTo>
                    <a:pt x="4139" y="3633"/>
                    <a:pt x="4140" y="3631"/>
                    <a:pt x="4141" y="3631"/>
                  </a:cubicBezTo>
                  <a:cubicBezTo>
                    <a:pt x="4143" y="3631"/>
                    <a:pt x="4144" y="3633"/>
                    <a:pt x="4144" y="3634"/>
                  </a:cubicBezTo>
                  <a:lnTo>
                    <a:pt x="4144" y="3643"/>
                  </a:lnTo>
                  <a:lnTo>
                    <a:pt x="4141" y="3670"/>
                  </a:lnTo>
                  <a:cubicBezTo>
                    <a:pt x="4141" y="3671"/>
                    <a:pt x="4140" y="3672"/>
                    <a:pt x="4138" y="3672"/>
                  </a:cubicBezTo>
                  <a:cubicBezTo>
                    <a:pt x="4137" y="3672"/>
                    <a:pt x="4136" y="3671"/>
                    <a:pt x="4136" y="3669"/>
                  </a:cubicBezTo>
                  <a:close/>
                  <a:moveTo>
                    <a:pt x="4139" y="3608"/>
                  </a:moveTo>
                  <a:lnTo>
                    <a:pt x="4139" y="3573"/>
                  </a:lnTo>
                  <a:cubicBezTo>
                    <a:pt x="4139" y="3571"/>
                    <a:pt x="4140" y="3570"/>
                    <a:pt x="4141" y="3570"/>
                  </a:cubicBezTo>
                  <a:cubicBezTo>
                    <a:pt x="4143" y="3570"/>
                    <a:pt x="4144" y="3571"/>
                    <a:pt x="4144" y="3573"/>
                  </a:cubicBezTo>
                  <a:lnTo>
                    <a:pt x="4144" y="3608"/>
                  </a:lnTo>
                  <a:cubicBezTo>
                    <a:pt x="4144" y="3610"/>
                    <a:pt x="4143" y="3611"/>
                    <a:pt x="4141" y="3611"/>
                  </a:cubicBezTo>
                  <a:cubicBezTo>
                    <a:pt x="4140" y="3611"/>
                    <a:pt x="4139" y="3610"/>
                    <a:pt x="4139" y="3608"/>
                  </a:cubicBezTo>
                  <a:close/>
                  <a:moveTo>
                    <a:pt x="4139" y="3547"/>
                  </a:moveTo>
                  <a:lnTo>
                    <a:pt x="4139" y="3511"/>
                  </a:lnTo>
                  <a:cubicBezTo>
                    <a:pt x="4139" y="3510"/>
                    <a:pt x="4140" y="3509"/>
                    <a:pt x="4141" y="3509"/>
                  </a:cubicBezTo>
                  <a:cubicBezTo>
                    <a:pt x="4143" y="3509"/>
                    <a:pt x="4144" y="3510"/>
                    <a:pt x="4144" y="3511"/>
                  </a:cubicBezTo>
                  <a:lnTo>
                    <a:pt x="4144" y="3547"/>
                  </a:lnTo>
                  <a:cubicBezTo>
                    <a:pt x="4144" y="3548"/>
                    <a:pt x="4143" y="3549"/>
                    <a:pt x="4141" y="3549"/>
                  </a:cubicBezTo>
                  <a:cubicBezTo>
                    <a:pt x="4140" y="3549"/>
                    <a:pt x="4139" y="3548"/>
                    <a:pt x="4139" y="3547"/>
                  </a:cubicBezTo>
                  <a:close/>
                  <a:moveTo>
                    <a:pt x="4139" y="3485"/>
                  </a:moveTo>
                  <a:lnTo>
                    <a:pt x="4139" y="3450"/>
                  </a:lnTo>
                  <a:cubicBezTo>
                    <a:pt x="4139" y="3448"/>
                    <a:pt x="4140" y="3447"/>
                    <a:pt x="4141" y="3447"/>
                  </a:cubicBezTo>
                  <a:cubicBezTo>
                    <a:pt x="4143" y="3447"/>
                    <a:pt x="4144" y="3448"/>
                    <a:pt x="4144" y="3450"/>
                  </a:cubicBezTo>
                  <a:lnTo>
                    <a:pt x="4144" y="3485"/>
                  </a:lnTo>
                  <a:cubicBezTo>
                    <a:pt x="4144" y="3487"/>
                    <a:pt x="4143" y="3488"/>
                    <a:pt x="4141" y="3488"/>
                  </a:cubicBezTo>
                  <a:cubicBezTo>
                    <a:pt x="4140" y="3488"/>
                    <a:pt x="4139" y="3487"/>
                    <a:pt x="4139" y="3485"/>
                  </a:cubicBezTo>
                  <a:close/>
                  <a:moveTo>
                    <a:pt x="4139" y="3424"/>
                  </a:moveTo>
                  <a:lnTo>
                    <a:pt x="4139" y="3388"/>
                  </a:lnTo>
                  <a:cubicBezTo>
                    <a:pt x="4139" y="3387"/>
                    <a:pt x="4140" y="3386"/>
                    <a:pt x="4141" y="3386"/>
                  </a:cubicBezTo>
                  <a:cubicBezTo>
                    <a:pt x="4143" y="3386"/>
                    <a:pt x="4144" y="3387"/>
                    <a:pt x="4144" y="3388"/>
                  </a:cubicBezTo>
                  <a:lnTo>
                    <a:pt x="4144" y="3424"/>
                  </a:lnTo>
                  <a:cubicBezTo>
                    <a:pt x="4144" y="3425"/>
                    <a:pt x="4143" y="3427"/>
                    <a:pt x="4141" y="3427"/>
                  </a:cubicBezTo>
                  <a:cubicBezTo>
                    <a:pt x="4140" y="3427"/>
                    <a:pt x="4139" y="3425"/>
                    <a:pt x="4139" y="3424"/>
                  </a:cubicBezTo>
                  <a:close/>
                  <a:moveTo>
                    <a:pt x="4139" y="3363"/>
                  </a:moveTo>
                  <a:lnTo>
                    <a:pt x="4139" y="3327"/>
                  </a:lnTo>
                  <a:cubicBezTo>
                    <a:pt x="4139" y="3325"/>
                    <a:pt x="4140" y="3324"/>
                    <a:pt x="4141" y="3324"/>
                  </a:cubicBezTo>
                  <a:cubicBezTo>
                    <a:pt x="4143" y="3324"/>
                    <a:pt x="4144" y="3325"/>
                    <a:pt x="4144" y="3327"/>
                  </a:cubicBezTo>
                  <a:lnTo>
                    <a:pt x="4144" y="3363"/>
                  </a:lnTo>
                  <a:cubicBezTo>
                    <a:pt x="4144" y="3364"/>
                    <a:pt x="4143" y="3365"/>
                    <a:pt x="4141" y="3365"/>
                  </a:cubicBezTo>
                  <a:cubicBezTo>
                    <a:pt x="4140" y="3365"/>
                    <a:pt x="4139" y="3364"/>
                    <a:pt x="4139" y="3363"/>
                  </a:cubicBezTo>
                  <a:close/>
                  <a:moveTo>
                    <a:pt x="4139" y="3301"/>
                  </a:moveTo>
                  <a:lnTo>
                    <a:pt x="4139" y="3265"/>
                  </a:lnTo>
                  <a:cubicBezTo>
                    <a:pt x="4139" y="3264"/>
                    <a:pt x="4140" y="3263"/>
                    <a:pt x="4141" y="3263"/>
                  </a:cubicBezTo>
                  <a:cubicBezTo>
                    <a:pt x="4143" y="3263"/>
                    <a:pt x="4144" y="3264"/>
                    <a:pt x="4144" y="3265"/>
                  </a:cubicBezTo>
                  <a:lnTo>
                    <a:pt x="4144" y="3301"/>
                  </a:lnTo>
                  <a:cubicBezTo>
                    <a:pt x="4144" y="3303"/>
                    <a:pt x="4143" y="3304"/>
                    <a:pt x="4141" y="3304"/>
                  </a:cubicBezTo>
                  <a:cubicBezTo>
                    <a:pt x="4140" y="3304"/>
                    <a:pt x="4139" y="3303"/>
                    <a:pt x="4139" y="3301"/>
                  </a:cubicBezTo>
                  <a:close/>
                  <a:moveTo>
                    <a:pt x="4139" y="3240"/>
                  </a:moveTo>
                  <a:lnTo>
                    <a:pt x="4139" y="3204"/>
                  </a:lnTo>
                  <a:cubicBezTo>
                    <a:pt x="4139" y="3202"/>
                    <a:pt x="4140" y="3201"/>
                    <a:pt x="4141" y="3201"/>
                  </a:cubicBezTo>
                  <a:cubicBezTo>
                    <a:pt x="4143" y="3201"/>
                    <a:pt x="4144" y="3202"/>
                    <a:pt x="4144" y="3204"/>
                  </a:cubicBezTo>
                  <a:lnTo>
                    <a:pt x="4144" y="3240"/>
                  </a:lnTo>
                  <a:cubicBezTo>
                    <a:pt x="4144" y="3241"/>
                    <a:pt x="4143" y="3242"/>
                    <a:pt x="4141" y="3242"/>
                  </a:cubicBezTo>
                  <a:cubicBezTo>
                    <a:pt x="4140" y="3242"/>
                    <a:pt x="4139" y="3241"/>
                    <a:pt x="4139" y="3240"/>
                  </a:cubicBezTo>
                  <a:close/>
                  <a:moveTo>
                    <a:pt x="4139" y="3178"/>
                  </a:moveTo>
                  <a:lnTo>
                    <a:pt x="4139" y="3142"/>
                  </a:lnTo>
                  <a:cubicBezTo>
                    <a:pt x="4139" y="3141"/>
                    <a:pt x="4140" y="3140"/>
                    <a:pt x="4141" y="3140"/>
                  </a:cubicBezTo>
                  <a:cubicBezTo>
                    <a:pt x="4143" y="3140"/>
                    <a:pt x="4144" y="3141"/>
                    <a:pt x="4144" y="3142"/>
                  </a:cubicBezTo>
                  <a:lnTo>
                    <a:pt x="4144" y="3178"/>
                  </a:lnTo>
                  <a:cubicBezTo>
                    <a:pt x="4144" y="3180"/>
                    <a:pt x="4143" y="3181"/>
                    <a:pt x="4141" y="3181"/>
                  </a:cubicBezTo>
                  <a:cubicBezTo>
                    <a:pt x="4140" y="3181"/>
                    <a:pt x="4139" y="3180"/>
                    <a:pt x="4139" y="3178"/>
                  </a:cubicBezTo>
                  <a:close/>
                  <a:moveTo>
                    <a:pt x="4139" y="3117"/>
                  </a:moveTo>
                  <a:lnTo>
                    <a:pt x="4139" y="3081"/>
                  </a:lnTo>
                  <a:cubicBezTo>
                    <a:pt x="4139" y="3080"/>
                    <a:pt x="4140" y="3078"/>
                    <a:pt x="4141" y="3078"/>
                  </a:cubicBezTo>
                  <a:cubicBezTo>
                    <a:pt x="4143" y="3078"/>
                    <a:pt x="4144" y="3080"/>
                    <a:pt x="4144" y="3081"/>
                  </a:cubicBezTo>
                  <a:lnTo>
                    <a:pt x="4144" y="3117"/>
                  </a:lnTo>
                  <a:cubicBezTo>
                    <a:pt x="4144" y="3118"/>
                    <a:pt x="4143" y="3119"/>
                    <a:pt x="4141" y="3119"/>
                  </a:cubicBezTo>
                  <a:cubicBezTo>
                    <a:pt x="4140" y="3119"/>
                    <a:pt x="4139" y="3118"/>
                    <a:pt x="4139" y="3117"/>
                  </a:cubicBezTo>
                  <a:close/>
                  <a:moveTo>
                    <a:pt x="4139" y="3055"/>
                  </a:moveTo>
                  <a:lnTo>
                    <a:pt x="4139" y="3020"/>
                  </a:lnTo>
                  <a:cubicBezTo>
                    <a:pt x="4139" y="3018"/>
                    <a:pt x="4140" y="3017"/>
                    <a:pt x="4141" y="3017"/>
                  </a:cubicBezTo>
                  <a:cubicBezTo>
                    <a:pt x="4143" y="3017"/>
                    <a:pt x="4144" y="3018"/>
                    <a:pt x="4144" y="3020"/>
                  </a:cubicBezTo>
                  <a:lnTo>
                    <a:pt x="4144" y="3055"/>
                  </a:lnTo>
                  <a:cubicBezTo>
                    <a:pt x="4144" y="3057"/>
                    <a:pt x="4143" y="3058"/>
                    <a:pt x="4141" y="3058"/>
                  </a:cubicBezTo>
                  <a:cubicBezTo>
                    <a:pt x="4140" y="3058"/>
                    <a:pt x="4139" y="3057"/>
                    <a:pt x="4139" y="3055"/>
                  </a:cubicBezTo>
                  <a:close/>
                  <a:moveTo>
                    <a:pt x="4139" y="2994"/>
                  </a:moveTo>
                  <a:lnTo>
                    <a:pt x="4139" y="2958"/>
                  </a:lnTo>
                  <a:cubicBezTo>
                    <a:pt x="4139" y="2957"/>
                    <a:pt x="4140" y="2956"/>
                    <a:pt x="4141" y="2956"/>
                  </a:cubicBezTo>
                  <a:cubicBezTo>
                    <a:pt x="4143" y="2956"/>
                    <a:pt x="4144" y="2957"/>
                    <a:pt x="4144" y="2958"/>
                  </a:cubicBezTo>
                  <a:lnTo>
                    <a:pt x="4144" y="2994"/>
                  </a:lnTo>
                  <a:cubicBezTo>
                    <a:pt x="4144" y="2995"/>
                    <a:pt x="4143" y="2997"/>
                    <a:pt x="4141" y="2997"/>
                  </a:cubicBezTo>
                  <a:cubicBezTo>
                    <a:pt x="4140" y="2997"/>
                    <a:pt x="4139" y="2995"/>
                    <a:pt x="4139" y="2994"/>
                  </a:cubicBezTo>
                  <a:close/>
                  <a:moveTo>
                    <a:pt x="4139" y="2933"/>
                  </a:moveTo>
                  <a:lnTo>
                    <a:pt x="4139" y="2897"/>
                  </a:lnTo>
                  <a:cubicBezTo>
                    <a:pt x="4139" y="2895"/>
                    <a:pt x="4140" y="2894"/>
                    <a:pt x="4141" y="2894"/>
                  </a:cubicBezTo>
                  <a:cubicBezTo>
                    <a:pt x="4143" y="2894"/>
                    <a:pt x="4144" y="2895"/>
                    <a:pt x="4144" y="2897"/>
                  </a:cubicBezTo>
                  <a:lnTo>
                    <a:pt x="4144" y="2933"/>
                  </a:lnTo>
                  <a:cubicBezTo>
                    <a:pt x="4144" y="2934"/>
                    <a:pt x="4143" y="2935"/>
                    <a:pt x="4141" y="2935"/>
                  </a:cubicBezTo>
                  <a:cubicBezTo>
                    <a:pt x="4140" y="2935"/>
                    <a:pt x="4139" y="2934"/>
                    <a:pt x="4139" y="2933"/>
                  </a:cubicBezTo>
                  <a:close/>
                  <a:moveTo>
                    <a:pt x="4139" y="2871"/>
                  </a:moveTo>
                  <a:lnTo>
                    <a:pt x="4139" y="2835"/>
                  </a:lnTo>
                  <a:cubicBezTo>
                    <a:pt x="4139" y="2834"/>
                    <a:pt x="4140" y="2833"/>
                    <a:pt x="4141" y="2833"/>
                  </a:cubicBezTo>
                  <a:cubicBezTo>
                    <a:pt x="4143" y="2833"/>
                    <a:pt x="4144" y="2834"/>
                    <a:pt x="4144" y="2835"/>
                  </a:cubicBezTo>
                  <a:lnTo>
                    <a:pt x="4144" y="2871"/>
                  </a:lnTo>
                  <a:cubicBezTo>
                    <a:pt x="4144" y="2872"/>
                    <a:pt x="4143" y="2874"/>
                    <a:pt x="4141" y="2874"/>
                  </a:cubicBezTo>
                  <a:cubicBezTo>
                    <a:pt x="4140" y="2874"/>
                    <a:pt x="4139" y="2872"/>
                    <a:pt x="4139" y="2871"/>
                  </a:cubicBezTo>
                  <a:close/>
                  <a:moveTo>
                    <a:pt x="4139" y="2810"/>
                  </a:moveTo>
                  <a:lnTo>
                    <a:pt x="4139" y="2774"/>
                  </a:lnTo>
                  <a:cubicBezTo>
                    <a:pt x="4139" y="2772"/>
                    <a:pt x="4140" y="2771"/>
                    <a:pt x="4141" y="2771"/>
                  </a:cubicBezTo>
                  <a:cubicBezTo>
                    <a:pt x="4143" y="2771"/>
                    <a:pt x="4144" y="2772"/>
                    <a:pt x="4144" y="2774"/>
                  </a:cubicBezTo>
                  <a:lnTo>
                    <a:pt x="4144" y="2810"/>
                  </a:lnTo>
                  <a:cubicBezTo>
                    <a:pt x="4144" y="2811"/>
                    <a:pt x="4143" y="2812"/>
                    <a:pt x="4141" y="2812"/>
                  </a:cubicBezTo>
                  <a:cubicBezTo>
                    <a:pt x="4140" y="2812"/>
                    <a:pt x="4139" y="2811"/>
                    <a:pt x="4139" y="2810"/>
                  </a:cubicBezTo>
                  <a:close/>
                  <a:moveTo>
                    <a:pt x="4139" y="2748"/>
                  </a:moveTo>
                  <a:lnTo>
                    <a:pt x="4139" y="2712"/>
                  </a:lnTo>
                  <a:cubicBezTo>
                    <a:pt x="4139" y="2711"/>
                    <a:pt x="4140" y="2710"/>
                    <a:pt x="4141" y="2710"/>
                  </a:cubicBezTo>
                  <a:cubicBezTo>
                    <a:pt x="4143" y="2710"/>
                    <a:pt x="4144" y="2711"/>
                    <a:pt x="4144" y="2712"/>
                  </a:cubicBezTo>
                  <a:lnTo>
                    <a:pt x="4144" y="2748"/>
                  </a:lnTo>
                  <a:cubicBezTo>
                    <a:pt x="4144" y="2750"/>
                    <a:pt x="4143" y="2751"/>
                    <a:pt x="4141" y="2751"/>
                  </a:cubicBezTo>
                  <a:cubicBezTo>
                    <a:pt x="4140" y="2751"/>
                    <a:pt x="4139" y="2750"/>
                    <a:pt x="4139" y="2748"/>
                  </a:cubicBezTo>
                  <a:close/>
                  <a:moveTo>
                    <a:pt x="4139" y="2687"/>
                  </a:moveTo>
                  <a:lnTo>
                    <a:pt x="4139" y="2651"/>
                  </a:lnTo>
                  <a:cubicBezTo>
                    <a:pt x="4139" y="2649"/>
                    <a:pt x="4140" y="2648"/>
                    <a:pt x="4141" y="2648"/>
                  </a:cubicBezTo>
                  <a:cubicBezTo>
                    <a:pt x="4143" y="2648"/>
                    <a:pt x="4144" y="2649"/>
                    <a:pt x="4144" y="2651"/>
                  </a:cubicBezTo>
                  <a:lnTo>
                    <a:pt x="4144" y="2687"/>
                  </a:lnTo>
                  <a:cubicBezTo>
                    <a:pt x="4144" y="2688"/>
                    <a:pt x="4143" y="2689"/>
                    <a:pt x="4141" y="2689"/>
                  </a:cubicBezTo>
                  <a:cubicBezTo>
                    <a:pt x="4140" y="2689"/>
                    <a:pt x="4139" y="2688"/>
                    <a:pt x="4139" y="2687"/>
                  </a:cubicBezTo>
                  <a:close/>
                  <a:moveTo>
                    <a:pt x="4139" y="2625"/>
                  </a:moveTo>
                  <a:lnTo>
                    <a:pt x="4139" y="2589"/>
                  </a:lnTo>
                  <a:cubicBezTo>
                    <a:pt x="4139" y="2588"/>
                    <a:pt x="4140" y="2587"/>
                    <a:pt x="4141" y="2587"/>
                  </a:cubicBezTo>
                  <a:cubicBezTo>
                    <a:pt x="4143" y="2587"/>
                    <a:pt x="4144" y="2588"/>
                    <a:pt x="4144" y="2589"/>
                  </a:cubicBezTo>
                  <a:lnTo>
                    <a:pt x="4144" y="2625"/>
                  </a:lnTo>
                  <a:cubicBezTo>
                    <a:pt x="4144" y="2627"/>
                    <a:pt x="4143" y="2628"/>
                    <a:pt x="4141" y="2628"/>
                  </a:cubicBezTo>
                  <a:cubicBezTo>
                    <a:pt x="4140" y="2628"/>
                    <a:pt x="4139" y="2627"/>
                    <a:pt x="4139" y="2625"/>
                  </a:cubicBezTo>
                  <a:close/>
                  <a:moveTo>
                    <a:pt x="4139" y="2564"/>
                  </a:moveTo>
                  <a:lnTo>
                    <a:pt x="4139" y="2528"/>
                  </a:lnTo>
                  <a:cubicBezTo>
                    <a:pt x="4139" y="2527"/>
                    <a:pt x="4140" y="2525"/>
                    <a:pt x="4141" y="2525"/>
                  </a:cubicBezTo>
                  <a:cubicBezTo>
                    <a:pt x="4143" y="2525"/>
                    <a:pt x="4144" y="2527"/>
                    <a:pt x="4144" y="2528"/>
                  </a:cubicBezTo>
                  <a:lnTo>
                    <a:pt x="4144" y="2564"/>
                  </a:lnTo>
                  <a:cubicBezTo>
                    <a:pt x="4144" y="2565"/>
                    <a:pt x="4143" y="2566"/>
                    <a:pt x="4141" y="2566"/>
                  </a:cubicBezTo>
                  <a:cubicBezTo>
                    <a:pt x="4140" y="2566"/>
                    <a:pt x="4139" y="2565"/>
                    <a:pt x="4139" y="2564"/>
                  </a:cubicBezTo>
                  <a:close/>
                  <a:moveTo>
                    <a:pt x="4139" y="2502"/>
                  </a:moveTo>
                  <a:lnTo>
                    <a:pt x="4139" y="2467"/>
                  </a:lnTo>
                  <a:cubicBezTo>
                    <a:pt x="4139" y="2465"/>
                    <a:pt x="4140" y="2464"/>
                    <a:pt x="4141" y="2464"/>
                  </a:cubicBezTo>
                  <a:cubicBezTo>
                    <a:pt x="4143" y="2464"/>
                    <a:pt x="4144" y="2465"/>
                    <a:pt x="4144" y="2467"/>
                  </a:cubicBezTo>
                  <a:lnTo>
                    <a:pt x="4144" y="2502"/>
                  </a:lnTo>
                  <a:cubicBezTo>
                    <a:pt x="4144" y="2504"/>
                    <a:pt x="4143" y="2505"/>
                    <a:pt x="4141" y="2505"/>
                  </a:cubicBezTo>
                  <a:cubicBezTo>
                    <a:pt x="4140" y="2505"/>
                    <a:pt x="4139" y="2504"/>
                    <a:pt x="4139" y="2502"/>
                  </a:cubicBezTo>
                  <a:close/>
                  <a:moveTo>
                    <a:pt x="4139" y="2441"/>
                  </a:moveTo>
                  <a:lnTo>
                    <a:pt x="4139" y="2405"/>
                  </a:lnTo>
                  <a:cubicBezTo>
                    <a:pt x="4139" y="2404"/>
                    <a:pt x="4140" y="2403"/>
                    <a:pt x="4141" y="2403"/>
                  </a:cubicBezTo>
                  <a:cubicBezTo>
                    <a:pt x="4143" y="2403"/>
                    <a:pt x="4144" y="2404"/>
                    <a:pt x="4144" y="2405"/>
                  </a:cubicBezTo>
                  <a:lnTo>
                    <a:pt x="4144" y="2441"/>
                  </a:lnTo>
                  <a:cubicBezTo>
                    <a:pt x="4144" y="2442"/>
                    <a:pt x="4143" y="2444"/>
                    <a:pt x="4141" y="2444"/>
                  </a:cubicBezTo>
                  <a:cubicBezTo>
                    <a:pt x="4140" y="2444"/>
                    <a:pt x="4139" y="2442"/>
                    <a:pt x="4139" y="2441"/>
                  </a:cubicBezTo>
                  <a:close/>
                  <a:moveTo>
                    <a:pt x="4139" y="2380"/>
                  </a:moveTo>
                  <a:lnTo>
                    <a:pt x="4139" y="2344"/>
                  </a:lnTo>
                  <a:cubicBezTo>
                    <a:pt x="4139" y="2342"/>
                    <a:pt x="4140" y="2341"/>
                    <a:pt x="4141" y="2341"/>
                  </a:cubicBezTo>
                  <a:cubicBezTo>
                    <a:pt x="4143" y="2341"/>
                    <a:pt x="4144" y="2342"/>
                    <a:pt x="4144" y="2344"/>
                  </a:cubicBezTo>
                  <a:lnTo>
                    <a:pt x="4144" y="2380"/>
                  </a:lnTo>
                  <a:cubicBezTo>
                    <a:pt x="4144" y="2381"/>
                    <a:pt x="4143" y="2382"/>
                    <a:pt x="4141" y="2382"/>
                  </a:cubicBezTo>
                  <a:cubicBezTo>
                    <a:pt x="4140" y="2382"/>
                    <a:pt x="4139" y="2381"/>
                    <a:pt x="4139" y="2380"/>
                  </a:cubicBezTo>
                  <a:close/>
                  <a:moveTo>
                    <a:pt x="4139" y="2318"/>
                  </a:moveTo>
                  <a:lnTo>
                    <a:pt x="4139" y="2282"/>
                  </a:lnTo>
                  <a:cubicBezTo>
                    <a:pt x="4139" y="2281"/>
                    <a:pt x="4140" y="2280"/>
                    <a:pt x="4141" y="2280"/>
                  </a:cubicBezTo>
                  <a:cubicBezTo>
                    <a:pt x="4143" y="2280"/>
                    <a:pt x="4144" y="2281"/>
                    <a:pt x="4144" y="2282"/>
                  </a:cubicBezTo>
                  <a:lnTo>
                    <a:pt x="4144" y="2318"/>
                  </a:lnTo>
                  <a:cubicBezTo>
                    <a:pt x="4144" y="2320"/>
                    <a:pt x="4143" y="2321"/>
                    <a:pt x="4141" y="2321"/>
                  </a:cubicBezTo>
                  <a:cubicBezTo>
                    <a:pt x="4140" y="2321"/>
                    <a:pt x="4139" y="2320"/>
                    <a:pt x="4139" y="2318"/>
                  </a:cubicBezTo>
                  <a:close/>
                  <a:moveTo>
                    <a:pt x="4139" y="2257"/>
                  </a:moveTo>
                  <a:lnTo>
                    <a:pt x="4139" y="2221"/>
                  </a:lnTo>
                  <a:cubicBezTo>
                    <a:pt x="4139" y="2219"/>
                    <a:pt x="4140" y="2218"/>
                    <a:pt x="4141" y="2218"/>
                  </a:cubicBezTo>
                  <a:cubicBezTo>
                    <a:pt x="4143" y="2218"/>
                    <a:pt x="4144" y="2219"/>
                    <a:pt x="4144" y="2221"/>
                  </a:cubicBezTo>
                  <a:lnTo>
                    <a:pt x="4144" y="2257"/>
                  </a:lnTo>
                  <a:cubicBezTo>
                    <a:pt x="4144" y="2258"/>
                    <a:pt x="4143" y="2259"/>
                    <a:pt x="4141" y="2259"/>
                  </a:cubicBezTo>
                  <a:cubicBezTo>
                    <a:pt x="4140" y="2259"/>
                    <a:pt x="4139" y="2258"/>
                    <a:pt x="4139" y="2257"/>
                  </a:cubicBezTo>
                  <a:close/>
                  <a:moveTo>
                    <a:pt x="4139" y="2195"/>
                  </a:moveTo>
                  <a:lnTo>
                    <a:pt x="4139" y="2159"/>
                  </a:lnTo>
                  <a:cubicBezTo>
                    <a:pt x="4139" y="2158"/>
                    <a:pt x="4140" y="2157"/>
                    <a:pt x="4141" y="2157"/>
                  </a:cubicBezTo>
                  <a:cubicBezTo>
                    <a:pt x="4143" y="2157"/>
                    <a:pt x="4144" y="2158"/>
                    <a:pt x="4144" y="2159"/>
                  </a:cubicBezTo>
                  <a:lnTo>
                    <a:pt x="4144" y="2195"/>
                  </a:lnTo>
                  <a:cubicBezTo>
                    <a:pt x="4144" y="2197"/>
                    <a:pt x="4143" y="2198"/>
                    <a:pt x="4141" y="2198"/>
                  </a:cubicBezTo>
                  <a:cubicBezTo>
                    <a:pt x="4140" y="2198"/>
                    <a:pt x="4139" y="2197"/>
                    <a:pt x="4139" y="2195"/>
                  </a:cubicBezTo>
                  <a:close/>
                  <a:moveTo>
                    <a:pt x="4139" y="2134"/>
                  </a:moveTo>
                  <a:lnTo>
                    <a:pt x="4139" y="2098"/>
                  </a:lnTo>
                  <a:cubicBezTo>
                    <a:pt x="4139" y="2097"/>
                    <a:pt x="4140" y="2095"/>
                    <a:pt x="4141" y="2095"/>
                  </a:cubicBezTo>
                  <a:cubicBezTo>
                    <a:pt x="4143" y="2095"/>
                    <a:pt x="4144" y="2097"/>
                    <a:pt x="4144" y="2098"/>
                  </a:cubicBezTo>
                  <a:lnTo>
                    <a:pt x="4144" y="2134"/>
                  </a:lnTo>
                  <a:cubicBezTo>
                    <a:pt x="4144" y="2135"/>
                    <a:pt x="4143" y="2136"/>
                    <a:pt x="4141" y="2136"/>
                  </a:cubicBezTo>
                  <a:cubicBezTo>
                    <a:pt x="4140" y="2136"/>
                    <a:pt x="4139" y="2135"/>
                    <a:pt x="4139" y="2134"/>
                  </a:cubicBezTo>
                  <a:close/>
                  <a:moveTo>
                    <a:pt x="4139" y="2072"/>
                  </a:moveTo>
                  <a:lnTo>
                    <a:pt x="4139" y="2037"/>
                  </a:lnTo>
                  <a:cubicBezTo>
                    <a:pt x="4139" y="2035"/>
                    <a:pt x="4140" y="2034"/>
                    <a:pt x="4141" y="2034"/>
                  </a:cubicBezTo>
                  <a:cubicBezTo>
                    <a:pt x="4143" y="2034"/>
                    <a:pt x="4144" y="2035"/>
                    <a:pt x="4144" y="2037"/>
                  </a:cubicBezTo>
                  <a:lnTo>
                    <a:pt x="4144" y="2072"/>
                  </a:lnTo>
                  <a:cubicBezTo>
                    <a:pt x="4144" y="2074"/>
                    <a:pt x="4143" y="2075"/>
                    <a:pt x="4141" y="2075"/>
                  </a:cubicBezTo>
                  <a:cubicBezTo>
                    <a:pt x="4140" y="2075"/>
                    <a:pt x="4139" y="2074"/>
                    <a:pt x="4139" y="2072"/>
                  </a:cubicBezTo>
                  <a:close/>
                  <a:moveTo>
                    <a:pt x="4139" y="2011"/>
                  </a:moveTo>
                  <a:lnTo>
                    <a:pt x="4139" y="1975"/>
                  </a:lnTo>
                  <a:cubicBezTo>
                    <a:pt x="4139" y="1974"/>
                    <a:pt x="4140" y="1973"/>
                    <a:pt x="4141" y="1973"/>
                  </a:cubicBezTo>
                  <a:cubicBezTo>
                    <a:pt x="4143" y="1973"/>
                    <a:pt x="4144" y="1974"/>
                    <a:pt x="4144" y="1975"/>
                  </a:cubicBezTo>
                  <a:lnTo>
                    <a:pt x="4144" y="2011"/>
                  </a:lnTo>
                  <a:cubicBezTo>
                    <a:pt x="4144" y="2012"/>
                    <a:pt x="4143" y="2013"/>
                    <a:pt x="4141" y="2013"/>
                  </a:cubicBezTo>
                  <a:cubicBezTo>
                    <a:pt x="4140" y="2013"/>
                    <a:pt x="4139" y="2012"/>
                    <a:pt x="4139" y="2011"/>
                  </a:cubicBezTo>
                  <a:close/>
                  <a:moveTo>
                    <a:pt x="4139" y="1949"/>
                  </a:moveTo>
                  <a:lnTo>
                    <a:pt x="4139" y="1914"/>
                  </a:lnTo>
                  <a:cubicBezTo>
                    <a:pt x="4139" y="1912"/>
                    <a:pt x="4140" y="1911"/>
                    <a:pt x="4141" y="1911"/>
                  </a:cubicBezTo>
                  <a:cubicBezTo>
                    <a:pt x="4143" y="1911"/>
                    <a:pt x="4144" y="1912"/>
                    <a:pt x="4144" y="1914"/>
                  </a:cubicBezTo>
                  <a:lnTo>
                    <a:pt x="4144" y="1949"/>
                  </a:lnTo>
                  <a:cubicBezTo>
                    <a:pt x="4144" y="1951"/>
                    <a:pt x="4143" y="1952"/>
                    <a:pt x="4141" y="1952"/>
                  </a:cubicBezTo>
                  <a:cubicBezTo>
                    <a:pt x="4140" y="1952"/>
                    <a:pt x="4139" y="1951"/>
                    <a:pt x="4139" y="1949"/>
                  </a:cubicBezTo>
                  <a:close/>
                  <a:moveTo>
                    <a:pt x="4139" y="1888"/>
                  </a:moveTo>
                  <a:lnTo>
                    <a:pt x="4139" y="1852"/>
                  </a:lnTo>
                  <a:cubicBezTo>
                    <a:pt x="4139" y="1851"/>
                    <a:pt x="4140" y="1850"/>
                    <a:pt x="4141" y="1850"/>
                  </a:cubicBezTo>
                  <a:cubicBezTo>
                    <a:pt x="4143" y="1850"/>
                    <a:pt x="4144" y="1851"/>
                    <a:pt x="4144" y="1852"/>
                  </a:cubicBezTo>
                  <a:lnTo>
                    <a:pt x="4144" y="1888"/>
                  </a:lnTo>
                  <a:cubicBezTo>
                    <a:pt x="4144" y="1889"/>
                    <a:pt x="4143" y="1891"/>
                    <a:pt x="4141" y="1891"/>
                  </a:cubicBezTo>
                  <a:cubicBezTo>
                    <a:pt x="4140" y="1891"/>
                    <a:pt x="4139" y="1889"/>
                    <a:pt x="4139" y="1888"/>
                  </a:cubicBezTo>
                  <a:close/>
                  <a:moveTo>
                    <a:pt x="4139" y="1827"/>
                  </a:moveTo>
                  <a:lnTo>
                    <a:pt x="4139" y="1791"/>
                  </a:lnTo>
                  <a:cubicBezTo>
                    <a:pt x="4139" y="1789"/>
                    <a:pt x="4140" y="1788"/>
                    <a:pt x="4141" y="1788"/>
                  </a:cubicBezTo>
                  <a:cubicBezTo>
                    <a:pt x="4143" y="1788"/>
                    <a:pt x="4144" y="1789"/>
                    <a:pt x="4144" y="1791"/>
                  </a:cubicBezTo>
                  <a:lnTo>
                    <a:pt x="4144" y="1827"/>
                  </a:lnTo>
                  <a:cubicBezTo>
                    <a:pt x="4144" y="1828"/>
                    <a:pt x="4143" y="1829"/>
                    <a:pt x="4141" y="1829"/>
                  </a:cubicBezTo>
                  <a:cubicBezTo>
                    <a:pt x="4140" y="1829"/>
                    <a:pt x="4139" y="1828"/>
                    <a:pt x="4139" y="1827"/>
                  </a:cubicBezTo>
                  <a:close/>
                  <a:moveTo>
                    <a:pt x="4139" y="1765"/>
                  </a:moveTo>
                  <a:lnTo>
                    <a:pt x="4139" y="1729"/>
                  </a:lnTo>
                  <a:cubicBezTo>
                    <a:pt x="4139" y="1728"/>
                    <a:pt x="4140" y="1727"/>
                    <a:pt x="4141" y="1727"/>
                  </a:cubicBezTo>
                  <a:cubicBezTo>
                    <a:pt x="4143" y="1727"/>
                    <a:pt x="4144" y="1728"/>
                    <a:pt x="4144" y="1729"/>
                  </a:cubicBezTo>
                  <a:lnTo>
                    <a:pt x="4144" y="1765"/>
                  </a:lnTo>
                  <a:cubicBezTo>
                    <a:pt x="4144" y="1767"/>
                    <a:pt x="4143" y="1768"/>
                    <a:pt x="4141" y="1768"/>
                  </a:cubicBezTo>
                  <a:cubicBezTo>
                    <a:pt x="4140" y="1768"/>
                    <a:pt x="4139" y="1767"/>
                    <a:pt x="4139" y="1765"/>
                  </a:cubicBezTo>
                  <a:close/>
                  <a:moveTo>
                    <a:pt x="4139" y="1704"/>
                  </a:moveTo>
                  <a:lnTo>
                    <a:pt x="4139" y="1668"/>
                  </a:lnTo>
                  <a:cubicBezTo>
                    <a:pt x="4139" y="1666"/>
                    <a:pt x="4140" y="1665"/>
                    <a:pt x="4141" y="1665"/>
                  </a:cubicBezTo>
                  <a:cubicBezTo>
                    <a:pt x="4143" y="1665"/>
                    <a:pt x="4144" y="1666"/>
                    <a:pt x="4144" y="1668"/>
                  </a:cubicBezTo>
                  <a:lnTo>
                    <a:pt x="4144" y="1704"/>
                  </a:lnTo>
                  <a:cubicBezTo>
                    <a:pt x="4144" y="1705"/>
                    <a:pt x="4143" y="1706"/>
                    <a:pt x="4141" y="1706"/>
                  </a:cubicBezTo>
                  <a:cubicBezTo>
                    <a:pt x="4140" y="1706"/>
                    <a:pt x="4139" y="1705"/>
                    <a:pt x="4139" y="1704"/>
                  </a:cubicBezTo>
                  <a:close/>
                  <a:moveTo>
                    <a:pt x="4139" y="1642"/>
                  </a:moveTo>
                  <a:lnTo>
                    <a:pt x="4139" y="1606"/>
                  </a:lnTo>
                  <a:cubicBezTo>
                    <a:pt x="4139" y="1605"/>
                    <a:pt x="4140" y="1604"/>
                    <a:pt x="4141" y="1604"/>
                  </a:cubicBezTo>
                  <a:cubicBezTo>
                    <a:pt x="4143" y="1604"/>
                    <a:pt x="4144" y="1605"/>
                    <a:pt x="4144" y="1606"/>
                  </a:cubicBezTo>
                  <a:lnTo>
                    <a:pt x="4144" y="1642"/>
                  </a:lnTo>
                  <a:cubicBezTo>
                    <a:pt x="4144" y="1644"/>
                    <a:pt x="4143" y="1645"/>
                    <a:pt x="4141" y="1645"/>
                  </a:cubicBezTo>
                  <a:cubicBezTo>
                    <a:pt x="4140" y="1645"/>
                    <a:pt x="4139" y="1644"/>
                    <a:pt x="4139" y="1642"/>
                  </a:cubicBezTo>
                  <a:close/>
                  <a:moveTo>
                    <a:pt x="4139" y="1581"/>
                  </a:moveTo>
                  <a:lnTo>
                    <a:pt x="4139" y="1545"/>
                  </a:lnTo>
                  <a:cubicBezTo>
                    <a:pt x="4139" y="1544"/>
                    <a:pt x="4140" y="1542"/>
                    <a:pt x="4141" y="1542"/>
                  </a:cubicBezTo>
                  <a:cubicBezTo>
                    <a:pt x="4143" y="1542"/>
                    <a:pt x="4144" y="1544"/>
                    <a:pt x="4144" y="1545"/>
                  </a:cubicBezTo>
                  <a:lnTo>
                    <a:pt x="4144" y="1581"/>
                  </a:lnTo>
                  <a:cubicBezTo>
                    <a:pt x="4144" y="1582"/>
                    <a:pt x="4143" y="1583"/>
                    <a:pt x="4141" y="1583"/>
                  </a:cubicBezTo>
                  <a:cubicBezTo>
                    <a:pt x="4140" y="1583"/>
                    <a:pt x="4139" y="1582"/>
                    <a:pt x="4139" y="1581"/>
                  </a:cubicBezTo>
                  <a:close/>
                  <a:moveTo>
                    <a:pt x="4139" y="1519"/>
                  </a:moveTo>
                  <a:lnTo>
                    <a:pt x="4139" y="1484"/>
                  </a:lnTo>
                  <a:cubicBezTo>
                    <a:pt x="4139" y="1482"/>
                    <a:pt x="4140" y="1481"/>
                    <a:pt x="4141" y="1481"/>
                  </a:cubicBezTo>
                  <a:cubicBezTo>
                    <a:pt x="4143" y="1481"/>
                    <a:pt x="4144" y="1482"/>
                    <a:pt x="4144" y="1484"/>
                  </a:cubicBezTo>
                  <a:lnTo>
                    <a:pt x="4144" y="1519"/>
                  </a:lnTo>
                  <a:cubicBezTo>
                    <a:pt x="4144" y="1521"/>
                    <a:pt x="4143" y="1522"/>
                    <a:pt x="4141" y="1522"/>
                  </a:cubicBezTo>
                  <a:cubicBezTo>
                    <a:pt x="4140" y="1522"/>
                    <a:pt x="4139" y="1521"/>
                    <a:pt x="4139" y="1519"/>
                  </a:cubicBezTo>
                  <a:close/>
                  <a:moveTo>
                    <a:pt x="4139" y="1458"/>
                  </a:moveTo>
                  <a:lnTo>
                    <a:pt x="4139" y="1422"/>
                  </a:lnTo>
                  <a:cubicBezTo>
                    <a:pt x="4139" y="1421"/>
                    <a:pt x="4140" y="1420"/>
                    <a:pt x="4141" y="1420"/>
                  </a:cubicBezTo>
                  <a:cubicBezTo>
                    <a:pt x="4143" y="1420"/>
                    <a:pt x="4144" y="1421"/>
                    <a:pt x="4144" y="1422"/>
                  </a:cubicBezTo>
                  <a:lnTo>
                    <a:pt x="4144" y="1458"/>
                  </a:lnTo>
                  <a:cubicBezTo>
                    <a:pt x="4144" y="1459"/>
                    <a:pt x="4143" y="1461"/>
                    <a:pt x="4141" y="1461"/>
                  </a:cubicBezTo>
                  <a:cubicBezTo>
                    <a:pt x="4140" y="1461"/>
                    <a:pt x="4139" y="1459"/>
                    <a:pt x="4139" y="1458"/>
                  </a:cubicBezTo>
                  <a:close/>
                  <a:moveTo>
                    <a:pt x="4139" y="1397"/>
                  </a:moveTo>
                  <a:lnTo>
                    <a:pt x="4139" y="1361"/>
                  </a:lnTo>
                  <a:cubicBezTo>
                    <a:pt x="4139" y="1359"/>
                    <a:pt x="4140" y="1358"/>
                    <a:pt x="4141" y="1358"/>
                  </a:cubicBezTo>
                  <a:cubicBezTo>
                    <a:pt x="4143" y="1358"/>
                    <a:pt x="4144" y="1359"/>
                    <a:pt x="4144" y="1361"/>
                  </a:cubicBezTo>
                  <a:lnTo>
                    <a:pt x="4144" y="1397"/>
                  </a:lnTo>
                  <a:cubicBezTo>
                    <a:pt x="4144" y="1398"/>
                    <a:pt x="4143" y="1399"/>
                    <a:pt x="4141" y="1399"/>
                  </a:cubicBezTo>
                  <a:cubicBezTo>
                    <a:pt x="4140" y="1399"/>
                    <a:pt x="4139" y="1398"/>
                    <a:pt x="4139" y="1397"/>
                  </a:cubicBezTo>
                  <a:close/>
                  <a:moveTo>
                    <a:pt x="4139" y="1335"/>
                  </a:moveTo>
                  <a:lnTo>
                    <a:pt x="4139" y="1299"/>
                  </a:lnTo>
                  <a:cubicBezTo>
                    <a:pt x="4139" y="1298"/>
                    <a:pt x="4140" y="1297"/>
                    <a:pt x="4141" y="1297"/>
                  </a:cubicBezTo>
                  <a:cubicBezTo>
                    <a:pt x="4143" y="1297"/>
                    <a:pt x="4144" y="1298"/>
                    <a:pt x="4144" y="1299"/>
                  </a:cubicBezTo>
                  <a:lnTo>
                    <a:pt x="4144" y="1335"/>
                  </a:lnTo>
                  <a:cubicBezTo>
                    <a:pt x="4144" y="1336"/>
                    <a:pt x="4143" y="1338"/>
                    <a:pt x="4141" y="1338"/>
                  </a:cubicBezTo>
                  <a:cubicBezTo>
                    <a:pt x="4140" y="1338"/>
                    <a:pt x="4139" y="1336"/>
                    <a:pt x="4139" y="1335"/>
                  </a:cubicBezTo>
                  <a:close/>
                  <a:moveTo>
                    <a:pt x="4139" y="1274"/>
                  </a:moveTo>
                  <a:lnTo>
                    <a:pt x="4139" y="1238"/>
                  </a:lnTo>
                  <a:cubicBezTo>
                    <a:pt x="4139" y="1236"/>
                    <a:pt x="4140" y="1235"/>
                    <a:pt x="4141" y="1235"/>
                  </a:cubicBezTo>
                  <a:cubicBezTo>
                    <a:pt x="4143" y="1235"/>
                    <a:pt x="4144" y="1236"/>
                    <a:pt x="4144" y="1238"/>
                  </a:cubicBezTo>
                  <a:lnTo>
                    <a:pt x="4144" y="1274"/>
                  </a:lnTo>
                  <a:cubicBezTo>
                    <a:pt x="4144" y="1275"/>
                    <a:pt x="4143" y="1276"/>
                    <a:pt x="4141" y="1276"/>
                  </a:cubicBezTo>
                  <a:cubicBezTo>
                    <a:pt x="4140" y="1276"/>
                    <a:pt x="4139" y="1275"/>
                    <a:pt x="4139" y="1274"/>
                  </a:cubicBezTo>
                  <a:close/>
                  <a:moveTo>
                    <a:pt x="4139" y="1212"/>
                  </a:moveTo>
                  <a:lnTo>
                    <a:pt x="4139" y="1176"/>
                  </a:lnTo>
                  <a:cubicBezTo>
                    <a:pt x="4139" y="1175"/>
                    <a:pt x="4140" y="1174"/>
                    <a:pt x="4141" y="1174"/>
                  </a:cubicBezTo>
                  <a:cubicBezTo>
                    <a:pt x="4143" y="1174"/>
                    <a:pt x="4144" y="1175"/>
                    <a:pt x="4144" y="1176"/>
                  </a:cubicBezTo>
                  <a:lnTo>
                    <a:pt x="4144" y="1212"/>
                  </a:lnTo>
                  <a:cubicBezTo>
                    <a:pt x="4144" y="1214"/>
                    <a:pt x="4143" y="1215"/>
                    <a:pt x="4141" y="1215"/>
                  </a:cubicBezTo>
                  <a:cubicBezTo>
                    <a:pt x="4140" y="1215"/>
                    <a:pt x="4139" y="1214"/>
                    <a:pt x="4139" y="1212"/>
                  </a:cubicBezTo>
                  <a:close/>
                  <a:moveTo>
                    <a:pt x="4139" y="1151"/>
                  </a:moveTo>
                  <a:lnTo>
                    <a:pt x="4139" y="1115"/>
                  </a:lnTo>
                  <a:cubicBezTo>
                    <a:pt x="4139" y="1113"/>
                    <a:pt x="4140" y="1112"/>
                    <a:pt x="4141" y="1112"/>
                  </a:cubicBezTo>
                  <a:cubicBezTo>
                    <a:pt x="4143" y="1112"/>
                    <a:pt x="4144" y="1113"/>
                    <a:pt x="4144" y="1115"/>
                  </a:cubicBezTo>
                  <a:lnTo>
                    <a:pt x="4144" y="1151"/>
                  </a:lnTo>
                  <a:cubicBezTo>
                    <a:pt x="4144" y="1152"/>
                    <a:pt x="4143" y="1153"/>
                    <a:pt x="4141" y="1153"/>
                  </a:cubicBezTo>
                  <a:cubicBezTo>
                    <a:pt x="4140" y="1153"/>
                    <a:pt x="4139" y="1152"/>
                    <a:pt x="4139" y="1151"/>
                  </a:cubicBezTo>
                  <a:close/>
                  <a:moveTo>
                    <a:pt x="4139" y="1089"/>
                  </a:moveTo>
                  <a:lnTo>
                    <a:pt x="4139" y="1053"/>
                  </a:lnTo>
                  <a:cubicBezTo>
                    <a:pt x="4139" y="1052"/>
                    <a:pt x="4140" y="1051"/>
                    <a:pt x="4141" y="1051"/>
                  </a:cubicBezTo>
                  <a:cubicBezTo>
                    <a:pt x="4143" y="1051"/>
                    <a:pt x="4144" y="1052"/>
                    <a:pt x="4144" y="1053"/>
                  </a:cubicBezTo>
                  <a:lnTo>
                    <a:pt x="4144" y="1089"/>
                  </a:lnTo>
                  <a:cubicBezTo>
                    <a:pt x="4144" y="1091"/>
                    <a:pt x="4143" y="1092"/>
                    <a:pt x="4141" y="1092"/>
                  </a:cubicBezTo>
                  <a:cubicBezTo>
                    <a:pt x="4140" y="1092"/>
                    <a:pt x="4139" y="1091"/>
                    <a:pt x="4139" y="1089"/>
                  </a:cubicBezTo>
                  <a:close/>
                  <a:moveTo>
                    <a:pt x="4139" y="1028"/>
                  </a:moveTo>
                  <a:lnTo>
                    <a:pt x="4139" y="992"/>
                  </a:lnTo>
                  <a:cubicBezTo>
                    <a:pt x="4139" y="991"/>
                    <a:pt x="4140" y="989"/>
                    <a:pt x="4141" y="989"/>
                  </a:cubicBezTo>
                  <a:cubicBezTo>
                    <a:pt x="4143" y="989"/>
                    <a:pt x="4144" y="991"/>
                    <a:pt x="4144" y="992"/>
                  </a:cubicBezTo>
                  <a:lnTo>
                    <a:pt x="4144" y="1028"/>
                  </a:lnTo>
                  <a:cubicBezTo>
                    <a:pt x="4144" y="1029"/>
                    <a:pt x="4143" y="1030"/>
                    <a:pt x="4141" y="1030"/>
                  </a:cubicBezTo>
                  <a:cubicBezTo>
                    <a:pt x="4140" y="1030"/>
                    <a:pt x="4139" y="1029"/>
                    <a:pt x="4139" y="1028"/>
                  </a:cubicBezTo>
                  <a:close/>
                  <a:moveTo>
                    <a:pt x="4139" y="966"/>
                  </a:moveTo>
                  <a:lnTo>
                    <a:pt x="4139" y="931"/>
                  </a:lnTo>
                  <a:cubicBezTo>
                    <a:pt x="4139" y="929"/>
                    <a:pt x="4140" y="928"/>
                    <a:pt x="4141" y="928"/>
                  </a:cubicBezTo>
                  <a:cubicBezTo>
                    <a:pt x="4143" y="928"/>
                    <a:pt x="4144" y="929"/>
                    <a:pt x="4144" y="931"/>
                  </a:cubicBezTo>
                  <a:lnTo>
                    <a:pt x="4144" y="966"/>
                  </a:lnTo>
                  <a:cubicBezTo>
                    <a:pt x="4144" y="968"/>
                    <a:pt x="4143" y="969"/>
                    <a:pt x="4141" y="969"/>
                  </a:cubicBezTo>
                  <a:cubicBezTo>
                    <a:pt x="4140" y="969"/>
                    <a:pt x="4139" y="968"/>
                    <a:pt x="4139" y="966"/>
                  </a:cubicBezTo>
                  <a:close/>
                  <a:moveTo>
                    <a:pt x="4139" y="905"/>
                  </a:moveTo>
                  <a:lnTo>
                    <a:pt x="4139" y="869"/>
                  </a:lnTo>
                  <a:cubicBezTo>
                    <a:pt x="4139" y="868"/>
                    <a:pt x="4140" y="867"/>
                    <a:pt x="4141" y="867"/>
                  </a:cubicBezTo>
                  <a:cubicBezTo>
                    <a:pt x="4143" y="867"/>
                    <a:pt x="4144" y="868"/>
                    <a:pt x="4144" y="869"/>
                  </a:cubicBezTo>
                  <a:lnTo>
                    <a:pt x="4144" y="905"/>
                  </a:lnTo>
                  <a:cubicBezTo>
                    <a:pt x="4144" y="906"/>
                    <a:pt x="4143" y="908"/>
                    <a:pt x="4141" y="908"/>
                  </a:cubicBezTo>
                  <a:cubicBezTo>
                    <a:pt x="4140" y="908"/>
                    <a:pt x="4139" y="906"/>
                    <a:pt x="4139" y="905"/>
                  </a:cubicBezTo>
                  <a:close/>
                  <a:moveTo>
                    <a:pt x="4139" y="844"/>
                  </a:moveTo>
                  <a:lnTo>
                    <a:pt x="4139" y="808"/>
                  </a:lnTo>
                  <a:cubicBezTo>
                    <a:pt x="4139" y="806"/>
                    <a:pt x="4140" y="805"/>
                    <a:pt x="4141" y="805"/>
                  </a:cubicBezTo>
                  <a:cubicBezTo>
                    <a:pt x="4143" y="805"/>
                    <a:pt x="4144" y="806"/>
                    <a:pt x="4144" y="808"/>
                  </a:cubicBezTo>
                  <a:lnTo>
                    <a:pt x="4144" y="844"/>
                  </a:lnTo>
                  <a:cubicBezTo>
                    <a:pt x="4144" y="845"/>
                    <a:pt x="4143" y="846"/>
                    <a:pt x="4141" y="846"/>
                  </a:cubicBezTo>
                  <a:cubicBezTo>
                    <a:pt x="4140" y="846"/>
                    <a:pt x="4139" y="845"/>
                    <a:pt x="4139" y="844"/>
                  </a:cubicBezTo>
                  <a:close/>
                  <a:moveTo>
                    <a:pt x="4139" y="782"/>
                  </a:moveTo>
                  <a:lnTo>
                    <a:pt x="4139" y="746"/>
                  </a:lnTo>
                  <a:cubicBezTo>
                    <a:pt x="4139" y="745"/>
                    <a:pt x="4140" y="744"/>
                    <a:pt x="4141" y="744"/>
                  </a:cubicBezTo>
                  <a:cubicBezTo>
                    <a:pt x="4143" y="744"/>
                    <a:pt x="4144" y="745"/>
                    <a:pt x="4144" y="746"/>
                  </a:cubicBezTo>
                  <a:lnTo>
                    <a:pt x="4144" y="782"/>
                  </a:lnTo>
                  <a:cubicBezTo>
                    <a:pt x="4144" y="784"/>
                    <a:pt x="4143" y="785"/>
                    <a:pt x="4141" y="785"/>
                  </a:cubicBezTo>
                  <a:cubicBezTo>
                    <a:pt x="4140" y="785"/>
                    <a:pt x="4139" y="784"/>
                    <a:pt x="4139" y="782"/>
                  </a:cubicBezTo>
                  <a:close/>
                  <a:moveTo>
                    <a:pt x="4139" y="721"/>
                  </a:moveTo>
                  <a:lnTo>
                    <a:pt x="4139" y="685"/>
                  </a:lnTo>
                  <a:cubicBezTo>
                    <a:pt x="4139" y="683"/>
                    <a:pt x="4140" y="682"/>
                    <a:pt x="4141" y="682"/>
                  </a:cubicBezTo>
                  <a:cubicBezTo>
                    <a:pt x="4143" y="682"/>
                    <a:pt x="4144" y="683"/>
                    <a:pt x="4144" y="685"/>
                  </a:cubicBezTo>
                  <a:lnTo>
                    <a:pt x="4144" y="721"/>
                  </a:lnTo>
                  <a:cubicBezTo>
                    <a:pt x="4144" y="722"/>
                    <a:pt x="4143" y="723"/>
                    <a:pt x="4141" y="723"/>
                  </a:cubicBezTo>
                  <a:cubicBezTo>
                    <a:pt x="4140" y="723"/>
                    <a:pt x="4139" y="722"/>
                    <a:pt x="4139" y="721"/>
                  </a:cubicBezTo>
                  <a:close/>
                  <a:moveTo>
                    <a:pt x="4139" y="659"/>
                  </a:moveTo>
                  <a:lnTo>
                    <a:pt x="4139" y="623"/>
                  </a:lnTo>
                  <a:cubicBezTo>
                    <a:pt x="4139" y="622"/>
                    <a:pt x="4140" y="621"/>
                    <a:pt x="4141" y="621"/>
                  </a:cubicBezTo>
                  <a:cubicBezTo>
                    <a:pt x="4143" y="621"/>
                    <a:pt x="4144" y="622"/>
                    <a:pt x="4144" y="623"/>
                  </a:cubicBezTo>
                  <a:lnTo>
                    <a:pt x="4144" y="659"/>
                  </a:lnTo>
                  <a:cubicBezTo>
                    <a:pt x="4144" y="661"/>
                    <a:pt x="4143" y="662"/>
                    <a:pt x="4141" y="662"/>
                  </a:cubicBezTo>
                  <a:cubicBezTo>
                    <a:pt x="4140" y="662"/>
                    <a:pt x="4139" y="661"/>
                    <a:pt x="4139" y="659"/>
                  </a:cubicBezTo>
                  <a:close/>
                  <a:moveTo>
                    <a:pt x="4139" y="598"/>
                  </a:moveTo>
                  <a:lnTo>
                    <a:pt x="4139" y="562"/>
                  </a:lnTo>
                  <a:cubicBezTo>
                    <a:pt x="4139" y="561"/>
                    <a:pt x="4140" y="559"/>
                    <a:pt x="4141" y="559"/>
                  </a:cubicBezTo>
                  <a:cubicBezTo>
                    <a:pt x="4143" y="559"/>
                    <a:pt x="4144" y="561"/>
                    <a:pt x="4144" y="562"/>
                  </a:cubicBezTo>
                  <a:lnTo>
                    <a:pt x="4144" y="598"/>
                  </a:lnTo>
                  <a:cubicBezTo>
                    <a:pt x="4144" y="599"/>
                    <a:pt x="4143" y="600"/>
                    <a:pt x="4141" y="600"/>
                  </a:cubicBezTo>
                  <a:cubicBezTo>
                    <a:pt x="4140" y="600"/>
                    <a:pt x="4139" y="599"/>
                    <a:pt x="4139" y="598"/>
                  </a:cubicBezTo>
                  <a:close/>
                  <a:moveTo>
                    <a:pt x="4139" y="536"/>
                  </a:moveTo>
                  <a:lnTo>
                    <a:pt x="4139" y="501"/>
                  </a:lnTo>
                  <a:cubicBezTo>
                    <a:pt x="4139" y="499"/>
                    <a:pt x="4140" y="498"/>
                    <a:pt x="4141" y="498"/>
                  </a:cubicBezTo>
                  <a:cubicBezTo>
                    <a:pt x="4143" y="498"/>
                    <a:pt x="4144" y="499"/>
                    <a:pt x="4144" y="501"/>
                  </a:cubicBezTo>
                  <a:lnTo>
                    <a:pt x="4144" y="536"/>
                  </a:lnTo>
                  <a:cubicBezTo>
                    <a:pt x="4144" y="538"/>
                    <a:pt x="4143" y="539"/>
                    <a:pt x="4141" y="539"/>
                  </a:cubicBezTo>
                  <a:cubicBezTo>
                    <a:pt x="4140" y="539"/>
                    <a:pt x="4139" y="538"/>
                    <a:pt x="4139" y="536"/>
                  </a:cubicBezTo>
                  <a:close/>
                  <a:moveTo>
                    <a:pt x="4139" y="475"/>
                  </a:moveTo>
                  <a:lnTo>
                    <a:pt x="4139" y="439"/>
                  </a:lnTo>
                  <a:cubicBezTo>
                    <a:pt x="4139" y="438"/>
                    <a:pt x="4140" y="437"/>
                    <a:pt x="4141" y="437"/>
                  </a:cubicBezTo>
                  <a:cubicBezTo>
                    <a:pt x="4143" y="437"/>
                    <a:pt x="4144" y="438"/>
                    <a:pt x="4144" y="439"/>
                  </a:cubicBezTo>
                  <a:lnTo>
                    <a:pt x="4144" y="475"/>
                  </a:lnTo>
                  <a:cubicBezTo>
                    <a:pt x="4144" y="476"/>
                    <a:pt x="4143" y="477"/>
                    <a:pt x="4141" y="477"/>
                  </a:cubicBezTo>
                  <a:cubicBezTo>
                    <a:pt x="4140" y="477"/>
                    <a:pt x="4139" y="476"/>
                    <a:pt x="4139" y="475"/>
                  </a:cubicBezTo>
                  <a:close/>
                  <a:moveTo>
                    <a:pt x="4139" y="413"/>
                  </a:moveTo>
                  <a:lnTo>
                    <a:pt x="4139" y="378"/>
                  </a:lnTo>
                  <a:cubicBezTo>
                    <a:pt x="4139" y="376"/>
                    <a:pt x="4140" y="375"/>
                    <a:pt x="4141" y="375"/>
                  </a:cubicBezTo>
                  <a:cubicBezTo>
                    <a:pt x="4143" y="375"/>
                    <a:pt x="4144" y="376"/>
                    <a:pt x="4144" y="378"/>
                  </a:cubicBezTo>
                  <a:lnTo>
                    <a:pt x="4144" y="413"/>
                  </a:lnTo>
                  <a:cubicBezTo>
                    <a:pt x="4144" y="415"/>
                    <a:pt x="4143" y="416"/>
                    <a:pt x="4141" y="416"/>
                  </a:cubicBezTo>
                  <a:cubicBezTo>
                    <a:pt x="4140" y="416"/>
                    <a:pt x="4139" y="415"/>
                    <a:pt x="4139" y="413"/>
                  </a:cubicBezTo>
                  <a:close/>
                  <a:moveTo>
                    <a:pt x="4139" y="352"/>
                  </a:moveTo>
                  <a:lnTo>
                    <a:pt x="4139" y="316"/>
                  </a:lnTo>
                  <a:cubicBezTo>
                    <a:pt x="4139" y="315"/>
                    <a:pt x="4140" y="314"/>
                    <a:pt x="4141" y="314"/>
                  </a:cubicBezTo>
                  <a:cubicBezTo>
                    <a:pt x="4143" y="314"/>
                    <a:pt x="4144" y="315"/>
                    <a:pt x="4144" y="316"/>
                  </a:cubicBezTo>
                  <a:lnTo>
                    <a:pt x="4144" y="352"/>
                  </a:lnTo>
                  <a:cubicBezTo>
                    <a:pt x="4144" y="353"/>
                    <a:pt x="4143" y="355"/>
                    <a:pt x="4141" y="355"/>
                  </a:cubicBezTo>
                  <a:cubicBezTo>
                    <a:pt x="4140" y="355"/>
                    <a:pt x="4139" y="353"/>
                    <a:pt x="4139" y="352"/>
                  </a:cubicBezTo>
                  <a:close/>
                  <a:moveTo>
                    <a:pt x="4139" y="291"/>
                  </a:moveTo>
                  <a:lnTo>
                    <a:pt x="4139" y="255"/>
                  </a:lnTo>
                  <a:cubicBezTo>
                    <a:pt x="4139" y="253"/>
                    <a:pt x="4140" y="252"/>
                    <a:pt x="4141" y="252"/>
                  </a:cubicBezTo>
                  <a:cubicBezTo>
                    <a:pt x="4143" y="252"/>
                    <a:pt x="4144" y="253"/>
                    <a:pt x="4144" y="255"/>
                  </a:cubicBezTo>
                  <a:lnTo>
                    <a:pt x="4144" y="291"/>
                  </a:lnTo>
                  <a:cubicBezTo>
                    <a:pt x="4144" y="292"/>
                    <a:pt x="4143" y="293"/>
                    <a:pt x="4141" y="293"/>
                  </a:cubicBezTo>
                  <a:cubicBezTo>
                    <a:pt x="4140" y="293"/>
                    <a:pt x="4139" y="292"/>
                    <a:pt x="4139" y="291"/>
                  </a:cubicBezTo>
                  <a:close/>
                  <a:moveTo>
                    <a:pt x="4139" y="229"/>
                  </a:moveTo>
                  <a:lnTo>
                    <a:pt x="4139" y="226"/>
                  </a:lnTo>
                  <a:lnTo>
                    <a:pt x="4135" y="194"/>
                  </a:lnTo>
                  <a:cubicBezTo>
                    <a:pt x="4135" y="192"/>
                    <a:pt x="4136" y="191"/>
                    <a:pt x="4138" y="191"/>
                  </a:cubicBezTo>
                  <a:cubicBezTo>
                    <a:pt x="4139" y="191"/>
                    <a:pt x="4140" y="192"/>
                    <a:pt x="4140" y="193"/>
                  </a:cubicBezTo>
                  <a:lnTo>
                    <a:pt x="4144" y="226"/>
                  </a:lnTo>
                  <a:lnTo>
                    <a:pt x="4144" y="229"/>
                  </a:lnTo>
                  <a:cubicBezTo>
                    <a:pt x="4144" y="231"/>
                    <a:pt x="4143" y="232"/>
                    <a:pt x="4141" y="232"/>
                  </a:cubicBezTo>
                  <a:cubicBezTo>
                    <a:pt x="4140" y="232"/>
                    <a:pt x="4139" y="231"/>
                    <a:pt x="4139" y="229"/>
                  </a:cubicBezTo>
                  <a:close/>
                  <a:moveTo>
                    <a:pt x="4130" y="169"/>
                  </a:moveTo>
                  <a:lnTo>
                    <a:pt x="4121" y="140"/>
                  </a:lnTo>
                  <a:lnTo>
                    <a:pt x="4121" y="141"/>
                  </a:lnTo>
                  <a:lnTo>
                    <a:pt x="4119" y="136"/>
                  </a:lnTo>
                  <a:cubicBezTo>
                    <a:pt x="4118" y="135"/>
                    <a:pt x="4119" y="133"/>
                    <a:pt x="4120" y="132"/>
                  </a:cubicBezTo>
                  <a:cubicBezTo>
                    <a:pt x="4121" y="132"/>
                    <a:pt x="4123" y="132"/>
                    <a:pt x="4123" y="134"/>
                  </a:cubicBezTo>
                  <a:lnTo>
                    <a:pt x="4126" y="138"/>
                  </a:lnTo>
                  <a:cubicBezTo>
                    <a:pt x="4126" y="138"/>
                    <a:pt x="4126" y="139"/>
                    <a:pt x="4126" y="139"/>
                  </a:cubicBezTo>
                  <a:lnTo>
                    <a:pt x="4135" y="168"/>
                  </a:lnTo>
                  <a:cubicBezTo>
                    <a:pt x="4135" y="169"/>
                    <a:pt x="4135" y="171"/>
                    <a:pt x="4133" y="171"/>
                  </a:cubicBezTo>
                  <a:cubicBezTo>
                    <a:pt x="4132" y="171"/>
                    <a:pt x="4130" y="171"/>
                    <a:pt x="4130" y="169"/>
                  </a:cubicBezTo>
                  <a:close/>
                  <a:moveTo>
                    <a:pt x="4107" y="113"/>
                  </a:moveTo>
                  <a:lnTo>
                    <a:pt x="4101" y="103"/>
                  </a:lnTo>
                  <a:lnTo>
                    <a:pt x="4101" y="103"/>
                  </a:lnTo>
                  <a:lnTo>
                    <a:pt x="4086" y="85"/>
                  </a:lnTo>
                  <a:cubicBezTo>
                    <a:pt x="4085" y="84"/>
                    <a:pt x="4086" y="82"/>
                    <a:pt x="4087" y="81"/>
                  </a:cubicBezTo>
                  <a:cubicBezTo>
                    <a:pt x="4088" y="80"/>
                    <a:pt x="4089" y="80"/>
                    <a:pt x="4090" y="81"/>
                  </a:cubicBezTo>
                  <a:lnTo>
                    <a:pt x="4105" y="100"/>
                  </a:lnTo>
                  <a:cubicBezTo>
                    <a:pt x="4106" y="100"/>
                    <a:pt x="4106" y="100"/>
                    <a:pt x="4106" y="100"/>
                  </a:cubicBezTo>
                  <a:lnTo>
                    <a:pt x="4111" y="111"/>
                  </a:lnTo>
                  <a:cubicBezTo>
                    <a:pt x="4112" y="112"/>
                    <a:pt x="4111" y="114"/>
                    <a:pt x="4110" y="114"/>
                  </a:cubicBezTo>
                  <a:cubicBezTo>
                    <a:pt x="4109" y="115"/>
                    <a:pt x="4107" y="115"/>
                    <a:pt x="4107" y="113"/>
                  </a:cubicBezTo>
                  <a:close/>
                  <a:moveTo>
                    <a:pt x="4070" y="66"/>
                  </a:moveTo>
                  <a:lnTo>
                    <a:pt x="4042" y="43"/>
                  </a:lnTo>
                  <a:cubicBezTo>
                    <a:pt x="4041" y="42"/>
                    <a:pt x="4041" y="41"/>
                    <a:pt x="4042" y="40"/>
                  </a:cubicBezTo>
                  <a:cubicBezTo>
                    <a:pt x="4042" y="39"/>
                    <a:pt x="4044" y="38"/>
                    <a:pt x="4045" y="39"/>
                  </a:cubicBezTo>
                  <a:lnTo>
                    <a:pt x="4073" y="62"/>
                  </a:lnTo>
                  <a:cubicBezTo>
                    <a:pt x="4074" y="63"/>
                    <a:pt x="4074" y="65"/>
                    <a:pt x="4073" y="66"/>
                  </a:cubicBezTo>
                  <a:cubicBezTo>
                    <a:pt x="4072" y="67"/>
                    <a:pt x="4071" y="67"/>
                    <a:pt x="4070" y="66"/>
                  </a:cubicBezTo>
                  <a:close/>
                  <a:moveTo>
                    <a:pt x="4020" y="31"/>
                  </a:moveTo>
                  <a:lnTo>
                    <a:pt x="4003" y="23"/>
                  </a:lnTo>
                  <a:lnTo>
                    <a:pt x="4004" y="23"/>
                  </a:lnTo>
                  <a:lnTo>
                    <a:pt x="3987" y="18"/>
                  </a:lnTo>
                  <a:cubicBezTo>
                    <a:pt x="3986" y="17"/>
                    <a:pt x="3985" y="16"/>
                    <a:pt x="3986" y="15"/>
                  </a:cubicBezTo>
                  <a:cubicBezTo>
                    <a:pt x="3986" y="13"/>
                    <a:pt x="3988" y="13"/>
                    <a:pt x="3989" y="13"/>
                  </a:cubicBezTo>
                  <a:lnTo>
                    <a:pt x="4005" y="18"/>
                  </a:lnTo>
                  <a:cubicBezTo>
                    <a:pt x="4005" y="18"/>
                    <a:pt x="4006" y="18"/>
                    <a:pt x="4006" y="18"/>
                  </a:cubicBezTo>
                  <a:lnTo>
                    <a:pt x="4022" y="27"/>
                  </a:lnTo>
                  <a:cubicBezTo>
                    <a:pt x="4023" y="28"/>
                    <a:pt x="4024" y="29"/>
                    <a:pt x="4023" y="30"/>
                  </a:cubicBezTo>
                  <a:cubicBezTo>
                    <a:pt x="4023" y="32"/>
                    <a:pt x="4021" y="32"/>
                    <a:pt x="4020" y="31"/>
                  </a:cubicBezTo>
                  <a:close/>
                  <a:moveTo>
                    <a:pt x="3963" y="10"/>
                  </a:moveTo>
                  <a:lnTo>
                    <a:pt x="3962" y="10"/>
                  </a:lnTo>
                  <a:lnTo>
                    <a:pt x="3962" y="10"/>
                  </a:lnTo>
                  <a:lnTo>
                    <a:pt x="3928" y="6"/>
                  </a:lnTo>
                  <a:cubicBezTo>
                    <a:pt x="3926" y="6"/>
                    <a:pt x="3925" y="5"/>
                    <a:pt x="3926" y="3"/>
                  </a:cubicBezTo>
                  <a:cubicBezTo>
                    <a:pt x="3926" y="2"/>
                    <a:pt x="3927" y="1"/>
                    <a:pt x="3928" y="1"/>
                  </a:cubicBezTo>
                  <a:lnTo>
                    <a:pt x="3963" y="5"/>
                  </a:lnTo>
                  <a:cubicBezTo>
                    <a:pt x="3963" y="5"/>
                    <a:pt x="3963" y="5"/>
                    <a:pt x="3963" y="5"/>
                  </a:cubicBezTo>
                  <a:lnTo>
                    <a:pt x="3964" y="5"/>
                  </a:lnTo>
                  <a:cubicBezTo>
                    <a:pt x="3966" y="6"/>
                    <a:pt x="3967" y="7"/>
                    <a:pt x="3966" y="9"/>
                  </a:cubicBezTo>
                  <a:cubicBezTo>
                    <a:pt x="3966" y="10"/>
                    <a:pt x="3964" y="11"/>
                    <a:pt x="3963" y="10"/>
                  </a:cubicBezTo>
                  <a:close/>
                  <a:moveTo>
                    <a:pt x="3903" y="5"/>
                  </a:moveTo>
                  <a:lnTo>
                    <a:pt x="3867" y="5"/>
                  </a:lnTo>
                  <a:cubicBezTo>
                    <a:pt x="3865" y="5"/>
                    <a:pt x="3864" y="4"/>
                    <a:pt x="3864" y="2"/>
                  </a:cubicBezTo>
                  <a:cubicBezTo>
                    <a:pt x="3864" y="1"/>
                    <a:pt x="3865" y="0"/>
                    <a:pt x="3867" y="0"/>
                  </a:cubicBezTo>
                  <a:lnTo>
                    <a:pt x="3903" y="0"/>
                  </a:lnTo>
                  <a:cubicBezTo>
                    <a:pt x="3904" y="0"/>
                    <a:pt x="3905" y="1"/>
                    <a:pt x="3905" y="2"/>
                  </a:cubicBezTo>
                  <a:cubicBezTo>
                    <a:pt x="3905" y="4"/>
                    <a:pt x="3904" y="5"/>
                    <a:pt x="3903" y="5"/>
                  </a:cubicBezTo>
                  <a:close/>
                  <a:moveTo>
                    <a:pt x="3841" y="5"/>
                  </a:moveTo>
                  <a:lnTo>
                    <a:pt x="3805" y="5"/>
                  </a:lnTo>
                  <a:cubicBezTo>
                    <a:pt x="3804" y="5"/>
                    <a:pt x="3803" y="4"/>
                    <a:pt x="3803" y="2"/>
                  </a:cubicBezTo>
                  <a:cubicBezTo>
                    <a:pt x="3803" y="1"/>
                    <a:pt x="3804" y="0"/>
                    <a:pt x="3805" y="0"/>
                  </a:cubicBezTo>
                  <a:lnTo>
                    <a:pt x="3841" y="0"/>
                  </a:lnTo>
                  <a:cubicBezTo>
                    <a:pt x="3843" y="0"/>
                    <a:pt x="3844" y="1"/>
                    <a:pt x="3844" y="2"/>
                  </a:cubicBezTo>
                  <a:cubicBezTo>
                    <a:pt x="3844" y="4"/>
                    <a:pt x="3843" y="5"/>
                    <a:pt x="3841" y="5"/>
                  </a:cubicBezTo>
                  <a:close/>
                  <a:moveTo>
                    <a:pt x="3780" y="5"/>
                  </a:moveTo>
                  <a:lnTo>
                    <a:pt x="3744" y="5"/>
                  </a:lnTo>
                  <a:cubicBezTo>
                    <a:pt x="3742" y="5"/>
                    <a:pt x="3741" y="4"/>
                    <a:pt x="3741" y="2"/>
                  </a:cubicBezTo>
                  <a:cubicBezTo>
                    <a:pt x="3741" y="1"/>
                    <a:pt x="3742" y="0"/>
                    <a:pt x="3744" y="0"/>
                  </a:cubicBezTo>
                  <a:lnTo>
                    <a:pt x="3780" y="0"/>
                  </a:lnTo>
                  <a:cubicBezTo>
                    <a:pt x="3781" y="0"/>
                    <a:pt x="3782" y="1"/>
                    <a:pt x="3782" y="2"/>
                  </a:cubicBezTo>
                  <a:cubicBezTo>
                    <a:pt x="3782" y="4"/>
                    <a:pt x="3781" y="5"/>
                    <a:pt x="3780" y="5"/>
                  </a:cubicBezTo>
                  <a:close/>
                  <a:moveTo>
                    <a:pt x="3718" y="5"/>
                  </a:moveTo>
                  <a:lnTo>
                    <a:pt x="3682" y="5"/>
                  </a:lnTo>
                  <a:cubicBezTo>
                    <a:pt x="3681" y="5"/>
                    <a:pt x="3680" y="4"/>
                    <a:pt x="3680" y="2"/>
                  </a:cubicBezTo>
                  <a:cubicBezTo>
                    <a:pt x="3680" y="1"/>
                    <a:pt x="3681" y="0"/>
                    <a:pt x="3682" y="0"/>
                  </a:cubicBezTo>
                  <a:lnTo>
                    <a:pt x="3718" y="0"/>
                  </a:lnTo>
                  <a:cubicBezTo>
                    <a:pt x="3720" y="0"/>
                    <a:pt x="3721" y="1"/>
                    <a:pt x="3721" y="2"/>
                  </a:cubicBezTo>
                  <a:cubicBezTo>
                    <a:pt x="3721" y="4"/>
                    <a:pt x="3720" y="5"/>
                    <a:pt x="3718" y="5"/>
                  </a:cubicBezTo>
                  <a:close/>
                  <a:moveTo>
                    <a:pt x="3657" y="5"/>
                  </a:moveTo>
                  <a:lnTo>
                    <a:pt x="3621" y="5"/>
                  </a:lnTo>
                  <a:cubicBezTo>
                    <a:pt x="3620" y="5"/>
                    <a:pt x="3618" y="4"/>
                    <a:pt x="3618" y="2"/>
                  </a:cubicBezTo>
                  <a:cubicBezTo>
                    <a:pt x="3618" y="1"/>
                    <a:pt x="3620" y="0"/>
                    <a:pt x="3621" y="0"/>
                  </a:cubicBezTo>
                  <a:lnTo>
                    <a:pt x="3657" y="0"/>
                  </a:lnTo>
                  <a:cubicBezTo>
                    <a:pt x="3658" y="0"/>
                    <a:pt x="3659" y="1"/>
                    <a:pt x="3659" y="2"/>
                  </a:cubicBezTo>
                  <a:cubicBezTo>
                    <a:pt x="3659" y="4"/>
                    <a:pt x="3658" y="5"/>
                    <a:pt x="3657" y="5"/>
                  </a:cubicBezTo>
                  <a:close/>
                  <a:moveTo>
                    <a:pt x="3595" y="5"/>
                  </a:moveTo>
                  <a:lnTo>
                    <a:pt x="3560" y="5"/>
                  </a:lnTo>
                  <a:cubicBezTo>
                    <a:pt x="3558" y="5"/>
                    <a:pt x="3557" y="4"/>
                    <a:pt x="3557" y="2"/>
                  </a:cubicBezTo>
                  <a:cubicBezTo>
                    <a:pt x="3557" y="1"/>
                    <a:pt x="3558" y="0"/>
                    <a:pt x="3560" y="0"/>
                  </a:cubicBezTo>
                  <a:lnTo>
                    <a:pt x="3595" y="0"/>
                  </a:lnTo>
                  <a:cubicBezTo>
                    <a:pt x="3597" y="0"/>
                    <a:pt x="3598" y="1"/>
                    <a:pt x="3598" y="2"/>
                  </a:cubicBezTo>
                  <a:cubicBezTo>
                    <a:pt x="3598" y="4"/>
                    <a:pt x="3597" y="5"/>
                    <a:pt x="3595" y="5"/>
                  </a:cubicBezTo>
                  <a:close/>
                  <a:moveTo>
                    <a:pt x="3534" y="5"/>
                  </a:moveTo>
                  <a:lnTo>
                    <a:pt x="3498" y="5"/>
                  </a:lnTo>
                  <a:cubicBezTo>
                    <a:pt x="3497" y="5"/>
                    <a:pt x="3496" y="4"/>
                    <a:pt x="3496" y="2"/>
                  </a:cubicBezTo>
                  <a:cubicBezTo>
                    <a:pt x="3496" y="1"/>
                    <a:pt x="3497" y="0"/>
                    <a:pt x="3498" y="0"/>
                  </a:cubicBezTo>
                  <a:lnTo>
                    <a:pt x="3534" y="0"/>
                  </a:lnTo>
                  <a:cubicBezTo>
                    <a:pt x="3535" y="0"/>
                    <a:pt x="3536" y="1"/>
                    <a:pt x="3536" y="2"/>
                  </a:cubicBezTo>
                  <a:cubicBezTo>
                    <a:pt x="3536" y="4"/>
                    <a:pt x="3535" y="5"/>
                    <a:pt x="3534" y="5"/>
                  </a:cubicBezTo>
                  <a:close/>
                  <a:moveTo>
                    <a:pt x="3472" y="5"/>
                  </a:moveTo>
                  <a:lnTo>
                    <a:pt x="3437" y="5"/>
                  </a:lnTo>
                  <a:cubicBezTo>
                    <a:pt x="3435" y="5"/>
                    <a:pt x="3434" y="4"/>
                    <a:pt x="3434" y="2"/>
                  </a:cubicBezTo>
                  <a:cubicBezTo>
                    <a:pt x="3434" y="1"/>
                    <a:pt x="3435" y="0"/>
                    <a:pt x="3437" y="0"/>
                  </a:cubicBezTo>
                  <a:lnTo>
                    <a:pt x="3472" y="0"/>
                  </a:lnTo>
                  <a:cubicBezTo>
                    <a:pt x="3474" y="0"/>
                    <a:pt x="3475" y="1"/>
                    <a:pt x="3475" y="2"/>
                  </a:cubicBezTo>
                  <a:cubicBezTo>
                    <a:pt x="3475" y="4"/>
                    <a:pt x="3474" y="5"/>
                    <a:pt x="3472" y="5"/>
                  </a:cubicBezTo>
                  <a:close/>
                  <a:moveTo>
                    <a:pt x="3411" y="5"/>
                  </a:moveTo>
                  <a:lnTo>
                    <a:pt x="3375" y="5"/>
                  </a:lnTo>
                  <a:cubicBezTo>
                    <a:pt x="3374" y="5"/>
                    <a:pt x="3373" y="4"/>
                    <a:pt x="3373" y="2"/>
                  </a:cubicBezTo>
                  <a:cubicBezTo>
                    <a:pt x="3373" y="1"/>
                    <a:pt x="3374" y="0"/>
                    <a:pt x="3375" y="0"/>
                  </a:cubicBezTo>
                  <a:lnTo>
                    <a:pt x="3411" y="0"/>
                  </a:lnTo>
                  <a:cubicBezTo>
                    <a:pt x="3412" y="0"/>
                    <a:pt x="3414" y="1"/>
                    <a:pt x="3414" y="2"/>
                  </a:cubicBezTo>
                  <a:cubicBezTo>
                    <a:pt x="3414" y="4"/>
                    <a:pt x="3412" y="5"/>
                    <a:pt x="3411" y="5"/>
                  </a:cubicBezTo>
                  <a:close/>
                  <a:moveTo>
                    <a:pt x="3350" y="5"/>
                  </a:moveTo>
                  <a:lnTo>
                    <a:pt x="3314" y="5"/>
                  </a:lnTo>
                  <a:cubicBezTo>
                    <a:pt x="3312" y="5"/>
                    <a:pt x="3311" y="4"/>
                    <a:pt x="3311" y="2"/>
                  </a:cubicBezTo>
                  <a:cubicBezTo>
                    <a:pt x="3311" y="1"/>
                    <a:pt x="3312" y="0"/>
                    <a:pt x="3314" y="0"/>
                  </a:cubicBezTo>
                  <a:lnTo>
                    <a:pt x="3350" y="0"/>
                  </a:lnTo>
                  <a:cubicBezTo>
                    <a:pt x="3351" y="0"/>
                    <a:pt x="3352" y="1"/>
                    <a:pt x="3352" y="2"/>
                  </a:cubicBezTo>
                  <a:cubicBezTo>
                    <a:pt x="3352" y="4"/>
                    <a:pt x="3351" y="5"/>
                    <a:pt x="3350" y="5"/>
                  </a:cubicBezTo>
                  <a:close/>
                  <a:moveTo>
                    <a:pt x="3288" y="5"/>
                  </a:moveTo>
                  <a:lnTo>
                    <a:pt x="3252" y="5"/>
                  </a:lnTo>
                  <a:cubicBezTo>
                    <a:pt x="3251" y="5"/>
                    <a:pt x="3250" y="4"/>
                    <a:pt x="3250" y="2"/>
                  </a:cubicBezTo>
                  <a:cubicBezTo>
                    <a:pt x="3250" y="1"/>
                    <a:pt x="3251" y="0"/>
                    <a:pt x="3252" y="0"/>
                  </a:cubicBezTo>
                  <a:lnTo>
                    <a:pt x="3288" y="0"/>
                  </a:lnTo>
                  <a:cubicBezTo>
                    <a:pt x="3290" y="0"/>
                    <a:pt x="3291" y="1"/>
                    <a:pt x="3291" y="2"/>
                  </a:cubicBezTo>
                  <a:cubicBezTo>
                    <a:pt x="3291" y="4"/>
                    <a:pt x="3290" y="5"/>
                    <a:pt x="3288" y="5"/>
                  </a:cubicBezTo>
                  <a:close/>
                  <a:moveTo>
                    <a:pt x="3227" y="5"/>
                  </a:moveTo>
                  <a:lnTo>
                    <a:pt x="3191" y="5"/>
                  </a:lnTo>
                  <a:cubicBezTo>
                    <a:pt x="3189" y="5"/>
                    <a:pt x="3188" y="4"/>
                    <a:pt x="3188" y="2"/>
                  </a:cubicBezTo>
                  <a:cubicBezTo>
                    <a:pt x="3188" y="1"/>
                    <a:pt x="3189" y="0"/>
                    <a:pt x="3191" y="0"/>
                  </a:cubicBezTo>
                  <a:lnTo>
                    <a:pt x="3227" y="0"/>
                  </a:lnTo>
                  <a:cubicBezTo>
                    <a:pt x="3228" y="0"/>
                    <a:pt x="3229" y="1"/>
                    <a:pt x="3229" y="2"/>
                  </a:cubicBezTo>
                  <a:cubicBezTo>
                    <a:pt x="3229" y="4"/>
                    <a:pt x="3228" y="5"/>
                    <a:pt x="3227" y="5"/>
                  </a:cubicBezTo>
                  <a:close/>
                  <a:moveTo>
                    <a:pt x="3165" y="5"/>
                  </a:moveTo>
                  <a:lnTo>
                    <a:pt x="3129" y="5"/>
                  </a:lnTo>
                  <a:cubicBezTo>
                    <a:pt x="3128" y="5"/>
                    <a:pt x="3127" y="4"/>
                    <a:pt x="3127" y="2"/>
                  </a:cubicBezTo>
                  <a:cubicBezTo>
                    <a:pt x="3127" y="1"/>
                    <a:pt x="3128" y="0"/>
                    <a:pt x="3129" y="0"/>
                  </a:cubicBezTo>
                  <a:lnTo>
                    <a:pt x="3165" y="0"/>
                  </a:lnTo>
                  <a:cubicBezTo>
                    <a:pt x="3167" y="0"/>
                    <a:pt x="3168" y="1"/>
                    <a:pt x="3168" y="2"/>
                  </a:cubicBezTo>
                  <a:cubicBezTo>
                    <a:pt x="3168" y="4"/>
                    <a:pt x="3167" y="5"/>
                    <a:pt x="3165" y="5"/>
                  </a:cubicBezTo>
                  <a:close/>
                  <a:moveTo>
                    <a:pt x="3104" y="5"/>
                  </a:moveTo>
                  <a:lnTo>
                    <a:pt x="3068" y="5"/>
                  </a:lnTo>
                  <a:cubicBezTo>
                    <a:pt x="3067" y="5"/>
                    <a:pt x="3065" y="4"/>
                    <a:pt x="3065" y="2"/>
                  </a:cubicBezTo>
                  <a:cubicBezTo>
                    <a:pt x="3065" y="1"/>
                    <a:pt x="3067" y="0"/>
                    <a:pt x="3068" y="0"/>
                  </a:cubicBezTo>
                  <a:lnTo>
                    <a:pt x="3104" y="0"/>
                  </a:lnTo>
                  <a:cubicBezTo>
                    <a:pt x="3105" y="0"/>
                    <a:pt x="3106" y="1"/>
                    <a:pt x="3106" y="2"/>
                  </a:cubicBezTo>
                  <a:cubicBezTo>
                    <a:pt x="3106" y="4"/>
                    <a:pt x="3105" y="5"/>
                    <a:pt x="3104" y="5"/>
                  </a:cubicBezTo>
                  <a:close/>
                  <a:moveTo>
                    <a:pt x="3042" y="5"/>
                  </a:moveTo>
                  <a:lnTo>
                    <a:pt x="3007" y="5"/>
                  </a:lnTo>
                  <a:cubicBezTo>
                    <a:pt x="3005" y="5"/>
                    <a:pt x="3004" y="4"/>
                    <a:pt x="3004" y="2"/>
                  </a:cubicBezTo>
                  <a:cubicBezTo>
                    <a:pt x="3004" y="1"/>
                    <a:pt x="3005" y="0"/>
                    <a:pt x="3007" y="0"/>
                  </a:cubicBezTo>
                  <a:lnTo>
                    <a:pt x="3042" y="0"/>
                  </a:lnTo>
                  <a:cubicBezTo>
                    <a:pt x="3044" y="0"/>
                    <a:pt x="3045" y="1"/>
                    <a:pt x="3045" y="2"/>
                  </a:cubicBezTo>
                  <a:cubicBezTo>
                    <a:pt x="3045" y="4"/>
                    <a:pt x="3044" y="5"/>
                    <a:pt x="3042" y="5"/>
                  </a:cubicBezTo>
                  <a:close/>
                  <a:moveTo>
                    <a:pt x="2981" y="5"/>
                  </a:moveTo>
                  <a:lnTo>
                    <a:pt x="2945" y="5"/>
                  </a:lnTo>
                  <a:cubicBezTo>
                    <a:pt x="2944" y="5"/>
                    <a:pt x="2943" y="4"/>
                    <a:pt x="2943" y="2"/>
                  </a:cubicBezTo>
                  <a:cubicBezTo>
                    <a:pt x="2943" y="1"/>
                    <a:pt x="2944" y="0"/>
                    <a:pt x="2945" y="0"/>
                  </a:cubicBezTo>
                  <a:lnTo>
                    <a:pt x="2981" y="0"/>
                  </a:lnTo>
                  <a:cubicBezTo>
                    <a:pt x="2982" y="0"/>
                    <a:pt x="2984" y="1"/>
                    <a:pt x="2984" y="2"/>
                  </a:cubicBezTo>
                  <a:cubicBezTo>
                    <a:pt x="2984" y="4"/>
                    <a:pt x="2982" y="5"/>
                    <a:pt x="2981" y="5"/>
                  </a:cubicBezTo>
                  <a:close/>
                  <a:moveTo>
                    <a:pt x="2920" y="5"/>
                  </a:moveTo>
                  <a:lnTo>
                    <a:pt x="2884" y="5"/>
                  </a:lnTo>
                  <a:cubicBezTo>
                    <a:pt x="2882" y="5"/>
                    <a:pt x="2881" y="4"/>
                    <a:pt x="2881" y="2"/>
                  </a:cubicBezTo>
                  <a:cubicBezTo>
                    <a:pt x="2881" y="1"/>
                    <a:pt x="2882" y="0"/>
                    <a:pt x="2884" y="0"/>
                  </a:cubicBezTo>
                  <a:lnTo>
                    <a:pt x="2920" y="0"/>
                  </a:lnTo>
                  <a:cubicBezTo>
                    <a:pt x="2921" y="0"/>
                    <a:pt x="2922" y="1"/>
                    <a:pt x="2922" y="2"/>
                  </a:cubicBezTo>
                  <a:cubicBezTo>
                    <a:pt x="2922" y="4"/>
                    <a:pt x="2921" y="5"/>
                    <a:pt x="2920" y="5"/>
                  </a:cubicBezTo>
                  <a:close/>
                  <a:moveTo>
                    <a:pt x="2858" y="5"/>
                  </a:moveTo>
                  <a:lnTo>
                    <a:pt x="2822" y="5"/>
                  </a:lnTo>
                  <a:cubicBezTo>
                    <a:pt x="2821" y="5"/>
                    <a:pt x="2820" y="4"/>
                    <a:pt x="2820" y="2"/>
                  </a:cubicBezTo>
                  <a:cubicBezTo>
                    <a:pt x="2820" y="1"/>
                    <a:pt x="2821" y="0"/>
                    <a:pt x="2822" y="0"/>
                  </a:cubicBezTo>
                  <a:lnTo>
                    <a:pt x="2858" y="0"/>
                  </a:lnTo>
                  <a:cubicBezTo>
                    <a:pt x="2859" y="0"/>
                    <a:pt x="2861" y="1"/>
                    <a:pt x="2861" y="2"/>
                  </a:cubicBezTo>
                  <a:cubicBezTo>
                    <a:pt x="2861" y="4"/>
                    <a:pt x="2859" y="5"/>
                    <a:pt x="2858" y="5"/>
                  </a:cubicBezTo>
                  <a:close/>
                  <a:moveTo>
                    <a:pt x="2797" y="5"/>
                  </a:moveTo>
                  <a:lnTo>
                    <a:pt x="2761" y="5"/>
                  </a:lnTo>
                  <a:cubicBezTo>
                    <a:pt x="2759" y="5"/>
                    <a:pt x="2758" y="4"/>
                    <a:pt x="2758" y="2"/>
                  </a:cubicBezTo>
                  <a:cubicBezTo>
                    <a:pt x="2758" y="1"/>
                    <a:pt x="2759" y="0"/>
                    <a:pt x="2761" y="0"/>
                  </a:cubicBezTo>
                  <a:lnTo>
                    <a:pt x="2797" y="0"/>
                  </a:lnTo>
                  <a:cubicBezTo>
                    <a:pt x="2798" y="0"/>
                    <a:pt x="2799" y="1"/>
                    <a:pt x="2799" y="2"/>
                  </a:cubicBezTo>
                  <a:cubicBezTo>
                    <a:pt x="2799" y="4"/>
                    <a:pt x="2798" y="5"/>
                    <a:pt x="2797" y="5"/>
                  </a:cubicBezTo>
                  <a:close/>
                  <a:moveTo>
                    <a:pt x="2735" y="5"/>
                  </a:moveTo>
                  <a:lnTo>
                    <a:pt x="2699" y="5"/>
                  </a:lnTo>
                  <a:cubicBezTo>
                    <a:pt x="2698" y="5"/>
                    <a:pt x="2697" y="4"/>
                    <a:pt x="2697" y="2"/>
                  </a:cubicBezTo>
                  <a:cubicBezTo>
                    <a:pt x="2697" y="1"/>
                    <a:pt x="2698" y="0"/>
                    <a:pt x="2699" y="0"/>
                  </a:cubicBezTo>
                  <a:lnTo>
                    <a:pt x="2735" y="0"/>
                  </a:lnTo>
                  <a:cubicBezTo>
                    <a:pt x="2737" y="0"/>
                    <a:pt x="2738" y="1"/>
                    <a:pt x="2738" y="2"/>
                  </a:cubicBezTo>
                  <a:cubicBezTo>
                    <a:pt x="2738" y="4"/>
                    <a:pt x="2737" y="5"/>
                    <a:pt x="2735" y="5"/>
                  </a:cubicBezTo>
                  <a:close/>
                  <a:moveTo>
                    <a:pt x="2674" y="5"/>
                  </a:moveTo>
                  <a:lnTo>
                    <a:pt x="2638" y="5"/>
                  </a:lnTo>
                  <a:cubicBezTo>
                    <a:pt x="2637" y="5"/>
                    <a:pt x="2635" y="4"/>
                    <a:pt x="2635" y="2"/>
                  </a:cubicBezTo>
                  <a:cubicBezTo>
                    <a:pt x="2635" y="1"/>
                    <a:pt x="2637" y="0"/>
                    <a:pt x="2638" y="0"/>
                  </a:cubicBezTo>
                  <a:lnTo>
                    <a:pt x="2674" y="0"/>
                  </a:lnTo>
                  <a:cubicBezTo>
                    <a:pt x="2675" y="0"/>
                    <a:pt x="2676" y="1"/>
                    <a:pt x="2676" y="2"/>
                  </a:cubicBezTo>
                  <a:cubicBezTo>
                    <a:pt x="2676" y="4"/>
                    <a:pt x="2675" y="5"/>
                    <a:pt x="2674" y="5"/>
                  </a:cubicBezTo>
                  <a:close/>
                  <a:moveTo>
                    <a:pt x="2612" y="5"/>
                  </a:moveTo>
                  <a:lnTo>
                    <a:pt x="2576" y="5"/>
                  </a:lnTo>
                  <a:cubicBezTo>
                    <a:pt x="2575" y="5"/>
                    <a:pt x="2574" y="4"/>
                    <a:pt x="2574" y="2"/>
                  </a:cubicBezTo>
                  <a:cubicBezTo>
                    <a:pt x="2574" y="1"/>
                    <a:pt x="2575" y="0"/>
                    <a:pt x="2576" y="0"/>
                  </a:cubicBezTo>
                  <a:lnTo>
                    <a:pt x="2612" y="0"/>
                  </a:lnTo>
                  <a:cubicBezTo>
                    <a:pt x="2614" y="0"/>
                    <a:pt x="2615" y="1"/>
                    <a:pt x="2615" y="2"/>
                  </a:cubicBezTo>
                  <a:cubicBezTo>
                    <a:pt x="2615" y="4"/>
                    <a:pt x="2614" y="5"/>
                    <a:pt x="2612" y="5"/>
                  </a:cubicBezTo>
                  <a:close/>
                  <a:moveTo>
                    <a:pt x="2551" y="5"/>
                  </a:moveTo>
                  <a:lnTo>
                    <a:pt x="2515" y="5"/>
                  </a:lnTo>
                  <a:cubicBezTo>
                    <a:pt x="2514" y="5"/>
                    <a:pt x="2512" y="4"/>
                    <a:pt x="2512" y="2"/>
                  </a:cubicBezTo>
                  <a:cubicBezTo>
                    <a:pt x="2512" y="1"/>
                    <a:pt x="2514" y="0"/>
                    <a:pt x="2515" y="0"/>
                  </a:cubicBezTo>
                  <a:lnTo>
                    <a:pt x="2551" y="0"/>
                  </a:lnTo>
                  <a:cubicBezTo>
                    <a:pt x="2552" y="0"/>
                    <a:pt x="2553" y="1"/>
                    <a:pt x="2553" y="2"/>
                  </a:cubicBezTo>
                  <a:cubicBezTo>
                    <a:pt x="2553" y="4"/>
                    <a:pt x="2552" y="5"/>
                    <a:pt x="2551" y="5"/>
                  </a:cubicBezTo>
                  <a:close/>
                  <a:moveTo>
                    <a:pt x="2489" y="5"/>
                  </a:moveTo>
                  <a:lnTo>
                    <a:pt x="2454" y="5"/>
                  </a:lnTo>
                  <a:cubicBezTo>
                    <a:pt x="2452" y="5"/>
                    <a:pt x="2451" y="4"/>
                    <a:pt x="2451" y="2"/>
                  </a:cubicBezTo>
                  <a:cubicBezTo>
                    <a:pt x="2451" y="1"/>
                    <a:pt x="2452" y="0"/>
                    <a:pt x="2454" y="0"/>
                  </a:cubicBezTo>
                  <a:lnTo>
                    <a:pt x="2489" y="0"/>
                  </a:lnTo>
                  <a:cubicBezTo>
                    <a:pt x="2491" y="0"/>
                    <a:pt x="2492" y="1"/>
                    <a:pt x="2492" y="2"/>
                  </a:cubicBezTo>
                  <a:cubicBezTo>
                    <a:pt x="2492" y="4"/>
                    <a:pt x="2491" y="5"/>
                    <a:pt x="2489" y="5"/>
                  </a:cubicBezTo>
                  <a:close/>
                  <a:moveTo>
                    <a:pt x="2428" y="5"/>
                  </a:moveTo>
                  <a:lnTo>
                    <a:pt x="2392" y="5"/>
                  </a:lnTo>
                  <a:cubicBezTo>
                    <a:pt x="2391" y="5"/>
                    <a:pt x="2390" y="4"/>
                    <a:pt x="2390" y="2"/>
                  </a:cubicBezTo>
                  <a:cubicBezTo>
                    <a:pt x="2390" y="1"/>
                    <a:pt x="2391" y="0"/>
                    <a:pt x="2392" y="0"/>
                  </a:cubicBezTo>
                  <a:lnTo>
                    <a:pt x="2428" y="0"/>
                  </a:lnTo>
                  <a:cubicBezTo>
                    <a:pt x="2429" y="0"/>
                    <a:pt x="2431" y="1"/>
                    <a:pt x="2431" y="2"/>
                  </a:cubicBezTo>
                  <a:cubicBezTo>
                    <a:pt x="2431" y="4"/>
                    <a:pt x="2429" y="5"/>
                    <a:pt x="2428" y="5"/>
                  </a:cubicBezTo>
                  <a:close/>
                  <a:moveTo>
                    <a:pt x="2367" y="5"/>
                  </a:moveTo>
                  <a:lnTo>
                    <a:pt x="2331" y="5"/>
                  </a:lnTo>
                  <a:cubicBezTo>
                    <a:pt x="2329" y="5"/>
                    <a:pt x="2328" y="4"/>
                    <a:pt x="2328" y="2"/>
                  </a:cubicBezTo>
                  <a:cubicBezTo>
                    <a:pt x="2328" y="1"/>
                    <a:pt x="2329" y="0"/>
                    <a:pt x="2331" y="0"/>
                  </a:cubicBezTo>
                  <a:lnTo>
                    <a:pt x="2367" y="0"/>
                  </a:lnTo>
                  <a:cubicBezTo>
                    <a:pt x="2368" y="0"/>
                    <a:pt x="2369" y="1"/>
                    <a:pt x="2369" y="2"/>
                  </a:cubicBezTo>
                  <a:cubicBezTo>
                    <a:pt x="2369" y="4"/>
                    <a:pt x="2368" y="5"/>
                    <a:pt x="2367" y="5"/>
                  </a:cubicBezTo>
                  <a:close/>
                  <a:moveTo>
                    <a:pt x="2305" y="5"/>
                  </a:moveTo>
                  <a:lnTo>
                    <a:pt x="2269" y="5"/>
                  </a:lnTo>
                  <a:cubicBezTo>
                    <a:pt x="2268" y="5"/>
                    <a:pt x="2267" y="4"/>
                    <a:pt x="2267" y="2"/>
                  </a:cubicBezTo>
                  <a:cubicBezTo>
                    <a:pt x="2267" y="1"/>
                    <a:pt x="2268" y="0"/>
                    <a:pt x="2269" y="0"/>
                  </a:cubicBezTo>
                  <a:lnTo>
                    <a:pt x="2305" y="0"/>
                  </a:lnTo>
                  <a:cubicBezTo>
                    <a:pt x="2307" y="0"/>
                    <a:pt x="2308" y="1"/>
                    <a:pt x="2308" y="2"/>
                  </a:cubicBezTo>
                  <a:cubicBezTo>
                    <a:pt x="2308" y="4"/>
                    <a:pt x="2307" y="5"/>
                    <a:pt x="2305" y="5"/>
                  </a:cubicBezTo>
                  <a:close/>
                  <a:moveTo>
                    <a:pt x="2244" y="5"/>
                  </a:moveTo>
                  <a:lnTo>
                    <a:pt x="2208" y="5"/>
                  </a:lnTo>
                  <a:cubicBezTo>
                    <a:pt x="2206" y="5"/>
                    <a:pt x="2205" y="4"/>
                    <a:pt x="2205" y="2"/>
                  </a:cubicBezTo>
                  <a:cubicBezTo>
                    <a:pt x="2205" y="1"/>
                    <a:pt x="2206" y="0"/>
                    <a:pt x="2208" y="0"/>
                  </a:cubicBezTo>
                  <a:lnTo>
                    <a:pt x="2244" y="0"/>
                  </a:lnTo>
                  <a:cubicBezTo>
                    <a:pt x="2245" y="0"/>
                    <a:pt x="2246" y="1"/>
                    <a:pt x="2246" y="2"/>
                  </a:cubicBezTo>
                  <a:cubicBezTo>
                    <a:pt x="2246" y="4"/>
                    <a:pt x="2245" y="5"/>
                    <a:pt x="2244" y="5"/>
                  </a:cubicBezTo>
                  <a:close/>
                  <a:moveTo>
                    <a:pt x="2182" y="5"/>
                  </a:moveTo>
                  <a:lnTo>
                    <a:pt x="2146" y="5"/>
                  </a:lnTo>
                  <a:cubicBezTo>
                    <a:pt x="2145" y="5"/>
                    <a:pt x="2144" y="4"/>
                    <a:pt x="2144" y="2"/>
                  </a:cubicBezTo>
                  <a:cubicBezTo>
                    <a:pt x="2144" y="1"/>
                    <a:pt x="2145" y="0"/>
                    <a:pt x="2146" y="0"/>
                  </a:cubicBezTo>
                  <a:lnTo>
                    <a:pt x="2182" y="0"/>
                  </a:lnTo>
                  <a:cubicBezTo>
                    <a:pt x="2184" y="0"/>
                    <a:pt x="2185" y="1"/>
                    <a:pt x="2185" y="2"/>
                  </a:cubicBezTo>
                  <a:cubicBezTo>
                    <a:pt x="2185" y="4"/>
                    <a:pt x="2184" y="5"/>
                    <a:pt x="2182" y="5"/>
                  </a:cubicBezTo>
                  <a:close/>
                  <a:moveTo>
                    <a:pt x="2121" y="5"/>
                  </a:moveTo>
                  <a:lnTo>
                    <a:pt x="2085" y="5"/>
                  </a:lnTo>
                  <a:cubicBezTo>
                    <a:pt x="2084" y="5"/>
                    <a:pt x="2082" y="4"/>
                    <a:pt x="2082" y="2"/>
                  </a:cubicBezTo>
                  <a:cubicBezTo>
                    <a:pt x="2082" y="1"/>
                    <a:pt x="2084" y="0"/>
                    <a:pt x="2085" y="0"/>
                  </a:cubicBezTo>
                  <a:lnTo>
                    <a:pt x="2121" y="0"/>
                  </a:lnTo>
                  <a:cubicBezTo>
                    <a:pt x="2122" y="0"/>
                    <a:pt x="2123" y="1"/>
                    <a:pt x="2123" y="2"/>
                  </a:cubicBezTo>
                  <a:cubicBezTo>
                    <a:pt x="2123" y="4"/>
                    <a:pt x="2122" y="5"/>
                    <a:pt x="2121" y="5"/>
                  </a:cubicBezTo>
                  <a:close/>
                  <a:moveTo>
                    <a:pt x="2059" y="5"/>
                  </a:moveTo>
                  <a:lnTo>
                    <a:pt x="2024" y="5"/>
                  </a:lnTo>
                  <a:cubicBezTo>
                    <a:pt x="2022" y="5"/>
                    <a:pt x="2021" y="4"/>
                    <a:pt x="2021" y="2"/>
                  </a:cubicBezTo>
                  <a:cubicBezTo>
                    <a:pt x="2021" y="1"/>
                    <a:pt x="2022" y="0"/>
                    <a:pt x="2024" y="0"/>
                  </a:cubicBezTo>
                  <a:lnTo>
                    <a:pt x="2059" y="0"/>
                  </a:lnTo>
                  <a:cubicBezTo>
                    <a:pt x="2061" y="0"/>
                    <a:pt x="2062" y="1"/>
                    <a:pt x="2062" y="2"/>
                  </a:cubicBezTo>
                  <a:cubicBezTo>
                    <a:pt x="2062" y="4"/>
                    <a:pt x="2061" y="5"/>
                    <a:pt x="2059" y="5"/>
                  </a:cubicBezTo>
                  <a:close/>
                  <a:moveTo>
                    <a:pt x="1998" y="5"/>
                  </a:moveTo>
                  <a:lnTo>
                    <a:pt x="1962" y="5"/>
                  </a:lnTo>
                  <a:cubicBezTo>
                    <a:pt x="1961" y="5"/>
                    <a:pt x="1960" y="4"/>
                    <a:pt x="1960" y="2"/>
                  </a:cubicBezTo>
                  <a:cubicBezTo>
                    <a:pt x="1960" y="1"/>
                    <a:pt x="1961" y="0"/>
                    <a:pt x="1962" y="0"/>
                  </a:cubicBezTo>
                  <a:lnTo>
                    <a:pt x="1998" y="0"/>
                  </a:lnTo>
                  <a:cubicBezTo>
                    <a:pt x="1999" y="0"/>
                    <a:pt x="2000" y="1"/>
                    <a:pt x="2000" y="2"/>
                  </a:cubicBezTo>
                  <a:cubicBezTo>
                    <a:pt x="2000" y="4"/>
                    <a:pt x="1999" y="5"/>
                    <a:pt x="1998" y="5"/>
                  </a:cubicBezTo>
                  <a:close/>
                  <a:moveTo>
                    <a:pt x="1936" y="5"/>
                  </a:moveTo>
                  <a:lnTo>
                    <a:pt x="1901" y="5"/>
                  </a:lnTo>
                  <a:cubicBezTo>
                    <a:pt x="1899" y="5"/>
                    <a:pt x="1898" y="4"/>
                    <a:pt x="1898" y="2"/>
                  </a:cubicBezTo>
                  <a:cubicBezTo>
                    <a:pt x="1898" y="1"/>
                    <a:pt x="1899" y="0"/>
                    <a:pt x="1901" y="0"/>
                  </a:cubicBezTo>
                  <a:lnTo>
                    <a:pt x="1936" y="0"/>
                  </a:lnTo>
                  <a:cubicBezTo>
                    <a:pt x="1938" y="0"/>
                    <a:pt x="1939" y="1"/>
                    <a:pt x="1939" y="2"/>
                  </a:cubicBezTo>
                  <a:cubicBezTo>
                    <a:pt x="1939" y="4"/>
                    <a:pt x="1938" y="5"/>
                    <a:pt x="1936" y="5"/>
                  </a:cubicBezTo>
                  <a:close/>
                  <a:moveTo>
                    <a:pt x="1875" y="5"/>
                  </a:moveTo>
                  <a:lnTo>
                    <a:pt x="1839" y="5"/>
                  </a:lnTo>
                  <a:cubicBezTo>
                    <a:pt x="1838" y="5"/>
                    <a:pt x="1837" y="4"/>
                    <a:pt x="1837" y="2"/>
                  </a:cubicBezTo>
                  <a:cubicBezTo>
                    <a:pt x="1837" y="1"/>
                    <a:pt x="1838" y="0"/>
                    <a:pt x="1839" y="0"/>
                  </a:cubicBezTo>
                  <a:lnTo>
                    <a:pt x="1875" y="0"/>
                  </a:lnTo>
                  <a:cubicBezTo>
                    <a:pt x="1876" y="0"/>
                    <a:pt x="1878" y="1"/>
                    <a:pt x="1878" y="2"/>
                  </a:cubicBezTo>
                  <a:cubicBezTo>
                    <a:pt x="1878" y="4"/>
                    <a:pt x="1876" y="5"/>
                    <a:pt x="1875" y="5"/>
                  </a:cubicBezTo>
                  <a:close/>
                  <a:moveTo>
                    <a:pt x="1814" y="5"/>
                  </a:moveTo>
                  <a:lnTo>
                    <a:pt x="1778" y="5"/>
                  </a:lnTo>
                  <a:cubicBezTo>
                    <a:pt x="1776" y="5"/>
                    <a:pt x="1775" y="4"/>
                    <a:pt x="1775" y="2"/>
                  </a:cubicBezTo>
                  <a:cubicBezTo>
                    <a:pt x="1775" y="1"/>
                    <a:pt x="1776" y="0"/>
                    <a:pt x="1778" y="0"/>
                  </a:cubicBezTo>
                  <a:lnTo>
                    <a:pt x="1814" y="0"/>
                  </a:lnTo>
                  <a:cubicBezTo>
                    <a:pt x="1815" y="0"/>
                    <a:pt x="1816" y="1"/>
                    <a:pt x="1816" y="2"/>
                  </a:cubicBezTo>
                  <a:cubicBezTo>
                    <a:pt x="1816" y="4"/>
                    <a:pt x="1815" y="5"/>
                    <a:pt x="1814" y="5"/>
                  </a:cubicBezTo>
                  <a:close/>
                  <a:moveTo>
                    <a:pt x="1752" y="5"/>
                  </a:moveTo>
                  <a:lnTo>
                    <a:pt x="1716" y="5"/>
                  </a:lnTo>
                  <a:cubicBezTo>
                    <a:pt x="1715" y="5"/>
                    <a:pt x="1714" y="4"/>
                    <a:pt x="1714" y="2"/>
                  </a:cubicBezTo>
                  <a:cubicBezTo>
                    <a:pt x="1714" y="1"/>
                    <a:pt x="1715" y="0"/>
                    <a:pt x="1716" y="0"/>
                  </a:cubicBezTo>
                  <a:lnTo>
                    <a:pt x="1752" y="0"/>
                  </a:lnTo>
                  <a:cubicBezTo>
                    <a:pt x="1754" y="0"/>
                    <a:pt x="1755" y="1"/>
                    <a:pt x="1755" y="2"/>
                  </a:cubicBezTo>
                  <a:cubicBezTo>
                    <a:pt x="1755" y="4"/>
                    <a:pt x="1754" y="5"/>
                    <a:pt x="1752" y="5"/>
                  </a:cubicBezTo>
                  <a:close/>
                  <a:moveTo>
                    <a:pt x="1691" y="5"/>
                  </a:moveTo>
                  <a:lnTo>
                    <a:pt x="1655" y="5"/>
                  </a:lnTo>
                  <a:cubicBezTo>
                    <a:pt x="1653" y="5"/>
                    <a:pt x="1652" y="4"/>
                    <a:pt x="1652" y="2"/>
                  </a:cubicBezTo>
                  <a:cubicBezTo>
                    <a:pt x="1652" y="1"/>
                    <a:pt x="1653" y="0"/>
                    <a:pt x="1655" y="0"/>
                  </a:cubicBezTo>
                  <a:lnTo>
                    <a:pt x="1691" y="0"/>
                  </a:lnTo>
                  <a:cubicBezTo>
                    <a:pt x="1692" y="0"/>
                    <a:pt x="1693" y="1"/>
                    <a:pt x="1693" y="2"/>
                  </a:cubicBezTo>
                  <a:cubicBezTo>
                    <a:pt x="1693" y="4"/>
                    <a:pt x="1692" y="5"/>
                    <a:pt x="1691" y="5"/>
                  </a:cubicBezTo>
                  <a:close/>
                  <a:moveTo>
                    <a:pt x="1629" y="5"/>
                  </a:moveTo>
                  <a:lnTo>
                    <a:pt x="1593" y="5"/>
                  </a:lnTo>
                  <a:cubicBezTo>
                    <a:pt x="1592" y="5"/>
                    <a:pt x="1591" y="4"/>
                    <a:pt x="1591" y="2"/>
                  </a:cubicBezTo>
                  <a:cubicBezTo>
                    <a:pt x="1591" y="1"/>
                    <a:pt x="1592" y="0"/>
                    <a:pt x="1593" y="0"/>
                  </a:cubicBezTo>
                  <a:lnTo>
                    <a:pt x="1629" y="0"/>
                  </a:lnTo>
                  <a:cubicBezTo>
                    <a:pt x="1631" y="0"/>
                    <a:pt x="1632" y="1"/>
                    <a:pt x="1632" y="2"/>
                  </a:cubicBezTo>
                  <a:cubicBezTo>
                    <a:pt x="1632" y="4"/>
                    <a:pt x="1631" y="5"/>
                    <a:pt x="1629" y="5"/>
                  </a:cubicBezTo>
                  <a:close/>
                  <a:moveTo>
                    <a:pt x="1568" y="5"/>
                  </a:moveTo>
                  <a:lnTo>
                    <a:pt x="1532" y="5"/>
                  </a:lnTo>
                  <a:cubicBezTo>
                    <a:pt x="1531" y="5"/>
                    <a:pt x="1529" y="4"/>
                    <a:pt x="1529" y="2"/>
                  </a:cubicBezTo>
                  <a:cubicBezTo>
                    <a:pt x="1529" y="1"/>
                    <a:pt x="1531" y="0"/>
                    <a:pt x="1532" y="0"/>
                  </a:cubicBezTo>
                  <a:lnTo>
                    <a:pt x="1568" y="0"/>
                  </a:lnTo>
                  <a:cubicBezTo>
                    <a:pt x="1569" y="0"/>
                    <a:pt x="1570" y="1"/>
                    <a:pt x="1570" y="2"/>
                  </a:cubicBezTo>
                  <a:cubicBezTo>
                    <a:pt x="1570" y="4"/>
                    <a:pt x="1569" y="5"/>
                    <a:pt x="1568" y="5"/>
                  </a:cubicBezTo>
                  <a:close/>
                  <a:moveTo>
                    <a:pt x="1506" y="5"/>
                  </a:moveTo>
                  <a:lnTo>
                    <a:pt x="1471" y="5"/>
                  </a:lnTo>
                  <a:cubicBezTo>
                    <a:pt x="1469" y="5"/>
                    <a:pt x="1468" y="4"/>
                    <a:pt x="1468" y="2"/>
                  </a:cubicBezTo>
                  <a:cubicBezTo>
                    <a:pt x="1468" y="1"/>
                    <a:pt x="1469" y="0"/>
                    <a:pt x="1471" y="0"/>
                  </a:cubicBezTo>
                  <a:lnTo>
                    <a:pt x="1506" y="0"/>
                  </a:lnTo>
                  <a:cubicBezTo>
                    <a:pt x="1508" y="0"/>
                    <a:pt x="1509" y="1"/>
                    <a:pt x="1509" y="2"/>
                  </a:cubicBezTo>
                  <a:cubicBezTo>
                    <a:pt x="1509" y="4"/>
                    <a:pt x="1508" y="5"/>
                    <a:pt x="1506" y="5"/>
                  </a:cubicBezTo>
                  <a:close/>
                  <a:moveTo>
                    <a:pt x="1445" y="5"/>
                  </a:moveTo>
                  <a:lnTo>
                    <a:pt x="1409" y="5"/>
                  </a:lnTo>
                  <a:cubicBezTo>
                    <a:pt x="1408" y="5"/>
                    <a:pt x="1407" y="4"/>
                    <a:pt x="1407" y="2"/>
                  </a:cubicBezTo>
                  <a:cubicBezTo>
                    <a:pt x="1407" y="1"/>
                    <a:pt x="1408" y="0"/>
                    <a:pt x="1409" y="0"/>
                  </a:cubicBezTo>
                  <a:lnTo>
                    <a:pt x="1445" y="0"/>
                  </a:lnTo>
                  <a:cubicBezTo>
                    <a:pt x="1446" y="0"/>
                    <a:pt x="1448" y="1"/>
                    <a:pt x="1448" y="2"/>
                  </a:cubicBezTo>
                  <a:cubicBezTo>
                    <a:pt x="1448" y="4"/>
                    <a:pt x="1446" y="5"/>
                    <a:pt x="1445" y="5"/>
                  </a:cubicBezTo>
                  <a:close/>
                  <a:moveTo>
                    <a:pt x="1384" y="5"/>
                  </a:moveTo>
                  <a:lnTo>
                    <a:pt x="1348" y="5"/>
                  </a:lnTo>
                  <a:cubicBezTo>
                    <a:pt x="1346" y="5"/>
                    <a:pt x="1345" y="4"/>
                    <a:pt x="1345" y="2"/>
                  </a:cubicBezTo>
                  <a:cubicBezTo>
                    <a:pt x="1345" y="1"/>
                    <a:pt x="1346" y="0"/>
                    <a:pt x="1348" y="0"/>
                  </a:cubicBezTo>
                  <a:lnTo>
                    <a:pt x="1384" y="0"/>
                  </a:lnTo>
                  <a:cubicBezTo>
                    <a:pt x="1385" y="0"/>
                    <a:pt x="1386" y="1"/>
                    <a:pt x="1386" y="2"/>
                  </a:cubicBezTo>
                  <a:cubicBezTo>
                    <a:pt x="1386" y="4"/>
                    <a:pt x="1385" y="5"/>
                    <a:pt x="1384" y="5"/>
                  </a:cubicBezTo>
                  <a:close/>
                  <a:moveTo>
                    <a:pt x="1322" y="5"/>
                  </a:moveTo>
                  <a:lnTo>
                    <a:pt x="1286" y="5"/>
                  </a:lnTo>
                  <a:cubicBezTo>
                    <a:pt x="1285" y="5"/>
                    <a:pt x="1284" y="4"/>
                    <a:pt x="1284" y="2"/>
                  </a:cubicBezTo>
                  <a:cubicBezTo>
                    <a:pt x="1284" y="1"/>
                    <a:pt x="1285" y="0"/>
                    <a:pt x="1286" y="0"/>
                  </a:cubicBezTo>
                  <a:lnTo>
                    <a:pt x="1322" y="0"/>
                  </a:lnTo>
                  <a:cubicBezTo>
                    <a:pt x="1323" y="0"/>
                    <a:pt x="1325" y="1"/>
                    <a:pt x="1325" y="2"/>
                  </a:cubicBezTo>
                  <a:cubicBezTo>
                    <a:pt x="1325" y="4"/>
                    <a:pt x="1323" y="5"/>
                    <a:pt x="1322" y="5"/>
                  </a:cubicBezTo>
                  <a:close/>
                  <a:moveTo>
                    <a:pt x="1261" y="5"/>
                  </a:moveTo>
                  <a:lnTo>
                    <a:pt x="1225" y="5"/>
                  </a:lnTo>
                  <a:cubicBezTo>
                    <a:pt x="1223" y="5"/>
                    <a:pt x="1222" y="4"/>
                    <a:pt x="1222" y="2"/>
                  </a:cubicBezTo>
                  <a:cubicBezTo>
                    <a:pt x="1222" y="1"/>
                    <a:pt x="1223" y="0"/>
                    <a:pt x="1225" y="0"/>
                  </a:cubicBezTo>
                  <a:lnTo>
                    <a:pt x="1261" y="0"/>
                  </a:lnTo>
                  <a:cubicBezTo>
                    <a:pt x="1262" y="0"/>
                    <a:pt x="1263" y="1"/>
                    <a:pt x="1263" y="2"/>
                  </a:cubicBezTo>
                  <a:cubicBezTo>
                    <a:pt x="1263" y="4"/>
                    <a:pt x="1262" y="5"/>
                    <a:pt x="1261" y="5"/>
                  </a:cubicBezTo>
                  <a:close/>
                  <a:moveTo>
                    <a:pt x="1199" y="5"/>
                  </a:moveTo>
                  <a:lnTo>
                    <a:pt x="1163" y="5"/>
                  </a:lnTo>
                  <a:cubicBezTo>
                    <a:pt x="1162" y="5"/>
                    <a:pt x="1161" y="4"/>
                    <a:pt x="1161" y="2"/>
                  </a:cubicBezTo>
                  <a:cubicBezTo>
                    <a:pt x="1161" y="1"/>
                    <a:pt x="1162" y="0"/>
                    <a:pt x="1163" y="0"/>
                  </a:cubicBezTo>
                  <a:lnTo>
                    <a:pt x="1199" y="0"/>
                  </a:lnTo>
                  <a:cubicBezTo>
                    <a:pt x="1201" y="0"/>
                    <a:pt x="1202" y="1"/>
                    <a:pt x="1202" y="2"/>
                  </a:cubicBezTo>
                  <a:cubicBezTo>
                    <a:pt x="1202" y="4"/>
                    <a:pt x="1201" y="5"/>
                    <a:pt x="1199" y="5"/>
                  </a:cubicBezTo>
                  <a:close/>
                  <a:moveTo>
                    <a:pt x="1138" y="5"/>
                  </a:moveTo>
                  <a:lnTo>
                    <a:pt x="1102" y="5"/>
                  </a:lnTo>
                  <a:cubicBezTo>
                    <a:pt x="1101" y="5"/>
                    <a:pt x="1099" y="4"/>
                    <a:pt x="1099" y="2"/>
                  </a:cubicBezTo>
                  <a:cubicBezTo>
                    <a:pt x="1099" y="1"/>
                    <a:pt x="1101" y="0"/>
                    <a:pt x="1102" y="0"/>
                  </a:cubicBezTo>
                  <a:lnTo>
                    <a:pt x="1138" y="0"/>
                  </a:lnTo>
                  <a:cubicBezTo>
                    <a:pt x="1139" y="0"/>
                    <a:pt x="1140" y="1"/>
                    <a:pt x="1140" y="2"/>
                  </a:cubicBezTo>
                  <a:cubicBezTo>
                    <a:pt x="1140" y="4"/>
                    <a:pt x="1139" y="5"/>
                    <a:pt x="1138" y="5"/>
                  </a:cubicBezTo>
                  <a:close/>
                  <a:moveTo>
                    <a:pt x="1076" y="5"/>
                  </a:moveTo>
                  <a:lnTo>
                    <a:pt x="1040" y="5"/>
                  </a:lnTo>
                  <a:cubicBezTo>
                    <a:pt x="1039" y="5"/>
                    <a:pt x="1038" y="4"/>
                    <a:pt x="1038" y="2"/>
                  </a:cubicBezTo>
                  <a:cubicBezTo>
                    <a:pt x="1038" y="1"/>
                    <a:pt x="1039" y="0"/>
                    <a:pt x="1040" y="0"/>
                  </a:cubicBezTo>
                  <a:lnTo>
                    <a:pt x="1076" y="0"/>
                  </a:lnTo>
                  <a:cubicBezTo>
                    <a:pt x="1078" y="0"/>
                    <a:pt x="1079" y="1"/>
                    <a:pt x="1079" y="2"/>
                  </a:cubicBezTo>
                  <a:cubicBezTo>
                    <a:pt x="1079" y="4"/>
                    <a:pt x="1078" y="5"/>
                    <a:pt x="1076" y="5"/>
                  </a:cubicBezTo>
                  <a:close/>
                  <a:moveTo>
                    <a:pt x="1015" y="5"/>
                  </a:moveTo>
                  <a:lnTo>
                    <a:pt x="979" y="5"/>
                  </a:lnTo>
                  <a:cubicBezTo>
                    <a:pt x="978" y="5"/>
                    <a:pt x="976" y="4"/>
                    <a:pt x="976" y="2"/>
                  </a:cubicBezTo>
                  <a:cubicBezTo>
                    <a:pt x="976" y="1"/>
                    <a:pt x="978" y="0"/>
                    <a:pt x="979" y="0"/>
                  </a:cubicBezTo>
                  <a:lnTo>
                    <a:pt x="1015" y="0"/>
                  </a:lnTo>
                  <a:cubicBezTo>
                    <a:pt x="1016" y="0"/>
                    <a:pt x="1017" y="1"/>
                    <a:pt x="1017" y="2"/>
                  </a:cubicBezTo>
                  <a:cubicBezTo>
                    <a:pt x="1017" y="4"/>
                    <a:pt x="1016" y="5"/>
                    <a:pt x="1015" y="5"/>
                  </a:cubicBezTo>
                  <a:close/>
                  <a:moveTo>
                    <a:pt x="953" y="5"/>
                  </a:moveTo>
                  <a:lnTo>
                    <a:pt x="918" y="5"/>
                  </a:lnTo>
                  <a:cubicBezTo>
                    <a:pt x="916" y="5"/>
                    <a:pt x="915" y="4"/>
                    <a:pt x="915" y="2"/>
                  </a:cubicBezTo>
                  <a:cubicBezTo>
                    <a:pt x="915" y="1"/>
                    <a:pt x="916" y="0"/>
                    <a:pt x="918" y="0"/>
                  </a:cubicBezTo>
                  <a:lnTo>
                    <a:pt x="953" y="0"/>
                  </a:lnTo>
                  <a:cubicBezTo>
                    <a:pt x="955" y="0"/>
                    <a:pt x="956" y="1"/>
                    <a:pt x="956" y="2"/>
                  </a:cubicBezTo>
                  <a:cubicBezTo>
                    <a:pt x="956" y="4"/>
                    <a:pt x="955" y="5"/>
                    <a:pt x="953" y="5"/>
                  </a:cubicBezTo>
                  <a:close/>
                  <a:moveTo>
                    <a:pt x="892" y="5"/>
                  </a:moveTo>
                  <a:lnTo>
                    <a:pt x="856" y="5"/>
                  </a:lnTo>
                  <a:cubicBezTo>
                    <a:pt x="855" y="5"/>
                    <a:pt x="854" y="4"/>
                    <a:pt x="854" y="2"/>
                  </a:cubicBezTo>
                  <a:cubicBezTo>
                    <a:pt x="854" y="1"/>
                    <a:pt x="855" y="0"/>
                    <a:pt x="856" y="0"/>
                  </a:cubicBezTo>
                  <a:lnTo>
                    <a:pt x="892" y="0"/>
                  </a:lnTo>
                  <a:cubicBezTo>
                    <a:pt x="893" y="0"/>
                    <a:pt x="895" y="1"/>
                    <a:pt x="895" y="2"/>
                  </a:cubicBezTo>
                  <a:cubicBezTo>
                    <a:pt x="895" y="4"/>
                    <a:pt x="893" y="5"/>
                    <a:pt x="892" y="5"/>
                  </a:cubicBezTo>
                  <a:close/>
                  <a:moveTo>
                    <a:pt x="831" y="5"/>
                  </a:moveTo>
                  <a:lnTo>
                    <a:pt x="795" y="5"/>
                  </a:lnTo>
                  <a:cubicBezTo>
                    <a:pt x="793" y="5"/>
                    <a:pt x="792" y="4"/>
                    <a:pt x="792" y="2"/>
                  </a:cubicBezTo>
                  <a:cubicBezTo>
                    <a:pt x="792" y="1"/>
                    <a:pt x="793" y="0"/>
                    <a:pt x="795" y="0"/>
                  </a:cubicBezTo>
                  <a:lnTo>
                    <a:pt x="831" y="0"/>
                  </a:lnTo>
                  <a:cubicBezTo>
                    <a:pt x="832" y="0"/>
                    <a:pt x="833" y="1"/>
                    <a:pt x="833" y="2"/>
                  </a:cubicBezTo>
                  <a:cubicBezTo>
                    <a:pt x="833" y="4"/>
                    <a:pt x="832" y="5"/>
                    <a:pt x="831" y="5"/>
                  </a:cubicBezTo>
                  <a:close/>
                  <a:moveTo>
                    <a:pt x="769" y="5"/>
                  </a:moveTo>
                  <a:lnTo>
                    <a:pt x="733" y="5"/>
                  </a:lnTo>
                  <a:cubicBezTo>
                    <a:pt x="732" y="5"/>
                    <a:pt x="731" y="4"/>
                    <a:pt x="731" y="2"/>
                  </a:cubicBezTo>
                  <a:cubicBezTo>
                    <a:pt x="731" y="1"/>
                    <a:pt x="732" y="0"/>
                    <a:pt x="733" y="0"/>
                  </a:cubicBezTo>
                  <a:lnTo>
                    <a:pt x="769" y="0"/>
                  </a:lnTo>
                  <a:cubicBezTo>
                    <a:pt x="771" y="0"/>
                    <a:pt x="772" y="1"/>
                    <a:pt x="772" y="2"/>
                  </a:cubicBezTo>
                  <a:cubicBezTo>
                    <a:pt x="772" y="4"/>
                    <a:pt x="771" y="5"/>
                    <a:pt x="769" y="5"/>
                  </a:cubicBezTo>
                  <a:close/>
                  <a:moveTo>
                    <a:pt x="708" y="5"/>
                  </a:moveTo>
                  <a:lnTo>
                    <a:pt x="672" y="5"/>
                  </a:lnTo>
                  <a:cubicBezTo>
                    <a:pt x="670" y="5"/>
                    <a:pt x="669" y="4"/>
                    <a:pt x="669" y="2"/>
                  </a:cubicBezTo>
                  <a:cubicBezTo>
                    <a:pt x="669" y="1"/>
                    <a:pt x="670" y="0"/>
                    <a:pt x="672" y="0"/>
                  </a:cubicBezTo>
                  <a:lnTo>
                    <a:pt x="708" y="0"/>
                  </a:lnTo>
                  <a:cubicBezTo>
                    <a:pt x="709" y="0"/>
                    <a:pt x="710" y="1"/>
                    <a:pt x="710" y="2"/>
                  </a:cubicBezTo>
                  <a:cubicBezTo>
                    <a:pt x="710" y="4"/>
                    <a:pt x="709" y="5"/>
                    <a:pt x="708" y="5"/>
                  </a:cubicBezTo>
                  <a:close/>
                  <a:moveTo>
                    <a:pt x="646" y="5"/>
                  </a:moveTo>
                  <a:lnTo>
                    <a:pt x="610" y="5"/>
                  </a:lnTo>
                  <a:cubicBezTo>
                    <a:pt x="609" y="5"/>
                    <a:pt x="608" y="4"/>
                    <a:pt x="608" y="2"/>
                  </a:cubicBezTo>
                  <a:cubicBezTo>
                    <a:pt x="608" y="1"/>
                    <a:pt x="609" y="0"/>
                    <a:pt x="610" y="0"/>
                  </a:cubicBezTo>
                  <a:lnTo>
                    <a:pt x="646" y="0"/>
                  </a:lnTo>
                  <a:cubicBezTo>
                    <a:pt x="648" y="0"/>
                    <a:pt x="649" y="1"/>
                    <a:pt x="649" y="2"/>
                  </a:cubicBezTo>
                  <a:cubicBezTo>
                    <a:pt x="649" y="4"/>
                    <a:pt x="648" y="5"/>
                    <a:pt x="646" y="5"/>
                  </a:cubicBezTo>
                  <a:close/>
                  <a:moveTo>
                    <a:pt x="585" y="5"/>
                  </a:moveTo>
                  <a:lnTo>
                    <a:pt x="549" y="5"/>
                  </a:lnTo>
                  <a:cubicBezTo>
                    <a:pt x="548" y="5"/>
                    <a:pt x="546" y="4"/>
                    <a:pt x="546" y="2"/>
                  </a:cubicBezTo>
                  <a:cubicBezTo>
                    <a:pt x="546" y="1"/>
                    <a:pt x="548" y="0"/>
                    <a:pt x="549" y="0"/>
                  </a:cubicBezTo>
                  <a:lnTo>
                    <a:pt x="585" y="0"/>
                  </a:lnTo>
                  <a:cubicBezTo>
                    <a:pt x="586" y="0"/>
                    <a:pt x="587" y="1"/>
                    <a:pt x="587" y="2"/>
                  </a:cubicBezTo>
                  <a:cubicBezTo>
                    <a:pt x="587" y="4"/>
                    <a:pt x="586" y="5"/>
                    <a:pt x="585" y="5"/>
                  </a:cubicBezTo>
                  <a:close/>
                  <a:moveTo>
                    <a:pt x="523" y="5"/>
                  </a:moveTo>
                  <a:lnTo>
                    <a:pt x="488" y="5"/>
                  </a:lnTo>
                  <a:cubicBezTo>
                    <a:pt x="486" y="5"/>
                    <a:pt x="485" y="4"/>
                    <a:pt x="485" y="2"/>
                  </a:cubicBezTo>
                  <a:cubicBezTo>
                    <a:pt x="485" y="1"/>
                    <a:pt x="486" y="0"/>
                    <a:pt x="488" y="0"/>
                  </a:cubicBezTo>
                  <a:lnTo>
                    <a:pt x="523" y="0"/>
                  </a:lnTo>
                  <a:cubicBezTo>
                    <a:pt x="525" y="0"/>
                    <a:pt x="526" y="1"/>
                    <a:pt x="526" y="2"/>
                  </a:cubicBezTo>
                  <a:cubicBezTo>
                    <a:pt x="526" y="4"/>
                    <a:pt x="525" y="5"/>
                    <a:pt x="523" y="5"/>
                  </a:cubicBezTo>
                  <a:close/>
                  <a:moveTo>
                    <a:pt x="462" y="5"/>
                  </a:moveTo>
                  <a:lnTo>
                    <a:pt x="426" y="5"/>
                  </a:lnTo>
                  <a:cubicBezTo>
                    <a:pt x="425" y="5"/>
                    <a:pt x="424" y="4"/>
                    <a:pt x="424" y="2"/>
                  </a:cubicBezTo>
                  <a:cubicBezTo>
                    <a:pt x="424" y="1"/>
                    <a:pt x="425" y="0"/>
                    <a:pt x="426" y="0"/>
                  </a:cubicBezTo>
                  <a:lnTo>
                    <a:pt x="462" y="0"/>
                  </a:lnTo>
                  <a:cubicBezTo>
                    <a:pt x="463" y="0"/>
                    <a:pt x="464" y="1"/>
                    <a:pt x="464" y="2"/>
                  </a:cubicBezTo>
                  <a:cubicBezTo>
                    <a:pt x="464" y="4"/>
                    <a:pt x="463" y="5"/>
                    <a:pt x="462" y="5"/>
                  </a:cubicBezTo>
                  <a:close/>
                  <a:moveTo>
                    <a:pt x="400" y="5"/>
                  </a:moveTo>
                  <a:lnTo>
                    <a:pt x="365" y="5"/>
                  </a:lnTo>
                  <a:cubicBezTo>
                    <a:pt x="363" y="5"/>
                    <a:pt x="362" y="4"/>
                    <a:pt x="362" y="2"/>
                  </a:cubicBezTo>
                  <a:cubicBezTo>
                    <a:pt x="362" y="1"/>
                    <a:pt x="363" y="0"/>
                    <a:pt x="365" y="0"/>
                  </a:cubicBezTo>
                  <a:lnTo>
                    <a:pt x="400" y="0"/>
                  </a:lnTo>
                  <a:cubicBezTo>
                    <a:pt x="402" y="0"/>
                    <a:pt x="403" y="1"/>
                    <a:pt x="403" y="2"/>
                  </a:cubicBezTo>
                  <a:cubicBezTo>
                    <a:pt x="403" y="4"/>
                    <a:pt x="402" y="5"/>
                    <a:pt x="400" y="5"/>
                  </a:cubicBezTo>
                  <a:close/>
                  <a:moveTo>
                    <a:pt x="339" y="5"/>
                  </a:moveTo>
                  <a:lnTo>
                    <a:pt x="303" y="5"/>
                  </a:lnTo>
                  <a:cubicBezTo>
                    <a:pt x="302" y="5"/>
                    <a:pt x="301" y="4"/>
                    <a:pt x="301" y="2"/>
                  </a:cubicBezTo>
                  <a:cubicBezTo>
                    <a:pt x="301" y="1"/>
                    <a:pt x="302" y="0"/>
                    <a:pt x="303" y="0"/>
                  </a:cubicBezTo>
                  <a:lnTo>
                    <a:pt x="339" y="0"/>
                  </a:lnTo>
                  <a:cubicBezTo>
                    <a:pt x="340" y="0"/>
                    <a:pt x="342" y="1"/>
                    <a:pt x="342" y="2"/>
                  </a:cubicBezTo>
                  <a:cubicBezTo>
                    <a:pt x="342" y="4"/>
                    <a:pt x="340" y="5"/>
                    <a:pt x="339" y="5"/>
                  </a:cubicBezTo>
                  <a:close/>
                  <a:moveTo>
                    <a:pt x="278" y="5"/>
                  </a:moveTo>
                  <a:lnTo>
                    <a:pt x="242" y="5"/>
                  </a:lnTo>
                  <a:cubicBezTo>
                    <a:pt x="240" y="5"/>
                    <a:pt x="239" y="4"/>
                    <a:pt x="239" y="2"/>
                  </a:cubicBezTo>
                  <a:cubicBezTo>
                    <a:pt x="239" y="1"/>
                    <a:pt x="240" y="0"/>
                    <a:pt x="242" y="0"/>
                  </a:cubicBezTo>
                  <a:lnTo>
                    <a:pt x="278" y="0"/>
                  </a:lnTo>
                  <a:cubicBezTo>
                    <a:pt x="279" y="0"/>
                    <a:pt x="280" y="1"/>
                    <a:pt x="280" y="2"/>
                  </a:cubicBezTo>
                  <a:cubicBezTo>
                    <a:pt x="280" y="4"/>
                    <a:pt x="279" y="5"/>
                    <a:pt x="278" y="5"/>
                  </a:cubicBezTo>
                  <a:close/>
                  <a:moveTo>
                    <a:pt x="217" y="6"/>
                  </a:moveTo>
                  <a:lnTo>
                    <a:pt x="182" y="10"/>
                  </a:lnTo>
                  <a:lnTo>
                    <a:pt x="182" y="10"/>
                  </a:lnTo>
                  <a:lnTo>
                    <a:pt x="181" y="10"/>
                  </a:lnTo>
                  <a:cubicBezTo>
                    <a:pt x="180" y="11"/>
                    <a:pt x="179" y="10"/>
                    <a:pt x="178" y="8"/>
                  </a:cubicBezTo>
                  <a:cubicBezTo>
                    <a:pt x="178" y="7"/>
                    <a:pt x="179" y="6"/>
                    <a:pt x="180" y="5"/>
                  </a:cubicBezTo>
                  <a:lnTo>
                    <a:pt x="181" y="5"/>
                  </a:lnTo>
                  <a:cubicBezTo>
                    <a:pt x="181" y="5"/>
                    <a:pt x="181" y="5"/>
                    <a:pt x="181" y="5"/>
                  </a:cubicBezTo>
                  <a:lnTo>
                    <a:pt x="216" y="1"/>
                  </a:lnTo>
                  <a:cubicBezTo>
                    <a:pt x="217" y="1"/>
                    <a:pt x="219" y="2"/>
                    <a:pt x="219" y="3"/>
                  </a:cubicBezTo>
                  <a:cubicBezTo>
                    <a:pt x="219" y="5"/>
                    <a:pt x="218" y="6"/>
                    <a:pt x="217" y="6"/>
                  </a:cubicBezTo>
                  <a:close/>
                  <a:moveTo>
                    <a:pt x="157" y="18"/>
                  </a:moveTo>
                  <a:lnTo>
                    <a:pt x="140" y="23"/>
                  </a:lnTo>
                  <a:lnTo>
                    <a:pt x="141" y="23"/>
                  </a:lnTo>
                  <a:lnTo>
                    <a:pt x="124" y="31"/>
                  </a:lnTo>
                  <a:cubicBezTo>
                    <a:pt x="123" y="32"/>
                    <a:pt x="122" y="31"/>
                    <a:pt x="121" y="30"/>
                  </a:cubicBezTo>
                  <a:cubicBezTo>
                    <a:pt x="120" y="29"/>
                    <a:pt x="121" y="27"/>
                    <a:pt x="122" y="27"/>
                  </a:cubicBezTo>
                  <a:lnTo>
                    <a:pt x="138" y="18"/>
                  </a:lnTo>
                  <a:cubicBezTo>
                    <a:pt x="138" y="18"/>
                    <a:pt x="139" y="18"/>
                    <a:pt x="139" y="18"/>
                  </a:cubicBezTo>
                  <a:lnTo>
                    <a:pt x="155" y="13"/>
                  </a:lnTo>
                  <a:cubicBezTo>
                    <a:pt x="157" y="12"/>
                    <a:pt x="158" y="13"/>
                    <a:pt x="159" y="15"/>
                  </a:cubicBezTo>
                  <a:cubicBezTo>
                    <a:pt x="159" y="16"/>
                    <a:pt x="158" y="17"/>
                    <a:pt x="157" y="18"/>
                  </a:cubicBezTo>
                  <a:close/>
                  <a:moveTo>
                    <a:pt x="102" y="43"/>
                  </a:moveTo>
                  <a:lnTo>
                    <a:pt x="75" y="66"/>
                  </a:lnTo>
                  <a:cubicBezTo>
                    <a:pt x="74" y="67"/>
                    <a:pt x="72" y="67"/>
                    <a:pt x="71" y="66"/>
                  </a:cubicBezTo>
                  <a:cubicBezTo>
                    <a:pt x="71" y="65"/>
                    <a:pt x="71" y="63"/>
                    <a:pt x="72" y="62"/>
                  </a:cubicBezTo>
                  <a:lnTo>
                    <a:pt x="99" y="39"/>
                  </a:lnTo>
                  <a:cubicBezTo>
                    <a:pt x="100" y="38"/>
                    <a:pt x="102" y="38"/>
                    <a:pt x="103" y="39"/>
                  </a:cubicBezTo>
                  <a:cubicBezTo>
                    <a:pt x="104" y="41"/>
                    <a:pt x="103" y="42"/>
                    <a:pt x="102" y="43"/>
                  </a:cubicBezTo>
                  <a:close/>
                  <a:moveTo>
                    <a:pt x="58" y="85"/>
                  </a:moveTo>
                  <a:lnTo>
                    <a:pt x="42" y="103"/>
                  </a:lnTo>
                  <a:lnTo>
                    <a:pt x="43" y="103"/>
                  </a:lnTo>
                  <a:lnTo>
                    <a:pt x="37" y="113"/>
                  </a:lnTo>
                  <a:cubicBezTo>
                    <a:pt x="37" y="114"/>
                    <a:pt x="35" y="115"/>
                    <a:pt x="34" y="114"/>
                  </a:cubicBezTo>
                  <a:cubicBezTo>
                    <a:pt x="33" y="113"/>
                    <a:pt x="32" y="112"/>
                    <a:pt x="33" y="111"/>
                  </a:cubicBezTo>
                  <a:lnTo>
                    <a:pt x="38" y="100"/>
                  </a:lnTo>
                  <a:cubicBezTo>
                    <a:pt x="38" y="100"/>
                    <a:pt x="38" y="100"/>
                    <a:pt x="39" y="100"/>
                  </a:cubicBezTo>
                  <a:lnTo>
                    <a:pt x="54" y="81"/>
                  </a:lnTo>
                  <a:cubicBezTo>
                    <a:pt x="55" y="80"/>
                    <a:pt x="57" y="80"/>
                    <a:pt x="58" y="81"/>
                  </a:cubicBezTo>
                  <a:cubicBezTo>
                    <a:pt x="59" y="82"/>
                    <a:pt x="59" y="84"/>
                    <a:pt x="58" y="85"/>
                  </a:cubicBezTo>
                  <a:close/>
                  <a:moveTo>
                    <a:pt x="25" y="136"/>
                  </a:moveTo>
                  <a:lnTo>
                    <a:pt x="23" y="141"/>
                  </a:lnTo>
                  <a:lnTo>
                    <a:pt x="23" y="140"/>
                  </a:lnTo>
                  <a:lnTo>
                    <a:pt x="14" y="169"/>
                  </a:lnTo>
                  <a:cubicBezTo>
                    <a:pt x="14" y="170"/>
                    <a:pt x="12" y="171"/>
                    <a:pt x="11" y="171"/>
                  </a:cubicBezTo>
                  <a:cubicBezTo>
                    <a:pt x="9" y="170"/>
                    <a:pt x="9" y="169"/>
                    <a:pt x="9" y="168"/>
                  </a:cubicBezTo>
                  <a:lnTo>
                    <a:pt x="18" y="139"/>
                  </a:lnTo>
                  <a:cubicBezTo>
                    <a:pt x="18" y="139"/>
                    <a:pt x="18" y="138"/>
                    <a:pt x="18" y="138"/>
                  </a:cubicBezTo>
                  <a:lnTo>
                    <a:pt x="21" y="133"/>
                  </a:lnTo>
                  <a:cubicBezTo>
                    <a:pt x="21" y="132"/>
                    <a:pt x="23" y="132"/>
                    <a:pt x="24" y="132"/>
                  </a:cubicBezTo>
                  <a:cubicBezTo>
                    <a:pt x="26" y="133"/>
                    <a:pt x="26" y="134"/>
                    <a:pt x="25" y="136"/>
                  </a:cubicBezTo>
                  <a:close/>
                  <a:moveTo>
                    <a:pt x="9" y="194"/>
                  </a:moveTo>
                  <a:lnTo>
                    <a:pt x="5" y="227"/>
                  </a:lnTo>
                  <a:lnTo>
                    <a:pt x="5" y="229"/>
                  </a:lnTo>
                  <a:cubicBezTo>
                    <a:pt x="5" y="230"/>
                    <a:pt x="4" y="231"/>
                    <a:pt x="2" y="231"/>
                  </a:cubicBezTo>
                  <a:cubicBezTo>
                    <a:pt x="1" y="231"/>
                    <a:pt x="0" y="230"/>
                    <a:pt x="0" y="229"/>
                  </a:cubicBezTo>
                  <a:lnTo>
                    <a:pt x="0" y="226"/>
                  </a:lnTo>
                  <a:lnTo>
                    <a:pt x="4" y="193"/>
                  </a:lnTo>
                  <a:cubicBezTo>
                    <a:pt x="4" y="192"/>
                    <a:pt x="5" y="191"/>
                    <a:pt x="6" y="191"/>
                  </a:cubicBezTo>
                  <a:cubicBezTo>
                    <a:pt x="8" y="191"/>
                    <a:pt x="9" y="192"/>
                    <a:pt x="9" y="194"/>
                  </a:cubicBezTo>
                  <a:close/>
                  <a:moveTo>
                    <a:pt x="5" y="254"/>
                  </a:moveTo>
                  <a:lnTo>
                    <a:pt x="5" y="290"/>
                  </a:lnTo>
                  <a:cubicBezTo>
                    <a:pt x="5" y="292"/>
                    <a:pt x="4" y="293"/>
                    <a:pt x="2" y="293"/>
                  </a:cubicBezTo>
                  <a:cubicBezTo>
                    <a:pt x="1" y="293"/>
                    <a:pt x="0" y="292"/>
                    <a:pt x="0" y="290"/>
                  </a:cubicBezTo>
                  <a:lnTo>
                    <a:pt x="0" y="254"/>
                  </a:lnTo>
                  <a:cubicBezTo>
                    <a:pt x="0" y="253"/>
                    <a:pt x="1" y="252"/>
                    <a:pt x="2" y="252"/>
                  </a:cubicBezTo>
                  <a:cubicBezTo>
                    <a:pt x="4" y="252"/>
                    <a:pt x="5" y="253"/>
                    <a:pt x="5" y="254"/>
                  </a:cubicBezTo>
                  <a:close/>
                  <a:moveTo>
                    <a:pt x="5" y="316"/>
                  </a:moveTo>
                  <a:lnTo>
                    <a:pt x="5" y="352"/>
                  </a:lnTo>
                  <a:cubicBezTo>
                    <a:pt x="5" y="353"/>
                    <a:pt x="4" y="354"/>
                    <a:pt x="2" y="354"/>
                  </a:cubicBezTo>
                  <a:cubicBezTo>
                    <a:pt x="1" y="354"/>
                    <a:pt x="0" y="353"/>
                    <a:pt x="0" y="352"/>
                  </a:cubicBezTo>
                  <a:lnTo>
                    <a:pt x="0" y="316"/>
                  </a:lnTo>
                  <a:cubicBezTo>
                    <a:pt x="0" y="315"/>
                    <a:pt x="1" y="313"/>
                    <a:pt x="2" y="313"/>
                  </a:cubicBezTo>
                  <a:cubicBezTo>
                    <a:pt x="4" y="313"/>
                    <a:pt x="5" y="315"/>
                    <a:pt x="5" y="316"/>
                  </a:cubicBezTo>
                  <a:close/>
                  <a:moveTo>
                    <a:pt x="5" y="377"/>
                  </a:moveTo>
                  <a:lnTo>
                    <a:pt x="5" y="413"/>
                  </a:lnTo>
                  <a:cubicBezTo>
                    <a:pt x="5" y="415"/>
                    <a:pt x="4" y="416"/>
                    <a:pt x="2" y="416"/>
                  </a:cubicBezTo>
                  <a:cubicBezTo>
                    <a:pt x="1" y="416"/>
                    <a:pt x="0" y="415"/>
                    <a:pt x="0" y="413"/>
                  </a:cubicBezTo>
                  <a:lnTo>
                    <a:pt x="0" y="377"/>
                  </a:lnTo>
                  <a:cubicBezTo>
                    <a:pt x="0" y="376"/>
                    <a:pt x="1" y="375"/>
                    <a:pt x="2" y="375"/>
                  </a:cubicBezTo>
                  <a:cubicBezTo>
                    <a:pt x="4" y="375"/>
                    <a:pt x="5" y="376"/>
                    <a:pt x="5" y="377"/>
                  </a:cubicBezTo>
                  <a:close/>
                  <a:moveTo>
                    <a:pt x="5" y="439"/>
                  </a:moveTo>
                  <a:lnTo>
                    <a:pt x="5" y="475"/>
                  </a:lnTo>
                  <a:cubicBezTo>
                    <a:pt x="5" y="476"/>
                    <a:pt x="4" y="477"/>
                    <a:pt x="2" y="477"/>
                  </a:cubicBezTo>
                  <a:cubicBezTo>
                    <a:pt x="1" y="477"/>
                    <a:pt x="0" y="476"/>
                    <a:pt x="0" y="475"/>
                  </a:cubicBezTo>
                  <a:lnTo>
                    <a:pt x="0" y="439"/>
                  </a:lnTo>
                  <a:cubicBezTo>
                    <a:pt x="0" y="437"/>
                    <a:pt x="1" y="436"/>
                    <a:pt x="2" y="436"/>
                  </a:cubicBezTo>
                  <a:cubicBezTo>
                    <a:pt x="4" y="436"/>
                    <a:pt x="5" y="437"/>
                    <a:pt x="5" y="439"/>
                  </a:cubicBezTo>
                  <a:close/>
                  <a:moveTo>
                    <a:pt x="5" y="500"/>
                  </a:moveTo>
                  <a:lnTo>
                    <a:pt x="5" y="536"/>
                  </a:lnTo>
                  <a:cubicBezTo>
                    <a:pt x="5" y="538"/>
                    <a:pt x="4" y="539"/>
                    <a:pt x="2" y="539"/>
                  </a:cubicBezTo>
                  <a:cubicBezTo>
                    <a:pt x="1" y="539"/>
                    <a:pt x="0" y="538"/>
                    <a:pt x="0" y="536"/>
                  </a:cubicBezTo>
                  <a:lnTo>
                    <a:pt x="0" y="500"/>
                  </a:lnTo>
                  <a:cubicBezTo>
                    <a:pt x="0" y="499"/>
                    <a:pt x="1" y="498"/>
                    <a:pt x="2" y="498"/>
                  </a:cubicBezTo>
                  <a:cubicBezTo>
                    <a:pt x="4" y="498"/>
                    <a:pt x="5" y="499"/>
                    <a:pt x="5" y="500"/>
                  </a:cubicBezTo>
                  <a:close/>
                  <a:moveTo>
                    <a:pt x="5" y="562"/>
                  </a:moveTo>
                  <a:lnTo>
                    <a:pt x="5" y="598"/>
                  </a:lnTo>
                  <a:cubicBezTo>
                    <a:pt x="5" y="599"/>
                    <a:pt x="4" y="600"/>
                    <a:pt x="2" y="600"/>
                  </a:cubicBezTo>
                  <a:cubicBezTo>
                    <a:pt x="1" y="600"/>
                    <a:pt x="0" y="599"/>
                    <a:pt x="0" y="598"/>
                  </a:cubicBezTo>
                  <a:lnTo>
                    <a:pt x="0" y="562"/>
                  </a:lnTo>
                  <a:cubicBezTo>
                    <a:pt x="0" y="560"/>
                    <a:pt x="1" y="559"/>
                    <a:pt x="2" y="559"/>
                  </a:cubicBezTo>
                  <a:cubicBezTo>
                    <a:pt x="4" y="559"/>
                    <a:pt x="5" y="560"/>
                    <a:pt x="5" y="562"/>
                  </a:cubicBezTo>
                  <a:close/>
                  <a:moveTo>
                    <a:pt x="5" y="623"/>
                  </a:moveTo>
                  <a:lnTo>
                    <a:pt x="5" y="659"/>
                  </a:lnTo>
                  <a:cubicBezTo>
                    <a:pt x="5" y="660"/>
                    <a:pt x="4" y="662"/>
                    <a:pt x="2" y="662"/>
                  </a:cubicBezTo>
                  <a:cubicBezTo>
                    <a:pt x="1" y="662"/>
                    <a:pt x="0" y="660"/>
                    <a:pt x="0" y="659"/>
                  </a:cubicBezTo>
                  <a:lnTo>
                    <a:pt x="0" y="623"/>
                  </a:lnTo>
                  <a:cubicBezTo>
                    <a:pt x="0" y="622"/>
                    <a:pt x="1" y="621"/>
                    <a:pt x="2" y="621"/>
                  </a:cubicBezTo>
                  <a:cubicBezTo>
                    <a:pt x="4" y="621"/>
                    <a:pt x="5" y="622"/>
                    <a:pt x="5" y="623"/>
                  </a:cubicBezTo>
                  <a:close/>
                  <a:moveTo>
                    <a:pt x="5" y="685"/>
                  </a:moveTo>
                  <a:lnTo>
                    <a:pt x="5" y="720"/>
                  </a:lnTo>
                  <a:cubicBezTo>
                    <a:pt x="5" y="722"/>
                    <a:pt x="4" y="723"/>
                    <a:pt x="2" y="723"/>
                  </a:cubicBezTo>
                  <a:cubicBezTo>
                    <a:pt x="1" y="723"/>
                    <a:pt x="0" y="722"/>
                    <a:pt x="0" y="720"/>
                  </a:cubicBezTo>
                  <a:lnTo>
                    <a:pt x="0" y="685"/>
                  </a:lnTo>
                  <a:cubicBezTo>
                    <a:pt x="0" y="683"/>
                    <a:pt x="1" y="682"/>
                    <a:pt x="2" y="682"/>
                  </a:cubicBezTo>
                  <a:cubicBezTo>
                    <a:pt x="4" y="682"/>
                    <a:pt x="5" y="683"/>
                    <a:pt x="5" y="685"/>
                  </a:cubicBezTo>
                  <a:close/>
                  <a:moveTo>
                    <a:pt x="5" y="746"/>
                  </a:moveTo>
                  <a:lnTo>
                    <a:pt x="5" y="782"/>
                  </a:lnTo>
                  <a:cubicBezTo>
                    <a:pt x="5" y="783"/>
                    <a:pt x="4" y="784"/>
                    <a:pt x="2" y="784"/>
                  </a:cubicBezTo>
                  <a:cubicBezTo>
                    <a:pt x="1" y="784"/>
                    <a:pt x="0" y="783"/>
                    <a:pt x="0" y="782"/>
                  </a:cubicBezTo>
                  <a:lnTo>
                    <a:pt x="0" y="746"/>
                  </a:lnTo>
                  <a:cubicBezTo>
                    <a:pt x="0" y="745"/>
                    <a:pt x="1" y="743"/>
                    <a:pt x="2" y="743"/>
                  </a:cubicBezTo>
                  <a:cubicBezTo>
                    <a:pt x="4" y="743"/>
                    <a:pt x="5" y="745"/>
                    <a:pt x="5" y="746"/>
                  </a:cubicBezTo>
                  <a:close/>
                  <a:moveTo>
                    <a:pt x="5" y="807"/>
                  </a:moveTo>
                  <a:lnTo>
                    <a:pt x="5" y="843"/>
                  </a:lnTo>
                  <a:cubicBezTo>
                    <a:pt x="5" y="845"/>
                    <a:pt x="4" y="846"/>
                    <a:pt x="2" y="846"/>
                  </a:cubicBezTo>
                  <a:cubicBezTo>
                    <a:pt x="1" y="846"/>
                    <a:pt x="0" y="845"/>
                    <a:pt x="0" y="843"/>
                  </a:cubicBezTo>
                  <a:lnTo>
                    <a:pt x="0" y="807"/>
                  </a:lnTo>
                  <a:cubicBezTo>
                    <a:pt x="0" y="806"/>
                    <a:pt x="1" y="805"/>
                    <a:pt x="2" y="805"/>
                  </a:cubicBezTo>
                  <a:cubicBezTo>
                    <a:pt x="4" y="805"/>
                    <a:pt x="5" y="806"/>
                    <a:pt x="5" y="807"/>
                  </a:cubicBezTo>
                  <a:close/>
                  <a:moveTo>
                    <a:pt x="5" y="869"/>
                  </a:moveTo>
                  <a:lnTo>
                    <a:pt x="5" y="905"/>
                  </a:lnTo>
                  <a:cubicBezTo>
                    <a:pt x="5" y="906"/>
                    <a:pt x="4" y="907"/>
                    <a:pt x="2" y="907"/>
                  </a:cubicBezTo>
                  <a:cubicBezTo>
                    <a:pt x="1" y="907"/>
                    <a:pt x="0" y="906"/>
                    <a:pt x="0" y="905"/>
                  </a:cubicBezTo>
                  <a:lnTo>
                    <a:pt x="0" y="869"/>
                  </a:lnTo>
                  <a:cubicBezTo>
                    <a:pt x="0" y="867"/>
                    <a:pt x="1" y="866"/>
                    <a:pt x="2" y="866"/>
                  </a:cubicBezTo>
                  <a:cubicBezTo>
                    <a:pt x="4" y="866"/>
                    <a:pt x="5" y="867"/>
                    <a:pt x="5" y="869"/>
                  </a:cubicBezTo>
                  <a:close/>
                  <a:moveTo>
                    <a:pt x="5" y="930"/>
                  </a:moveTo>
                  <a:lnTo>
                    <a:pt x="5" y="966"/>
                  </a:lnTo>
                  <a:cubicBezTo>
                    <a:pt x="5" y="968"/>
                    <a:pt x="4" y="969"/>
                    <a:pt x="2" y="969"/>
                  </a:cubicBezTo>
                  <a:cubicBezTo>
                    <a:pt x="1" y="969"/>
                    <a:pt x="0" y="968"/>
                    <a:pt x="0" y="966"/>
                  </a:cubicBezTo>
                  <a:lnTo>
                    <a:pt x="0" y="930"/>
                  </a:lnTo>
                  <a:cubicBezTo>
                    <a:pt x="0" y="929"/>
                    <a:pt x="1" y="928"/>
                    <a:pt x="2" y="928"/>
                  </a:cubicBezTo>
                  <a:cubicBezTo>
                    <a:pt x="4" y="928"/>
                    <a:pt x="5" y="929"/>
                    <a:pt x="5" y="930"/>
                  </a:cubicBezTo>
                  <a:close/>
                  <a:moveTo>
                    <a:pt x="5" y="992"/>
                  </a:moveTo>
                  <a:lnTo>
                    <a:pt x="5" y="1028"/>
                  </a:lnTo>
                  <a:cubicBezTo>
                    <a:pt x="5" y="1029"/>
                    <a:pt x="4" y="1030"/>
                    <a:pt x="2" y="1030"/>
                  </a:cubicBezTo>
                  <a:cubicBezTo>
                    <a:pt x="1" y="1030"/>
                    <a:pt x="0" y="1029"/>
                    <a:pt x="0" y="1028"/>
                  </a:cubicBezTo>
                  <a:lnTo>
                    <a:pt x="0" y="992"/>
                  </a:lnTo>
                  <a:cubicBezTo>
                    <a:pt x="0" y="990"/>
                    <a:pt x="1" y="989"/>
                    <a:pt x="2" y="989"/>
                  </a:cubicBezTo>
                  <a:cubicBezTo>
                    <a:pt x="4" y="989"/>
                    <a:pt x="5" y="990"/>
                    <a:pt x="5" y="992"/>
                  </a:cubicBezTo>
                  <a:close/>
                  <a:moveTo>
                    <a:pt x="5" y="1053"/>
                  </a:moveTo>
                  <a:lnTo>
                    <a:pt x="5" y="1089"/>
                  </a:lnTo>
                  <a:cubicBezTo>
                    <a:pt x="5" y="1090"/>
                    <a:pt x="4" y="1092"/>
                    <a:pt x="2" y="1092"/>
                  </a:cubicBezTo>
                  <a:cubicBezTo>
                    <a:pt x="1" y="1092"/>
                    <a:pt x="0" y="1090"/>
                    <a:pt x="0" y="1089"/>
                  </a:cubicBezTo>
                  <a:lnTo>
                    <a:pt x="0" y="1053"/>
                  </a:lnTo>
                  <a:cubicBezTo>
                    <a:pt x="0" y="1052"/>
                    <a:pt x="1" y="1051"/>
                    <a:pt x="2" y="1051"/>
                  </a:cubicBezTo>
                  <a:cubicBezTo>
                    <a:pt x="4" y="1051"/>
                    <a:pt x="5" y="1052"/>
                    <a:pt x="5" y="1053"/>
                  </a:cubicBezTo>
                  <a:close/>
                  <a:moveTo>
                    <a:pt x="5" y="1115"/>
                  </a:moveTo>
                  <a:lnTo>
                    <a:pt x="5" y="1150"/>
                  </a:lnTo>
                  <a:cubicBezTo>
                    <a:pt x="5" y="1152"/>
                    <a:pt x="4" y="1153"/>
                    <a:pt x="2" y="1153"/>
                  </a:cubicBezTo>
                  <a:cubicBezTo>
                    <a:pt x="1" y="1153"/>
                    <a:pt x="0" y="1152"/>
                    <a:pt x="0" y="1150"/>
                  </a:cubicBezTo>
                  <a:lnTo>
                    <a:pt x="0" y="1115"/>
                  </a:lnTo>
                  <a:cubicBezTo>
                    <a:pt x="0" y="1113"/>
                    <a:pt x="1" y="1112"/>
                    <a:pt x="2" y="1112"/>
                  </a:cubicBezTo>
                  <a:cubicBezTo>
                    <a:pt x="4" y="1112"/>
                    <a:pt x="5" y="1113"/>
                    <a:pt x="5" y="1115"/>
                  </a:cubicBezTo>
                  <a:close/>
                  <a:moveTo>
                    <a:pt x="5" y="1176"/>
                  </a:moveTo>
                  <a:lnTo>
                    <a:pt x="5" y="1212"/>
                  </a:lnTo>
                  <a:cubicBezTo>
                    <a:pt x="5" y="1213"/>
                    <a:pt x="4" y="1214"/>
                    <a:pt x="2" y="1214"/>
                  </a:cubicBezTo>
                  <a:cubicBezTo>
                    <a:pt x="1" y="1214"/>
                    <a:pt x="0" y="1213"/>
                    <a:pt x="0" y="1212"/>
                  </a:cubicBezTo>
                  <a:lnTo>
                    <a:pt x="0" y="1176"/>
                  </a:lnTo>
                  <a:cubicBezTo>
                    <a:pt x="0" y="1175"/>
                    <a:pt x="1" y="1174"/>
                    <a:pt x="2" y="1174"/>
                  </a:cubicBezTo>
                  <a:cubicBezTo>
                    <a:pt x="4" y="1174"/>
                    <a:pt x="5" y="1175"/>
                    <a:pt x="5" y="1176"/>
                  </a:cubicBezTo>
                  <a:close/>
                  <a:moveTo>
                    <a:pt x="5" y="1238"/>
                  </a:moveTo>
                  <a:lnTo>
                    <a:pt x="5" y="1273"/>
                  </a:lnTo>
                  <a:cubicBezTo>
                    <a:pt x="5" y="1275"/>
                    <a:pt x="4" y="1276"/>
                    <a:pt x="2" y="1276"/>
                  </a:cubicBezTo>
                  <a:cubicBezTo>
                    <a:pt x="1" y="1276"/>
                    <a:pt x="0" y="1275"/>
                    <a:pt x="0" y="1273"/>
                  </a:cubicBezTo>
                  <a:lnTo>
                    <a:pt x="0" y="1238"/>
                  </a:lnTo>
                  <a:cubicBezTo>
                    <a:pt x="0" y="1236"/>
                    <a:pt x="1" y="1235"/>
                    <a:pt x="2" y="1235"/>
                  </a:cubicBezTo>
                  <a:cubicBezTo>
                    <a:pt x="4" y="1235"/>
                    <a:pt x="5" y="1236"/>
                    <a:pt x="5" y="1238"/>
                  </a:cubicBezTo>
                  <a:close/>
                  <a:moveTo>
                    <a:pt x="5" y="1299"/>
                  </a:moveTo>
                  <a:lnTo>
                    <a:pt x="5" y="1335"/>
                  </a:lnTo>
                  <a:cubicBezTo>
                    <a:pt x="5" y="1336"/>
                    <a:pt x="4" y="1337"/>
                    <a:pt x="2" y="1337"/>
                  </a:cubicBezTo>
                  <a:cubicBezTo>
                    <a:pt x="1" y="1337"/>
                    <a:pt x="0" y="1336"/>
                    <a:pt x="0" y="1335"/>
                  </a:cubicBezTo>
                  <a:lnTo>
                    <a:pt x="0" y="1299"/>
                  </a:lnTo>
                  <a:cubicBezTo>
                    <a:pt x="0" y="1298"/>
                    <a:pt x="1" y="1296"/>
                    <a:pt x="2" y="1296"/>
                  </a:cubicBezTo>
                  <a:cubicBezTo>
                    <a:pt x="4" y="1296"/>
                    <a:pt x="5" y="1298"/>
                    <a:pt x="5" y="1299"/>
                  </a:cubicBezTo>
                  <a:close/>
                  <a:moveTo>
                    <a:pt x="5" y="1360"/>
                  </a:moveTo>
                  <a:lnTo>
                    <a:pt x="5" y="1396"/>
                  </a:lnTo>
                  <a:cubicBezTo>
                    <a:pt x="5" y="1398"/>
                    <a:pt x="4" y="1399"/>
                    <a:pt x="2" y="1399"/>
                  </a:cubicBezTo>
                  <a:cubicBezTo>
                    <a:pt x="1" y="1399"/>
                    <a:pt x="0" y="1398"/>
                    <a:pt x="0" y="1396"/>
                  </a:cubicBezTo>
                  <a:lnTo>
                    <a:pt x="0" y="1360"/>
                  </a:lnTo>
                  <a:cubicBezTo>
                    <a:pt x="0" y="1359"/>
                    <a:pt x="1" y="1358"/>
                    <a:pt x="2" y="1358"/>
                  </a:cubicBezTo>
                  <a:cubicBezTo>
                    <a:pt x="4" y="1358"/>
                    <a:pt x="5" y="1359"/>
                    <a:pt x="5" y="1360"/>
                  </a:cubicBezTo>
                  <a:close/>
                  <a:moveTo>
                    <a:pt x="5" y="1422"/>
                  </a:moveTo>
                  <a:lnTo>
                    <a:pt x="5" y="1458"/>
                  </a:lnTo>
                  <a:cubicBezTo>
                    <a:pt x="5" y="1459"/>
                    <a:pt x="4" y="1460"/>
                    <a:pt x="2" y="1460"/>
                  </a:cubicBezTo>
                  <a:cubicBezTo>
                    <a:pt x="1" y="1460"/>
                    <a:pt x="0" y="1459"/>
                    <a:pt x="0" y="1458"/>
                  </a:cubicBezTo>
                  <a:lnTo>
                    <a:pt x="0" y="1422"/>
                  </a:lnTo>
                  <a:cubicBezTo>
                    <a:pt x="0" y="1420"/>
                    <a:pt x="1" y="1419"/>
                    <a:pt x="2" y="1419"/>
                  </a:cubicBezTo>
                  <a:cubicBezTo>
                    <a:pt x="4" y="1419"/>
                    <a:pt x="5" y="1420"/>
                    <a:pt x="5" y="1422"/>
                  </a:cubicBezTo>
                  <a:close/>
                  <a:moveTo>
                    <a:pt x="5" y="1483"/>
                  </a:moveTo>
                  <a:lnTo>
                    <a:pt x="5" y="1519"/>
                  </a:lnTo>
                  <a:cubicBezTo>
                    <a:pt x="5" y="1521"/>
                    <a:pt x="4" y="1522"/>
                    <a:pt x="2" y="1522"/>
                  </a:cubicBezTo>
                  <a:cubicBezTo>
                    <a:pt x="1" y="1522"/>
                    <a:pt x="0" y="1521"/>
                    <a:pt x="0" y="1519"/>
                  </a:cubicBezTo>
                  <a:lnTo>
                    <a:pt x="0" y="1483"/>
                  </a:lnTo>
                  <a:cubicBezTo>
                    <a:pt x="0" y="1482"/>
                    <a:pt x="1" y="1481"/>
                    <a:pt x="2" y="1481"/>
                  </a:cubicBezTo>
                  <a:cubicBezTo>
                    <a:pt x="4" y="1481"/>
                    <a:pt x="5" y="1482"/>
                    <a:pt x="5" y="1483"/>
                  </a:cubicBezTo>
                  <a:close/>
                  <a:moveTo>
                    <a:pt x="5" y="1545"/>
                  </a:moveTo>
                  <a:lnTo>
                    <a:pt x="5" y="1581"/>
                  </a:lnTo>
                  <a:cubicBezTo>
                    <a:pt x="5" y="1582"/>
                    <a:pt x="4" y="1583"/>
                    <a:pt x="2" y="1583"/>
                  </a:cubicBezTo>
                  <a:cubicBezTo>
                    <a:pt x="1" y="1583"/>
                    <a:pt x="0" y="1582"/>
                    <a:pt x="0" y="1581"/>
                  </a:cubicBezTo>
                  <a:lnTo>
                    <a:pt x="0" y="1545"/>
                  </a:lnTo>
                  <a:cubicBezTo>
                    <a:pt x="0" y="1543"/>
                    <a:pt x="1" y="1542"/>
                    <a:pt x="2" y="1542"/>
                  </a:cubicBezTo>
                  <a:cubicBezTo>
                    <a:pt x="4" y="1542"/>
                    <a:pt x="5" y="1543"/>
                    <a:pt x="5" y="1545"/>
                  </a:cubicBezTo>
                  <a:close/>
                  <a:moveTo>
                    <a:pt x="5" y="1606"/>
                  </a:moveTo>
                  <a:lnTo>
                    <a:pt x="5" y="1642"/>
                  </a:lnTo>
                  <a:cubicBezTo>
                    <a:pt x="5" y="1643"/>
                    <a:pt x="4" y="1645"/>
                    <a:pt x="2" y="1645"/>
                  </a:cubicBezTo>
                  <a:cubicBezTo>
                    <a:pt x="1" y="1645"/>
                    <a:pt x="0" y="1643"/>
                    <a:pt x="0" y="1642"/>
                  </a:cubicBezTo>
                  <a:lnTo>
                    <a:pt x="0" y="1606"/>
                  </a:lnTo>
                  <a:cubicBezTo>
                    <a:pt x="0" y="1605"/>
                    <a:pt x="1" y="1604"/>
                    <a:pt x="2" y="1604"/>
                  </a:cubicBezTo>
                  <a:cubicBezTo>
                    <a:pt x="4" y="1604"/>
                    <a:pt x="5" y="1605"/>
                    <a:pt x="5" y="1606"/>
                  </a:cubicBezTo>
                  <a:close/>
                  <a:moveTo>
                    <a:pt x="5" y="1668"/>
                  </a:moveTo>
                  <a:lnTo>
                    <a:pt x="5" y="1703"/>
                  </a:lnTo>
                  <a:cubicBezTo>
                    <a:pt x="5" y="1705"/>
                    <a:pt x="4" y="1706"/>
                    <a:pt x="2" y="1706"/>
                  </a:cubicBezTo>
                  <a:cubicBezTo>
                    <a:pt x="1" y="1706"/>
                    <a:pt x="0" y="1705"/>
                    <a:pt x="0" y="1703"/>
                  </a:cubicBezTo>
                  <a:lnTo>
                    <a:pt x="0" y="1668"/>
                  </a:lnTo>
                  <a:cubicBezTo>
                    <a:pt x="0" y="1666"/>
                    <a:pt x="1" y="1665"/>
                    <a:pt x="2" y="1665"/>
                  </a:cubicBezTo>
                  <a:cubicBezTo>
                    <a:pt x="4" y="1665"/>
                    <a:pt x="5" y="1666"/>
                    <a:pt x="5" y="1668"/>
                  </a:cubicBezTo>
                  <a:close/>
                  <a:moveTo>
                    <a:pt x="5" y="1729"/>
                  </a:moveTo>
                  <a:lnTo>
                    <a:pt x="5" y="1765"/>
                  </a:lnTo>
                  <a:cubicBezTo>
                    <a:pt x="5" y="1766"/>
                    <a:pt x="4" y="1767"/>
                    <a:pt x="2" y="1767"/>
                  </a:cubicBezTo>
                  <a:cubicBezTo>
                    <a:pt x="1" y="1767"/>
                    <a:pt x="0" y="1766"/>
                    <a:pt x="0" y="1765"/>
                  </a:cubicBezTo>
                  <a:lnTo>
                    <a:pt x="0" y="1729"/>
                  </a:lnTo>
                  <a:cubicBezTo>
                    <a:pt x="0" y="1728"/>
                    <a:pt x="1" y="1726"/>
                    <a:pt x="2" y="1726"/>
                  </a:cubicBezTo>
                  <a:cubicBezTo>
                    <a:pt x="4" y="1726"/>
                    <a:pt x="5" y="1728"/>
                    <a:pt x="5" y="1729"/>
                  </a:cubicBezTo>
                  <a:close/>
                  <a:moveTo>
                    <a:pt x="5" y="1790"/>
                  </a:moveTo>
                  <a:lnTo>
                    <a:pt x="5" y="1826"/>
                  </a:lnTo>
                  <a:cubicBezTo>
                    <a:pt x="5" y="1828"/>
                    <a:pt x="4" y="1829"/>
                    <a:pt x="2" y="1829"/>
                  </a:cubicBezTo>
                  <a:cubicBezTo>
                    <a:pt x="1" y="1829"/>
                    <a:pt x="0" y="1828"/>
                    <a:pt x="0" y="1826"/>
                  </a:cubicBezTo>
                  <a:lnTo>
                    <a:pt x="0" y="1790"/>
                  </a:lnTo>
                  <a:cubicBezTo>
                    <a:pt x="0" y="1789"/>
                    <a:pt x="1" y="1788"/>
                    <a:pt x="2" y="1788"/>
                  </a:cubicBezTo>
                  <a:cubicBezTo>
                    <a:pt x="4" y="1788"/>
                    <a:pt x="5" y="1789"/>
                    <a:pt x="5" y="1790"/>
                  </a:cubicBezTo>
                  <a:close/>
                  <a:moveTo>
                    <a:pt x="5" y="1852"/>
                  </a:moveTo>
                  <a:lnTo>
                    <a:pt x="5" y="1888"/>
                  </a:lnTo>
                  <a:cubicBezTo>
                    <a:pt x="5" y="1889"/>
                    <a:pt x="4" y="1890"/>
                    <a:pt x="2" y="1890"/>
                  </a:cubicBezTo>
                  <a:cubicBezTo>
                    <a:pt x="1" y="1890"/>
                    <a:pt x="0" y="1889"/>
                    <a:pt x="0" y="1888"/>
                  </a:cubicBezTo>
                  <a:lnTo>
                    <a:pt x="0" y="1852"/>
                  </a:lnTo>
                  <a:cubicBezTo>
                    <a:pt x="0" y="1851"/>
                    <a:pt x="1" y="1849"/>
                    <a:pt x="2" y="1849"/>
                  </a:cubicBezTo>
                  <a:cubicBezTo>
                    <a:pt x="4" y="1849"/>
                    <a:pt x="5" y="1851"/>
                    <a:pt x="5" y="1852"/>
                  </a:cubicBezTo>
                  <a:close/>
                  <a:moveTo>
                    <a:pt x="5" y="1913"/>
                  </a:moveTo>
                  <a:lnTo>
                    <a:pt x="5" y="1949"/>
                  </a:lnTo>
                  <a:cubicBezTo>
                    <a:pt x="5" y="1951"/>
                    <a:pt x="4" y="1952"/>
                    <a:pt x="2" y="1952"/>
                  </a:cubicBezTo>
                  <a:cubicBezTo>
                    <a:pt x="1" y="1952"/>
                    <a:pt x="0" y="1951"/>
                    <a:pt x="0" y="1949"/>
                  </a:cubicBezTo>
                  <a:lnTo>
                    <a:pt x="0" y="1913"/>
                  </a:lnTo>
                  <a:cubicBezTo>
                    <a:pt x="0" y="1912"/>
                    <a:pt x="1" y="1911"/>
                    <a:pt x="2" y="1911"/>
                  </a:cubicBezTo>
                  <a:cubicBezTo>
                    <a:pt x="4" y="1911"/>
                    <a:pt x="5" y="1912"/>
                    <a:pt x="5" y="1913"/>
                  </a:cubicBezTo>
                  <a:close/>
                  <a:moveTo>
                    <a:pt x="5" y="1975"/>
                  </a:moveTo>
                  <a:lnTo>
                    <a:pt x="5" y="2011"/>
                  </a:lnTo>
                  <a:cubicBezTo>
                    <a:pt x="5" y="2012"/>
                    <a:pt x="4" y="2013"/>
                    <a:pt x="2" y="2013"/>
                  </a:cubicBezTo>
                  <a:cubicBezTo>
                    <a:pt x="1" y="2013"/>
                    <a:pt x="0" y="2012"/>
                    <a:pt x="0" y="2011"/>
                  </a:cubicBezTo>
                  <a:lnTo>
                    <a:pt x="0" y="1975"/>
                  </a:lnTo>
                  <a:cubicBezTo>
                    <a:pt x="0" y="1973"/>
                    <a:pt x="1" y="1972"/>
                    <a:pt x="2" y="1972"/>
                  </a:cubicBezTo>
                  <a:cubicBezTo>
                    <a:pt x="4" y="1972"/>
                    <a:pt x="5" y="1973"/>
                    <a:pt x="5" y="1975"/>
                  </a:cubicBezTo>
                  <a:close/>
                  <a:moveTo>
                    <a:pt x="5" y="2036"/>
                  </a:moveTo>
                  <a:lnTo>
                    <a:pt x="5" y="2072"/>
                  </a:lnTo>
                  <a:cubicBezTo>
                    <a:pt x="5" y="2074"/>
                    <a:pt x="4" y="2075"/>
                    <a:pt x="2" y="2075"/>
                  </a:cubicBezTo>
                  <a:cubicBezTo>
                    <a:pt x="1" y="2075"/>
                    <a:pt x="0" y="2074"/>
                    <a:pt x="0" y="2072"/>
                  </a:cubicBezTo>
                  <a:lnTo>
                    <a:pt x="0" y="2036"/>
                  </a:lnTo>
                  <a:cubicBezTo>
                    <a:pt x="0" y="2035"/>
                    <a:pt x="1" y="2034"/>
                    <a:pt x="2" y="2034"/>
                  </a:cubicBezTo>
                  <a:cubicBezTo>
                    <a:pt x="4" y="2034"/>
                    <a:pt x="5" y="2035"/>
                    <a:pt x="5" y="2036"/>
                  </a:cubicBezTo>
                  <a:close/>
                  <a:moveTo>
                    <a:pt x="5" y="2098"/>
                  </a:moveTo>
                  <a:lnTo>
                    <a:pt x="5" y="2134"/>
                  </a:lnTo>
                  <a:cubicBezTo>
                    <a:pt x="5" y="2135"/>
                    <a:pt x="4" y="2136"/>
                    <a:pt x="2" y="2136"/>
                  </a:cubicBezTo>
                  <a:cubicBezTo>
                    <a:pt x="1" y="2136"/>
                    <a:pt x="0" y="2135"/>
                    <a:pt x="0" y="2134"/>
                  </a:cubicBezTo>
                  <a:lnTo>
                    <a:pt x="0" y="2098"/>
                  </a:lnTo>
                  <a:cubicBezTo>
                    <a:pt x="0" y="2096"/>
                    <a:pt x="1" y="2095"/>
                    <a:pt x="2" y="2095"/>
                  </a:cubicBezTo>
                  <a:cubicBezTo>
                    <a:pt x="4" y="2095"/>
                    <a:pt x="5" y="2096"/>
                    <a:pt x="5" y="2098"/>
                  </a:cubicBezTo>
                  <a:close/>
                  <a:moveTo>
                    <a:pt x="5" y="2159"/>
                  </a:moveTo>
                  <a:lnTo>
                    <a:pt x="5" y="2195"/>
                  </a:lnTo>
                  <a:cubicBezTo>
                    <a:pt x="5" y="2196"/>
                    <a:pt x="4" y="2198"/>
                    <a:pt x="2" y="2198"/>
                  </a:cubicBezTo>
                  <a:cubicBezTo>
                    <a:pt x="1" y="2198"/>
                    <a:pt x="0" y="2196"/>
                    <a:pt x="0" y="2195"/>
                  </a:cubicBezTo>
                  <a:lnTo>
                    <a:pt x="0" y="2159"/>
                  </a:lnTo>
                  <a:cubicBezTo>
                    <a:pt x="0" y="2158"/>
                    <a:pt x="1" y="2157"/>
                    <a:pt x="2" y="2157"/>
                  </a:cubicBezTo>
                  <a:cubicBezTo>
                    <a:pt x="4" y="2157"/>
                    <a:pt x="5" y="2158"/>
                    <a:pt x="5" y="2159"/>
                  </a:cubicBezTo>
                  <a:close/>
                  <a:moveTo>
                    <a:pt x="5" y="2221"/>
                  </a:moveTo>
                  <a:lnTo>
                    <a:pt x="5" y="2256"/>
                  </a:lnTo>
                  <a:cubicBezTo>
                    <a:pt x="5" y="2258"/>
                    <a:pt x="4" y="2259"/>
                    <a:pt x="2" y="2259"/>
                  </a:cubicBezTo>
                  <a:cubicBezTo>
                    <a:pt x="1" y="2259"/>
                    <a:pt x="0" y="2258"/>
                    <a:pt x="0" y="2256"/>
                  </a:cubicBezTo>
                  <a:lnTo>
                    <a:pt x="0" y="2221"/>
                  </a:lnTo>
                  <a:cubicBezTo>
                    <a:pt x="0" y="2219"/>
                    <a:pt x="1" y="2218"/>
                    <a:pt x="2" y="2218"/>
                  </a:cubicBezTo>
                  <a:cubicBezTo>
                    <a:pt x="4" y="2218"/>
                    <a:pt x="5" y="2219"/>
                    <a:pt x="5" y="2221"/>
                  </a:cubicBezTo>
                  <a:close/>
                  <a:moveTo>
                    <a:pt x="5" y="2282"/>
                  </a:moveTo>
                  <a:lnTo>
                    <a:pt x="5" y="2318"/>
                  </a:lnTo>
                  <a:cubicBezTo>
                    <a:pt x="5" y="2319"/>
                    <a:pt x="4" y="2320"/>
                    <a:pt x="2" y="2320"/>
                  </a:cubicBezTo>
                  <a:cubicBezTo>
                    <a:pt x="1" y="2320"/>
                    <a:pt x="0" y="2319"/>
                    <a:pt x="0" y="2318"/>
                  </a:cubicBezTo>
                  <a:lnTo>
                    <a:pt x="0" y="2282"/>
                  </a:lnTo>
                  <a:cubicBezTo>
                    <a:pt x="0" y="2281"/>
                    <a:pt x="1" y="2279"/>
                    <a:pt x="2" y="2279"/>
                  </a:cubicBezTo>
                  <a:cubicBezTo>
                    <a:pt x="4" y="2279"/>
                    <a:pt x="5" y="2281"/>
                    <a:pt x="5" y="2282"/>
                  </a:cubicBezTo>
                  <a:close/>
                  <a:moveTo>
                    <a:pt x="5" y="2343"/>
                  </a:moveTo>
                  <a:lnTo>
                    <a:pt x="5" y="2379"/>
                  </a:lnTo>
                  <a:cubicBezTo>
                    <a:pt x="5" y="2381"/>
                    <a:pt x="4" y="2382"/>
                    <a:pt x="2" y="2382"/>
                  </a:cubicBezTo>
                  <a:cubicBezTo>
                    <a:pt x="1" y="2382"/>
                    <a:pt x="0" y="2381"/>
                    <a:pt x="0" y="2379"/>
                  </a:cubicBezTo>
                  <a:lnTo>
                    <a:pt x="0" y="2343"/>
                  </a:lnTo>
                  <a:cubicBezTo>
                    <a:pt x="0" y="2342"/>
                    <a:pt x="1" y="2341"/>
                    <a:pt x="2" y="2341"/>
                  </a:cubicBezTo>
                  <a:cubicBezTo>
                    <a:pt x="4" y="2341"/>
                    <a:pt x="5" y="2342"/>
                    <a:pt x="5" y="2343"/>
                  </a:cubicBezTo>
                  <a:close/>
                  <a:moveTo>
                    <a:pt x="5" y="2405"/>
                  </a:moveTo>
                  <a:lnTo>
                    <a:pt x="5" y="2441"/>
                  </a:lnTo>
                  <a:cubicBezTo>
                    <a:pt x="5" y="2442"/>
                    <a:pt x="4" y="2443"/>
                    <a:pt x="2" y="2443"/>
                  </a:cubicBezTo>
                  <a:cubicBezTo>
                    <a:pt x="1" y="2443"/>
                    <a:pt x="0" y="2442"/>
                    <a:pt x="0" y="2441"/>
                  </a:cubicBezTo>
                  <a:lnTo>
                    <a:pt x="0" y="2405"/>
                  </a:lnTo>
                  <a:cubicBezTo>
                    <a:pt x="0" y="2403"/>
                    <a:pt x="1" y="2402"/>
                    <a:pt x="2" y="2402"/>
                  </a:cubicBezTo>
                  <a:cubicBezTo>
                    <a:pt x="4" y="2402"/>
                    <a:pt x="5" y="2403"/>
                    <a:pt x="5" y="2405"/>
                  </a:cubicBezTo>
                  <a:close/>
                  <a:moveTo>
                    <a:pt x="5" y="2466"/>
                  </a:moveTo>
                  <a:lnTo>
                    <a:pt x="5" y="2502"/>
                  </a:lnTo>
                  <a:cubicBezTo>
                    <a:pt x="5" y="2504"/>
                    <a:pt x="4" y="2505"/>
                    <a:pt x="2" y="2505"/>
                  </a:cubicBezTo>
                  <a:cubicBezTo>
                    <a:pt x="1" y="2505"/>
                    <a:pt x="0" y="2504"/>
                    <a:pt x="0" y="2502"/>
                  </a:cubicBezTo>
                  <a:lnTo>
                    <a:pt x="0" y="2466"/>
                  </a:lnTo>
                  <a:cubicBezTo>
                    <a:pt x="0" y="2465"/>
                    <a:pt x="1" y="2464"/>
                    <a:pt x="2" y="2464"/>
                  </a:cubicBezTo>
                  <a:cubicBezTo>
                    <a:pt x="4" y="2464"/>
                    <a:pt x="5" y="2465"/>
                    <a:pt x="5" y="2466"/>
                  </a:cubicBezTo>
                  <a:close/>
                  <a:moveTo>
                    <a:pt x="5" y="2528"/>
                  </a:moveTo>
                  <a:lnTo>
                    <a:pt x="5" y="2564"/>
                  </a:lnTo>
                  <a:cubicBezTo>
                    <a:pt x="5" y="2565"/>
                    <a:pt x="4" y="2566"/>
                    <a:pt x="2" y="2566"/>
                  </a:cubicBezTo>
                  <a:cubicBezTo>
                    <a:pt x="1" y="2566"/>
                    <a:pt x="0" y="2565"/>
                    <a:pt x="0" y="2564"/>
                  </a:cubicBezTo>
                  <a:lnTo>
                    <a:pt x="0" y="2528"/>
                  </a:lnTo>
                  <a:cubicBezTo>
                    <a:pt x="0" y="2526"/>
                    <a:pt x="1" y="2525"/>
                    <a:pt x="2" y="2525"/>
                  </a:cubicBezTo>
                  <a:cubicBezTo>
                    <a:pt x="4" y="2525"/>
                    <a:pt x="5" y="2526"/>
                    <a:pt x="5" y="2528"/>
                  </a:cubicBezTo>
                  <a:close/>
                  <a:moveTo>
                    <a:pt x="5" y="2589"/>
                  </a:moveTo>
                  <a:lnTo>
                    <a:pt x="5" y="2625"/>
                  </a:lnTo>
                  <a:cubicBezTo>
                    <a:pt x="5" y="2626"/>
                    <a:pt x="4" y="2628"/>
                    <a:pt x="2" y="2628"/>
                  </a:cubicBezTo>
                  <a:cubicBezTo>
                    <a:pt x="1" y="2628"/>
                    <a:pt x="0" y="2626"/>
                    <a:pt x="0" y="2625"/>
                  </a:cubicBezTo>
                  <a:lnTo>
                    <a:pt x="0" y="2589"/>
                  </a:lnTo>
                  <a:cubicBezTo>
                    <a:pt x="0" y="2588"/>
                    <a:pt x="1" y="2587"/>
                    <a:pt x="2" y="2587"/>
                  </a:cubicBezTo>
                  <a:cubicBezTo>
                    <a:pt x="4" y="2587"/>
                    <a:pt x="5" y="2588"/>
                    <a:pt x="5" y="2589"/>
                  </a:cubicBezTo>
                  <a:close/>
                  <a:moveTo>
                    <a:pt x="5" y="2651"/>
                  </a:moveTo>
                  <a:lnTo>
                    <a:pt x="5" y="2686"/>
                  </a:lnTo>
                  <a:cubicBezTo>
                    <a:pt x="5" y="2688"/>
                    <a:pt x="4" y="2689"/>
                    <a:pt x="2" y="2689"/>
                  </a:cubicBezTo>
                  <a:cubicBezTo>
                    <a:pt x="1" y="2689"/>
                    <a:pt x="0" y="2688"/>
                    <a:pt x="0" y="2686"/>
                  </a:cubicBezTo>
                  <a:lnTo>
                    <a:pt x="0" y="2651"/>
                  </a:lnTo>
                  <a:cubicBezTo>
                    <a:pt x="0" y="2649"/>
                    <a:pt x="1" y="2648"/>
                    <a:pt x="2" y="2648"/>
                  </a:cubicBezTo>
                  <a:cubicBezTo>
                    <a:pt x="4" y="2648"/>
                    <a:pt x="5" y="2649"/>
                    <a:pt x="5" y="2651"/>
                  </a:cubicBezTo>
                  <a:close/>
                  <a:moveTo>
                    <a:pt x="5" y="2712"/>
                  </a:moveTo>
                  <a:lnTo>
                    <a:pt x="5" y="2748"/>
                  </a:lnTo>
                  <a:cubicBezTo>
                    <a:pt x="5" y="2749"/>
                    <a:pt x="4" y="2750"/>
                    <a:pt x="2" y="2750"/>
                  </a:cubicBezTo>
                  <a:cubicBezTo>
                    <a:pt x="1" y="2750"/>
                    <a:pt x="0" y="2749"/>
                    <a:pt x="0" y="2748"/>
                  </a:cubicBezTo>
                  <a:lnTo>
                    <a:pt x="0" y="2712"/>
                  </a:lnTo>
                  <a:cubicBezTo>
                    <a:pt x="0" y="2711"/>
                    <a:pt x="1" y="2710"/>
                    <a:pt x="2" y="2710"/>
                  </a:cubicBezTo>
                  <a:cubicBezTo>
                    <a:pt x="4" y="2710"/>
                    <a:pt x="5" y="2711"/>
                    <a:pt x="5" y="2712"/>
                  </a:cubicBezTo>
                  <a:close/>
                  <a:moveTo>
                    <a:pt x="5" y="2774"/>
                  </a:moveTo>
                  <a:lnTo>
                    <a:pt x="5" y="2809"/>
                  </a:lnTo>
                  <a:cubicBezTo>
                    <a:pt x="5" y="2811"/>
                    <a:pt x="4" y="2812"/>
                    <a:pt x="2" y="2812"/>
                  </a:cubicBezTo>
                  <a:cubicBezTo>
                    <a:pt x="1" y="2812"/>
                    <a:pt x="0" y="2811"/>
                    <a:pt x="0" y="2809"/>
                  </a:cubicBezTo>
                  <a:lnTo>
                    <a:pt x="0" y="2774"/>
                  </a:lnTo>
                  <a:cubicBezTo>
                    <a:pt x="0" y="2772"/>
                    <a:pt x="1" y="2771"/>
                    <a:pt x="2" y="2771"/>
                  </a:cubicBezTo>
                  <a:cubicBezTo>
                    <a:pt x="4" y="2771"/>
                    <a:pt x="5" y="2772"/>
                    <a:pt x="5" y="2774"/>
                  </a:cubicBezTo>
                  <a:close/>
                  <a:moveTo>
                    <a:pt x="5" y="2835"/>
                  </a:moveTo>
                  <a:lnTo>
                    <a:pt x="5" y="2871"/>
                  </a:lnTo>
                  <a:cubicBezTo>
                    <a:pt x="5" y="2872"/>
                    <a:pt x="4" y="2873"/>
                    <a:pt x="2" y="2873"/>
                  </a:cubicBezTo>
                  <a:cubicBezTo>
                    <a:pt x="1" y="2873"/>
                    <a:pt x="0" y="2872"/>
                    <a:pt x="0" y="2871"/>
                  </a:cubicBezTo>
                  <a:lnTo>
                    <a:pt x="0" y="2835"/>
                  </a:lnTo>
                  <a:cubicBezTo>
                    <a:pt x="0" y="2834"/>
                    <a:pt x="1" y="2832"/>
                    <a:pt x="2" y="2832"/>
                  </a:cubicBezTo>
                  <a:cubicBezTo>
                    <a:pt x="4" y="2832"/>
                    <a:pt x="5" y="2834"/>
                    <a:pt x="5" y="2835"/>
                  </a:cubicBezTo>
                  <a:close/>
                  <a:moveTo>
                    <a:pt x="5" y="2896"/>
                  </a:moveTo>
                  <a:lnTo>
                    <a:pt x="5" y="2932"/>
                  </a:lnTo>
                  <a:cubicBezTo>
                    <a:pt x="5" y="2934"/>
                    <a:pt x="4" y="2935"/>
                    <a:pt x="2" y="2935"/>
                  </a:cubicBezTo>
                  <a:cubicBezTo>
                    <a:pt x="1" y="2935"/>
                    <a:pt x="0" y="2934"/>
                    <a:pt x="0" y="2932"/>
                  </a:cubicBezTo>
                  <a:lnTo>
                    <a:pt x="0" y="2896"/>
                  </a:lnTo>
                  <a:cubicBezTo>
                    <a:pt x="0" y="2895"/>
                    <a:pt x="1" y="2894"/>
                    <a:pt x="2" y="2894"/>
                  </a:cubicBezTo>
                  <a:cubicBezTo>
                    <a:pt x="4" y="2894"/>
                    <a:pt x="5" y="2895"/>
                    <a:pt x="5" y="2896"/>
                  </a:cubicBezTo>
                  <a:close/>
                  <a:moveTo>
                    <a:pt x="5" y="2958"/>
                  </a:moveTo>
                  <a:lnTo>
                    <a:pt x="5" y="2994"/>
                  </a:lnTo>
                  <a:cubicBezTo>
                    <a:pt x="5" y="2995"/>
                    <a:pt x="4" y="2996"/>
                    <a:pt x="2" y="2996"/>
                  </a:cubicBezTo>
                  <a:cubicBezTo>
                    <a:pt x="1" y="2996"/>
                    <a:pt x="0" y="2995"/>
                    <a:pt x="0" y="2994"/>
                  </a:cubicBezTo>
                  <a:lnTo>
                    <a:pt x="0" y="2958"/>
                  </a:lnTo>
                  <a:cubicBezTo>
                    <a:pt x="0" y="2956"/>
                    <a:pt x="1" y="2955"/>
                    <a:pt x="2" y="2955"/>
                  </a:cubicBezTo>
                  <a:cubicBezTo>
                    <a:pt x="4" y="2955"/>
                    <a:pt x="5" y="2956"/>
                    <a:pt x="5" y="2958"/>
                  </a:cubicBezTo>
                  <a:close/>
                  <a:moveTo>
                    <a:pt x="5" y="3019"/>
                  </a:moveTo>
                  <a:lnTo>
                    <a:pt x="5" y="3055"/>
                  </a:lnTo>
                  <a:cubicBezTo>
                    <a:pt x="5" y="3057"/>
                    <a:pt x="4" y="3058"/>
                    <a:pt x="2" y="3058"/>
                  </a:cubicBezTo>
                  <a:cubicBezTo>
                    <a:pt x="1" y="3058"/>
                    <a:pt x="0" y="3057"/>
                    <a:pt x="0" y="3055"/>
                  </a:cubicBezTo>
                  <a:lnTo>
                    <a:pt x="0" y="3019"/>
                  </a:lnTo>
                  <a:cubicBezTo>
                    <a:pt x="0" y="3018"/>
                    <a:pt x="1" y="3017"/>
                    <a:pt x="2" y="3017"/>
                  </a:cubicBezTo>
                  <a:cubicBezTo>
                    <a:pt x="4" y="3017"/>
                    <a:pt x="5" y="3018"/>
                    <a:pt x="5" y="3019"/>
                  </a:cubicBezTo>
                  <a:close/>
                  <a:moveTo>
                    <a:pt x="5" y="3081"/>
                  </a:moveTo>
                  <a:lnTo>
                    <a:pt x="5" y="3117"/>
                  </a:lnTo>
                  <a:cubicBezTo>
                    <a:pt x="5" y="3118"/>
                    <a:pt x="4" y="3119"/>
                    <a:pt x="2" y="3119"/>
                  </a:cubicBezTo>
                  <a:cubicBezTo>
                    <a:pt x="1" y="3119"/>
                    <a:pt x="0" y="3118"/>
                    <a:pt x="0" y="3117"/>
                  </a:cubicBezTo>
                  <a:lnTo>
                    <a:pt x="0" y="3081"/>
                  </a:lnTo>
                  <a:cubicBezTo>
                    <a:pt x="0" y="3079"/>
                    <a:pt x="1" y="3078"/>
                    <a:pt x="2" y="3078"/>
                  </a:cubicBezTo>
                  <a:cubicBezTo>
                    <a:pt x="4" y="3078"/>
                    <a:pt x="5" y="3079"/>
                    <a:pt x="5" y="3081"/>
                  </a:cubicBezTo>
                  <a:close/>
                  <a:moveTo>
                    <a:pt x="5" y="3142"/>
                  </a:moveTo>
                  <a:lnTo>
                    <a:pt x="5" y="3178"/>
                  </a:lnTo>
                  <a:cubicBezTo>
                    <a:pt x="5" y="3179"/>
                    <a:pt x="4" y="3181"/>
                    <a:pt x="2" y="3181"/>
                  </a:cubicBezTo>
                  <a:cubicBezTo>
                    <a:pt x="1" y="3181"/>
                    <a:pt x="0" y="3179"/>
                    <a:pt x="0" y="3178"/>
                  </a:cubicBezTo>
                  <a:lnTo>
                    <a:pt x="0" y="3142"/>
                  </a:lnTo>
                  <a:cubicBezTo>
                    <a:pt x="0" y="3141"/>
                    <a:pt x="1" y="3140"/>
                    <a:pt x="2" y="3140"/>
                  </a:cubicBezTo>
                  <a:cubicBezTo>
                    <a:pt x="4" y="3140"/>
                    <a:pt x="5" y="3141"/>
                    <a:pt x="5" y="3142"/>
                  </a:cubicBezTo>
                  <a:close/>
                  <a:moveTo>
                    <a:pt x="5" y="3204"/>
                  </a:moveTo>
                  <a:lnTo>
                    <a:pt x="5" y="3239"/>
                  </a:lnTo>
                  <a:cubicBezTo>
                    <a:pt x="5" y="3241"/>
                    <a:pt x="4" y="3242"/>
                    <a:pt x="2" y="3242"/>
                  </a:cubicBezTo>
                  <a:cubicBezTo>
                    <a:pt x="1" y="3242"/>
                    <a:pt x="0" y="3241"/>
                    <a:pt x="0" y="3239"/>
                  </a:cubicBezTo>
                  <a:lnTo>
                    <a:pt x="0" y="3204"/>
                  </a:lnTo>
                  <a:cubicBezTo>
                    <a:pt x="0" y="3202"/>
                    <a:pt x="1" y="3201"/>
                    <a:pt x="2" y="3201"/>
                  </a:cubicBezTo>
                  <a:cubicBezTo>
                    <a:pt x="4" y="3201"/>
                    <a:pt x="5" y="3202"/>
                    <a:pt x="5" y="3204"/>
                  </a:cubicBezTo>
                  <a:close/>
                  <a:moveTo>
                    <a:pt x="5" y="3265"/>
                  </a:moveTo>
                  <a:lnTo>
                    <a:pt x="5" y="3301"/>
                  </a:lnTo>
                  <a:cubicBezTo>
                    <a:pt x="5" y="3302"/>
                    <a:pt x="4" y="3303"/>
                    <a:pt x="2" y="3303"/>
                  </a:cubicBezTo>
                  <a:cubicBezTo>
                    <a:pt x="1" y="3303"/>
                    <a:pt x="0" y="3302"/>
                    <a:pt x="0" y="3301"/>
                  </a:cubicBezTo>
                  <a:lnTo>
                    <a:pt x="0" y="3265"/>
                  </a:lnTo>
                  <a:cubicBezTo>
                    <a:pt x="0" y="3264"/>
                    <a:pt x="1" y="3262"/>
                    <a:pt x="2" y="3262"/>
                  </a:cubicBezTo>
                  <a:cubicBezTo>
                    <a:pt x="4" y="3262"/>
                    <a:pt x="5" y="3264"/>
                    <a:pt x="5" y="3265"/>
                  </a:cubicBezTo>
                  <a:close/>
                  <a:moveTo>
                    <a:pt x="5" y="3326"/>
                  </a:moveTo>
                  <a:lnTo>
                    <a:pt x="5" y="3362"/>
                  </a:lnTo>
                  <a:cubicBezTo>
                    <a:pt x="5" y="3364"/>
                    <a:pt x="4" y="3365"/>
                    <a:pt x="2" y="3365"/>
                  </a:cubicBezTo>
                  <a:cubicBezTo>
                    <a:pt x="1" y="3365"/>
                    <a:pt x="0" y="3364"/>
                    <a:pt x="0" y="3362"/>
                  </a:cubicBezTo>
                  <a:lnTo>
                    <a:pt x="0" y="3326"/>
                  </a:lnTo>
                  <a:cubicBezTo>
                    <a:pt x="0" y="3325"/>
                    <a:pt x="1" y="3324"/>
                    <a:pt x="2" y="3324"/>
                  </a:cubicBezTo>
                  <a:cubicBezTo>
                    <a:pt x="4" y="3324"/>
                    <a:pt x="5" y="3325"/>
                    <a:pt x="5" y="3326"/>
                  </a:cubicBezTo>
                  <a:close/>
                  <a:moveTo>
                    <a:pt x="5" y="3388"/>
                  </a:moveTo>
                  <a:lnTo>
                    <a:pt x="5" y="3424"/>
                  </a:lnTo>
                  <a:cubicBezTo>
                    <a:pt x="5" y="3425"/>
                    <a:pt x="4" y="3426"/>
                    <a:pt x="2" y="3426"/>
                  </a:cubicBezTo>
                  <a:cubicBezTo>
                    <a:pt x="1" y="3426"/>
                    <a:pt x="0" y="3425"/>
                    <a:pt x="0" y="3424"/>
                  </a:cubicBezTo>
                  <a:lnTo>
                    <a:pt x="0" y="3388"/>
                  </a:lnTo>
                  <a:cubicBezTo>
                    <a:pt x="0" y="3387"/>
                    <a:pt x="1" y="3385"/>
                    <a:pt x="2" y="3385"/>
                  </a:cubicBezTo>
                  <a:cubicBezTo>
                    <a:pt x="4" y="3385"/>
                    <a:pt x="5" y="3387"/>
                    <a:pt x="5" y="3388"/>
                  </a:cubicBezTo>
                  <a:close/>
                  <a:moveTo>
                    <a:pt x="5" y="3449"/>
                  </a:moveTo>
                  <a:lnTo>
                    <a:pt x="5" y="3485"/>
                  </a:lnTo>
                  <a:cubicBezTo>
                    <a:pt x="5" y="3487"/>
                    <a:pt x="4" y="3488"/>
                    <a:pt x="2" y="3488"/>
                  </a:cubicBezTo>
                  <a:cubicBezTo>
                    <a:pt x="1" y="3488"/>
                    <a:pt x="0" y="3487"/>
                    <a:pt x="0" y="3485"/>
                  </a:cubicBezTo>
                  <a:lnTo>
                    <a:pt x="0" y="3449"/>
                  </a:lnTo>
                  <a:cubicBezTo>
                    <a:pt x="0" y="3448"/>
                    <a:pt x="1" y="3447"/>
                    <a:pt x="2" y="3447"/>
                  </a:cubicBezTo>
                  <a:cubicBezTo>
                    <a:pt x="4" y="3447"/>
                    <a:pt x="5" y="3448"/>
                    <a:pt x="5" y="3449"/>
                  </a:cubicBezTo>
                  <a:close/>
                  <a:moveTo>
                    <a:pt x="5" y="3511"/>
                  </a:moveTo>
                  <a:lnTo>
                    <a:pt x="5" y="3547"/>
                  </a:lnTo>
                  <a:cubicBezTo>
                    <a:pt x="5" y="3548"/>
                    <a:pt x="4" y="3549"/>
                    <a:pt x="2" y="3549"/>
                  </a:cubicBezTo>
                  <a:cubicBezTo>
                    <a:pt x="1" y="3549"/>
                    <a:pt x="0" y="3548"/>
                    <a:pt x="0" y="3547"/>
                  </a:cubicBezTo>
                  <a:lnTo>
                    <a:pt x="0" y="3511"/>
                  </a:lnTo>
                  <a:cubicBezTo>
                    <a:pt x="0" y="3509"/>
                    <a:pt x="1" y="3508"/>
                    <a:pt x="2" y="3508"/>
                  </a:cubicBezTo>
                  <a:cubicBezTo>
                    <a:pt x="4" y="3508"/>
                    <a:pt x="5" y="3509"/>
                    <a:pt x="5" y="3511"/>
                  </a:cubicBezTo>
                  <a:close/>
                  <a:moveTo>
                    <a:pt x="5" y="3572"/>
                  </a:moveTo>
                  <a:lnTo>
                    <a:pt x="5" y="3608"/>
                  </a:lnTo>
                  <a:cubicBezTo>
                    <a:pt x="5" y="3610"/>
                    <a:pt x="4" y="3611"/>
                    <a:pt x="2" y="3611"/>
                  </a:cubicBezTo>
                  <a:cubicBezTo>
                    <a:pt x="1" y="3611"/>
                    <a:pt x="0" y="3610"/>
                    <a:pt x="0" y="3608"/>
                  </a:cubicBezTo>
                  <a:lnTo>
                    <a:pt x="0" y="3572"/>
                  </a:lnTo>
                  <a:cubicBezTo>
                    <a:pt x="0" y="3571"/>
                    <a:pt x="1" y="3570"/>
                    <a:pt x="2" y="3570"/>
                  </a:cubicBezTo>
                  <a:cubicBezTo>
                    <a:pt x="4" y="3570"/>
                    <a:pt x="5" y="3571"/>
                    <a:pt x="5" y="3572"/>
                  </a:cubicBezTo>
                  <a:close/>
                  <a:moveTo>
                    <a:pt x="5" y="3634"/>
                  </a:moveTo>
                  <a:lnTo>
                    <a:pt x="5" y="3642"/>
                  </a:lnTo>
                  <a:lnTo>
                    <a:pt x="8" y="3669"/>
                  </a:lnTo>
                  <a:cubicBezTo>
                    <a:pt x="8" y="3670"/>
                    <a:pt x="7" y="3672"/>
                    <a:pt x="6" y="3672"/>
                  </a:cubicBezTo>
                  <a:cubicBezTo>
                    <a:pt x="4" y="3672"/>
                    <a:pt x="3" y="3671"/>
                    <a:pt x="3" y="3670"/>
                  </a:cubicBezTo>
                  <a:lnTo>
                    <a:pt x="0" y="3642"/>
                  </a:lnTo>
                  <a:lnTo>
                    <a:pt x="0" y="3634"/>
                  </a:lnTo>
                  <a:cubicBezTo>
                    <a:pt x="0" y="3632"/>
                    <a:pt x="1" y="3631"/>
                    <a:pt x="2" y="3631"/>
                  </a:cubicBezTo>
                  <a:cubicBezTo>
                    <a:pt x="4" y="3631"/>
                    <a:pt x="5" y="3632"/>
                    <a:pt x="5" y="3634"/>
                  </a:cubicBezTo>
                  <a:close/>
                  <a:moveTo>
                    <a:pt x="12" y="3694"/>
                  </a:moveTo>
                  <a:lnTo>
                    <a:pt x="23" y="3728"/>
                  </a:lnTo>
                  <a:cubicBezTo>
                    <a:pt x="23" y="3729"/>
                    <a:pt x="22" y="3731"/>
                    <a:pt x="21" y="3731"/>
                  </a:cubicBezTo>
                  <a:cubicBezTo>
                    <a:pt x="20" y="3732"/>
                    <a:pt x="18" y="3731"/>
                    <a:pt x="18" y="3730"/>
                  </a:cubicBezTo>
                  <a:lnTo>
                    <a:pt x="7" y="3695"/>
                  </a:lnTo>
                  <a:cubicBezTo>
                    <a:pt x="7" y="3694"/>
                    <a:pt x="8" y="3693"/>
                    <a:pt x="9" y="3692"/>
                  </a:cubicBezTo>
                  <a:cubicBezTo>
                    <a:pt x="10" y="3692"/>
                    <a:pt x="12" y="3692"/>
                    <a:pt x="12" y="3694"/>
                  </a:cubicBezTo>
                  <a:close/>
                  <a:moveTo>
                    <a:pt x="34" y="3750"/>
                  </a:moveTo>
                  <a:lnTo>
                    <a:pt x="43" y="3766"/>
                  </a:lnTo>
                  <a:lnTo>
                    <a:pt x="42" y="3766"/>
                  </a:lnTo>
                  <a:lnTo>
                    <a:pt x="54" y="3780"/>
                  </a:lnTo>
                  <a:cubicBezTo>
                    <a:pt x="55" y="3781"/>
                    <a:pt x="54" y="3782"/>
                    <a:pt x="53" y="3783"/>
                  </a:cubicBezTo>
                  <a:cubicBezTo>
                    <a:pt x="52" y="3784"/>
                    <a:pt x="51" y="3784"/>
                    <a:pt x="50" y="3783"/>
                  </a:cubicBezTo>
                  <a:lnTo>
                    <a:pt x="38" y="3769"/>
                  </a:lnTo>
                  <a:cubicBezTo>
                    <a:pt x="38" y="3769"/>
                    <a:pt x="38" y="3769"/>
                    <a:pt x="38" y="3769"/>
                  </a:cubicBezTo>
                  <a:lnTo>
                    <a:pt x="30" y="3753"/>
                  </a:lnTo>
                  <a:cubicBezTo>
                    <a:pt x="29" y="3751"/>
                    <a:pt x="30" y="3750"/>
                    <a:pt x="31" y="3749"/>
                  </a:cubicBezTo>
                  <a:cubicBezTo>
                    <a:pt x="32" y="3749"/>
                    <a:pt x="34" y="3749"/>
                    <a:pt x="34" y="3750"/>
                  </a:cubicBezTo>
                  <a:close/>
                  <a:moveTo>
                    <a:pt x="70" y="3799"/>
                  </a:moveTo>
                  <a:lnTo>
                    <a:pt x="70" y="3800"/>
                  </a:lnTo>
                  <a:lnTo>
                    <a:pt x="70" y="3799"/>
                  </a:lnTo>
                  <a:lnTo>
                    <a:pt x="97" y="3822"/>
                  </a:lnTo>
                  <a:cubicBezTo>
                    <a:pt x="98" y="3823"/>
                    <a:pt x="99" y="3824"/>
                    <a:pt x="98" y="3825"/>
                  </a:cubicBezTo>
                  <a:cubicBezTo>
                    <a:pt x="97" y="3826"/>
                    <a:pt x="95" y="3827"/>
                    <a:pt x="94" y="3826"/>
                  </a:cubicBezTo>
                  <a:lnTo>
                    <a:pt x="67" y="3803"/>
                  </a:lnTo>
                  <a:cubicBezTo>
                    <a:pt x="67" y="3803"/>
                    <a:pt x="67" y="3803"/>
                    <a:pt x="66" y="3803"/>
                  </a:cubicBezTo>
                  <a:lnTo>
                    <a:pt x="66" y="3803"/>
                  </a:lnTo>
                  <a:cubicBezTo>
                    <a:pt x="65" y="3801"/>
                    <a:pt x="65" y="3800"/>
                    <a:pt x="66" y="3799"/>
                  </a:cubicBezTo>
                  <a:cubicBezTo>
                    <a:pt x="67" y="3798"/>
                    <a:pt x="69" y="3798"/>
                    <a:pt x="70" y="3799"/>
                  </a:cubicBezTo>
                  <a:close/>
                  <a:moveTo>
                    <a:pt x="119" y="3835"/>
                  </a:moveTo>
                  <a:lnTo>
                    <a:pt x="141" y="3846"/>
                  </a:lnTo>
                  <a:lnTo>
                    <a:pt x="140" y="3846"/>
                  </a:lnTo>
                  <a:lnTo>
                    <a:pt x="151" y="3849"/>
                  </a:lnTo>
                  <a:cubicBezTo>
                    <a:pt x="152" y="3850"/>
                    <a:pt x="153" y="3851"/>
                    <a:pt x="152" y="3852"/>
                  </a:cubicBezTo>
                  <a:cubicBezTo>
                    <a:pt x="152" y="3854"/>
                    <a:pt x="151" y="3855"/>
                    <a:pt x="149" y="3854"/>
                  </a:cubicBezTo>
                  <a:lnTo>
                    <a:pt x="139" y="3851"/>
                  </a:lnTo>
                  <a:cubicBezTo>
                    <a:pt x="139" y="3851"/>
                    <a:pt x="138" y="3851"/>
                    <a:pt x="138" y="3851"/>
                  </a:cubicBezTo>
                  <a:lnTo>
                    <a:pt x="116" y="3839"/>
                  </a:lnTo>
                  <a:cubicBezTo>
                    <a:pt x="115" y="3839"/>
                    <a:pt x="115" y="3837"/>
                    <a:pt x="115" y="3836"/>
                  </a:cubicBezTo>
                  <a:cubicBezTo>
                    <a:pt x="116" y="3834"/>
                    <a:pt x="117" y="3834"/>
                    <a:pt x="119" y="3835"/>
                  </a:cubicBezTo>
                  <a:close/>
                  <a:moveTo>
                    <a:pt x="175" y="3857"/>
                  </a:moveTo>
                  <a:lnTo>
                    <a:pt x="182" y="3859"/>
                  </a:lnTo>
                  <a:cubicBezTo>
                    <a:pt x="184" y="3859"/>
                    <a:pt x="184" y="3861"/>
                    <a:pt x="184" y="3862"/>
                  </a:cubicBezTo>
                  <a:cubicBezTo>
                    <a:pt x="183" y="3864"/>
                    <a:pt x="182" y="3864"/>
                    <a:pt x="181" y="3864"/>
                  </a:cubicBezTo>
                  <a:lnTo>
                    <a:pt x="174" y="3862"/>
                  </a:lnTo>
                  <a:cubicBezTo>
                    <a:pt x="172" y="3861"/>
                    <a:pt x="172" y="3860"/>
                    <a:pt x="172" y="3859"/>
                  </a:cubicBezTo>
                  <a:cubicBezTo>
                    <a:pt x="172" y="3857"/>
                    <a:pt x="174" y="3856"/>
                    <a:pt x="175" y="3857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66" name="Rectangle 230">
              <a:extLst>
                <a:ext uri="{FF2B5EF4-FFF2-40B4-BE49-F238E27FC236}">
                  <a16:creationId xmlns:a16="http://schemas.microsoft.com/office/drawing/2014/main" id="{0F42E928-37E4-424B-B53D-71F27996E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529" y="1507813"/>
              <a:ext cx="2078035" cy="319088"/>
            </a:xfrm>
            <a:prstGeom prst="rect">
              <a:avLst/>
            </a:prstGeom>
            <a:solidFill>
              <a:srgbClr val="9DBB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67" name="Rectangle 231">
              <a:extLst>
                <a:ext uri="{FF2B5EF4-FFF2-40B4-BE49-F238E27FC236}">
                  <a16:creationId xmlns:a16="http://schemas.microsoft.com/office/drawing/2014/main" id="{03646C73-9198-4B9C-926A-D98855D67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529" y="1507813"/>
              <a:ext cx="2078035" cy="319088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68" name="Rectangle 232">
              <a:extLst>
                <a:ext uri="{FF2B5EF4-FFF2-40B4-BE49-F238E27FC236}">
                  <a16:creationId xmlns:a16="http://schemas.microsoft.com/office/drawing/2014/main" id="{9928FB53-A744-4251-9C0D-9BDC4E9C6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654" y="3812867"/>
              <a:ext cx="2078035" cy="319088"/>
            </a:xfrm>
            <a:prstGeom prst="rect">
              <a:avLst/>
            </a:prstGeom>
            <a:solidFill>
              <a:srgbClr val="FBD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69" name="Rectangle 233">
              <a:extLst>
                <a:ext uri="{FF2B5EF4-FFF2-40B4-BE49-F238E27FC236}">
                  <a16:creationId xmlns:a16="http://schemas.microsoft.com/office/drawing/2014/main" id="{6EB867E3-CB33-42D9-A7CB-A5BC95190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654" y="3812867"/>
              <a:ext cx="2078035" cy="319088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70" name="Rectangle 234">
              <a:extLst>
                <a:ext uri="{FF2B5EF4-FFF2-40B4-BE49-F238E27FC236}">
                  <a16:creationId xmlns:a16="http://schemas.microsoft.com/office/drawing/2014/main" id="{541B940F-F6B3-41DC-BAC7-A878D8C88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767" y="1890401"/>
              <a:ext cx="319087" cy="1873253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71" name="Rectangle 235">
              <a:extLst>
                <a:ext uri="{FF2B5EF4-FFF2-40B4-BE49-F238E27FC236}">
                  <a16:creationId xmlns:a16="http://schemas.microsoft.com/office/drawing/2014/main" id="{44626C22-E52F-44B0-BC5C-213C851FC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767" y="1890401"/>
              <a:ext cx="319087" cy="1873253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72" name="Rectangle 236">
              <a:extLst>
                <a:ext uri="{FF2B5EF4-FFF2-40B4-BE49-F238E27FC236}">
                  <a16:creationId xmlns:a16="http://schemas.microsoft.com/office/drawing/2014/main" id="{D7C1F441-3ABE-43A8-9E0F-1484EFE1D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363" y="1882464"/>
              <a:ext cx="319087" cy="1873253"/>
            </a:xfrm>
            <a:prstGeom prst="rect">
              <a:avLst/>
            </a:prstGeom>
            <a:solidFill>
              <a:srgbClr val="FEE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73" name="Rectangle 237">
              <a:extLst>
                <a:ext uri="{FF2B5EF4-FFF2-40B4-BE49-F238E27FC236}">
                  <a16:creationId xmlns:a16="http://schemas.microsoft.com/office/drawing/2014/main" id="{E29357AB-2DFA-4B2E-8407-34F61FFA7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363" y="1882464"/>
              <a:ext cx="319087" cy="1873253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74" name="Rectangle 238">
              <a:extLst>
                <a:ext uri="{FF2B5EF4-FFF2-40B4-BE49-F238E27FC236}">
                  <a16:creationId xmlns:a16="http://schemas.microsoft.com/office/drawing/2014/main" id="{3D3E8B41-0306-4E8A-88B6-01A0376DA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529" y="1890401"/>
              <a:ext cx="385762" cy="355601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75" name="Rectangle 239">
              <a:extLst>
                <a:ext uri="{FF2B5EF4-FFF2-40B4-BE49-F238E27FC236}">
                  <a16:creationId xmlns:a16="http://schemas.microsoft.com/office/drawing/2014/main" id="{AB93426E-5499-463B-A490-17F391C58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529" y="1890401"/>
              <a:ext cx="385762" cy="355601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76" name="Rectangle 240">
              <a:extLst>
                <a:ext uri="{FF2B5EF4-FFF2-40B4-BE49-F238E27FC236}">
                  <a16:creationId xmlns:a16="http://schemas.microsoft.com/office/drawing/2014/main" id="{6EB8F365-CCAB-4A59-B061-F6A1A3C30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916" y="1890401"/>
              <a:ext cx="385762" cy="355601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77" name="Rectangle 241">
              <a:extLst>
                <a:ext uri="{FF2B5EF4-FFF2-40B4-BE49-F238E27FC236}">
                  <a16:creationId xmlns:a16="http://schemas.microsoft.com/office/drawing/2014/main" id="{83AD223C-02E5-4C8D-9BB9-2EE71B1A2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916" y="1890401"/>
              <a:ext cx="385762" cy="355601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78" name="Rectangle 242">
              <a:extLst>
                <a:ext uri="{FF2B5EF4-FFF2-40B4-BE49-F238E27FC236}">
                  <a16:creationId xmlns:a16="http://schemas.microsoft.com/office/drawing/2014/main" id="{EB542B50-87C8-4921-9BE1-F7845B77E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715" y="1890401"/>
              <a:ext cx="385762" cy="355601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79" name="Rectangle 243">
              <a:extLst>
                <a:ext uri="{FF2B5EF4-FFF2-40B4-BE49-F238E27FC236}">
                  <a16:creationId xmlns:a16="http://schemas.microsoft.com/office/drawing/2014/main" id="{BE411AB9-39DB-4B71-A3A4-A1595B505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715" y="1890401"/>
              <a:ext cx="385762" cy="355601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08" name="Rectangle 244">
              <a:extLst>
                <a:ext uri="{FF2B5EF4-FFF2-40B4-BE49-F238E27FC236}">
                  <a16:creationId xmlns:a16="http://schemas.microsoft.com/office/drawing/2014/main" id="{232BE722-9144-4332-A0FB-F7B9E4E32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514" y="1890401"/>
              <a:ext cx="387349" cy="355601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09" name="Rectangle 245">
              <a:extLst>
                <a:ext uri="{FF2B5EF4-FFF2-40B4-BE49-F238E27FC236}">
                  <a16:creationId xmlns:a16="http://schemas.microsoft.com/office/drawing/2014/main" id="{70DA91C3-9DFE-4AA9-BEAD-8B050E275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514" y="1890401"/>
              <a:ext cx="387349" cy="355601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10" name="Line 246">
              <a:extLst>
                <a:ext uri="{FF2B5EF4-FFF2-40B4-BE49-F238E27FC236}">
                  <a16:creationId xmlns:a16="http://schemas.microsoft.com/office/drawing/2014/main" id="{A97B1F66-6511-4B4C-B082-7DFB1907D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5291" y="2068202"/>
              <a:ext cx="174625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11" name="Line 247">
              <a:extLst>
                <a:ext uri="{FF2B5EF4-FFF2-40B4-BE49-F238E27FC236}">
                  <a16:creationId xmlns:a16="http://schemas.microsoft.com/office/drawing/2014/main" id="{53E94271-D6B1-40C1-BA78-5F71859B2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5677" y="2068202"/>
              <a:ext cx="173037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12" name="Line 248">
              <a:extLst>
                <a:ext uri="{FF2B5EF4-FFF2-40B4-BE49-F238E27FC236}">
                  <a16:creationId xmlns:a16="http://schemas.microsoft.com/office/drawing/2014/main" id="{9B0647B3-53C7-4113-AE6B-9C0A2440C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477" y="2068202"/>
              <a:ext cx="173037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13" name="Rectangle 249">
              <a:extLst>
                <a:ext uri="{FF2B5EF4-FFF2-40B4-BE49-F238E27FC236}">
                  <a16:creationId xmlns:a16="http://schemas.microsoft.com/office/drawing/2014/main" id="{FA762724-46CA-4D99-A77D-58EE30C16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529" y="2387290"/>
              <a:ext cx="385762" cy="357188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14" name="Rectangle 250">
              <a:extLst>
                <a:ext uri="{FF2B5EF4-FFF2-40B4-BE49-F238E27FC236}">
                  <a16:creationId xmlns:a16="http://schemas.microsoft.com/office/drawing/2014/main" id="{02DEAE0A-7800-4174-92B3-323B8C56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529" y="2387290"/>
              <a:ext cx="385762" cy="357188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15" name="Rectangle 251">
              <a:extLst>
                <a:ext uri="{FF2B5EF4-FFF2-40B4-BE49-F238E27FC236}">
                  <a16:creationId xmlns:a16="http://schemas.microsoft.com/office/drawing/2014/main" id="{E19D62EF-B07C-459B-A0E6-2C16FBD39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916" y="2387290"/>
              <a:ext cx="385762" cy="357188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16" name="Rectangle 252">
              <a:extLst>
                <a:ext uri="{FF2B5EF4-FFF2-40B4-BE49-F238E27FC236}">
                  <a16:creationId xmlns:a16="http://schemas.microsoft.com/office/drawing/2014/main" id="{56F47C39-CEBF-4441-9743-46A0ECBE8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916" y="2387290"/>
              <a:ext cx="385762" cy="357188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17" name="Rectangle 253">
              <a:extLst>
                <a:ext uri="{FF2B5EF4-FFF2-40B4-BE49-F238E27FC236}">
                  <a16:creationId xmlns:a16="http://schemas.microsoft.com/office/drawing/2014/main" id="{19CEE7C2-73C1-4314-98B8-8939EA93E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715" y="2387290"/>
              <a:ext cx="385762" cy="357188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18" name="Rectangle 254">
              <a:extLst>
                <a:ext uri="{FF2B5EF4-FFF2-40B4-BE49-F238E27FC236}">
                  <a16:creationId xmlns:a16="http://schemas.microsoft.com/office/drawing/2014/main" id="{D5DF90CE-150B-4A98-B753-D3D413161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715" y="2387290"/>
              <a:ext cx="385762" cy="357188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19" name="Rectangle 255">
              <a:extLst>
                <a:ext uri="{FF2B5EF4-FFF2-40B4-BE49-F238E27FC236}">
                  <a16:creationId xmlns:a16="http://schemas.microsoft.com/office/drawing/2014/main" id="{7E7C0462-B334-4847-AA89-AFADF7442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514" y="2387290"/>
              <a:ext cx="387349" cy="357188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20" name="Rectangle 256">
              <a:extLst>
                <a:ext uri="{FF2B5EF4-FFF2-40B4-BE49-F238E27FC236}">
                  <a16:creationId xmlns:a16="http://schemas.microsoft.com/office/drawing/2014/main" id="{9563395A-E3CD-4549-B80D-5DDCAB503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514" y="2387290"/>
              <a:ext cx="387349" cy="357188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23" name="Line 257">
              <a:extLst>
                <a:ext uri="{FF2B5EF4-FFF2-40B4-BE49-F238E27FC236}">
                  <a16:creationId xmlns:a16="http://schemas.microsoft.com/office/drawing/2014/main" id="{4CCBA431-119C-4232-82F2-2704D8E1D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5291" y="2566678"/>
              <a:ext cx="174625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24" name="Line 258">
              <a:extLst>
                <a:ext uri="{FF2B5EF4-FFF2-40B4-BE49-F238E27FC236}">
                  <a16:creationId xmlns:a16="http://schemas.microsoft.com/office/drawing/2014/main" id="{55073AD0-2D4D-4E0C-B673-960E37C12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5677" y="2566678"/>
              <a:ext cx="173037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25" name="Line 259">
              <a:extLst>
                <a:ext uri="{FF2B5EF4-FFF2-40B4-BE49-F238E27FC236}">
                  <a16:creationId xmlns:a16="http://schemas.microsoft.com/office/drawing/2014/main" id="{67B17762-1378-4F59-A3D3-A81ABDDB4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477" y="2566678"/>
              <a:ext cx="173037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28" name="Rectangle 260">
              <a:extLst>
                <a:ext uri="{FF2B5EF4-FFF2-40B4-BE49-F238E27FC236}">
                  <a16:creationId xmlns:a16="http://schemas.microsoft.com/office/drawing/2014/main" id="{DBD31900-48F6-4AD5-8EFB-B18B9CD8E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941" y="2909579"/>
              <a:ext cx="385763" cy="355601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29" name="Rectangle 261">
              <a:extLst>
                <a:ext uri="{FF2B5EF4-FFF2-40B4-BE49-F238E27FC236}">
                  <a16:creationId xmlns:a16="http://schemas.microsoft.com/office/drawing/2014/main" id="{91133A6E-7F93-4071-BACB-2766EBC07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941" y="2909578"/>
              <a:ext cx="385762" cy="355601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30" name="Rectangle 262">
              <a:extLst>
                <a:ext uri="{FF2B5EF4-FFF2-40B4-BE49-F238E27FC236}">
                  <a16:creationId xmlns:a16="http://schemas.microsoft.com/office/drawing/2014/main" id="{1153563A-6C31-43B6-BFA7-FBFA845C6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741" y="2909578"/>
              <a:ext cx="385762" cy="355601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33" name="Rectangle 263">
              <a:extLst>
                <a:ext uri="{FF2B5EF4-FFF2-40B4-BE49-F238E27FC236}">
                  <a16:creationId xmlns:a16="http://schemas.microsoft.com/office/drawing/2014/main" id="{5928A790-394F-485E-AFA4-45570F4C5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741" y="2909578"/>
              <a:ext cx="385762" cy="355601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34" name="Rectangle 264">
              <a:extLst>
                <a:ext uri="{FF2B5EF4-FFF2-40B4-BE49-F238E27FC236}">
                  <a16:creationId xmlns:a16="http://schemas.microsoft.com/office/drawing/2014/main" id="{F4C5977D-752A-4310-ABED-C73E57DAD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540" y="2909578"/>
              <a:ext cx="387349" cy="355601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35" name="Rectangle 265">
              <a:extLst>
                <a:ext uri="{FF2B5EF4-FFF2-40B4-BE49-F238E27FC236}">
                  <a16:creationId xmlns:a16="http://schemas.microsoft.com/office/drawing/2014/main" id="{653CB619-B1E1-448C-A31C-F84C60F6C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540" y="2909578"/>
              <a:ext cx="387349" cy="355601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36" name="Rectangle 266">
              <a:extLst>
                <a:ext uri="{FF2B5EF4-FFF2-40B4-BE49-F238E27FC236}">
                  <a16:creationId xmlns:a16="http://schemas.microsoft.com/office/drawing/2014/main" id="{D8C884FA-C82F-4461-B554-EA1B6F016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926" y="2909578"/>
              <a:ext cx="385762" cy="355601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39" name="Rectangle 267">
              <a:extLst>
                <a:ext uri="{FF2B5EF4-FFF2-40B4-BE49-F238E27FC236}">
                  <a16:creationId xmlns:a16="http://schemas.microsoft.com/office/drawing/2014/main" id="{6EE79A8D-61B8-4818-AA06-EFBA7BE3C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926" y="2909578"/>
              <a:ext cx="385762" cy="355601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40" name="Line 268">
              <a:extLst>
                <a:ext uri="{FF2B5EF4-FFF2-40B4-BE49-F238E27FC236}">
                  <a16:creationId xmlns:a16="http://schemas.microsoft.com/office/drawing/2014/main" id="{58C3CA3A-4959-4E31-A28B-CD58E6536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703" y="3087379"/>
              <a:ext cx="173037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41" name="Line 269">
              <a:extLst>
                <a:ext uri="{FF2B5EF4-FFF2-40B4-BE49-F238E27FC236}">
                  <a16:creationId xmlns:a16="http://schemas.microsoft.com/office/drawing/2014/main" id="{25AB3807-ABBD-48A8-8053-65E995EF9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502" y="3087379"/>
              <a:ext cx="173037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42" name="Line 270">
              <a:extLst>
                <a:ext uri="{FF2B5EF4-FFF2-40B4-BE49-F238E27FC236}">
                  <a16:creationId xmlns:a16="http://schemas.microsoft.com/office/drawing/2014/main" id="{DD3300F8-3A76-42CB-ABC3-6B6F042DD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2889" y="3087379"/>
              <a:ext cx="173037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43" name="Rectangle 271">
              <a:extLst>
                <a:ext uri="{FF2B5EF4-FFF2-40B4-BE49-F238E27FC236}">
                  <a16:creationId xmlns:a16="http://schemas.microsoft.com/office/drawing/2014/main" id="{3BEE13B0-E52B-4BE8-8412-639787AB2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941" y="3406467"/>
              <a:ext cx="385762" cy="357188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44" name="Rectangle 272">
              <a:extLst>
                <a:ext uri="{FF2B5EF4-FFF2-40B4-BE49-F238E27FC236}">
                  <a16:creationId xmlns:a16="http://schemas.microsoft.com/office/drawing/2014/main" id="{B6BF8FA7-1891-4AD2-A82C-D4E913E26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941" y="3406467"/>
              <a:ext cx="385762" cy="357188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45" name="Rectangle 273">
              <a:extLst>
                <a:ext uri="{FF2B5EF4-FFF2-40B4-BE49-F238E27FC236}">
                  <a16:creationId xmlns:a16="http://schemas.microsoft.com/office/drawing/2014/main" id="{C35811E2-123D-4BBA-B151-DEC9C396F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741" y="3406467"/>
              <a:ext cx="385762" cy="357188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46" name="Rectangle 274">
              <a:extLst>
                <a:ext uri="{FF2B5EF4-FFF2-40B4-BE49-F238E27FC236}">
                  <a16:creationId xmlns:a16="http://schemas.microsoft.com/office/drawing/2014/main" id="{53C9BA63-B0B0-48C8-AA81-5FD0C8F47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741" y="3406467"/>
              <a:ext cx="385762" cy="357188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47" name="Rectangle 275">
              <a:extLst>
                <a:ext uri="{FF2B5EF4-FFF2-40B4-BE49-F238E27FC236}">
                  <a16:creationId xmlns:a16="http://schemas.microsoft.com/office/drawing/2014/main" id="{0BA7FCF9-F9C0-44EE-A78A-380757922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540" y="3406467"/>
              <a:ext cx="387349" cy="357188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48" name="Rectangle 276">
              <a:extLst>
                <a:ext uri="{FF2B5EF4-FFF2-40B4-BE49-F238E27FC236}">
                  <a16:creationId xmlns:a16="http://schemas.microsoft.com/office/drawing/2014/main" id="{657A608B-539A-417C-B3A7-E50D72398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540" y="3406467"/>
              <a:ext cx="387349" cy="357188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49" name="Rectangle 277">
              <a:extLst>
                <a:ext uri="{FF2B5EF4-FFF2-40B4-BE49-F238E27FC236}">
                  <a16:creationId xmlns:a16="http://schemas.microsoft.com/office/drawing/2014/main" id="{F15E270F-265D-49A7-A4EE-DAD3224E0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926" y="3406467"/>
              <a:ext cx="385762" cy="357188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50" name="Rectangle 278">
              <a:extLst>
                <a:ext uri="{FF2B5EF4-FFF2-40B4-BE49-F238E27FC236}">
                  <a16:creationId xmlns:a16="http://schemas.microsoft.com/office/drawing/2014/main" id="{120B439C-E4FA-4366-BC3E-D413136B0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926" y="3406467"/>
              <a:ext cx="385762" cy="357188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51" name="Line 279">
              <a:extLst>
                <a:ext uri="{FF2B5EF4-FFF2-40B4-BE49-F238E27FC236}">
                  <a16:creationId xmlns:a16="http://schemas.microsoft.com/office/drawing/2014/main" id="{D9CB3581-D380-4169-AF44-45F9A2FAE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703" y="3585854"/>
              <a:ext cx="173037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52" name="Line 280">
              <a:extLst>
                <a:ext uri="{FF2B5EF4-FFF2-40B4-BE49-F238E27FC236}">
                  <a16:creationId xmlns:a16="http://schemas.microsoft.com/office/drawing/2014/main" id="{55530E69-DF30-46E7-BCA8-BD70AB205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502" y="3585854"/>
              <a:ext cx="173037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53" name="Line 281">
              <a:extLst>
                <a:ext uri="{FF2B5EF4-FFF2-40B4-BE49-F238E27FC236}">
                  <a16:creationId xmlns:a16="http://schemas.microsoft.com/office/drawing/2014/main" id="{2E403B12-FF3D-443D-8CDC-E53933F95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2889" y="3585854"/>
              <a:ext cx="173037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54" name="Line 282">
              <a:extLst>
                <a:ext uri="{FF2B5EF4-FFF2-40B4-BE49-F238E27FC236}">
                  <a16:creationId xmlns:a16="http://schemas.microsoft.com/office/drawing/2014/main" id="{DF5E2AC5-3C38-4D38-9A7E-A645BAA75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3204" y="2246002"/>
              <a:ext cx="0" cy="141288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55" name="Line 283">
              <a:extLst>
                <a:ext uri="{FF2B5EF4-FFF2-40B4-BE49-F238E27FC236}">
                  <a16:creationId xmlns:a16="http://schemas.microsoft.com/office/drawing/2014/main" id="{B458B664-7316-422D-A86B-6A4BD67FB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0029" y="2744478"/>
              <a:ext cx="3175" cy="16510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56" name="Line 284">
              <a:extLst>
                <a:ext uri="{FF2B5EF4-FFF2-40B4-BE49-F238E27FC236}">
                  <a16:creationId xmlns:a16="http://schemas.microsoft.com/office/drawing/2014/main" id="{AEDFB359-81FB-4843-ACA9-E4936672A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0029" y="3265179"/>
              <a:ext cx="0" cy="141288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57" name="Line 285">
              <a:extLst>
                <a:ext uri="{FF2B5EF4-FFF2-40B4-BE49-F238E27FC236}">
                  <a16:creationId xmlns:a16="http://schemas.microsoft.com/office/drawing/2014/main" id="{766F582B-3E74-4D51-96BA-26B17751E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2003" y="2246002"/>
              <a:ext cx="0" cy="141288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58" name="Line 286">
              <a:extLst>
                <a:ext uri="{FF2B5EF4-FFF2-40B4-BE49-F238E27FC236}">
                  <a16:creationId xmlns:a16="http://schemas.microsoft.com/office/drawing/2014/main" id="{8D2AA13A-1D9B-489C-827B-FDE65EEC8A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0415" y="2744478"/>
              <a:ext cx="1587" cy="16510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59" name="Line 287">
              <a:extLst>
                <a:ext uri="{FF2B5EF4-FFF2-40B4-BE49-F238E27FC236}">
                  <a16:creationId xmlns:a16="http://schemas.microsoft.com/office/drawing/2014/main" id="{2A0143EE-4B7C-48F3-8427-4AB2F1F6C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415" y="3265179"/>
              <a:ext cx="0" cy="141288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60" name="Line 288">
              <a:extLst>
                <a:ext uri="{FF2B5EF4-FFF2-40B4-BE49-F238E27FC236}">
                  <a16:creationId xmlns:a16="http://schemas.microsoft.com/office/drawing/2014/main" id="{BD2D8AE6-7051-462B-8694-325D78080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389" y="2246002"/>
              <a:ext cx="0" cy="141288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61" name="Line 289">
              <a:extLst>
                <a:ext uri="{FF2B5EF4-FFF2-40B4-BE49-F238E27FC236}">
                  <a16:creationId xmlns:a16="http://schemas.microsoft.com/office/drawing/2014/main" id="{C51E0C34-EC23-413E-A1CB-70F662BD1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9214" y="2744478"/>
              <a:ext cx="3175" cy="16510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62" name="Line 290">
              <a:extLst>
                <a:ext uri="{FF2B5EF4-FFF2-40B4-BE49-F238E27FC236}">
                  <a16:creationId xmlns:a16="http://schemas.microsoft.com/office/drawing/2014/main" id="{1764F3C2-C642-4293-B52D-26076409D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9214" y="3265179"/>
              <a:ext cx="0" cy="141288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63" name="Line 291">
              <a:extLst>
                <a:ext uri="{FF2B5EF4-FFF2-40B4-BE49-F238E27FC236}">
                  <a16:creationId xmlns:a16="http://schemas.microsoft.com/office/drawing/2014/main" id="{D7FEE1C2-F299-48DD-948C-4E52C1C28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1189" y="2246002"/>
              <a:ext cx="0" cy="141288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64" name="Line 292">
              <a:extLst>
                <a:ext uri="{FF2B5EF4-FFF2-40B4-BE49-F238E27FC236}">
                  <a16:creationId xmlns:a16="http://schemas.microsoft.com/office/drawing/2014/main" id="{42BD5737-FB44-48D3-9E4F-797B4EF6E9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8014" y="2744478"/>
              <a:ext cx="3175" cy="16510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65" name="Line 293">
              <a:extLst>
                <a:ext uri="{FF2B5EF4-FFF2-40B4-BE49-F238E27FC236}">
                  <a16:creationId xmlns:a16="http://schemas.microsoft.com/office/drawing/2014/main" id="{C3C079E0-F69F-498D-BFE3-44AB4FC16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8014" y="3265179"/>
              <a:ext cx="0" cy="141288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66" name="Rectangle 296">
              <a:extLst>
                <a:ext uri="{FF2B5EF4-FFF2-40B4-BE49-F238E27FC236}">
                  <a16:creationId xmlns:a16="http://schemas.microsoft.com/office/drawing/2014/main" id="{52378E90-05D5-4787-92D8-358DB7C4A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377" y="3854142"/>
              <a:ext cx="416723" cy="25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ALU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667" name="Rectangle 299">
              <a:extLst>
                <a:ext uri="{FF2B5EF4-FFF2-40B4-BE49-F238E27FC236}">
                  <a16:creationId xmlns:a16="http://schemas.microsoft.com/office/drawing/2014/main" id="{564718E0-7799-4FE6-B22B-9CA526430E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08306" y="2706771"/>
              <a:ext cx="1137456" cy="243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Task Buffer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668" name="Rectangle 302">
              <a:extLst>
                <a:ext uri="{FF2B5EF4-FFF2-40B4-BE49-F238E27FC236}">
                  <a16:creationId xmlns:a16="http://schemas.microsoft.com/office/drawing/2014/main" id="{22B3A508-9DCF-4E35-8567-BEF9CE57F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435" y="1540721"/>
              <a:ext cx="1351705" cy="25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Host Interface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669" name="Rectangle 305">
              <a:extLst>
                <a:ext uri="{FF2B5EF4-FFF2-40B4-BE49-F238E27FC236}">
                  <a16:creationId xmlns:a16="http://schemas.microsoft.com/office/drawing/2014/main" id="{4F2F3DC0-5F9D-45DF-9709-005A54899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225159" y="2663646"/>
              <a:ext cx="748268" cy="243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Control</a:t>
              </a:r>
              <a:endPara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670" name="Rectangle 308">
              <a:extLst>
                <a:ext uri="{FF2B5EF4-FFF2-40B4-BE49-F238E27FC236}">
                  <a16:creationId xmlns:a16="http://schemas.microsoft.com/office/drawing/2014/main" id="{C6699044-E0B4-4A02-8C64-7973D7626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955" y="1945588"/>
              <a:ext cx="319418" cy="23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Tile</a:t>
              </a:r>
              <a:endPara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671" name="Rectangle 311">
              <a:extLst>
                <a:ext uri="{FF2B5EF4-FFF2-40B4-BE49-F238E27FC236}">
                  <a16:creationId xmlns:a16="http://schemas.microsoft.com/office/drawing/2014/main" id="{6B02CA74-0928-4282-9E5F-212DA5E90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608" y="1945588"/>
              <a:ext cx="319418" cy="23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Tile</a:t>
              </a:r>
              <a:endPara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480" name="Rectangle 314">
              <a:extLst>
                <a:ext uri="{FF2B5EF4-FFF2-40B4-BE49-F238E27FC236}">
                  <a16:creationId xmlns:a16="http://schemas.microsoft.com/office/drawing/2014/main" id="{A9270E39-6593-48A0-9E1F-AB1FEF807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4444" y="1945588"/>
              <a:ext cx="319418" cy="23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Tile</a:t>
              </a:r>
              <a:endPara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481" name="Rectangle 317">
              <a:extLst>
                <a:ext uri="{FF2B5EF4-FFF2-40B4-BE49-F238E27FC236}">
                  <a16:creationId xmlns:a16="http://schemas.microsoft.com/office/drawing/2014/main" id="{D4B1B7DE-E91D-4947-B571-84E4CB4DA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056" y="1945588"/>
              <a:ext cx="319418" cy="23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Tile</a:t>
              </a:r>
              <a:endPara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482" name="Rectangle 320">
              <a:extLst>
                <a:ext uri="{FF2B5EF4-FFF2-40B4-BE49-F238E27FC236}">
                  <a16:creationId xmlns:a16="http://schemas.microsoft.com/office/drawing/2014/main" id="{6F0BE5BB-76DF-4FFC-BAB0-6063DCCC7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717" y="2469464"/>
              <a:ext cx="319418" cy="23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Tile</a:t>
              </a:r>
              <a:endPara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483" name="Rectangle 323">
              <a:extLst>
                <a:ext uri="{FF2B5EF4-FFF2-40B4-BE49-F238E27FC236}">
                  <a16:creationId xmlns:a16="http://schemas.microsoft.com/office/drawing/2014/main" id="{1FF197F9-1812-467E-9147-DC08FD5C1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369" y="2469464"/>
              <a:ext cx="319418" cy="23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Tile</a:t>
              </a:r>
              <a:endPara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484" name="Rectangle 326">
              <a:extLst>
                <a:ext uri="{FF2B5EF4-FFF2-40B4-BE49-F238E27FC236}">
                  <a16:creationId xmlns:a16="http://schemas.microsoft.com/office/drawing/2014/main" id="{74DEBD85-36C9-4CC1-B23B-F87C9DC0D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794" y="2469464"/>
              <a:ext cx="319418" cy="23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Tile</a:t>
              </a:r>
              <a:endPara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485" name="Rectangle 329">
              <a:extLst>
                <a:ext uri="{FF2B5EF4-FFF2-40B4-BE49-F238E27FC236}">
                  <a16:creationId xmlns:a16="http://schemas.microsoft.com/office/drawing/2014/main" id="{1FA60DD8-E334-47A4-A1B1-A79288A81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820" y="2469464"/>
              <a:ext cx="319418" cy="23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Tile</a:t>
              </a:r>
              <a:endPara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488" name="Rectangle 332">
              <a:extLst>
                <a:ext uri="{FF2B5EF4-FFF2-40B4-BE49-F238E27FC236}">
                  <a16:creationId xmlns:a16="http://schemas.microsoft.com/office/drawing/2014/main" id="{080DBF54-F4E8-455B-8062-C086DFDE8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717" y="2974291"/>
              <a:ext cx="319418" cy="23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Tile</a:t>
              </a:r>
              <a:endPara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491" name="Rectangle 335">
              <a:extLst>
                <a:ext uri="{FF2B5EF4-FFF2-40B4-BE49-F238E27FC236}">
                  <a16:creationId xmlns:a16="http://schemas.microsoft.com/office/drawing/2014/main" id="{53A0DC41-29CB-488D-8320-C1F831AE1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369" y="2974291"/>
              <a:ext cx="319418" cy="23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Tile</a:t>
              </a:r>
              <a:endPara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494" name="Rectangle 338">
              <a:extLst>
                <a:ext uri="{FF2B5EF4-FFF2-40B4-BE49-F238E27FC236}">
                  <a16:creationId xmlns:a16="http://schemas.microsoft.com/office/drawing/2014/main" id="{203B34BB-4F01-4A74-BA3C-F2B51B5FB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794" y="2974291"/>
              <a:ext cx="319418" cy="23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Tile</a:t>
              </a:r>
              <a:endPara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497" name="Rectangle 341">
              <a:extLst>
                <a:ext uri="{FF2B5EF4-FFF2-40B4-BE49-F238E27FC236}">
                  <a16:creationId xmlns:a16="http://schemas.microsoft.com/office/drawing/2014/main" id="{AAF9388D-D56B-4C5F-AFAF-77CD58BBF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820" y="2974291"/>
              <a:ext cx="319418" cy="23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Tile</a:t>
              </a:r>
              <a:endPara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500" name="Rectangle 344">
              <a:extLst>
                <a:ext uri="{FF2B5EF4-FFF2-40B4-BE49-F238E27FC236}">
                  <a16:creationId xmlns:a16="http://schemas.microsoft.com/office/drawing/2014/main" id="{F9749782-1609-4494-BAAA-302F90E6B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717" y="3479116"/>
              <a:ext cx="319418" cy="23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Tile</a:t>
              </a:r>
              <a:endPara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503" name="Rectangle 347">
              <a:extLst>
                <a:ext uri="{FF2B5EF4-FFF2-40B4-BE49-F238E27FC236}">
                  <a16:creationId xmlns:a16="http://schemas.microsoft.com/office/drawing/2014/main" id="{FC74727D-A997-44BC-80D6-9859E6EAD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369" y="3479116"/>
              <a:ext cx="319418" cy="23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Tile</a:t>
              </a:r>
              <a:endPara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506" name="Rectangle 350">
              <a:extLst>
                <a:ext uri="{FF2B5EF4-FFF2-40B4-BE49-F238E27FC236}">
                  <a16:creationId xmlns:a16="http://schemas.microsoft.com/office/drawing/2014/main" id="{04405152-D853-46A2-BE62-02E0996F5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794" y="3479116"/>
              <a:ext cx="319418" cy="23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Tile</a:t>
              </a:r>
              <a:endPara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509" name="Rectangle 353">
              <a:extLst>
                <a:ext uri="{FF2B5EF4-FFF2-40B4-BE49-F238E27FC236}">
                  <a16:creationId xmlns:a16="http://schemas.microsoft.com/office/drawing/2014/main" id="{D7EB66D6-95D0-4772-8132-17B2B966C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820" y="3479116"/>
              <a:ext cx="319418" cy="23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Tile</a:t>
              </a:r>
              <a:endPara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</p:grpSp>
      <p:grpSp>
        <p:nvGrpSpPr>
          <p:cNvPr id="8673" name="Group 8672">
            <a:extLst>
              <a:ext uri="{FF2B5EF4-FFF2-40B4-BE49-F238E27FC236}">
                <a16:creationId xmlns:a16="http://schemas.microsoft.com/office/drawing/2014/main" id="{57DDB47A-0F77-4EDA-BF71-B2DE75501C0E}"/>
              </a:ext>
            </a:extLst>
          </p:cNvPr>
          <p:cNvGrpSpPr/>
          <p:nvPr/>
        </p:nvGrpSpPr>
        <p:grpSpPr>
          <a:xfrm>
            <a:off x="3690165" y="1326838"/>
            <a:ext cx="2350667" cy="2136619"/>
            <a:chOff x="4209300" y="1360874"/>
            <a:chExt cx="1801810" cy="1247777"/>
          </a:xfrm>
        </p:grpSpPr>
        <p:sp>
          <p:nvSpPr>
            <p:cNvPr id="8512" name="Freeform 354">
              <a:extLst>
                <a:ext uri="{FF2B5EF4-FFF2-40B4-BE49-F238E27FC236}">
                  <a16:creationId xmlns:a16="http://schemas.microsoft.com/office/drawing/2014/main" id="{EFAF93BD-8830-461B-9351-A3BD5D8E5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887" y="1362462"/>
              <a:ext cx="1797048" cy="1243015"/>
            </a:xfrm>
            <a:custGeom>
              <a:avLst/>
              <a:gdLst>
                <a:gd name="T0" fmla="*/ 130 w 2400"/>
                <a:gd name="T1" fmla="*/ 1656 h 1656"/>
                <a:gd name="T2" fmla="*/ 2271 w 2400"/>
                <a:gd name="T3" fmla="*/ 1656 h 1656"/>
                <a:gd name="T4" fmla="*/ 2400 w 2400"/>
                <a:gd name="T5" fmla="*/ 1526 h 1656"/>
                <a:gd name="T6" fmla="*/ 2400 w 2400"/>
                <a:gd name="T7" fmla="*/ 130 h 1656"/>
                <a:gd name="T8" fmla="*/ 2271 w 2400"/>
                <a:gd name="T9" fmla="*/ 0 h 1656"/>
                <a:gd name="T10" fmla="*/ 130 w 2400"/>
                <a:gd name="T11" fmla="*/ 0 h 1656"/>
                <a:gd name="T12" fmla="*/ 0 w 2400"/>
                <a:gd name="T13" fmla="*/ 130 h 1656"/>
                <a:gd name="T14" fmla="*/ 0 w 2400"/>
                <a:gd name="T15" fmla="*/ 1526 h 1656"/>
                <a:gd name="T16" fmla="*/ 130 w 2400"/>
                <a:gd name="T17" fmla="*/ 1656 h 1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0" h="1656">
                  <a:moveTo>
                    <a:pt x="130" y="1656"/>
                  </a:moveTo>
                  <a:lnTo>
                    <a:pt x="2271" y="1656"/>
                  </a:lnTo>
                  <a:cubicBezTo>
                    <a:pt x="2342" y="1656"/>
                    <a:pt x="2400" y="1598"/>
                    <a:pt x="2400" y="1526"/>
                  </a:cubicBezTo>
                  <a:lnTo>
                    <a:pt x="2400" y="130"/>
                  </a:lnTo>
                  <a:cubicBezTo>
                    <a:pt x="2400" y="58"/>
                    <a:pt x="2342" y="0"/>
                    <a:pt x="2271" y="0"/>
                  </a:cubicBezTo>
                  <a:lnTo>
                    <a:pt x="130" y="0"/>
                  </a:lnTo>
                  <a:cubicBezTo>
                    <a:pt x="58" y="0"/>
                    <a:pt x="0" y="58"/>
                    <a:pt x="0" y="130"/>
                  </a:cubicBezTo>
                  <a:lnTo>
                    <a:pt x="0" y="1526"/>
                  </a:lnTo>
                  <a:cubicBezTo>
                    <a:pt x="0" y="1598"/>
                    <a:pt x="58" y="1656"/>
                    <a:pt x="130" y="165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15" name="Freeform 355">
              <a:extLst>
                <a:ext uri="{FF2B5EF4-FFF2-40B4-BE49-F238E27FC236}">
                  <a16:creationId xmlns:a16="http://schemas.microsoft.com/office/drawing/2014/main" id="{26AF5CB4-F038-4F60-B1AE-A4495F12E0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9300" y="1360874"/>
              <a:ext cx="1801810" cy="1247777"/>
            </a:xfrm>
            <a:custGeom>
              <a:avLst/>
              <a:gdLst>
                <a:gd name="T0" fmla="*/ 208 w 2405"/>
                <a:gd name="T1" fmla="*/ 1656 h 1661"/>
                <a:gd name="T2" fmla="*/ 367 w 2405"/>
                <a:gd name="T3" fmla="*/ 1656 h 1661"/>
                <a:gd name="T4" fmla="*/ 493 w 2405"/>
                <a:gd name="T5" fmla="*/ 1658 h 1661"/>
                <a:gd name="T6" fmla="*/ 613 w 2405"/>
                <a:gd name="T7" fmla="*/ 1661 h 1661"/>
                <a:gd name="T8" fmla="*/ 700 w 2405"/>
                <a:gd name="T9" fmla="*/ 1661 h 1661"/>
                <a:gd name="T10" fmla="*/ 820 w 2405"/>
                <a:gd name="T11" fmla="*/ 1658 h 1661"/>
                <a:gd name="T12" fmla="*/ 946 w 2405"/>
                <a:gd name="T13" fmla="*/ 1656 h 1661"/>
                <a:gd name="T14" fmla="*/ 1130 w 2405"/>
                <a:gd name="T15" fmla="*/ 1656 h 1661"/>
                <a:gd name="T16" fmla="*/ 1289 w 2405"/>
                <a:gd name="T17" fmla="*/ 1656 h 1661"/>
                <a:gd name="T18" fmla="*/ 1414 w 2405"/>
                <a:gd name="T19" fmla="*/ 1658 h 1661"/>
                <a:gd name="T20" fmla="*/ 1535 w 2405"/>
                <a:gd name="T21" fmla="*/ 1661 h 1661"/>
                <a:gd name="T22" fmla="*/ 1622 w 2405"/>
                <a:gd name="T23" fmla="*/ 1661 h 1661"/>
                <a:gd name="T24" fmla="*/ 1742 w 2405"/>
                <a:gd name="T25" fmla="*/ 1658 h 1661"/>
                <a:gd name="T26" fmla="*/ 1867 w 2405"/>
                <a:gd name="T27" fmla="*/ 1656 h 1661"/>
                <a:gd name="T28" fmla="*/ 2052 w 2405"/>
                <a:gd name="T29" fmla="*/ 1656 h 1661"/>
                <a:gd name="T30" fmla="*/ 2210 w 2405"/>
                <a:gd name="T31" fmla="*/ 1656 h 1661"/>
                <a:gd name="T32" fmla="*/ 2322 w 2405"/>
                <a:gd name="T33" fmla="*/ 1646 h 1661"/>
                <a:gd name="T34" fmla="*/ 2367 w 2405"/>
                <a:gd name="T35" fmla="*/ 1622 h 1661"/>
                <a:gd name="T36" fmla="*/ 2388 w 2405"/>
                <a:gd name="T37" fmla="*/ 1581 h 1661"/>
                <a:gd name="T38" fmla="*/ 2400 w 2405"/>
                <a:gd name="T39" fmla="*/ 1400 h 1661"/>
                <a:gd name="T40" fmla="*/ 2400 w 2405"/>
                <a:gd name="T41" fmla="*/ 1241 h 1661"/>
                <a:gd name="T42" fmla="*/ 2402 w 2405"/>
                <a:gd name="T43" fmla="*/ 1115 h 1661"/>
                <a:gd name="T44" fmla="*/ 2405 w 2405"/>
                <a:gd name="T45" fmla="*/ 995 h 1661"/>
                <a:gd name="T46" fmla="*/ 2405 w 2405"/>
                <a:gd name="T47" fmla="*/ 908 h 1661"/>
                <a:gd name="T48" fmla="*/ 2402 w 2405"/>
                <a:gd name="T49" fmla="*/ 788 h 1661"/>
                <a:gd name="T50" fmla="*/ 2400 w 2405"/>
                <a:gd name="T51" fmla="*/ 662 h 1661"/>
                <a:gd name="T52" fmla="*/ 2400 w 2405"/>
                <a:gd name="T53" fmla="*/ 478 h 1661"/>
                <a:gd name="T54" fmla="*/ 2400 w 2405"/>
                <a:gd name="T55" fmla="*/ 319 h 1661"/>
                <a:gd name="T56" fmla="*/ 2402 w 2405"/>
                <a:gd name="T57" fmla="*/ 194 h 1661"/>
                <a:gd name="T58" fmla="*/ 2386 w 2405"/>
                <a:gd name="T59" fmla="*/ 77 h 1661"/>
                <a:gd name="T60" fmla="*/ 2367 w 2405"/>
                <a:gd name="T61" fmla="*/ 39 h 1661"/>
                <a:gd name="T62" fmla="*/ 2268 w 2405"/>
                <a:gd name="T63" fmla="*/ 5 h 1661"/>
                <a:gd name="T64" fmla="*/ 2110 w 2405"/>
                <a:gd name="T65" fmla="*/ 5 h 1661"/>
                <a:gd name="T66" fmla="*/ 1984 w 2405"/>
                <a:gd name="T67" fmla="*/ 2 h 1661"/>
                <a:gd name="T68" fmla="*/ 1864 w 2405"/>
                <a:gd name="T69" fmla="*/ 0 h 1661"/>
                <a:gd name="T70" fmla="*/ 1777 w 2405"/>
                <a:gd name="T71" fmla="*/ 0 h 1661"/>
                <a:gd name="T72" fmla="*/ 1656 w 2405"/>
                <a:gd name="T73" fmla="*/ 2 h 1661"/>
                <a:gd name="T74" fmla="*/ 1531 w 2405"/>
                <a:gd name="T75" fmla="*/ 5 h 1661"/>
                <a:gd name="T76" fmla="*/ 1347 w 2405"/>
                <a:gd name="T77" fmla="*/ 5 h 1661"/>
                <a:gd name="T78" fmla="*/ 1188 w 2405"/>
                <a:gd name="T79" fmla="*/ 5 h 1661"/>
                <a:gd name="T80" fmla="*/ 1062 w 2405"/>
                <a:gd name="T81" fmla="*/ 2 h 1661"/>
                <a:gd name="T82" fmla="*/ 942 w 2405"/>
                <a:gd name="T83" fmla="*/ 0 h 1661"/>
                <a:gd name="T84" fmla="*/ 855 w 2405"/>
                <a:gd name="T85" fmla="*/ 0 h 1661"/>
                <a:gd name="T86" fmla="*/ 735 w 2405"/>
                <a:gd name="T87" fmla="*/ 2 h 1661"/>
                <a:gd name="T88" fmla="*/ 609 w 2405"/>
                <a:gd name="T89" fmla="*/ 5 h 1661"/>
                <a:gd name="T90" fmla="*/ 425 w 2405"/>
                <a:gd name="T91" fmla="*/ 5 h 1661"/>
                <a:gd name="T92" fmla="*/ 266 w 2405"/>
                <a:gd name="T93" fmla="*/ 5 h 1661"/>
                <a:gd name="T94" fmla="*/ 141 w 2405"/>
                <a:gd name="T95" fmla="*/ 2 h 1661"/>
                <a:gd name="T96" fmla="*/ 37 w 2405"/>
                <a:gd name="T97" fmla="*/ 50 h 1661"/>
                <a:gd name="T98" fmla="*/ 10 w 2405"/>
                <a:gd name="T99" fmla="*/ 80 h 1661"/>
                <a:gd name="T100" fmla="*/ 5 w 2405"/>
                <a:gd name="T101" fmla="*/ 190 h 1661"/>
                <a:gd name="T102" fmla="*/ 5 w 2405"/>
                <a:gd name="T103" fmla="*/ 348 h 1661"/>
                <a:gd name="T104" fmla="*/ 2 w 2405"/>
                <a:gd name="T105" fmla="*/ 474 h 1661"/>
                <a:gd name="T106" fmla="*/ 0 w 2405"/>
                <a:gd name="T107" fmla="*/ 594 h 1661"/>
                <a:gd name="T108" fmla="*/ 0 w 2405"/>
                <a:gd name="T109" fmla="*/ 681 h 1661"/>
                <a:gd name="T110" fmla="*/ 2 w 2405"/>
                <a:gd name="T111" fmla="*/ 801 h 1661"/>
                <a:gd name="T112" fmla="*/ 5 w 2405"/>
                <a:gd name="T113" fmla="*/ 927 h 1661"/>
                <a:gd name="T114" fmla="*/ 5 w 2405"/>
                <a:gd name="T115" fmla="*/ 1111 h 1661"/>
                <a:gd name="T116" fmla="*/ 5 w 2405"/>
                <a:gd name="T117" fmla="*/ 1270 h 1661"/>
                <a:gd name="T118" fmla="*/ 2 w 2405"/>
                <a:gd name="T119" fmla="*/ 1395 h 1661"/>
                <a:gd name="T120" fmla="*/ 0 w 2405"/>
                <a:gd name="T121" fmla="*/ 1516 h 1661"/>
                <a:gd name="T122" fmla="*/ 50 w 2405"/>
                <a:gd name="T123" fmla="*/ 1627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05" h="1661">
                  <a:moveTo>
                    <a:pt x="87" y="1647"/>
                  </a:moveTo>
                  <a:lnTo>
                    <a:pt x="122" y="1654"/>
                  </a:lnTo>
                  <a:cubicBezTo>
                    <a:pt x="124" y="1654"/>
                    <a:pt x="124" y="1655"/>
                    <a:pt x="124" y="1657"/>
                  </a:cubicBezTo>
                  <a:cubicBezTo>
                    <a:pt x="124" y="1658"/>
                    <a:pt x="123" y="1659"/>
                    <a:pt x="121" y="1659"/>
                  </a:cubicBezTo>
                  <a:lnTo>
                    <a:pt x="86" y="1652"/>
                  </a:lnTo>
                  <a:cubicBezTo>
                    <a:pt x="85" y="1652"/>
                    <a:pt x="84" y="1650"/>
                    <a:pt x="84" y="1649"/>
                  </a:cubicBezTo>
                  <a:cubicBezTo>
                    <a:pt x="84" y="1648"/>
                    <a:pt x="86" y="1647"/>
                    <a:pt x="87" y="1647"/>
                  </a:cubicBezTo>
                  <a:close/>
                  <a:moveTo>
                    <a:pt x="147" y="1656"/>
                  </a:moveTo>
                  <a:lnTo>
                    <a:pt x="183" y="1656"/>
                  </a:lnTo>
                  <a:cubicBezTo>
                    <a:pt x="184" y="1656"/>
                    <a:pt x="185" y="1657"/>
                    <a:pt x="185" y="1658"/>
                  </a:cubicBezTo>
                  <a:cubicBezTo>
                    <a:pt x="185" y="1660"/>
                    <a:pt x="184" y="1661"/>
                    <a:pt x="183" y="1661"/>
                  </a:cubicBezTo>
                  <a:lnTo>
                    <a:pt x="147" y="1661"/>
                  </a:lnTo>
                  <a:cubicBezTo>
                    <a:pt x="146" y="1661"/>
                    <a:pt x="144" y="1660"/>
                    <a:pt x="144" y="1658"/>
                  </a:cubicBezTo>
                  <a:cubicBezTo>
                    <a:pt x="144" y="1657"/>
                    <a:pt x="146" y="1656"/>
                    <a:pt x="147" y="1656"/>
                  </a:cubicBezTo>
                  <a:close/>
                  <a:moveTo>
                    <a:pt x="208" y="1656"/>
                  </a:moveTo>
                  <a:lnTo>
                    <a:pt x="244" y="1656"/>
                  </a:lnTo>
                  <a:cubicBezTo>
                    <a:pt x="246" y="1656"/>
                    <a:pt x="247" y="1657"/>
                    <a:pt x="247" y="1658"/>
                  </a:cubicBezTo>
                  <a:cubicBezTo>
                    <a:pt x="247" y="1660"/>
                    <a:pt x="246" y="1661"/>
                    <a:pt x="244" y="1661"/>
                  </a:cubicBezTo>
                  <a:lnTo>
                    <a:pt x="208" y="1661"/>
                  </a:lnTo>
                  <a:cubicBezTo>
                    <a:pt x="207" y="1661"/>
                    <a:pt x="206" y="1660"/>
                    <a:pt x="206" y="1658"/>
                  </a:cubicBezTo>
                  <a:cubicBezTo>
                    <a:pt x="206" y="1657"/>
                    <a:pt x="207" y="1656"/>
                    <a:pt x="208" y="1656"/>
                  </a:cubicBezTo>
                  <a:close/>
                  <a:moveTo>
                    <a:pt x="270" y="1656"/>
                  </a:moveTo>
                  <a:lnTo>
                    <a:pt x="306" y="1656"/>
                  </a:lnTo>
                  <a:cubicBezTo>
                    <a:pt x="307" y="1656"/>
                    <a:pt x="308" y="1657"/>
                    <a:pt x="308" y="1658"/>
                  </a:cubicBezTo>
                  <a:cubicBezTo>
                    <a:pt x="308" y="1660"/>
                    <a:pt x="307" y="1661"/>
                    <a:pt x="306" y="1661"/>
                  </a:cubicBezTo>
                  <a:lnTo>
                    <a:pt x="270" y="1661"/>
                  </a:lnTo>
                  <a:cubicBezTo>
                    <a:pt x="269" y="1661"/>
                    <a:pt x="267" y="1660"/>
                    <a:pt x="267" y="1658"/>
                  </a:cubicBezTo>
                  <a:cubicBezTo>
                    <a:pt x="267" y="1657"/>
                    <a:pt x="269" y="1656"/>
                    <a:pt x="270" y="1656"/>
                  </a:cubicBezTo>
                  <a:close/>
                  <a:moveTo>
                    <a:pt x="331" y="1656"/>
                  </a:moveTo>
                  <a:lnTo>
                    <a:pt x="367" y="1656"/>
                  </a:lnTo>
                  <a:cubicBezTo>
                    <a:pt x="369" y="1656"/>
                    <a:pt x="370" y="1657"/>
                    <a:pt x="370" y="1658"/>
                  </a:cubicBezTo>
                  <a:cubicBezTo>
                    <a:pt x="370" y="1660"/>
                    <a:pt x="369" y="1661"/>
                    <a:pt x="367" y="1661"/>
                  </a:cubicBezTo>
                  <a:lnTo>
                    <a:pt x="331" y="1661"/>
                  </a:lnTo>
                  <a:cubicBezTo>
                    <a:pt x="330" y="1661"/>
                    <a:pt x="329" y="1660"/>
                    <a:pt x="329" y="1658"/>
                  </a:cubicBezTo>
                  <a:cubicBezTo>
                    <a:pt x="329" y="1657"/>
                    <a:pt x="330" y="1656"/>
                    <a:pt x="331" y="1656"/>
                  </a:cubicBezTo>
                  <a:close/>
                  <a:moveTo>
                    <a:pt x="393" y="1656"/>
                  </a:moveTo>
                  <a:lnTo>
                    <a:pt x="429" y="1656"/>
                  </a:lnTo>
                  <a:cubicBezTo>
                    <a:pt x="430" y="1656"/>
                    <a:pt x="431" y="1657"/>
                    <a:pt x="431" y="1658"/>
                  </a:cubicBezTo>
                  <a:cubicBezTo>
                    <a:pt x="431" y="1660"/>
                    <a:pt x="430" y="1661"/>
                    <a:pt x="429" y="1661"/>
                  </a:cubicBezTo>
                  <a:lnTo>
                    <a:pt x="393" y="1661"/>
                  </a:lnTo>
                  <a:cubicBezTo>
                    <a:pt x="391" y="1661"/>
                    <a:pt x="390" y="1660"/>
                    <a:pt x="390" y="1658"/>
                  </a:cubicBezTo>
                  <a:cubicBezTo>
                    <a:pt x="390" y="1657"/>
                    <a:pt x="391" y="1656"/>
                    <a:pt x="393" y="1656"/>
                  </a:cubicBezTo>
                  <a:close/>
                  <a:moveTo>
                    <a:pt x="454" y="1656"/>
                  </a:moveTo>
                  <a:lnTo>
                    <a:pt x="490" y="1656"/>
                  </a:lnTo>
                  <a:cubicBezTo>
                    <a:pt x="492" y="1656"/>
                    <a:pt x="493" y="1657"/>
                    <a:pt x="493" y="1658"/>
                  </a:cubicBezTo>
                  <a:cubicBezTo>
                    <a:pt x="493" y="1660"/>
                    <a:pt x="492" y="1661"/>
                    <a:pt x="490" y="1661"/>
                  </a:cubicBezTo>
                  <a:lnTo>
                    <a:pt x="454" y="1661"/>
                  </a:lnTo>
                  <a:cubicBezTo>
                    <a:pt x="453" y="1661"/>
                    <a:pt x="452" y="1660"/>
                    <a:pt x="452" y="1658"/>
                  </a:cubicBezTo>
                  <a:cubicBezTo>
                    <a:pt x="452" y="1657"/>
                    <a:pt x="453" y="1656"/>
                    <a:pt x="454" y="1656"/>
                  </a:cubicBezTo>
                  <a:close/>
                  <a:moveTo>
                    <a:pt x="516" y="1656"/>
                  </a:moveTo>
                  <a:lnTo>
                    <a:pt x="552" y="1656"/>
                  </a:lnTo>
                  <a:cubicBezTo>
                    <a:pt x="553" y="1656"/>
                    <a:pt x="554" y="1657"/>
                    <a:pt x="554" y="1658"/>
                  </a:cubicBezTo>
                  <a:cubicBezTo>
                    <a:pt x="554" y="1660"/>
                    <a:pt x="553" y="1661"/>
                    <a:pt x="552" y="1661"/>
                  </a:cubicBezTo>
                  <a:lnTo>
                    <a:pt x="516" y="1661"/>
                  </a:lnTo>
                  <a:cubicBezTo>
                    <a:pt x="514" y="1661"/>
                    <a:pt x="513" y="1660"/>
                    <a:pt x="513" y="1658"/>
                  </a:cubicBezTo>
                  <a:cubicBezTo>
                    <a:pt x="513" y="1657"/>
                    <a:pt x="514" y="1656"/>
                    <a:pt x="516" y="1656"/>
                  </a:cubicBezTo>
                  <a:close/>
                  <a:moveTo>
                    <a:pt x="577" y="1656"/>
                  </a:moveTo>
                  <a:lnTo>
                    <a:pt x="613" y="1656"/>
                  </a:lnTo>
                  <a:cubicBezTo>
                    <a:pt x="614" y="1656"/>
                    <a:pt x="616" y="1657"/>
                    <a:pt x="616" y="1658"/>
                  </a:cubicBezTo>
                  <a:cubicBezTo>
                    <a:pt x="616" y="1660"/>
                    <a:pt x="614" y="1661"/>
                    <a:pt x="613" y="1661"/>
                  </a:cubicBezTo>
                  <a:lnTo>
                    <a:pt x="577" y="1661"/>
                  </a:lnTo>
                  <a:cubicBezTo>
                    <a:pt x="576" y="1661"/>
                    <a:pt x="575" y="1660"/>
                    <a:pt x="575" y="1658"/>
                  </a:cubicBezTo>
                  <a:cubicBezTo>
                    <a:pt x="575" y="1657"/>
                    <a:pt x="576" y="1656"/>
                    <a:pt x="577" y="1656"/>
                  </a:cubicBezTo>
                  <a:close/>
                  <a:moveTo>
                    <a:pt x="639" y="1656"/>
                  </a:moveTo>
                  <a:lnTo>
                    <a:pt x="674" y="1656"/>
                  </a:lnTo>
                  <a:cubicBezTo>
                    <a:pt x="676" y="1656"/>
                    <a:pt x="677" y="1657"/>
                    <a:pt x="677" y="1658"/>
                  </a:cubicBezTo>
                  <a:cubicBezTo>
                    <a:pt x="677" y="1660"/>
                    <a:pt x="676" y="1661"/>
                    <a:pt x="674" y="1661"/>
                  </a:cubicBezTo>
                  <a:lnTo>
                    <a:pt x="639" y="1661"/>
                  </a:lnTo>
                  <a:cubicBezTo>
                    <a:pt x="637" y="1661"/>
                    <a:pt x="636" y="1660"/>
                    <a:pt x="636" y="1658"/>
                  </a:cubicBezTo>
                  <a:cubicBezTo>
                    <a:pt x="636" y="1657"/>
                    <a:pt x="637" y="1656"/>
                    <a:pt x="639" y="1656"/>
                  </a:cubicBezTo>
                  <a:close/>
                  <a:moveTo>
                    <a:pt x="700" y="1656"/>
                  </a:moveTo>
                  <a:lnTo>
                    <a:pt x="736" y="1656"/>
                  </a:lnTo>
                  <a:cubicBezTo>
                    <a:pt x="737" y="1656"/>
                    <a:pt x="738" y="1657"/>
                    <a:pt x="738" y="1658"/>
                  </a:cubicBezTo>
                  <a:cubicBezTo>
                    <a:pt x="738" y="1660"/>
                    <a:pt x="737" y="1661"/>
                    <a:pt x="736" y="1661"/>
                  </a:cubicBezTo>
                  <a:lnTo>
                    <a:pt x="700" y="1661"/>
                  </a:lnTo>
                  <a:cubicBezTo>
                    <a:pt x="699" y="1661"/>
                    <a:pt x="697" y="1660"/>
                    <a:pt x="697" y="1658"/>
                  </a:cubicBezTo>
                  <a:cubicBezTo>
                    <a:pt x="697" y="1657"/>
                    <a:pt x="699" y="1656"/>
                    <a:pt x="700" y="1656"/>
                  </a:cubicBezTo>
                  <a:close/>
                  <a:moveTo>
                    <a:pt x="761" y="1656"/>
                  </a:moveTo>
                  <a:lnTo>
                    <a:pt x="797" y="1656"/>
                  </a:lnTo>
                  <a:cubicBezTo>
                    <a:pt x="799" y="1656"/>
                    <a:pt x="800" y="1657"/>
                    <a:pt x="800" y="1658"/>
                  </a:cubicBezTo>
                  <a:cubicBezTo>
                    <a:pt x="800" y="1660"/>
                    <a:pt x="799" y="1661"/>
                    <a:pt x="797" y="1661"/>
                  </a:cubicBezTo>
                  <a:lnTo>
                    <a:pt x="761" y="1661"/>
                  </a:lnTo>
                  <a:cubicBezTo>
                    <a:pt x="760" y="1661"/>
                    <a:pt x="759" y="1660"/>
                    <a:pt x="759" y="1658"/>
                  </a:cubicBezTo>
                  <a:cubicBezTo>
                    <a:pt x="759" y="1657"/>
                    <a:pt x="760" y="1656"/>
                    <a:pt x="761" y="1656"/>
                  </a:cubicBezTo>
                  <a:close/>
                  <a:moveTo>
                    <a:pt x="823" y="1656"/>
                  </a:moveTo>
                  <a:lnTo>
                    <a:pt x="859" y="1656"/>
                  </a:lnTo>
                  <a:cubicBezTo>
                    <a:pt x="860" y="1656"/>
                    <a:pt x="861" y="1657"/>
                    <a:pt x="861" y="1658"/>
                  </a:cubicBezTo>
                  <a:cubicBezTo>
                    <a:pt x="861" y="1660"/>
                    <a:pt x="860" y="1661"/>
                    <a:pt x="859" y="1661"/>
                  </a:cubicBezTo>
                  <a:lnTo>
                    <a:pt x="823" y="1661"/>
                  </a:lnTo>
                  <a:cubicBezTo>
                    <a:pt x="821" y="1661"/>
                    <a:pt x="820" y="1660"/>
                    <a:pt x="820" y="1658"/>
                  </a:cubicBezTo>
                  <a:cubicBezTo>
                    <a:pt x="820" y="1657"/>
                    <a:pt x="821" y="1656"/>
                    <a:pt x="823" y="1656"/>
                  </a:cubicBezTo>
                  <a:close/>
                  <a:moveTo>
                    <a:pt x="884" y="1656"/>
                  </a:moveTo>
                  <a:lnTo>
                    <a:pt x="920" y="1656"/>
                  </a:lnTo>
                  <a:cubicBezTo>
                    <a:pt x="922" y="1656"/>
                    <a:pt x="923" y="1657"/>
                    <a:pt x="923" y="1658"/>
                  </a:cubicBezTo>
                  <a:cubicBezTo>
                    <a:pt x="923" y="1660"/>
                    <a:pt x="922" y="1661"/>
                    <a:pt x="920" y="1661"/>
                  </a:cubicBezTo>
                  <a:lnTo>
                    <a:pt x="884" y="1661"/>
                  </a:lnTo>
                  <a:cubicBezTo>
                    <a:pt x="883" y="1661"/>
                    <a:pt x="882" y="1660"/>
                    <a:pt x="882" y="1658"/>
                  </a:cubicBezTo>
                  <a:cubicBezTo>
                    <a:pt x="882" y="1657"/>
                    <a:pt x="883" y="1656"/>
                    <a:pt x="884" y="1656"/>
                  </a:cubicBezTo>
                  <a:close/>
                  <a:moveTo>
                    <a:pt x="946" y="1656"/>
                  </a:moveTo>
                  <a:lnTo>
                    <a:pt x="982" y="1656"/>
                  </a:lnTo>
                  <a:cubicBezTo>
                    <a:pt x="983" y="1656"/>
                    <a:pt x="984" y="1657"/>
                    <a:pt x="984" y="1658"/>
                  </a:cubicBezTo>
                  <a:cubicBezTo>
                    <a:pt x="984" y="1660"/>
                    <a:pt x="983" y="1661"/>
                    <a:pt x="982" y="1661"/>
                  </a:cubicBezTo>
                  <a:lnTo>
                    <a:pt x="946" y="1661"/>
                  </a:lnTo>
                  <a:cubicBezTo>
                    <a:pt x="944" y="1661"/>
                    <a:pt x="943" y="1660"/>
                    <a:pt x="943" y="1658"/>
                  </a:cubicBezTo>
                  <a:cubicBezTo>
                    <a:pt x="943" y="1657"/>
                    <a:pt x="944" y="1656"/>
                    <a:pt x="946" y="1656"/>
                  </a:cubicBezTo>
                  <a:close/>
                  <a:moveTo>
                    <a:pt x="1007" y="1656"/>
                  </a:moveTo>
                  <a:lnTo>
                    <a:pt x="1043" y="1656"/>
                  </a:lnTo>
                  <a:cubicBezTo>
                    <a:pt x="1044" y="1656"/>
                    <a:pt x="1046" y="1657"/>
                    <a:pt x="1046" y="1658"/>
                  </a:cubicBezTo>
                  <a:cubicBezTo>
                    <a:pt x="1046" y="1660"/>
                    <a:pt x="1044" y="1661"/>
                    <a:pt x="1043" y="1661"/>
                  </a:cubicBezTo>
                  <a:lnTo>
                    <a:pt x="1007" y="1661"/>
                  </a:lnTo>
                  <a:cubicBezTo>
                    <a:pt x="1006" y="1661"/>
                    <a:pt x="1005" y="1660"/>
                    <a:pt x="1005" y="1658"/>
                  </a:cubicBezTo>
                  <a:cubicBezTo>
                    <a:pt x="1005" y="1657"/>
                    <a:pt x="1006" y="1656"/>
                    <a:pt x="1007" y="1656"/>
                  </a:cubicBezTo>
                  <a:close/>
                  <a:moveTo>
                    <a:pt x="1069" y="1656"/>
                  </a:moveTo>
                  <a:lnTo>
                    <a:pt x="1104" y="1656"/>
                  </a:lnTo>
                  <a:cubicBezTo>
                    <a:pt x="1106" y="1656"/>
                    <a:pt x="1107" y="1657"/>
                    <a:pt x="1107" y="1658"/>
                  </a:cubicBezTo>
                  <a:cubicBezTo>
                    <a:pt x="1107" y="1660"/>
                    <a:pt x="1106" y="1661"/>
                    <a:pt x="1104" y="1661"/>
                  </a:cubicBezTo>
                  <a:lnTo>
                    <a:pt x="1069" y="1661"/>
                  </a:lnTo>
                  <a:cubicBezTo>
                    <a:pt x="1067" y="1661"/>
                    <a:pt x="1066" y="1660"/>
                    <a:pt x="1066" y="1658"/>
                  </a:cubicBezTo>
                  <a:cubicBezTo>
                    <a:pt x="1066" y="1657"/>
                    <a:pt x="1067" y="1656"/>
                    <a:pt x="1069" y="1656"/>
                  </a:cubicBezTo>
                  <a:close/>
                  <a:moveTo>
                    <a:pt x="1130" y="1656"/>
                  </a:moveTo>
                  <a:lnTo>
                    <a:pt x="1166" y="1656"/>
                  </a:lnTo>
                  <a:cubicBezTo>
                    <a:pt x="1167" y="1656"/>
                    <a:pt x="1168" y="1657"/>
                    <a:pt x="1168" y="1658"/>
                  </a:cubicBezTo>
                  <a:cubicBezTo>
                    <a:pt x="1168" y="1660"/>
                    <a:pt x="1167" y="1661"/>
                    <a:pt x="1166" y="1661"/>
                  </a:cubicBezTo>
                  <a:lnTo>
                    <a:pt x="1130" y="1661"/>
                  </a:lnTo>
                  <a:cubicBezTo>
                    <a:pt x="1129" y="1661"/>
                    <a:pt x="1128" y="1660"/>
                    <a:pt x="1128" y="1658"/>
                  </a:cubicBezTo>
                  <a:cubicBezTo>
                    <a:pt x="1128" y="1657"/>
                    <a:pt x="1129" y="1656"/>
                    <a:pt x="1130" y="1656"/>
                  </a:cubicBezTo>
                  <a:close/>
                  <a:moveTo>
                    <a:pt x="1192" y="1656"/>
                  </a:moveTo>
                  <a:lnTo>
                    <a:pt x="1227" y="1656"/>
                  </a:lnTo>
                  <a:cubicBezTo>
                    <a:pt x="1229" y="1656"/>
                    <a:pt x="1230" y="1657"/>
                    <a:pt x="1230" y="1658"/>
                  </a:cubicBezTo>
                  <a:cubicBezTo>
                    <a:pt x="1230" y="1660"/>
                    <a:pt x="1229" y="1661"/>
                    <a:pt x="1227" y="1661"/>
                  </a:cubicBezTo>
                  <a:lnTo>
                    <a:pt x="1192" y="1661"/>
                  </a:lnTo>
                  <a:cubicBezTo>
                    <a:pt x="1190" y="1661"/>
                    <a:pt x="1189" y="1660"/>
                    <a:pt x="1189" y="1658"/>
                  </a:cubicBezTo>
                  <a:cubicBezTo>
                    <a:pt x="1189" y="1657"/>
                    <a:pt x="1190" y="1656"/>
                    <a:pt x="1192" y="1656"/>
                  </a:cubicBezTo>
                  <a:close/>
                  <a:moveTo>
                    <a:pt x="1253" y="1656"/>
                  </a:moveTo>
                  <a:lnTo>
                    <a:pt x="1289" y="1656"/>
                  </a:lnTo>
                  <a:cubicBezTo>
                    <a:pt x="1290" y="1656"/>
                    <a:pt x="1291" y="1657"/>
                    <a:pt x="1291" y="1658"/>
                  </a:cubicBezTo>
                  <a:cubicBezTo>
                    <a:pt x="1291" y="1660"/>
                    <a:pt x="1290" y="1661"/>
                    <a:pt x="1289" y="1661"/>
                  </a:cubicBezTo>
                  <a:lnTo>
                    <a:pt x="1253" y="1661"/>
                  </a:lnTo>
                  <a:cubicBezTo>
                    <a:pt x="1252" y="1661"/>
                    <a:pt x="1250" y="1660"/>
                    <a:pt x="1250" y="1658"/>
                  </a:cubicBezTo>
                  <a:cubicBezTo>
                    <a:pt x="1250" y="1657"/>
                    <a:pt x="1252" y="1656"/>
                    <a:pt x="1253" y="1656"/>
                  </a:cubicBezTo>
                  <a:close/>
                  <a:moveTo>
                    <a:pt x="1314" y="1656"/>
                  </a:moveTo>
                  <a:lnTo>
                    <a:pt x="1350" y="1656"/>
                  </a:lnTo>
                  <a:cubicBezTo>
                    <a:pt x="1352" y="1656"/>
                    <a:pt x="1353" y="1657"/>
                    <a:pt x="1353" y="1658"/>
                  </a:cubicBezTo>
                  <a:cubicBezTo>
                    <a:pt x="1353" y="1660"/>
                    <a:pt x="1352" y="1661"/>
                    <a:pt x="1350" y="1661"/>
                  </a:cubicBezTo>
                  <a:lnTo>
                    <a:pt x="1314" y="1661"/>
                  </a:lnTo>
                  <a:cubicBezTo>
                    <a:pt x="1313" y="1661"/>
                    <a:pt x="1312" y="1660"/>
                    <a:pt x="1312" y="1658"/>
                  </a:cubicBezTo>
                  <a:cubicBezTo>
                    <a:pt x="1312" y="1657"/>
                    <a:pt x="1313" y="1656"/>
                    <a:pt x="1314" y="1656"/>
                  </a:cubicBezTo>
                  <a:close/>
                  <a:moveTo>
                    <a:pt x="1376" y="1656"/>
                  </a:moveTo>
                  <a:lnTo>
                    <a:pt x="1412" y="1656"/>
                  </a:lnTo>
                  <a:cubicBezTo>
                    <a:pt x="1413" y="1656"/>
                    <a:pt x="1414" y="1657"/>
                    <a:pt x="1414" y="1658"/>
                  </a:cubicBezTo>
                  <a:cubicBezTo>
                    <a:pt x="1414" y="1660"/>
                    <a:pt x="1413" y="1661"/>
                    <a:pt x="1412" y="1661"/>
                  </a:cubicBezTo>
                  <a:lnTo>
                    <a:pt x="1376" y="1661"/>
                  </a:lnTo>
                  <a:cubicBezTo>
                    <a:pt x="1374" y="1661"/>
                    <a:pt x="1373" y="1660"/>
                    <a:pt x="1373" y="1658"/>
                  </a:cubicBezTo>
                  <a:cubicBezTo>
                    <a:pt x="1373" y="1657"/>
                    <a:pt x="1374" y="1656"/>
                    <a:pt x="1376" y="1656"/>
                  </a:cubicBezTo>
                  <a:close/>
                  <a:moveTo>
                    <a:pt x="1437" y="1656"/>
                  </a:moveTo>
                  <a:lnTo>
                    <a:pt x="1473" y="1656"/>
                  </a:lnTo>
                  <a:cubicBezTo>
                    <a:pt x="1475" y="1656"/>
                    <a:pt x="1476" y="1657"/>
                    <a:pt x="1476" y="1658"/>
                  </a:cubicBezTo>
                  <a:cubicBezTo>
                    <a:pt x="1476" y="1660"/>
                    <a:pt x="1475" y="1661"/>
                    <a:pt x="1473" y="1661"/>
                  </a:cubicBezTo>
                  <a:lnTo>
                    <a:pt x="1437" y="1661"/>
                  </a:lnTo>
                  <a:cubicBezTo>
                    <a:pt x="1436" y="1661"/>
                    <a:pt x="1435" y="1660"/>
                    <a:pt x="1435" y="1658"/>
                  </a:cubicBezTo>
                  <a:cubicBezTo>
                    <a:pt x="1435" y="1657"/>
                    <a:pt x="1436" y="1656"/>
                    <a:pt x="1437" y="1656"/>
                  </a:cubicBezTo>
                  <a:close/>
                  <a:moveTo>
                    <a:pt x="1499" y="1656"/>
                  </a:moveTo>
                  <a:lnTo>
                    <a:pt x="1535" y="1656"/>
                  </a:lnTo>
                  <a:cubicBezTo>
                    <a:pt x="1536" y="1656"/>
                    <a:pt x="1537" y="1657"/>
                    <a:pt x="1537" y="1658"/>
                  </a:cubicBezTo>
                  <a:cubicBezTo>
                    <a:pt x="1537" y="1660"/>
                    <a:pt x="1536" y="1661"/>
                    <a:pt x="1535" y="1661"/>
                  </a:cubicBezTo>
                  <a:lnTo>
                    <a:pt x="1499" y="1661"/>
                  </a:lnTo>
                  <a:cubicBezTo>
                    <a:pt x="1497" y="1661"/>
                    <a:pt x="1496" y="1660"/>
                    <a:pt x="1496" y="1658"/>
                  </a:cubicBezTo>
                  <a:cubicBezTo>
                    <a:pt x="1496" y="1657"/>
                    <a:pt x="1497" y="1656"/>
                    <a:pt x="1499" y="1656"/>
                  </a:cubicBezTo>
                  <a:close/>
                  <a:moveTo>
                    <a:pt x="1560" y="1656"/>
                  </a:moveTo>
                  <a:lnTo>
                    <a:pt x="1596" y="1656"/>
                  </a:lnTo>
                  <a:cubicBezTo>
                    <a:pt x="1597" y="1656"/>
                    <a:pt x="1599" y="1657"/>
                    <a:pt x="1599" y="1658"/>
                  </a:cubicBezTo>
                  <a:cubicBezTo>
                    <a:pt x="1599" y="1660"/>
                    <a:pt x="1597" y="1661"/>
                    <a:pt x="1596" y="1661"/>
                  </a:cubicBezTo>
                  <a:lnTo>
                    <a:pt x="1560" y="1661"/>
                  </a:lnTo>
                  <a:cubicBezTo>
                    <a:pt x="1559" y="1661"/>
                    <a:pt x="1558" y="1660"/>
                    <a:pt x="1558" y="1658"/>
                  </a:cubicBezTo>
                  <a:cubicBezTo>
                    <a:pt x="1558" y="1657"/>
                    <a:pt x="1559" y="1656"/>
                    <a:pt x="1560" y="1656"/>
                  </a:cubicBezTo>
                  <a:close/>
                  <a:moveTo>
                    <a:pt x="1622" y="1656"/>
                  </a:moveTo>
                  <a:lnTo>
                    <a:pt x="1657" y="1656"/>
                  </a:lnTo>
                  <a:cubicBezTo>
                    <a:pt x="1659" y="1656"/>
                    <a:pt x="1660" y="1657"/>
                    <a:pt x="1660" y="1658"/>
                  </a:cubicBezTo>
                  <a:cubicBezTo>
                    <a:pt x="1660" y="1660"/>
                    <a:pt x="1659" y="1661"/>
                    <a:pt x="1657" y="1661"/>
                  </a:cubicBezTo>
                  <a:lnTo>
                    <a:pt x="1622" y="1661"/>
                  </a:lnTo>
                  <a:cubicBezTo>
                    <a:pt x="1620" y="1661"/>
                    <a:pt x="1619" y="1660"/>
                    <a:pt x="1619" y="1658"/>
                  </a:cubicBezTo>
                  <a:cubicBezTo>
                    <a:pt x="1619" y="1657"/>
                    <a:pt x="1620" y="1656"/>
                    <a:pt x="1622" y="1656"/>
                  </a:cubicBezTo>
                  <a:close/>
                  <a:moveTo>
                    <a:pt x="1683" y="1656"/>
                  </a:moveTo>
                  <a:lnTo>
                    <a:pt x="1719" y="1656"/>
                  </a:lnTo>
                  <a:cubicBezTo>
                    <a:pt x="1720" y="1656"/>
                    <a:pt x="1721" y="1657"/>
                    <a:pt x="1721" y="1658"/>
                  </a:cubicBezTo>
                  <a:cubicBezTo>
                    <a:pt x="1721" y="1660"/>
                    <a:pt x="1720" y="1661"/>
                    <a:pt x="1719" y="1661"/>
                  </a:cubicBezTo>
                  <a:lnTo>
                    <a:pt x="1683" y="1661"/>
                  </a:lnTo>
                  <a:cubicBezTo>
                    <a:pt x="1682" y="1661"/>
                    <a:pt x="1680" y="1660"/>
                    <a:pt x="1680" y="1658"/>
                  </a:cubicBezTo>
                  <a:cubicBezTo>
                    <a:pt x="1680" y="1657"/>
                    <a:pt x="1682" y="1656"/>
                    <a:pt x="1683" y="1656"/>
                  </a:cubicBezTo>
                  <a:close/>
                  <a:moveTo>
                    <a:pt x="1744" y="1656"/>
                  </a:moveTo>
                  <a:lnTo>
                    <a:pt x="1780" y="1656"/>
                  </a:lnTo>
                  <a:cubicBezTo>
                    <a:pt x="1782" y="1656"/>
                    <a:pt x="1783" y="1657"/>
                    <a:pt x="1783" y="1658"/>
                  </a:cubicBezTo>
                  <a:cubicBezTo>
                    <a:pt x="1783" y="1660"/>
                    <a:pt x="1782" y="1661"/>
                    <a:pt x="1780" y="1661"/>
                  </a:cubicBezTo>
                  <a:lnTo>
                    <a:pt x="1744" y="1661"/>
                  </a:lnTo>
                  <a:cubicBezTo>
                    <a:pt x="1743" y="1661"/>
                    <a:pt x="1742" y="1660"/>
                    <a:pt x="1742" y="1658"/>
                  </a:cubicBezTo>
                  <a:cubicBezTo>
                    <a:pt x="1742" y="1657"/>
                    <a:pt x="1743" y="1656"/>
                    <a:pt x="1744" y="1656"/>
                  </a:cubicBezTo>
                  <a:close/>
                  <a:moveTo>
                    <a:pt x="1806" y="1656"/>
                  </a:moveTo>
                  <a:lnTo>
                    <a:pt x="1842" y="1656"/>
                  </a:lnTo>
                  <a:cubicBezTo>
                    <a:pt x="1843" y="1656"/>
                    <a:pt x="1844" y="1657"/>
                    <a:pt x="1844" y="1658"/>
                  </a:cubicBezTo>
                  <a:cubicBezTo>
                    <a:pt x="1844" y="1660"/>
                    <a:pt x="1843" y="1661"/>
                    <a:pt x="1842" y="1661"/>
                  </a:cubicBezTo>
                  <a:lnTo>
                    <a:pt x="1806" y="1661"/>
                  </a:lnTo>
                  <a:cubicBezTo>
                    <a:pt x="1805" y="1661"/>
                    <a:pt x="1803" y="1660"/>
                    <a:pt x="1803" y="1658"/>
                  </a:cubicBezTo>
                  <a:cubicBezTo>
                    <a:pt x="1803" y="1657"/>
                    <a:pt x="1805" y="1656"/>
                    <a:pt x="1806" y="1656"/>
                  </a:cubicBezTo>
                  <a:close/>
                  <a:moveTo>
                    <a:pt x="1867" y="1656"/>
                  </a:moveTo>
                  <a:lnTo>
                    <a:pt x="1903" y="1656"/>
                  </a:lnTo>
                  <a:cubicBezTo>
                    <a:pt x="1905" y="1656"/>
                    <a:pt x="1906" y="1657"/>
                    <a:pt x="1906" y="1658"/>
                  </a:cubicBezTo>
                  <a:cubicBezTo>
                    <a:pt x="1906" y="1660"/>
                    <a:pt x="1905" y="1661"/>
                    <a:pt x="1903" y="1661"/>
                  </a:cubicBezTo>
                  <a:lnTo>
                    <a:pt x="1867" y="1661"/>
                  </a:lnTo>
                  <a:cubicBezTo>
                    <a:pt x="1866" y="1661"/>
                    <a:pt x="1865" y="1660"/>
                    <a:pt x="1865" y="1658"/>
                  </a:cubicBezTo>
                  <a:cubicBezTo>
                    <a:pt x="1865" y="1657"/>
                    <a:pt x="1866" y="1656"/>
                    <a:pt x="1867" y="1656"/>
                  </a:cubicBezTo>
                  <a:close/>
                  <a:moveTo>
                    <a:pt x="1929" y="1656"/>
                  </a:moveTo>
                  <a:lnTo>
                    <a:pt x="1965" y="1656"/>
                  </a:lnTo>
                  <a:cubicBezTo>
                    <a:pt x="1966" y="1656"/>
                    <a:pt x="1967" y="1657"/>
                    <a:pt x="1967" y="1658"/>
                  </a:cubicBezTo>
                  <a:cubicBezTo>
                    <a:pt x="1967" y="1660"/>
                    <a:pt x="1966" y="1661"/>
                    <a:pt x="1965" y="1661"/>
                  </a:cubicBezTo>
                  <a:lnTo>
                    <a:pt x="1929" y="1661"/>
                  </a:lnTo>
                  <a:cubicBezTo>
                    <a:pt x="1927" y="1661"/>
                    <a:pt x="1926" y="1660"/>
                    <a:pt x="1926" y="1658"/>
                  </a:cubicBezTo>
                  <a:cubicBezTo>
                    <a:pt x="1926" y="1657"/>
                    <a:pt x="1927" y="1656"/>
                    <a:pt x="1929" y="1656"/>
                  </a:cubicBezTo>
                  <a:close/>
                  <a:moveTo>
                    <a:pt x="1990" y="1656"/>
                  </a:moveTo>
                  <a:lnTo>
                    <a:pt x="2026" y="1656"/>
                  </a:lnTo>
                  <a:cubicBezTo>
                    <a:pt x="2028" y="1656"/>
                    <a:pt x="2029" y="1657"/>
                    <a:pt x="2029" y="1658"/>
                  </a:cubicBezTo>
                  <a:cubicBezTo>
                    <a:pt x="2029" y="1660"/>
                    <a:pt x="2028" y="1661"/>
                    <a:pt x="2026" y="1661"/>
                  </a:cubicBezTo>
                  <a:lnTo>
                    <a:pt x="1990" y="1661"/>
                  </a:lnTo>
                  <a:cubicBezTo>
                    <a:pt x="1989" y="1661"/>
                    <a:pt x="1988" y="1660"/>
                    <a:pt x="1988" y="1658"/>
                  </a:cubicBezTo>
                  <a:cubicBezTo>
                    <a:pt x="1988" y="1657"/>
                    <a:pt x="1989" y="1656"/>
                    <a:pt x="1990" y="1656"/>
                  </a:cubicBezTo>
                  <a:close/>
                  <a:moveTo>
                    <a:pt x="2052" y="1656"/>
                  </a:moveTo>
                  <a:lnTo>
                    <a:pt x="2088" y="1656"/>
                  </a:lnTo>
                  <a:cubicBezTo>
                    <a:pt x="2089" y="1656"/>
                    <a:pt x="2090" y="1657"/>
                    <a:pt x="2090" y="1658"/>
                  </a:cubicBezTo>
                  <a:cubicBezTo>
                    <a:pt x="2090" y="1660"/>
                    <a:pt x="2089" y="1661"/>
                    <a:pt x="2088" y="1661"/>
                  </a:cubicBezTo>
                  <a:lnTo>
                    <a:pt x="2052" y="1661"/>
                  </a:lnTo>
                  <a:cubicBezTo>
                    <a:pt x="2050" y="1661"/>
                    <a:pt x="2049" y="1660"/>
                    <a:pt x="2049" y="1658"/>
                  </a:cubicBezTo>
                  <a:cubicBezTo>
                    <a:pt x="2049" y="1657"/>
                    <a:pt x="2050" y="1656"/>
                    <a:pt x="2052" y="1656"/>
                  </a:cubicBezTo>
                  <a:close/>
                  <a:moveTo>
                    <a:pt x="2113" y="1656"/>
                  </a:moveTo>
                  <a:lnTo>
                    <a:pt x="2149" y="1656"/>
                  </a:lnTo>
                  <a:cubicBezTo>
                    <a:pt x="2150" y="1656"/>
                    <a:pt x="2152" y="1657"/>
                    <a:pt x="2152" y="1658"/>
                  </a:cubicBezTo>
                  <a:cubicBezTo>
                    <a:pt x="2152" y="1660"/>
                    <a:pt x="2150" y="1661"/>
                    <a:pt x="2149" y="1661"/>
                  </a:cubicBezTo>
                  <a:lnTo>
                    <a:pt x="2113" y="1661"/>
                  </a:lnTo>
                  <a:cubicBezTo>
                    <a:pt x="2112" y="1661"/>
                    <a:pt x="2111" y="1660"/>
                    <a:pt x="2111" y="1658"/>
                  </a:cubicBezTo>
                  <a:cubicBezTo>
                    <a:pt x="2111" y="1657"/>
                    <a:pt x="2112" y="1656"/>
                    <a:pt x="2113" y="1656"/>
                  </a:cubicBezTo>
                  <a:close/>
                  <a:moveTo>
                    <a:pt x="2175" y="1656"/>
                  </a:moveTo>
                  <a:lnTo>
                    <a:pt x="2210" y="1656"/>
                  </a:lnTo>
                  <a:cubicBezTo>
                    <a:pt x="2212" y="1656"/>
                    <a:pt x="2213" y="1657"/>
                    <a:pt x="2213" y="1658"/>
                  </a:cubicBezTo>
                  <a:cubicBezTo>
                    <a:pt x="2213" y="1660"/>
                    <a:pt x="2212" y="1661"/>
                    <a:pt x="2210" y="1661"/>
                  </a:cubicBezTo>
                  <a:lnTo>
                    <a:pt x="2175" y="1661"/>
                  </a:lnTo>
                  <a:cubicBezTo>
                    <a:pt x="2173" y="1661"/>
                    <a:pt x="2172" y="1660"/>
                    <a:pt x="2172" y="1658"/>
                  </a:cubicBezTo>
                  <a:cubicBezTo>
                    <a:pt x="2172" y="1657"/>
                    <a:pt x="2173" y="1656"/>
                    <a:pt x="2175" y="1656"/>
                  </a:cubicBezTo>
                  <a:close/>
                  <a:moveTo>
                    <a:pt x="2236" y="1656"/>
                  </a:moveTo>
                  <a:lnTo>
                    <a:pt x="2272" y="1656"/>
                  </a:lnTo>
                  <a:cubicBezTo>
                    <a:pt x="2273" y="1656"/>
                    <a:pt x="2274" y="1657"/>
                    <a:pt x="2274" y="1658"/>
                  </a:cubicBezTo>
                  <a:cubicBezTo>
                    <a:pt x="2274" y="1660"/>
                    <a:pt x="2273" y="1661"/>
                    <a:pt x="2272" y="1661"/>
                  </a:cubicBezTo>
                  <a:lnTo>
                    <a:pt x="2236" y="1661"/>
                  </a:lnTo>
                  <a:cubicBezTo>
                    <a:pt x="2235" y="1661"/>
                    <a:pt x="2233" y="1660"/>
                    <a:pt x="2233" y="1658"/>
                  </a:cubicBezTo>
                  <a:cubicBezTo>
                    <a:pt x="2233" y="1657"/>
                    <a:pt x="2235" y="1656"/>
                    <a:pt x="2236" y="1656"/>
                  </a:cubicBezTo>
                  <a:close/>
                  <a:moveTo>
                    <a:pt x="2296" y="1651"/>
                  </a:moveTo>
                  <a:lnTo>
                    <a:pt x="2323" y="1646"/>
                  </a:lnTo>
                  <a:lnTo>
                    <a:pt x="2322" y="1646"/>
                  </a:lnTo>
                  <a:lnTo>
                    <a:pt x="2329" y="1641"/>
                  </a:lnTo>
                  <a:cubicBezTo>
                    <a:pt x="2330" y="1641"/>
                    <a:pt x="2332" y="1641"/>
                    <a:pt x="2333" y="1642"/>
                  </a:cubicBezTo>
                  <a:cubicBezTo>
                    <a:pt x="2334" y="1643"/>
                    <a:pt x="2333" y="1645"/>
                    <a:pt x="2332" y="1646"/>
                  </a:cubicBezTo>
                  <a:lnTo>
                    <a:pt x="2325" y="1651"/>
                  </a:lnTo>
                  <a:cubicBezTo>
                    <a:pt x="2325" y="1651"/>
                    <a:pt x="2324" y="1651"/>
                    <a:pt x="2324" y="1651"/>
                  </a:cubicBezTo>
                  <a:lnTo>
                    <a:pt x="2297" y="1656"/>
                  </a:lnTo>
                  <a:cubicBezTo>
                    <a:pt x="2296" y="1657"/>
                    <a:pt x="2295" y="1656"/>
                    <a:pt x="2294" y="1654"/>
                  </a:cubicBezTo>
                  <a:cubicBezTo>
                    <a:pt x="2294" y="1653"/>
                    <a:pt x="2295" y="1652"/>
                    <a:pt x="2296" y="1651"/>
                  </a:cubicBezTo>
                  <a:close/>
                  <a:moveTo>
                    <a:pt x="2350" y="1627"/>
                  </a:moveTo>
                  <a:lnTo>
                    <a:pt x="2363" y="1618"/>
                  </a:lnTo>
                  <a:lnTo>
                    <a:pt x="2362" y="1619"/>
                  </a:lnTo>
                  <a:lnTo>
                    <a:pt x="2374" y="1602"/>
                  </a:lnTo>
                  <a:cubicBezTo>
                    <a:pt x="2375" y="1601"/>
                    <a:pt x="2376" y="1601"/>
                    <a:pt x="2378" y="1601"/>
                  </a:cubicBezTo>
                  <a:cubicBezTo>
                    <a:pt x="2379" y="1602"/>
                    <a:pt x="2379" y="1604"/>
                    <a:pt x="2378" y="1605"/>
                  </a:cubicBezTo>
                  <a:lnTo>
                    <a:pt x="2367" y="1622"/>
                  </a:lnTo>
                  <a:cubicBezTo>
                    <a:pt x="2366" y="1622"/>
                    <a:pt x="2366" y="1622"/>
                    <a:pt x="2366" y="1623"/>
                  </a:cubicBezTo>
                  <a:lnTo>
                    <a:pt x="2353" y="1631"/>
                  </a:lnTo>
                  <a:cubicBezTo>
                    <a:pt x="2352" y="1632"/>
                    <a:pt x="2351" y="1632"/>
                    <a:pt x="2350" y="1630"/>
                  </a:cubicBezTo>
                  <a:cubicBezTo>
                    <a:pt x="2349" y="1629"/>
                    <a:pt x="2349" y="1628"/>
                    <a:pt x="2350" y="1627"/>
                  </a:cubicBezTo>
                  <a:close/>
                  <a:moveTo>
                    <a:pt x="2388" y="1581"/>
                  </a:moveTo>
                  <a:lnTo>
                    <a:pt x="2390" y="1578"/>
                  </a:lnTo>
                  <a:lnTo>
                    <a:pt x="2390" y="1579"/>
                  </a:lnTo>
                  <a:lnTo>
                    <a:pt x="2396" y="1547"/>
                  </a:lnTo>
                  <a:cubicBezTo>
                    <a:pt x="2396" y="1546"/>
                    <a:pt x="2398" y="1545"/>
                    <a:pt x="2399" y="1545"/>
                  </a:cubicBezTo>
                  <a:cubicBezTo>
                    <a:pt x="2401" y="1545"/>
                    <a:pt x="2401" y="1547"/>
                    <a:pt x="2401" y="1548"/>
                  </a:cubicBezTo>
                  <a:lnTo>
                    <a:pt x="2395" y="1580"/>
                  </a:lnTo>
                  <a:cubicBezTo>
                    <a:pt x="2395" y="1580"/>
                    <a:pt x="2395" y="1581"/>
                    <a:pt x="2395" y="1581"/>
                  </a:cubicBezTo>
                  <a:lnTo>
                    <a:pt x="2393" y="1584"/>
                  </a:lnTo>
                  <a:cubicBezTo>
                    <a:pt x="2392" y="1585"/>
                    <a:pt x="2390" y="1585"/>
                    <a:pt x="2389" y="1584"/>
                  </a:cubicBezTo>
                  <a:cubicBezTo>
                    <a:pt x="2388" y="1584"/>
                    <a:pt x="2388" y="1582"/>
                    <a:pt x="2388" y="1581"/>
                  </a:cubicBezTo>
                  <a:close/>
                  <a:moveTo>
                    <a:pt x="2400" y="1522"/>
                  </a:moveTo>
                  <a:lnTo>
                    <a:pt x="2400" y="1487"/>
                  </a:lnTo>
                  <a:cubicBezTo>
                    <a:pt x="2400" y="1485"/>
                    <a:pt x="2401" y="1484"/>
                    <a:pt x="2402" y="1484"/>
                  </a:cubicBezTo>
                  <a:cubicBezTo>
                    <a:pt x="2404" y="1484"/>
                    <a:pt x="2405" y="1485"/>
                    <a:pt x="2405" y="1487"/>
                  </a:cubicBezTo>
                  <a:lnTo>
                    <a:pt x="2405" y="1522"/>
                  </a:lnTo>
                  <a:cubicBezTo>
                    <a:pt x="2405" y="1524"/>
                    <a:pt x="2404" y="1525"/>
                    <a:pt x="2402" y="1525"/>
                  </a:cubicBezTo>
                  <a:cubicBezTo>
                    <a:pt x="2401" y="1525"/>
                    <a:pt x="2400" y="1524"/>
                    <a:pt x="2400" y="1522"/>
                  </a:cubicBezTo>
                  <a:close/>
                  <a:moveTo>
                    <a:pt x="2400" y="1461"/>
                  </a:moveTo>
                  <a:lnTo>
                    <a:pt x="2400" y="1425"/>
                  </a:lnTo>
                  <a:cubicBezTo>
                    <a:pt x="2400" y="1424"/>
                    <a:pt x="2401" y="1423"/>
                    <a:pt x="2402" y="1423"/>
                  </a:cubicBezTo>
                  <a:cubicBezTo>
                    <a:pt x="2404" y="1423"/>
                    <a:pt x="2405" y="1424"/>
                    <a:pt x="2405" y="1425"/>
                  </a:cubicBezTo>
                  <a:lnTo>
                    <a:pt x="2405" y="1461"/>
                  </a:lnTo>
                  <a:cubicBezTo>
                    <a:pt x="2405" y="1462"/>
                    <a:pt x="2404" y="1464"/>
                    <a:pt x="2402" y="1464"/>
                  </a:cubicBezTo>
                  <a:cubicBezTo>
                    <a:pt x="2401" y="1464"/>
                    <a:pt x="2400" y="1462"/>
                    <a:pt x="2400" y="1461"/>
                  </a:cubicBezTo>
                  <a:close/>
                  <a:moveTo>
                    <a:pt x="2400" y="1400"/>
                  </a:moveTo>
                  <a:lnTo>
                    <a:pt x="2400" y="1364"/>
                  </a:lnTo>
                  <a:cubicBezTo>
                    <a:pt x="2400" y="1362"/>
                    <a:pt x="2401" y="1361"/>
                    <a:pt x="2402" y="1361"/>
                  </a:cubicBezTo>
                  <a:cubicBezTo>
                    <a:pt x="2404" y="1361"/>
                    <a:pt x="2405" y="1362"/>
                    <a:pt x="2405" y="1364"/>
                  </a:cubicBezTo>
                  <a:lnTo>
                    <a:pt x="2405" y="1400"/>
                  </a:lnTo>
                  <a:cubicBezTo>
                    <a:pt x="2405" y="1401"/>
                    <a:pt x="2404" y="1402"/>
                    <a:pt x="2402" y="1402"/>
                  </a:cubicBezTo>
                  <a:cubicBezTo>
                    <a:pt x="2401" y="1402"/>
                    <a:pt x="2400" y="1401"/>
                    <a:pt x="2400" y="1400"/>
                  </a:cubicBezTo>
                  <a:close/>
                  <a:moveTo>
                    <a:pt x="2400" y="1338"/>
                  </a:moveTo>
                  <a:lnTo>
                    <a:pt x="2400" y="1302"/>
                  </a:lnTo>
                  <a:cubicBezTo>
                    <a:pt x="2400" y="1301"/>
                    <a:pt x="2401" y="1300"/>
                    <a:pt x="2402" y="1300"/>
                  </a:cubicBezTo>
                  <a:cubicBezTo>
                    <a:pt x="2404" y="1300"/>
                    <a:pt x="2405" y="1301"/>
                    <a:pt x="2405" y="1302"/>
                  </a:cubicBezTo>
                  <a:lnTo>
                    <a:pt x="2405" y="1338"/>
                  </a:lnTo>
                  <a:cubicBezTo>
                    <a:pt x="2405" y="1340"/>
                    <a:pt x="2404" y="1341"/>
                    <a:pt x="2402" y="1341"/>
                  </a:cubicBezTo>
                  <a:cubicBezTo>
                    <a:pt x="2401" y="1341"/>
                    <a:pt x="2400" y="1340"/>
                    <a:pt x="2400" y="1338"/>
                  </a:cubicBezTo>
                  <a:close/>
                  <a:moveTo>
                    <a:pt x="2400" y="1277"/>
                  </a:moveTo>
                  <a:lnTo>
                    <a:pt x="2400" y="1241"/>
                  </a:lnTo>
                  <a:cubicBezTo>
                    <a:pt x="2400" y="1239"/>
                    <a:pt x="2401" y="1238"/>
                    <a:pt x="2402" y="1238"/>
                  </a:cubicBezTo>
                  <a:cubicBezTo>
                    <a:pt x="2404" y="1238"/>
                    <a:pt x="2405" y="1239"/>
                    <a:pt x="2405" y="1241"/>
                  </a:cubicBezTo>
                  <a:lnTo>
                    <a:pt x="2405" y="1277"/>
                  </a:lnTo>
                  <a:cubicBezTo>
                    <a:pt x="2405" y="1278"/>
                    <a:pt x="2404" y="1279"/>
                    <a:pt x="2402" y="1279"/>
                  </a:cubicBezTo>
                  <a:cubicBezTo>
                    <a:pt x="2401" y="1279"/>
                    <a:pt x="2400" y="1278"/>
                    <a:pt x="2400" y="1277"/>
                  </a:cubicBezTo>
                  <a:close/>
                  <a:moveTo>
                    <a:pt x="2400" y="1215"/>
                  </a:moveTo>
                  <a:lnTo>
                    <a:pt x="2400" y="1179"/>
                  </a:lnTo>
                  <a:cubicBezTo>
                    <a:pt x="2400" y="1178"/>
                    <a:pt x="2401" y="1177"/>
                    <a:pt x="2402" y="1177"/>
                  </a:cubicBezTo>
                  <a:cubicBezTo>
                    <a:pt x="2404" y="1177"/>
                    <a:pt x="2405" y="1178"/>
                    <a:pt x="2405" y="1179"/>
                  </a:cubicBezTo>
                  <a:lnTo>
                    <a:pt x="2405" y="1215"/>
                  </a:lnTo>
                  <a:cubicBezTo>
                    <a:pt x="2405" y="1217"/>
                    <a:pt x="2404" y="1218"/>
                    <a:pt x="2402" y="1218"/>
                  </a:cubicBezTo>
                  <a:cubicBezTo>
                    <a:pt x="2401" y="1218"/>
                    <a:pt x="2400" y="1217"/>
                    <a:pt x="2400" y="1215"/>
                  </a:cubicBezTo>
                  <a:close/>
                  <a:moveTo>
                    <a:pt x="2400" y="1154"/>
                  </a:moveTo>
                  <a:lnTo>
                    <a:pt x="2400" y="1118"/>
                  </a:lnTo>
                  <a:cubicBezTo>
                    <a:pt x="2400" y="1117"/>
                    <a:pt x="2401" y="1115"/>
                    <a:pt x="2402" y="1115"/>
                  </a:cubicBezTo>
                  <a:cubicBezTo>
                    <a:pt x="2404" y="1115"/>
                    <a:pt x="2405" y="1117"/>
                    <a:pt x="2405" y="1118"/>
                  </a:cubicBezTo>
                  <a:lnTo>
                    <a:pt x="2405" y="1154"/>
                  </a:lnTo>
                  <a:cubicBezTo>
                    <a:pt x="2405" y="1155"/>
                    <a:pt x="2404" y="1156"/>
                    <a:pt x="2402" y="1156"/>
                  </a:cubicBezTo>
                  <a:cubicBezTo>
                    <a:pt x="2401" y="1156"/>
                    <a:pt x="2400" y="1155"/>
                    <a:pt x="2400" y="1154"/>
                  </a:cubicBezTo>
                  <a:close/>
                  <a:moveTo>
                    <a:pt x="2400" y="1092"/>
                  </a:moveTo>
                  <a:lnTo>
                    <a:pt x="2400" y="1056"/>
                  </a:lnTo>
                  <a:cubicBezTo>
                    <a:pt x="2400" y="1055"/>
                    <a:pt x="2401" y="1054"/>
                    <a:pt x="2402" y="1054"/>
                  </a:cubicBezTo>
                  <a:cubicBezTo>
                    <a:pt x="2404" y="1054"/>
                    <a:pt x="2405" y="1055"/>
                    <a:pt x="2405" y="1056"/>
                  </a:cubicBezTo>
                  <a:lnTo>
                    <a:pt x="2405" y="1092"/>
                  </a:lnTo>
                  <a:cubicBezTo>
                    <a:pt x="2405" y="1094"/>
                    <a:pt x="2404" y="1095"/>
                    <a:pt x="2402" y="1095"/>
                  </a:cubicBezTo>
                  <a:cubicBezTo>
                    <a:pt x="2401" y="1095"/>
                    <a:pt x="2400" y="1094"/>
                    <a:pt x="2400" y="1092"/>
                  </a:cubicBezTo>
                  <a:close/>
                  <a:moveTo>
                    <a:pt x="2400" y="1031"/>
                  </a:moveTo>
                  <a:lnTo>
                    <a:pt x="2400" y="995"/>
                  </a:lnTo>
                  <a:cubicBezTo>
                    <a:pt x="2400" y="994"/>
                    <a:pt x="2401" y="992"/>
                    <a:pt x="2402" y="992"/>
                  </a:cubicBezTo>
                  <a:cubicBezTo>
                    <a:pt x="2404" y="992"/>
                    <a:pt x="2405" y="994"/>
                    <a:pt x="2405" y="995"/>
                  </a:cubicBezTo>
                  <a:lnTo>
                    <a:pt x="2405" y="1031"/>
                  </a:lnTo>
                  <a:cubicBezTo>
                    <a:pt x="2405" y="1032"/>
                    <a:pt x="2404" y="1033"/>
                    <a:pt x="2402" y="1033"/>
                  </a:cubicBezTo>
                  <a:cubicBezTo>
                    <a:pt x="2401" y="1033"/>
                    <a:pt x="2400" y="1032"/>
                    <a:pt x="2400" y="1031"/>
                  </a:cubicBezTo>
                  <a:close/>
                  <a:moveTo>
                    <a:pt x="2400" y="969"/>
                  </a:moveTo>
                  <a:lnTo>
                    <a:pt x="2400" y="934"/>
                  </a:lnTo>
                  <a:cubicBezTo>
                    <a:pt x="2400" y="932"/>
                    <a:pt x="2401" y="931"/>
                    <a:pt x="2402" y="931"/>
                  </a:cubicBezTo>
                  <a:cubicBezTo>
                    <a:pt x="2404" y="931"/>
                    <a:pt x="2405" y="932"/>
                    <a:pt x="2405" y="934"/>
                  </a:cubicBezTo>
                  <a:lnTo>
                    <a:pt x="2405" y="969"/>
                  </a:lnTo>
                  <a:cubicBezTo>
                    <a:pt x="2405" y="971"/>
                    <a:pt x="2404" y="972"/>
                    <a:pt x="2402" y="972"/>
                  </a:cubicBezTo>
                  <a:cubicBezTo>
                    <a:pt x="2401" y="972"/>
                    <a:pt x="2400" y="971"/>
                    <a:pt x="2400" y="969"/>
                  </a:cubicBezTo>
                  <a:close/>
                  <a:moveTo>
                    <a:pt x="2400" y="908"/>
                  </a:moveTo>
                  <a:lnTo>
                    <a:pt x="2400" y="872"/>
                  </a:lnTo>
                  <a:cubicBezTo>
                    <a:pt x="2400" y="871"/>
                    <a:pt x="2401" y="870"/>
                    <a:pt x="2402" y="870"/>
                  </a:cubicBezTo>
                  <a:cubicBezTo>
                    <a:pt x="2404" y="870"/>
                    <a:pt x="2405" y="871"/>
                    <a:pt x="2405" y="872"/>
                  </a:cubicBezTo>
                  <a:lnTo>
                    <a:pt x="2405" y="908"/>
                  </a:lnTo>
                  <a:cubicBezTo>
                    <a:pt x="2405" y="909"/>
                    <a:pt x="2404" y="911"/>
                    <a:pt x="2402" y="911"/>
                  </a:cubicBezTo>
                  <a:cubicBezTo>
                    <a:pt x="2401" y="911"/>
                    <a:pt x="2400" y="909"/>
                    <a:pt x="2400" y="908"/>
                  </a:cubicBezTo>
                  <a:close/>
                  <a:moveTo>
                    <a:pt x="2400" y="847"/>
                  </a:moveTo>
                  <a:lnTo>
                    <a:pt x="2400" y="811"/>
                  </a:lnTo>
                  <a:cubicBezTo>
                    <a:pt x="2400" y="809"/>
                    <a:pt x="2401" y="808"/>
                    <a:pt x="2402" y="808"/>
                  </a:cubicBezTo>
                  <a:cubicBezTo>
                    <a:pt x="2404" y="808"/>
                    <a:pt x="2405" y="809"/>
                    <a:pt x="2405" y="811"/>
                  </a:cubicBezTo>
                  <a:lnTo>
                    <a:pt x="2405" y="847"/>
                  </a:lnTo>
                  <a:cubicBezTo>
                    <a:pt x="2405" y="848"/>
                    <a:pt x="2404" y="849"/>
                    <a:pt x="2402" y="849"/>
                  </a:cubicBezTo>
                  <a:cubicBezTo>
                    <a:pt x="2401" y="849"/>
                    <a:pt x="2400" y="848"/>
                    <a:pt x="2400" y="847"/>
                  </a:cubicBezTo>
                  <a:close/>
                  <a:moveTo>
                    <a:pt x="2400" y="785"/>
                  </a:moveTo>
                  <a:lnTo>
                    <a:pt x="2400" y="749"/>
                  </a:lnTo>
                  <a:cubicBezTo>
                    <a:pt x="2400" y="748"/>
                    <a:pt x="2401" y="747"/>
                    <a:pt x="2402" y="747"/>
                  </a:cubicBezTo>
                  <a:cubicBezTo>
                    <a:pt x="2404" y="747"/>
                    <a:pt x="2405" y="748"/>
                    <a:pt x="2405" y="749"/>
                  </a:cubicBezTo>
                  <a:lnTo>
                    <a:pt x="2405" y="785"/>
                  </a:lnTo>
                  <a:cubicBezTo>
                    <a:pt x="2405" y="787"/>
                    <a:pt x="2404" y="788"/>
                    <a:pt x="2402" y="788"/>
                  </a:cubicBezTo>
                  <a:cubicBezTo>
                    <a:pt x="2401" y="788"/>
                    <a:pt x="2400" y="787"/>
                    <a:pt x="2400" y="785"/>
                  </a:cubicBezTo>
                  <a:close/>
                  <a:moveTo>
                    <a:pt x="2400" y="724"/>
                  </a:moveTo>
                  <a:lnTo>
                    <a:pt x="2400" y="688"/>
                  </a:lnTo>
                  <a:cubicBezTo>
                    <a:pt x="2400" y="686"/>
                    <a:pt x="2401" y="685"/>
                    <a:pt x="2402" y="685"/>
                  </a:cubicBezTo>
                  <a:cubicBezTo>
                    <a:pt x="2404" y="685"/>
                    <a:pt x="2405" y="686"/>
                    <a:pt x="2405" y="688"/>
                  </a:cubicBezTo>
                  <a:lnTo>
                    <a:pt x="2405" y="724"/>
                  </a:lnTo>
                  <a:cubicBezTo>
                    <a:pt x="2405" y="725"/>
                    <a:pt x="2404" y="726"/>
                    <a:pt x="2402" y="726"/>
                  </a:cubicBezTo>
                  <a:cubicBezTo>
                    <a:pt x="2401" y="726"/>
                    <a:pt x="2400" y="725"/>
                    <a:pt x="2400" y="724"/>
                  </a:cubicBezTo>
                  <a:close/>
                  <a:moveTo>
                    <a:pt x="2400" y="662"/>
                  </a:moveTo>
                  <a:lnTo>
                    <a:pt x="2400" y="626"/>
                  </a:lnTo>
                  <a:cubicBezTo>
                    <a:pt x="2400" y="625"/>
                    <a:pt x="2401" y="624"/>
                    <a:pt x="2402" y="624"/>
                  </a:cubicBezTo>
                  <a:cubicBezTo>
                    <a:pt x="2404" y="624"/>
                    <a:pt x="2405" y="625"/>
                    <a:pt x="2405" y="626"/>
                  </a:cubicBezTo>
                  <a:lnTo>
                    <a:pt x="2405" y="662"/>
                  </a:lnTo>
                  <a:cubicBezTo>
                    <a:pt x="2405" y="664"/>
                    <a:pt x="2404" y="665"/>
                    <a:pt x="2402" y="665"/>
                  </a:cubicBezTo>
                  <a:cubicBezTo>
                    <a:pt x="2401" y="665"/>
                    <a:pt x="2400" y="664"/>
                    <a:pt x="2400" y="662"/>
                  </a:cubicBezTo>
                  <a:close/>
                  <a:moveTo>
                    <a:pt x="2400" y="601"/>
                  </a:moveTo>
                  <a:lnTo>
                    <a:pt x="2400" y="565"/>
                  </a:lnTo>
                  <a:cubicBezTo>
                    <a:pt x="2400" y="564"/>
                    <a:pt x="2401" y="562"/>
                    <a:pt x="2402" y="562"/>
                  </a:cubicBezTo>
                  <a:cubicBezTo>
                    <a:pt x="2404" y="562"/>
                    <a:pt x="2405" y="564"/>
                    <a:pt x="2405" y="565"/>
                  </a:cubicBezTo>
                  <a:lnTo>
                    <a:pt x="2405" y="601"/>
                  </a:lnTo>
                  <a:cubicBezTo>
                    <a:pt x="2405" y="602"/>
                    <a:pt x="2404" y="603"/>
                    <a:pt x="2402" y="603"/>
                  </a:cubicBezTo>
                  <a:cubicBezTo>
                    <a:pt x="2401" y="603"/>
                    <a:pt x="2400" y="602"/>
                    <a:pt x="2400" y="601"/>
                  </a:cubicBezTo>
                  <a:close/>
                  <a:moveTo>
                    <a:pt x="2400" y="539"/>
                  </a:moveTo>
                  <a:lnTo>
                    <a:pt x="2400" y="504"/>
                  </a:lnTo>
                  <a:cubicBezTo>
                    <a:pt x="2400" y="502"/>
                    <a:pt x="2401" y="501"/>
                    <a:pt x="2402" y="501"/>
                  </a:cubicBezTo>
                  <a:cubicBezTo>
                    <a:pt x="2404" y="501"/>
                    <a:pt x="2405" y="502"/>
                    <a:pt x="2405" y="504"/>
                  </a:cubicBezTo>
                  <a:lnTo>
                    <a:pt x="2405" y="539"/>
                  </a:lnTo>
                  <a:cubicBezTo>
                    <a:pt x="2405" y="541"/>
                    <a:pt x="2404" y="542"/>
                    <a:pt x="2402" y="542"/>
                  </a:cubicBezTo>
                  <a:cubicBezTo>
                    <a:pt x="2401" y="542"/>
                    <a:pt x="2400" y="541"/>
                    <a:pt x="2400" y="539"/>
                  </a:cubicBezTo>
                  <a:close/>
                  <a:moveTo>
                    <a:pt x="2400" y="478"/>
                  </a:moveTo>
                  <a:lnTo>
                    <a:pt x="2400" y="442"/>
                  </a:lnTo>
                  <a:cubicBezTo>
                    <a:pt x="2400" y="441"/>
                    <a:pt x="2401" y="440"/>
                    <a:pt x="2402" y="440"/>
                  </a:cubicBezTo>
                  <a:cubicBezTo>
                    <a:pt x="2404" y="440"/>
                    <a:pt x="2405" y="441"/>
                    <a:pt x="2405" y="442"/>
                  </a:cubicBezTo>
                  <a:lnTo>
                    <a:pt x="2405" y="478"/>
                  </a:lnTo>
                  <a:cubicBezTo>
                    <a:pt x="2405" y="479"/>
                    <a:pt x="2404" y="480"/>
                    <a:pt x="2402" y="480"/>
                  </a:cubicBezTo>
                  <a:cubicBezTo>
                    <a:pt x="2401" y="480"/>
                    <a:pt x="2400" y="479"/>
                    <a:pt x="2400" y="478"/>
                  </a:cubicBezTo>
                  <a:close/>
                  <a:moveTo>
                    <a:pt x="2400" y="416"/>
                  </a:moveTo>
                  <a:lnTo>
                    <a:pt x="2400" y="381"/>
                  </a:lnTo>
                  <a:cubicBezTo>
                    <a:pt x="2400" y="379"/>
                    <a:pt x="2401" y="378"/>
                    <a:pt x="2402" y="378"/>
                  </a:cubicBezTo>
                  <a:cubicBezTo>
                    <a:pt x="2404" y="378"/>
                    <a:pt x="2405" y="379"/>
                    <a:pt x="2405" y="381"/>
                  </a:cubicBezTo>
                  <a:lnTo>
                    <a:pt x="2405" y="416"/>
                  </a:lnTo>
                  <a:cubicBezTo>
                    <a:pt x="2405" y="418"/>
                    <a:pt x="2404" y="419"/>
                    <a:pt x="2402" y="419"/>
                  </a:cubicBezTo>
                  <a:cubicBezTo>
                    <a:pt x="2401" y="419"/>
                    <a:pt x="2400" y="418"/>
                    <a:pt x="2400" y="416"/>
                  </a:cubicBezTo>
                  <a:close/>
                  <a:moveTo>
                    <a:pt x="2400" y="355"/>
                  </a:moveTo>
                  <a:lnTo>
                    <a:pt x="2400" y="319"/>
                  </a:lnTo>
                  <a:cubicBezTo>
                    <a:pt x="2400" y="318"/>
                    <a:pt x="2401" y="317"/>
                    <a:pt x="2402" y="317"/>
                  </a:cubicBezTo>
                  <a:cubicBezTo>
                    <a:pt x="2404" y="317"/>
                    <a:pt x="2405" y="318"/>
                    <a:pt x="2405" y="319"/>
                  </a:cubicBezTo>
                  <a:lnTo>
                    <a:pt x="2405" y="355"/>
                  </a:lnTo>
                  <a:cubicBezTo>
                    <a:pt x="2405" y="356"/>
                    <a:pt x="2404" y="358"/>
                    <a:pt x="2402" y="358"/>
                  </a:cubicBezTo>
                  <a:cubicBezTo>
                    <a:pt x="2401" y="358"/>
                    <a:pt x="2400" y="356"/>
                    <a:pt x="2400" y="355"/>
                  </a:cubicBezTo>
                  <a:close/>
                  <a:moveTo>
                    <a:pt x="2400" y="294"/>
                  </a:moveTo>
                  <a:lnTo>
                    <a:pt x="2400" y="258"/>
                  </a:lnTo>
                  <a:cubicBezTo>
                    <a:pt x="2400" y="256"/>
                    <a:pt x="2401" y="255"/>
                    <a:pt x="2402" y="255"/>
                  </a:cubicBezTo>
                  <a:cubicBezTo>
                    <a:pt x="2404" y="255"/>
                    <a:pt x="2405" y="256"/>
                    <a:pt x="2405" y="258"/>
                  </a:cubicBezTo>
                  <a:lnTo>
                    <a:pt x="2405" y="294"/>
                  </a:lnTo>
                  <a:cubicBezTo>
                    <a:pt x="2405" y="295"/>
                    <a:pt x="2404" y="296"/>
                    <a:pt x="2402" y="296"/>
                  </a:cubicBezTo>
                  <a:cubicBezTo>
                    <a:pt x="2401" y="296"/>
                    <a:pt x="2400" y="295"/>
                    <a:pt x="2400" y="294"/>
                  </a:cubicBezTo>
                  <a:close/>
                  <a:moveTo>
                    <a:pt x="2400" y="232"/>
                  </a:moveTo>
                  <a:lnTo>
                    <a:pt x="2400" y="196"/>
                  </a:lnTo>
                  <a:cubicBezTo>
                    <a:pt x="2400" y="195"/>
                    <a:pt x="2401" y="194"/>
                    <a:pt x="2402" y="194"/>
                  </a:cubicBezTo>
                  <a:cubicBezTo>
                    <a:pt x="2404" y="194"/>
                    <a:pt x="2405" y="195"/>
                    <a:pt x="2405" y="196"/>
                  </a:cubicBezTo>
                  <a:lnTo>
                    <a:pt x="2405" y="232"/>
                  </a:lnTo>
                  <a:cubicBezTo>
                    <a:pt x="2405" y="234"/>
                    <a:pt x="2404" y="235"/>
                    <a:pt x="2402" y="235"/>
                  </a:cubicBezTo>
                  <a:cubicBezTo>
                    <a:pt x="2401" y="235"/>
                    <a:pt x="2400" y="234"/>
                    <a:pt x="2400" y="232"/>
                  </a:cubicBezTo>
                  <a:close/>
                  <a:moveTo>
                    <a:pt x="2400" y="171"/>
                  </a:moveTo>
                  <a:lnTo>
                    <a:pt x="2400" y="135"/>
                  </a:lnTo>
                  <a:cubicBezTo>
                    <a:pt x="2400" y="133"/>
                    <a:pt x="2401" y="132"/>
                    <a:pt x="2402" y="132"/>
                  </a:cubicBezTo>
                  <a:cubicBezTo>
                    <a:pt x="2404" y="132"/>
                    <a:pt x="2405" y="133"/>
                    <a:pt x="2405" y="135"/>
                  </a:cubicBezTo>
                  <a:lnTo>
                    <a:pt x="2405" y="171"/>
                  </a:lnTo>
                  <a:cubicBezTo>
                    <a:pt x="2405" y="172"/>
                    <a:pt x="2404" y="173"/>
                    <a:pt x="2402" y="173"/>
                  </a:cubicBezTo>
                  <a:cubicBezTo>
                    <a:pt x="2401" y="173"/>
                    <a:pt x="2400" y="172"/>
                    <a:pt x="2400" y="171"/>
                  </a:cubicBezTo>
                  <a:close/>
                  <a:moveTo>
                    <a:pt x="2395" y="110"/>
                  </a:moveTo>
                  <a:lnTo>
                    <a:pt x="2390" y="82"/>
                  </a:lnTo>
                  <a:lnTo>
                    <a:pt x="2390" y="83"/>
                  </a:lnTo>
                  <a:lnTo>
                    <a:pt x="2386" y="77"/>
                  </a:lnTo>
                  <a:cubicBezTo>
                    <a:pt x="2386" y="76"/>
                    <a:pt x="2386" y="74"/>
                    <a:pt x="2387" y="74"/>
                  </a:cubicBezTo>
                  <a:cubicBezTo>
                    <a:pt x="2388" y="73"/>
                    <a:pt x="2390" y="73"/>
                    <a:pt x="2391" y="74"/>
                  </a:cubicBezTo>
                  <a:lnTo>
                    <a:pt x="2395" y="80"/>
                  </a:lnTo>
                  <a:cubicBezTo>
                    <a:pt x="2395" y="80"/>
                    <a:pt x="2395" y="81"/>
                    <a:pt x="2395" y="81"/>
                  </a:cubicBezTo>
                  <a:lnTo>
                    <a:pt x="2401" y="109"/>
                  </a:lnTo>
                  <a:cubicBezTo>
                    <a:pt x="2401" y="111"/>
                    <a:pt x="2400" y="112"/>
                    <a:pt x="2398" y="112"/>
                  </a:cubicBezTo>
                  <a:cubicBezTo>
                    <a:pt x="2397" y="113"/>
                    <a:pt x="2396" y="112"/>
                    <a:pt x="2395" y="110"/>
                  </a:cubicBezTo>
                  <a:close/>
                  <a:moveTo>
                    <a:pt x="2372" y="56"/>
                  </a:moveTo>
                  <a:lnTo>
                    <a:pt x="2362" y="42"/>
                  </a:lnTo>
                  <a:lnTo>
                    <a:pt x="2363" y="43"/>
                  </a:lnTo>
                  <a:lnTo>
                    <a:pt x="2347" y="32"/>
                  </a:lnTo>
                  <a:cubicBezTo>
                    <a:pt x="2346" y="31"/>
                    <a:pt x="2346" y="30"/>
                    <a:pt x="2347" y="28"/>
                  </a:cubicBezTo>
                  <a:cubicBezTo>
                    <a:pt x="2348" y="27"/>
                    <a:pt x="2349" y="27"/>
                    <a:pt x="2350" y="28"/>
                  </a:cubicBezTo>
                  <a:lnTo>
                    <a:pt x="2366" y="38"/>
                  </a:lnTo>
                  <a:cubicBezTo>
                    <a:pt x="2366" y="39"/>
                    <a:pt x="2366" y="39"/>
                    <a:pt x="2367" y="39"/>
                  </a:cubicBezTo>
                  <a:lnTo>
                    <a:pt x="2376" y="53"/>
                  </a:lnTo>
                  <a:cubicBezTo>
                    <a:pt x="2377" y="54"/>
                    <a:pt x="2377" y="56"/>
                    <a:pt x="2376" y="57"/>
                  </a:cubicBezTo>
                  <a:cubicBezTo>
                    <a:pt x="2374" y="57"/>
                    <a:pt x="2373" y="57"/>
                    <a:pt x="2372" y="56"/>
                  </a:cubicBezTo>
                  <a:close/>
                  <a:moveTo>
                    <a:pt x="2326" y="18"/>
                  </a:moveTo>
                  <a:lnTo>
                    <a:pt x="2322" y="15"/>
                  </a:lnTo>
                  <a:lnTo>
                    <a:pt x="2323" y="15"/>
                  </a:lnTo>
                  <a:lnTo>
                    <a:pt x="2293" y="9"/>
                  </a:lnTo>
                  <a:cubicBezTo>
                    <a:pt x="2292" y="9"/>
                    <a:pt x="2291" y="7"/>
                    <a:pt x="2291" y="6"/>
                  </a:cubicBezTo>
                  <a:cubicBezTo>
                    <a:pt x="2291" y="5"/>
                    <a:pt x="2293" y="4"/>
                    <a:pt x="2294" y="4"/>
                  </a:cubicBezTo>
                  <a:lnTo>
                    <a:pt x="2324" y="10"/>
                  </a:lnTo>
                  <a:cubicBezTo>
                    <a:pt x="2324" y="10"/>
                    <a:pt x="2325" y="10"/>
                    <a:pt x="2325" y="10"/>
                  </a:cubicBezTo>
                  <a:lnTo>
                    <a:pt x="2329" y="13"/>
                  </a:lnTo>
                  <a:cubicBezTo>
                    <a:pt x="2330" y="14"/>
                    <a:pt x="2331" y="16"/>
                    <a:pt x="2330" y="17"/>
                  </a:cubicBezTo>
                  <a:cubicBezTo>
                    <a:pt x="2329" y="18"/>
                    <a:pt x="2327" y="18"/>
                    <a:pt x="2326" y="18"/>
                  </a:cubicBezTo>
                  <a:close/>
                  <a:moveTo>
                    <a:pt x="2268" y="5"/>
                  </a:moveTo>
                  <a:lnTo>
                    <a:pt x="2232" y="5"/>
                  </a:lnTo>
                  <a:cubicBezTo>
                    <a:pt x="2231" y="5"/>
                    <a:pt x="2230" y="4"/>
                    <a:pt x="2230" y="2"/>
                  </a:cubicBezTo>
                  <a:cubicBezTo>
                    <a:pt x="2230" y="1"/>
                    <a:pt x="2231" y="0"/>
                    <a:pt x="2232" y="0"/>
                  </a:cubicBezTo>
                  <a:lnTo>
                    <a:pt x="2268" y="0"/>
                  </a:lnTo>
                  <a:cubicBezTo>
                    <a:pt x="2270" y="0"/>
                    <a:pt x="2271" y="1"/>
                    <a:pt x="2271" y="2"/>
                  </a:cubicBezTo>
                  <a:cubicBezTo>
                    <a:pt x="2271" y="4"/>
                    <a:pt x="2270" y="5"/>
                    <a:pt x="2268" y="5"/>
                  </a:cubicBezTo>
                  <a:close/>
                  <a:moveTo>
                    <a:pt x="2207" y="5"/>
                  </a:moveTo>
                  <a:lnTo>
                    <a:pt x="2171" y="5"/>
                  </a:lnTo>
                  <a:cubicBezTo>
                    <a:pt x="2170" y="5"/>
                    <a:pt x="2168" y="4"/>
                    <a:pt x="2168" y="2"/>
                  </a:cubicBezTo>
                  <a:cubicBezTo>
                    <a:pt x="2168" y="1"/>
                    <a:pt x="2170" y="0"/>
                    <a:pt x="2171" y="0"/>
                  </a:cubicBezTo>
                  <a:lnTo>
                    <a:pt x="2207" y="0"/>
                  </a:lnTo>
                  <a:cubicBezTo>
                    <a:pt x="2208" y="0"/>
                    <a:pt x="2209" y="1"/>
                    <a:pt x="2209" y="2"/>
                  </a:cubicBezTo>
                  <a:cubicBezTo>
                    <a:pt x="2209" y="4"/>
                    <a:pt x="2208" y="5"/>
                    <a:pt x="2207" y="5"/>
                  </a:cubicBezTo>
                  <a:close/>
                  <a:moveTo>
                    <a:pt x="2145" y="5"/>
                  </a:moveTo>
                  <a:lnTo>
                    <a:pt x="2110" y="5"/>
                  </a:lnTo>
                  <a:cubicBezTo>
                    <a:pt x="2108" y="5"/>
                    <a:pt x="2107" y="4"/>
                    <a:pt x="2107" y="2"/>
                  </a:cubicBezTo>
                  <a:cubicBezTo>
                    <a:pt x="2107" y="1"/>
                    <a:pt x="2108" y="0"/>
                    <a:pt x="2110" y="0"/>
                  </a:cubicBezTo>
                  <a:lnTo>
                    <a:pt x="2145" y="0"/>
                  </a:lnTo>
                  <a:cubicBezTo>
                    <a:pt x="2147" y="0"/>
                    <a:pt x="2148" y="1"/>
                    <a:pt x="2148" y="2"/>
                  </a:cubicBezTo>
                  <a:cubicBezTo>
                    <a:pt x="2148" y="4"/>
                    <a:pt x="2147" y="5"/>
                    <a:pt x="2145" y="5"/>
                  </a:cubicBezTo>
                  <a:close/>
                  <a:moveTo>
                    <a:pt x="2084" y="5"/>
                  </a:moveTo>
                  <a:lnTo>
                    <a:pt x="2048" y="5"/>
                  </a:lnTo>
                  <a:cubicBezTo>
                    <a:pt x="2047" y="5"/>
                    <a:pt x="2046" y="4"/>
                    <a:pt x="2046" y="2"/>
                  </a:cubicBezTo>
                  <a:cubicBezTo>
                    <a:pt x="2046" y="1"/>
                    <a:pt x="2047" y="0"/>
                    <a:pt x="2048" y="0"/>
                  </a:cubicBezTo>
                  <a:lnTo>
                    <a:pt x="2084" y="0"/>
                  </a:lnTo>
                  <a:cubicBezTo>
                    <a:pt x="2085" y="0"/>
                    <a:pt x="2086" y="1"/>
                    <a:pt x="2086" y="2"/>
                  </a:cubicBezTo>
                  <a:cubicBezTo>
                    <a:pt x="2086" y="4"/>
                    <a:pt x="2085" y="5"/>
                    <a:pt x="2084" y="5"/>
                  </a:cubicBezTo>
                  <a:close/>
                  <a:moveTo>
                    <a:pt x="2022" y="5"/>
                  </a:moveTo>
                  <a:lnTo>
                    <a:pt x="1987" y="5"/>
                  </a:lnTo>
                  <a:cubicBezTo>
                    <a:pt x="1985" y="5"/>
                    <a:pt x="1984" y="4"/>
                    <a:pt x="1984" y="2"/>
                  </a:cubicBezTo>
                  <a:cubicBezTo>
                    <a:pt x="1984" y="1"/>
                    <a:pt x="1985" y="0"/>
                    <a:pt x="1987" y="0"/>
                  </a:cubicBezTo>
                  <a:lnTo>
                    <a:pt x="2022" y="0"/>
                  </a:lnTo>
                  <a:cubicBezTo>
                    <a:pt x="2024" y="0"/>
                    <a:pt x="2025" y="1"/>
                    <a:pt x="2025" y="2"/>
                  </a:cubicBezTo>
                  <a:cubicBezTo>
                    <a:pt x="2025" y="4"/>
                    <a:pt x="2024" y="5"/>
                    <a:pt x="2022" y="5"/>
                  </a:cubicBezTo>
                  <a:close/>
                  <a:moveTo>
                    <a:pt x="1961" y="5"/>
                  </a:moveTo>
                  <a:lnTo>
                    <a:pt x="1925" y="5"/>
                  </a:lnTo>
                  <a:cubicBezTo>
                    <a:pt x="1924" y="5"/>
                    <a:pt x="1923" y="4"/>
                    <a:pt x="1923" y="2"/>
                  </a:cubicBezTo>
                  <a:cubicBezTo>
                    <a:pt x="1923" y="1"/>
                    <a:pt x="1924" y="0"/>
                    <a:pt x="1925" y="0"/>
                  </a:cubicBezTo>
                  <a:lnTo>
                    <a:pt x="1961" y="0"/>
                  </a:lnTo>
                  <a:cubicBezTo>
                    <a:pt x="1962" y="0"/>
                    <a:pt x="1964" y="1"/>
                    <a:pt x="1964" y="2"/>
                  </a:cubicBezTo>
                  <a:cubicBezTo>
                    <a:pt x="1964" y="4"/>
                    <a:pt x="1962" y="5"/>
                    <a:pt x="1961" y="5"/>
                  </a:cubicBezTo>
                  <a:close/>
                  <a:moveTo>
                    <a:pt x="1900" y="5"/>
                  </a:moveTo>
                  <a:lnTo>
                    <a:pt x="1864" y="5"/>
                  </a:lnTo>
                  <a:cubicBezTo>
                    <a:pt x="1862" y="5"/>
                    <a:pt x="1861" y="4"/>
                    <a:pt x="1861" y="2"/>
                  </a:cubicBezTo>
                  <a:cubicBezTo>
                    <a:pt x="1861" y="1"/>
                    <a:pt x="1862" y="0"/>
                    <a:pt x="1864" y="0"/>
                  </a:cubicBezTo>
                  <a:lnTo>
                    <a:pt x="1900" y="0"/>
                  </a:lnTo>
                  <a:cubicBezTo>
                    <a:pt x="1901" y="0"/>
                    <a:pt x="1902" y="1"/>
                    <a:pt x="1902" y="2"/>
                  </a:cubicBezTo>
                  <a:cubicBezTo>
                    <a:pt x="1902" y="4"/>
                    <a:pt x="1901" y="5"/>
                    <a:pt x="1900" y="5"/>
                  </a:cubicBezTo>
                  <a:close/>
                  <a:moveTo>
                    <a:pt x="1838" y="5"/>
                  </a:moveTo>
                  <a:lnTo>
                    <a:pt x="1802" y="5"/>
                  </a:lnTo>
                  <a:cubicBezTo>
                    <a:pt x="1801" y="5"/>
                    <a:pt x="1800" y="4"/>
                    <a:pt x="1800" y="2"/>
                  </a:cubicBezTo>
                  <a:cubicBezTo>
                    <a:pt x="1800" y="1"/>
                    <a:pt x="1801" y="0"/>
                    <a:pt x="1802" y="0"/>
                  </a:cubicBezTo>
                  <a:lnTo>
                    <a:pt x="1838" y="0"/>
                  </a:lnTo>
                  <a:cubicBezTo>
                    <a:pt x="1840" y="0"/>
                    <a:pt x="1841" y="1"/>
                    <a:pt x="1841" y="2"/>
                  </a:cubicBezTo>
                  <a:cubicBezTo>
                    <a:pt x="1841" y="4"/>
                    <a:pt x="1840" y="5"/>
                    <a:pt x="1838" y="5"/>
                  </a:cubicBezTo>
                  <a:close/>
                  <a:moveTo>
                    <a:pt x="1777" y="5"/>
                  </a:moveTo>
                  <a:lnTo>
                    <a:pt x="1741" y="5"/>
                  </a:lnTo>
                  <a:cubicBezTo>
                    <a:pt x="1739" y="5"/>
                    <a:pt x="1738" y="4"/>
                    <a:pt x="1738" y="2"/>
                  </a:cubicBezTo>
                  <a:cubicBezTo>
                    <a:pt x="1738" y="1"/>
                    <a:pt x="1739" y="0"/>
                    <a:pt x="1741" y="0"/>
                  </a:cubicBezTo>
                  <a:lnTo>
                    <a:pt x="1777" y="0"/>
                  </a:lnTo>
                  <a:cubicBezTo>
                    <a:pt x="1778" y="0"/>
                    <a:pt x="1779" y="1"/>
                    <a:pt x="1779" y="2"/>
                  </a:cubicBezTo>
                  <a:cubicBezTo>
                    <a:pt x="1779" y="4"/>
                    <a:pt x="1778" y="5"/>
                    <a:pt x="1777" y="5"/>
                  </a:cubicBezTo>
                  <a:close/>
                  <a:moveTo>
                    <a:pt x="1715" y="5"/>
                  </a:moveTo>
                  <a:lnTo>
                    <a:pt x="1679" y="5"/>
                  </a:lnTo>
                  <a:cubicBezTo>
                    <a:pt x="1678" y="5"/>
                    <a:pt x="1677" y="4"/>
                    <a:pt x="1677" y="2"/>
                  </a:cubicBezTo>
                  <a:cubicBezTo>
                    <a:pt x="1677" y="1"/>
                    <a:pt x="1678" y="0"/>
                    <a:pt x="1679" y="0"/>
                  </a:cubicBezTo>
                  <a:lnTo>
                    <a:pt x="1715" y="0"/>
                  </a:lnTo>
                  <a:cubicBezTo>
                    <a:pt x="1717" y="0"/>
                    <a:pt x="1718" y="1"/>
                    <a:pt x="1718" y="2"/>
                  </a:cubicBezTo>
                  <a:cubicBezTo>
                    <a:pt x="1718" y="4"/>
                    <a:pt x="1717" y="5"/>
                    <a:pt x="1715" y="5"/>
                  </a:cubicBezTo>
                  <a:close/>
                  <a:moveTo>
                    <a:pt x="1654" y="5"/>
                  </a:moveTo>
                  <a:lnTo>
                    <a:pt x="1618" y="5"/>
                  </a:lnTo>
                  <a:cubicBezTo>
                    <a:pt x="1617" y="5"/>
                    <a:pt x="1615" y="4"/>
                    <a:pt x="1615" y="2"/>
                  </a:cubicBezTo>
                  <a:cubicBezTo>
                    <a:pt x="1615" y="1"/>
                    <a:pt x="1617" y="0"/>
                    <a:pt x="1618" y="0"/>
                  </a:cubicBezTo>
                  <a:lnTo>
                    <a:pt x="1654" y="0"/>
                  </a:lnTo>
                  <a:cubicBezTo>
                    <a:pt x="1655" y="0"/>
                    <a:pt x="1656" y="1"/>
                    <a:pt x="1656" y="2"/>
                  </a:cubicBezTo>
                  <a:cubicBezTo>
                    <a:pt x="1656" y="4"/>
                    <a:pt x="1655" y="5"/>
                    <a:pt x="1654" y="5"/>
                  </a:cubicBezTo>
                  <a:close/>
                  <a:moveTo>
                    <a:pt x="1592" y="5"/>
                  </a:moveTo>
                  <a:lnTo>
                    <a:pt x="1557" y="5"/>
                  </a:lnTo>
                  <a:cubicBezTo>
                    <a:pt x="1555" y="5"/>
                    <a:pt x="1554" y="4"/>
                    <a:pt x="1554" y="2"/>
                  </a:cubicBezTo>
                  <a:cubicBezTo>
                    <a:pt x="1554" y="1"/>
                    <a:pt x="1555" y="0"/>
                    <a:pt x="1557" y="0"/>
                  </a:cubicBezTo>
                  <a:lnTo>
                    <a:pt x="1592" y="0"/>
                  </a:lnTo>
                  <a:cubicBezTo>
                    <a:pt x="1594" y="0"/>
                    <a:pt x="1595" y="1"/>
                    <a:pt x="1595" y="2"/>
                  </a:cubicBezTo>
                  <a:cubicBezTo>
                    <a:pt x="1595" y="4"/>
                    <a:pt x="1594" y="5"/>
                    <a:pt x="1592" y="5"/>
                  </a:cubicBezTo>
                  <a:close/>
                  <a:moveTo>
                    <a:pt x="1531" y="5"/>
                  </a:moveTo>
                  <a:lnTo>
                    <a:pt x="1495" y="5"/>
                  </a:lnTo>
                  <a:cubicBezTo>
                    <a:pt x="1494" y="5"/>
                    <a:pt x="1493" y="4"/>
                    <a:pt x="1493" y="2"/>
                  </a:cubicBezTo>
                  <a:cubicBezTo>
                    <a:pt x="1493" y="1"/>
                    <a:pt x="1494" y="0"/>
                    <a:pt x="1495" y="0"/>
                  </a:cubicBezTo>
                  <a:lnTo>
                    <a:pt x="1531" y="0"/>
                  </a:lnTo>
                  <a:cubicBezTo>
                    <a:pt x="1532" y="0"/>
                    <a:pt x="1534" y="1"/>
                    <a:pt x="1534" y="2"/>
                  </a:cubicBezTo>
                  <a:cubicBezTo>
                    <a:pt x="1534" y="4"/>
                    <a:pt x="1532" y="5"/>
                    <a:pt x="1531" y="5"/>
                  </a:cubicBezTo>
                  <a:close/>
                  <a:moveTo>
                    <a:pt x="1470" y="5"/>
                  </a:moveTo>
                  <a:lnTo>
                    <a:pt x="1434" y="5"/>
                  </a:lnTo>
                  <a:cubicBezTo>
                    <a:pt x="1432" y="5"/>
                    <a:pt x="1431" y="4"/>
                    <a:pt x="1431" y="2"/>
                  </a:cubicBezTo>
                  <a:cubicBezTo>
                    <a:pt x="1431" y="1"/>
                    <a:pt x="1432" y="0"/>
                    <a:pt x="1434" y="0"/>
                  </a:cubicBezTo>
                  <a:lnTo>
                    <a:pt x="1470" y="0"/>
                  </a:lnTo>
                  <a:cubicBezTo>
                    <a:pt x="1471" y="0"/>
                    <a:pt x="1472" y="1"/>
                    <a:pt x="1472" y="2"/>
                  </a:cubicBezTo>
                  <a:cubicBezTo>
                    <a:pt x="1472" y="4"/>
                    <a:pt x="1471" y="5"/>
                    <a:pt x="1470" y="5"/>
                  </a:cubicBezTo>
                  <a:close/>
                  <a:moveTo>
                    <a:pt x="1408" y="5"/>
                  </a:moveTo>
                  <a:lnTo>
                    <a:pt x="1372" y="5"/>
                  </a:lnTo>
                  <a:cubicBezTo>
                    <a:pt x="1371" y="5"/>
                    <a:pt x="1370" y="4"/>
                    <a:pt x="1370" y="2"/>
                  </a:cubicBezTo>
                  <a:cubicBezTo>
                    <a:pt x="1370" y="1"/>
                    <a:pt x="1371" y="0"/>
                    <a:pt x="1372" y="0"/>
                  </a:cubicBezTo>
                  <a:lnTo>
                    <a:pt x="1408" y="0"/>
                  </a:lnTo>
                  <a:cubicBezTo>
                    <a:pt x="1409" y="0"/>
                    <a:pt x="1411" y="1"/>
                    <a:pt x="1411" y="2"/>
                  </a:cubicBezTo>
                  <a:cubicBezTo>
                    <a:pt x="1411" y="4"/>
                    <a:pt x="1409" y="5"/>
                    <a:pt x="1408" y="5"/>
                  </a:cubicBezTo>
                  <a:close/>
                  <a:moveTo>
                    <a:pt x="1347" y="5"/>
                  </a:moveTo>
                  <a:lnTo>
                    <a:pt x="1311" y="5"/>
                  </a:lnTo>
                  <a:cubicBezTo>
                    <a:pt x="1309" y="5"/>
                    <a:pt x="1308" y="4"/>
                    <a:pt x="1308" y="2"/>
                  </a:cubicBezTo>
                  <a:cubicBezTo>
                    <a:pt x="1308" y="1"/>
                    <a:pt x="1309" y="0"/>
                    <a:pt x="1311" y="0"/>
                  </a:cubicBezTo>
                  <a:lnTo>
                    <a:pt x="1347" y="0"/>
                  </a:lnTo>
                  <a:cubicBezTo>
                    <a:pt x="1348" y="0"/>
                    <a:pt x="1349" y="1"/>
                    <a:pt x="1349" y="2"/>
                  </a:cubicBezTo>
                  <a:cubicBezTo>
                    <a:pt x="1349" y="4"/>
                    <a:pt x="1348" y="5"/>
                    <a:pt x="1347" y="5"/>
                  </a:cubicBezTo>
                  <a:close/>
                  <a:moveTo>
                    <a:pt x="1285" y="5"/>
                  </a:moveTo>
                  <a:lnTo>
                    <a:pt x="1249" y="5"/>
                  </a:lnTo>
                  <a:cubicBezTo>
                    <a:pt x="1248" y="5"/>
                    <a:pt x="1247" y="4"/>
                    <a:pt x="1247" y="2"/>
                  </a:cubicBezTo>
                  <a:cubicBezTo>
                    <a:pt x="1247" y="1"/>
                    <a:pt x="1248" y="0"/>
                    <a:pt x="1249" y="0"/>
                  </a:cubicBezTo>
                  <a:lnTo>
                    <a:pt x="1285" y="0"/>
                  </a:lnTo>
                  <a:cubicBezTo>
                    <a:pt x="1287" y="0"/>
                    <a:pt x="1288" y="1"/>
                    <a:pt x="1288" y="2"/>
                  </a:cubicBezTo>
                  <a:cubicBezTo>
                    <a:pt x="1288" y="4"/>
                    <a:pt x="1287" y="5"/>
                    <a:pt x="1285" y="5"/>
                  </a:cubicBezTo>
                  <a:close/>
                  <a:moveTo>
                    <a:pt x="1224" y="5"/>
                  </a:moveTo>
                  <a:lnTo>
                    <a:pt x="1188" y="5"/>
                  </a:lnTo>
                  <a:cubicBezTo>
                    <a:pt x="1186" y="5"/>
                    <a:pt x="1185" y="4"/>
                    <a:pt x="1185" y="2"/>
                  </a:cubicBezTo>
                  <a:cubicBezTo>
                    <a:pt x="1185" y="1"/>
                    <a:pt x="1186" y="0"/>
                    <a:pt x="1188" y="0"/>
                  </a:cubicBezTo>
                  <a:lnTo>
                    <a:pt x="1224" y="0"/>
                  </a:lnTo>
                  <a:cubicBezTo>
                    <a:pt x="1225" y="0"/>
                    <a:pt x="1226" y="1"/>
                    <a:pt x="1226" y="2"/>
                  </a:cubicBezTo>
                  <a:cubicBezTo>
                    <a:pt x="1226" y="4"/>
                    <a:pt x="1225" y="5"/>
                    <a:pt x="1224" y="5"/>
                  </a:cubicBezTo>
                  <a:close/>
                  <a:moveTo>
                    <a:pt x="1162" y="5"/>
                  </a:moveTo>
                  <a:lnTo>
                    <a:pt x="1126" y="5"/>
                  </a:lnTo>
                  <a:cubicBezTo>
                    <a:pt x="1125" y="5"/>
                    <a:pt x="1124" y="4"/>
                    <a:pt x="1124" y="2"/>
                  </a:cubicBezTo>
                  <a:cubicBezTo>
                    <a:pt x="1124" y="1"/>
                    <a:pt x="1125" y="0"/>
                    <a:pt x="1126" y="0"/>
                  </a:cubicBezTo>
                  <a:lnTo>
                    <a:pt x="1162" y="0"/>
                  </a:lnTo>
                  <a:cubicBezTo>
                    <a:pt x="1164" y="0"/>
                    <a:pt x="1165" y="1"/>
                    <a:pt x="1165" y="2"/>
                  </a:cubicBezTo>
                  <a:cubicBezTo>
                    <a:pt x="1165" y="4"/>
                    <a:pt x="1164" y="5"/>
                    <a:pt x="1162" y="5"/>
                  </a:cubicBezTo>
                  <a:close/>
                  <a:moveTo>
                    <a:pt x="1101" y="5"/>
                  </a:moveTo>
                  <a:lnTo>
                    <a:pt x="1065" y="5"/>
                  </a:lnTo>
                  <a:cubicBezTo>
                    <a:pt x="1064" y="5"/>
                    <a:pt x="1062" y="4"/>
                    <a:pt x="1062" y="2"/>
                  </a:cubicBezTo>
                  <a:cubicBezTo>
                    <a:pt x="1062" y="1"/>
                    <a:pt x="1064" y="0"/>
                    <a:pt x="1065" y="0"/>
                  </a:cubicBezTo>
                  <a:lnTo>
                    <a:pt x="1101" y="0"/>
                  </a:lnTo>
                  <a:cubicBezTo>
                    <a:pt x="1102" y="0"/>
                    <a:pt x="1103" y="1"/>
                    <a:pt x="1103" y="2"/>
                  </a:cubicBezTo>
                  <a:cubicBezTo>
                    <a:pt x="1103" y="4"/>
                    <a:pt x="1102" y="5"/>
                    <a:pt x="1101" y="5"/>
                  </a:cubicBezTo>
                  <a:close/>
                  <a:moveTo>
                    <a:pt x="1039" y="5"/>
                  </a:moveTo>
                  <a:lnTo>
                    <a:pt x="1004" y="5"/>
                  </a:lnTo>
                  <a:cubicBezTo>
                    <a:pt x="1002" y="5"/>
                    <a:pt x="1001" y="4"/>
                    <a:pt x="1001" y="2"/>
                  </a:cubicBezTo>
                  <a:cubicBezTo>
                    <a:pt x="1001" y="1"/>
                    <a:pt x="1002" y="0"/>
                    <a:pt x="1004" y="0"/>
                  </a:cubicBezTo>
                  <a:lnTo>
                    <a:pt x="1039" y="0"/>
                  </a:lnTo>
                  <a:cubicBezTo>
                    <a:pt x="1041" y="0"/>
                    <a:pt x="1042" y="1"/>
                    <a:pt x="1042" y="2"/>
                  </a:cubicBezTo>
                  <a:cubicBezTo>
                    <a:pt x="1042" y="4"/>
                    <a:pt x="1041" y="5"/>
                    <a:pt x="1039" y="5"/>
                  </a:cubicBezTo>
                  <a:close/>
                  <a:moveTo>
                    <a:pt x="978" y="5"/>
                  </a:moveTo>
                  <a:lnTo>
                    <a:pt x="942" y="5"/>
                  </a:lnTo>
                  <a:cubicBezTo>
                    <a:pt x="941" y="5"/>
                    <a:pt x="940" y="4"/>
                    <a:pt x="940" y="2"/>
                  </a:cubicBezTo>
                  <a:cubicBezTo>
                    <a:pt x="940" y="1"/>
                    <a:pt x="941" y="0"/>
                    <a:pt x="942" y="0"/>
                  </a:cubicBezTo>
                  <a:lnTo>
                    <a:pt x="978" y="0"/>
                  </a:lnTo>
                  <a:cubicBezTo>
                    <a:pt x="979" y="0"/>
                    <a:pt x="981" y="1"/>
                    <a:pt x="981" y="2"/>
                  </a:cubicBezTo>
                  <a:cubicBezTo>
                    <a:pt x="981" y="4"/>
                    <a:pt x="979" y="5"/>
                    <a:pt x="978" y="5"/>
                  </a:cubicBezTo>
                  <a:close/>
                  <a:moveTo>
                    <a:pt x="917" y="5"/>
                  </a:moveTo>
                  <a:lnTo>
                    <a:pt x="881" y="5"/>
                  </a:lnTo>
                  <a:cubicBezTo>
                    <a:pt x="879" y="5"/>
                    <a:pt x="878" y="4"/>
                    <a:pt x="878" y="2"/>
                  </a:cubicBezTo>
                  <a:cubicBezTo>
                    <a:pt x="878" y="1"/>
                    <a:pt x="879" y="0"/>
                    <a:pt x="881" y="0"/>
                  </a:cubicBezTo>
                  <a:lnTo>
                    <a:pt x="917" y="0"/>
                  </a:lnTo>
                  <a:cubicBezTo>
                    <a:pt x="918" y="0"/>
                    <a:pt x="919" y="1"/>
                    <a:pt x="919" y="2"/>
                  </a:cubicBezTo>
                  <a:cubicBezTo>
                    <a:pt x="919" y="4"/>
                    <a:pt x="918" y="5"/>
                    <a:pt x="917" y="5"/>
                  </a:cubicBezTo>
                  <a:close/>
                  <a:moveTo>
                    <a:pt x="855" y="5"/>
                  </a:moveTo>
                  <a:lnTo>
                    <a:pt x="819" y="5"/>
                  </a:lnTo>
                  <a:cubicBezTo>
                    <a:pt x="818" y="5"/>
                    <a:pt x="817" y="4"/>
                    <a:pt x="817" y="2"/>
                  </a:cubicBezTo>
                  <a:cubicBezTo>
                    <a:pt x="817" y="1"/>
                    <a:pt x="818" y="0"/>
                    <a:pt x="819" y="0"/>
                  </a:cubicBezTo>
                  <a:lnTo>
                    <a:pt x="855" y="0"/>
                  </a:lnTo>
                  <a:cubicBezTo>
                    <a:pt x="857" y="0"/>
                    <a:pt x="858" y="1"/>
                    <a:pt x="858" y="2"/>
                  </a:cubicBezTo>
                  <a:cubicBezTo>
                    <a:pt x="858" y="4"/>
                    <a:pt x="857" y="5"/>
                    <a:pt x="855" y="5"/>
                  </a:cubicBezTo>
                  <a:close/>
                  <a:moveTo>
                    <a:pt x="794" y="5"/>
                  </a:moveTo>
                  <a:lnTo>
                    <a:pt x="758" y="5"/>
                  </a:lnTo>
                  <a:cubicBezTo>
                    <a:pt x="756" y="5"/>
                    <a:pt x="755" y="4"/>
                    <a:pt x="755" y="2"/>
                  </a:cubicBezTo>
                  <a:cubicBezTo>
                    <a:pt x="755" y="1"/>
                    <a:pt x="756" y="0"/>
                    <a:pt x="758" y="0"/>
                  </a:cubicBezTo>
                  <a:lnTo>
                    <a:pt x="794" y="0"/>
                  </a:lnTo>
                  <a:cubicBezTo>
                    <a:pt x="795" y="0"/>
                    <a:pt x="796" y="1"/>
                    <a:pt x="796" y="2"/>
                  </a:cubicBezTo>
                  <a:cubicBezTo>
                    <a:pt x="796" y="4"/>
                    <a:pt x="795" y="5"/>
                    <a:pt x="794" y="5"/>
                  </a:cubicBezTo>
                  <a:close/>
                  <a:moveTo>
                    <a:pt x="732" y="5"/>
                  </a:moveTo>
                  <a:lnTo>
                    <a:pt x="696" y="5"/>
                  </a:lnTo>
                  <a:cubicBezTo>
                    <a:pt x="695" y="5"/>
                    <a:pt x="694" y="4"/>
                    <a:pt x="694" y="2"/>
                  </a:cubicBezTo>
                  <a:cubicBezTo>
                    <a:pt x="694" y="1"/>
                    <a:pt x="695" y="0"/>
                    <a:pt x="696" y="0"/>
                  </a:cubicBezTo>
                  <a:lnTo>
                    <a:pt x="732" y="0"/>
                  </a:lnTo>
                  <a:cubicBezTo>
                    <a:pt x="734" y="0"/>
                    <a:pt x="735" y="1"/>
                    <a:pt x="735" y="2"/>
                  </a:cubicBezTo>
                  <a:cubicBezTo>
                    <a:pt x="735" y="4"/>
                    <a:pt x="734" y="5"/>
                    <a:pt x="732" y="5"/>
                  </a:cubicBezTo>
                  <a:close/>
                  <a:moveTo>
                    <a:pt x="671" y="5"/>
                  </a:moveTo>
                  <a:lnTo>
                    <a:pt x="635" y="5"/>
                  </a:lnTo>
                  <a:cubicBezTo>
                    <a:pt x="634" y="5"/>
                    <a:pt x="632" y="4"/>
                    <a:pt x="632" y="2"/>
                  </a:cubicBezTo>
                  <a:cubicBezTo>
                    <a:pt x="632" y="1"/>
                    <a:pt x="634" y="0"/>
                    <a:pt x="635" y="0"/>
                  </a:cubicBezTo>
                  <a:lnTo>
                    <a:pt x="671" y="0"/>
                  </a:lnTo>
                  <a:cubicBezTo>
                    <a:pt x="672" y="0"/>
                    <a:pt x="673" y="1"/>
                    <a:pt x="673" y="2"/>
                  </a:cubicBezTo>
                  <a:cubicBezTo>
                    <a:pt x="673" y="4"/>
                    <a:pt x="672" y="5"/>
                    <a:pt x="671" y="5"/>
                  </a:cubicBezTo>
                  <a:close/>
                  <a:moveTo>
                    <a:pt x="609" y="5"/>
                  </a:moveTo>
                  <a:lnTo>
                    <a:pt x="574" y="5"/>
                  </a:lnTo>
                  <a:cubicBezTo>
                    <a:pt x="572" y="5"/>
                    <a:pt x="571" y="4"/>
                    <a:pt x="571" y="2"/>
                  </a:cubicBezTo>
                  <a:cubicBezTo>
                    <a:pt x="571" y="1"/>
                    <a:pt x="572" y="0"/>
                    <a:pt x="574" y="0"/>
                  </a:cubicBezTo>
                  <a:lnTo>
                    <a:pt x="609" y="0"/>
                  </a:lnTo>
                  <a:cubicBezTo>
                    <a:pt x="611" y="0"/>
                    <a:pt x="612" y="1"/>
                    <a:pt x="612" y="2"/>
                  </a:cubicBezTo>
                  <a:cubicBezTo>
                    <a:pt x="612" y="4"/>
                    <a:pt x="611" y="5"/>
                    <a:pt x="609" y="5"/>
                  </a:cubicBezTo>
                  <a:close/>
                  <a:moveTo>
                    <a:pt x="548" y="5"/>
                  </a:moveTo>
                  <a:lnTo>
                    <a:pt x="512" y="5"/>
                  </a:lnTo>
                  <a:cubicBezTo>
                    <a:pt x="511" y="5"/>
                    <a:pt x="510" y="4"/>
                    <a:pt x="510" y="2"/>
                  </a:cubicBezTo>
                  <a:cubicBezTo>
                    <a:pt x="510" y="1"/>
                    <a:pt x="511" y="0"/>
                    <a:pt x="512" y="0"/>
                  </a:cubicBezTo>
                  <a:lnTo>
                    <a:pt x="548" y="0"/>
                  </a:lnTo>
                  <a:cubicBezTo>
                    <a:pt x="549" y="0"/>
                    <a:pt x="550" y="1"/>
                    <a:pt x="550" y="2"/>
                  </a:cubicBezTo>
                  <a:cubicBezTo>
                    <a:pt x="550" y="4"/>
                    <a:pt x="549" y="5"/>
                    <a:pt x="548" y="5"/>
                  </a:cubicBezTo>
                  <a:close/>
                  <a:moveTo>
                    <a:pt x="486" y="5"/>
                  </a:moveTo>
                  <a:lnTo>
                    <a:pt x="451" y="5"/>
                  </a:lnTo>
                  <a:cubicBezTo>
                    <a:pt x="449" y="5"/>
                    <a:pt x="448" y="4"/>
                    <a:pt x="448" y="2"/>
                  </a:cubicBezTo>
                  <a:cubicBezTo>
                    <a:pt x="448" y="1"/>
                    <a:pt x="449" y="0"/>
                    <a:pt x="451" y="0"/>
                  </a:cubicBezTo>
                  <a:lnTo>
                    <a:pt x="486" y="0"/>
                  </a:lnTo>
                  <a:cubicBezTo>
                    <a:pt x="488" y="0"/>
                    <a:pt x="489" y="1"/>
                    <a:pt x="489" y="2"/>
                  </a:cubicBezTo>
                  <a:cubicBezTo>
                    <a:pt x="489" y="4"/>
                    <a:pt x="488" y="5"/>
                    <a:pt x="486" y="5"/>
                  </a:cubicBezTo>
                  <a:close/>
                  <a:moveTo>
                    <a:pt x="425" y="5"/>
                  </a:moveTo>
                  <a:lnTo>
                    <a:pt x="389" y="5"/>
                  </a:lnTo>
                  <a:cubicBezTo>
                    <a:pt x="388" y="5"/>
                    <a:pt x="387" y="4"/>
                    <a:pt x="387" y="2"/>
                  </a:cubicBezTo>
                  <a:cubicBezTo>
                    <a:pt x="387" y="1"/>
                    <a:pt x="388" y="0"/>
                    <a:pt x="389" y="0"/>
                  </a:cubicBezTo>
                  <a:lnTo>
                    <a:pt x="425" y="0"/>
                  </a:lnTo>
                  <a:cubicBezTo>
                    <a:pt x="426" y="0"/>
                    <a:pt x="428" y="1"/>
                    <a:pt x="428" y="2"/>
                  </a:cubicBezTo>
                  <a:cubicBezTo>
                    <a:pt x="428" y="4"/>
                    <a:pt x="426" y="5"/>
                    <a:pt x="425" y="5"/>
                  </a:cubicBezTo>
                  <a:close/>
                  <a:moveTo>
                    <a:pt x="364" y="5"/>
                  </a:moveTo>
                  <a:lnTo>
                    <a:pt x="328" y="5"/>
                  </a:lnTo>
                  <a:cubicBezTo>
                    <a:pt x="326" y="5"/>
                    <a:pt x="325" y="4"/>
                    <a:pt x="325" y="2"/>
                  </a:cubicBezTo>
                  <a:cubicBezTo>
                    <a:pt x="325" y="1"/>
                    <a:pt x="326" y="0"/>
                    <a:pt x="328" y="0"/>
                  </a:cubicBezTo>
                  <a:lnTo>
                    <a:pt x="364" y="0"/>
                  </a:lnTo>
                  <a:cubicBezTo>
                    <a:pt x="365" y="0"/>
                    <a:pt x="366" y="1"/>
                    <a:pt x="366" y="2"/>
                  </a:cubicBezTo>
                  <a:cubicBezTo>
                    <a:pt x="366" y="4"/>
                    <a:pt x="365" y="5"/>
                    <a:pt x="364" y="5"/>
                  </a:cubicBezTo>
                  <a:close/>
                  <a:moveTo>
                    <a:pt x="302" y="5"/>
                  </a:moveTo>
                  <a:lnTo>
                    <a:pt x="266" y="5"/>
                  </a:lnTo>
                  <a:cubicBezTo>
                    <a:pt x="265" y="5"/>
                    <a:pt x="264" y="4"/>
                    <a:pt x="264" y="2"/>
                  </a:cubicBezTo>
                  <a:cubicBezTo>
                    <a:pt x="264" y="1"/>
                    <a:pt x="265" y="0"/>
                    <a:pt x="266" y="0"/>
                  </a:cubicBezTo>
                  <a:lnTo>
                    <a:pt x="302" y="0"/>
                  </a:lnTo>
                  <a:cubicBezTo>
                    <a:pt x="304" y="0"/>
                    <a:pt x="305" y="1"/>
                    <a:pt x="305" y="2"/>
                  </a:cubicBezTo>
                  <a:cubicBezTo>
                    <a:pt x="305" y="4"/>
                    <a:pt x="304" y="5"/>
                    <a:pt x="302" y="5"/>
                  </a:cubicBezTo>
                  <a:close/>
                  <a:moveTo>
                    <a:pt x="241" y="5"/>
                  </a:moveTo>
                  <a:lnTo>
                    <a:pt x="205" y="5"/>
                  </a:lnTo>
                  <a:cubicBezTo>
                    <a:pt x="203" y="5"/>
                    <a:pt x="202" y="4"/>
                    <a:pt x="202" y="2"/>
                  </a:cubicBezTo>
                  <a:cubicBezTo>
                    <a:pt x="202" y="1"/>
                    <a:pt x="203" y="0"/>
                    <a:pt x="205" y="0"/>
                  </a:cubicBezTo>
                  <a:lnTo>
                    <a:pt x="241" y="0"/>
                  </a:lnTo>
                  <a:cubicBezTo>
                    <a:pt x="242" y="0"/>
                    <a:pt x="243" y="1"/>
                    <a:pt x="243" y="2"/>
                  </a:cubicBezTo>
                  <a:cubicBezTo>
                    <a:pt x="243" y="4"/>
                    <a:pt x="242" y="5"/>
                    <a:pt x="241" y="5"/>
                  </a:cubicBezTo>
                  <a:close/>
                  <a:moveTo>
                    <a:pt x="179" y="5"/>
                  </a:moveTo>
                  <a:lnTo>
                    <a:pt x="143" y="5"/>
                  </a:lnTo>
                  <a:cubicBezTo>
                    <a:pt x="142" y="5"/>
                    <a:pt x="141" y="4"/>
                    <a:pt x="141" y="2"/>
                  </a:cubicBezTo>
                  <a:cubicBezTo>
                    <a:pt x="141" y="1"/>
                    <a:pt x="142" y="0"/>
                    <a:pt x="143" y="0"/>
                  </a:cubicBezTo>
                  <a:lnTo>
                    <a:pt x="179" y="0"/>
                  </a:lnTo>
                  <a:cubicBezTo>
                    <a:pt x="181" y="0"/>
                    <a:pt x="182" y="1"/>
                    <a:pt x="182" y="2"/>
                  </a:cubicBezTo>
                  <a:cubicBezTo>
                    <a:pt x="182" y="4"/>
                    <a:pt x="181" y="5"/>
                    <a:pt x="179" y="5"/>
                  </a:cubicBezTo>
                  <a:close/>
                  <a:moveTo>
                    <a:pt x="119" y="8"/>
                  </a:moveTo>
                  <a:lnTo>
                    <a:pt x="83" y="15"/>
                  </a:lnTo>
                  <a:cubicBezTo>
                    <a:pt x="82" y="15"/>
                    <a:pt x="81" y="14"/>
                    <a:pt x="80" y="13"/>
                  </a:cubicBezTo>
                  <a:cubicBezTo>
                    <a:pt x="80" y="11"/>
                    <a:pt x="81" y="10"/>
                    <a:pt x="82" y="10"/>
                  </a:cubicBezTo>
                  <a:lnTo>
                    <a:pt x="118" y="3"/>
                  </a:lnTo>
                  <a:cubicBezTo>
                    <a:pt x="119" y="3"/>
                    <a:pt x="120" y="3"/>
                    <a:pt x="121" y="5"/>
                  </a:cubicBezTo>
                  <a:cubicBezTo>
                    <a:pt x="121" y="6"/>
                    <a:pt x="120" y="8"/>
                    <a:pt x="119" y="8"/>
                  </a:cubicBezTo>
                  <a:close/>
                  <a:moveTo>
                    <a:pt x="63" y="28"/>
                  </a:moveTo>
                  <a:lnTo>
                    <a:pt x="42" y="43"/>
                  </a:lnTo>
                  <a:lnTo>
                    <a:pt x="43" y="42"/>
                  </a:lnTo>
                  <a:lnTo>
                    <a:pt x="37" y="50"/>
                  </a:lnTo>
                  <a:cubicBezTo>
                    <a:pt x="36" y="52"/>
                    <a:pt x="34" y="52"/>
                    <a:pt x="33" y="51"/>
                  </a:cubicBezTo>
                  <a:cubicBezTo>
                    <a:pt x="32" y="50"/>
                    <a:pt x="32" y="49"/>
                    <a:pt x="33" y="48"/>
                  </a:cubicBezTo>
                  <a:lnTo>
                    <a:pt x="38" y="39"/>
                  </a:lnTo>
                  <a:cubicBezTo>
                    <a:pt x="39" y="39"/>
                    <a:pt x="39" y="39"/>
                    <a:pt x="39" y="38"/>
                  </a:cubicBezTo>
                  <a:lnTo>
                    <a:pt x="60" y="24"/>
                  </a:lnTo>
                  <a:cubicBezTo>
                    <a:pt x="61" y="23"/>
                    <a:pt x="63" y="23"/>
                    <a:pt x="64" y="25"/>
                  </a:cubicBezTo>
                  <a:cubicBezTo>
                    <a:pt x="64" y="26"/>
                    <a:pt x="64" y="27"/>
                    <a:pt x="63" y="28"/>
                  </a:cubicBezTo>
                  <a:close/>
                  <a:moveTo>
                    <a:pt x="22" y="72"/>
                  </a:moveTo>
                  <a:lnTo>
                    <a:pt x="15" y="83"/>
                  </a:lnTo>
                  <a:lnTo>
                    <a:pt x="15" y="82"/>
                  </a:lnTo>
                  <a:lnTo>
                    <a:pt x="11" y="104"/>
                  </a:lnTo>
                  <a:cubicBezTo>
                    <a:pt x="10" y="105"/>
                    <a:pt x="9" y="106"/>
                    <a:pt x="8" y="106"/>
                  </a:cubicBezTo>
                  <a:cubicBezTo>
                    <a:pt x="6" y="105"/>
                    <a:pt x="5" y="104"/>
                    <a:pt x="6" y="103"/>
                  </a:cubicBezTo>
                  <a:lnTo>
                    <a:pt x="10" y="81"/>
                  </a:lnTo>
                  <a:cubicBezTo>
                    <a:pt x="10" y="81"/>
                    <a:pt x="10" y="80"/>
                    <a:pt x="10" y="80"/>
                  </a:cubicBezTo>
                  <a:lnTo>
                    <a:pt x="18" y="69"/>
                  </a:lnTo>
                  <a:cubicBezTo>
                    <a:pt x="19" y="67"/>
                    <a:pt x="21" y="67"/>
                    <a:pt x="22" y="68"/>
                  </a:cubicBezTo>
                  <a:cubicBezTo>
                    <a:pt x="23" y="69"/>
                    <a:pt x="23" y="70"/>
                    <a:pt x="22" y="72"/>
                  </a:cubicBezTo>
                  <a:close/>
                  <a:moveTo>
                    <a:pt x="6" y="129"/>
                  </a:moveTo>
                  <a:lnTo>
                    <a:pt x="5" y="133"/>
                  </a:lnTo>
                  <a:lnTo>
                    <a:pt x="5" y="132"/>
                  </a:lnTo>
                  <a:lnTo>
                    <a:pt x="5" y="164"/>
                  </a:lnTo>
                  <a:cubicBezTo>
                    <a:pt x="5" y="165"/>
                    <a:pt x="4" y="167"/>
                    <a:pt x="2" y="167"/>
                  </a:cubicBezTo>
                  <a:cubicBezTo>
                    <a:pt x="1" y="167"/>
                    <a:pt x="0" y="165"/>
                    <a:pt x="0" y="164"/>
                  </a:cubicBezTo>
                  <a:lnTo>
                    <a:pt x="0" y="132"/>
                  </a:lnTo>
                  <a:cubicBezTo>
                    <a:pt x="0" y="132"/>
                    <a:pt x="0" y="132"/>
                    <a:pt x="0" y="132"/>
                  </a:cubicBezTo>
                  <a:lnTo>
                    <a:pt x="1" y="128"/>
                  </a:lnTo>
                  <a:cubicBezTo>
                    <a:pt x="1" y="126"/>
                    <a:pt x="2" y="125"/>
                    <a:pt x="4" y="126"/>
                  </a:cubicBezTo>
                  <a:cubicBezTo>
                    <a:pt x="5" y="126"/>
                    <a:pt x="6" y="127"/>
                    <a:pt x="6" y="129"/>
                  </a:cubicBezTo>
                  <a:close/>
                  <a:moveTo>
                    <a:pt x="5" y="190"/>
                  </a:moveTo>
                  <a:lnTo>
                    <a:pt x="5" y="225"/>
                  </a:lnTo>
                  <a:cubicBezTo>
                    <a:pt x="5" y="227"/>
                    <a:pt x="4" y="228"/>
                    <a:pt x="2" y="228"/>
                  </a:cubicBezTo>
                  <a:cubicBezTo>
                    <a:pt x="1" y="228"/>
                    <a:pt x="0" y="227"/>
                    <a:pt x="0" y="225"/>
                  </a:cubicBezTo>
                  <a:lnTo>
                    <a:pt x="0" y="190"/>
                  </a:lnTo>
                  <a:cubicBezTo>
                    <a:pt x="0" y="188"/>
                    <a:pt x="1" y="187"/>
                    <a:pt x="2" y="187"/>
                  </a:cubicBezTo>
                  <a:cubicBezTo>
                    <a:pt x="4" y="187"/>
                    <a:pt x="5" y="188"/>
                    <a:pt x="5" y="190"/>
                  </a:cubicBezTo>
                  <a:close/>
                  <a:moveTo>
                    <a:pt x="5" y="251"/>
                  </a:moveTo>
                  <a:lnTo>
                    <a:pt x="5" y="287"/>
                  </a:lnTo>
                  <a:cubicBezTo>
                    <a:pt x="5" y="288"/>
                    <a:pt x="4" y="289"/>
                    <a:pt x="2" y="289"/>
                  </a:cubicBezTo>
                  <a:cubicBezTo>
                    <a:pt x="1" y="289"/>
                    <a:pt x="0" y="288"/>
                    <a:pt x="0" y="287"/>
                  </a:cubicBezTo>
                  <a:lnTo>
                    <a:pt x="0" y="251"/>
                  </a:lnTo>
                  <a:cubicBezTo>
                    <a:pt x="0" y="250"/>
                    <a:pt x="1" y="249"/>
                    <a:pt x="2" y="249"/>
                  </a:cubicBezTo>
                  <a:cubicBezTo>
                    <a:pt x="4" y="249"/>
                    <a:pt x="5" y="250"/>
                    <a:pt x="5" y="251"/>
                  </a:cubicBezTo>
                  <a:close/>
                  <a:moveTo>
                    <a:pt x="5" y="313"/>
                  </a:moveTo>
                  <a:lnTo>
                    <a:pt x="5" y="348"/>
                  </a:lnTo>
                  <a:cubicBezTo>
                    <a:pt x="5" y="350"/>
                    <a:pt x="4" y="351"/>
                    <a:pt x="2" y="351"/>
                  </a:cubicBezTo>
                  <a:cubicBezTo>
                    <a:pt x="1" y="351"/>
                    <a:pt x="0" y="350"/>
                    <a:pt x="0" y="348"/>
                  </a:cubicBezTo>
                  <a:lnTo>
                    <a:pt x="0" y="313"/>
                  </a:lnTo>
                  <a:cubicBezTo>
                    <a:pt x="0" y="311"/>
                    <a:pt x="1" y="310"/>
                    <a:pt x="2" y="310"/>
                  </a:cubicBezTo>
                  <a:cubicBezTo>
                    <a:pt x="4" y="310"/>
                    <a:pt x="5" y="311"/>
                    <a:pt x="5" y="313"/>
                  </a:cubicBezTo>
                  <a:close/>
                  <a:moveTo>
                    <a:pt x="5" y="374"/>
                  </a:moveTo>
                  <a:lnTo>
                    <a:pt x="5" y="410"/>
                  </a:lnTo>
                  <a:cubicBezTo>
                    <a:pt x="5" y="411"/>
                    <a:pt x="4" y="412"/>
                    <a:pt x="2" y="412"/>
                  </a:cubicBezTo>
                  <a:cubicBezTo>
                    <a:pt x="1" y="412"/>
                    <a:pt x="0" y="411"/>
                    <a:pt x="0" y="410"/>
                  </a:cubicBezTo>
                  <a:lnTo>
                    <a:pt x="0" y="374"/>
                  </a:lnTo>
                  <a:cubicBezTo>
                    <a:pt x="0" y="373"/>
                    <a:pt x="1" y="371"/>
                    <a:pt x="2" y="371"/>
                  </a:cubicBezTo>
                  <a:cubicBezTo>
                    <a:pt x="4" y="371"/>
                    <a:pt x="5" y="373"/>
                    <a:pt x="5" y="374"/>
                  </a:cubicBezTo>
                  <a:close/>
                  <a:moveTo>
                    <a:pt x="5" y="435"/>
                  </a:moveTo>
                  <a:lnTo>
                    <a:pt x="5" y="471"/>
                  </a:lnTo>
                  <a:cubicBezTo>
                    <a:pt x="5" y="473"/>
                    <a:pt x="4" y="474"/>
                    <a:pt x="2" y="474"/>
                  </a:cubicBezTo>
                  <a:cubicBezTo>
                    <a:pt x="1" y="474"/>
                    <a:pt x="0" y="473"/>
                    <a:pt x="0" y="471"/>
                  </a:cubicBezTo>
                  <a:lnTo>
                    <a:pt x="0" y="435"/>
                  </a:lnTo>
                  <a:cubicBezTo>
                    <a:pt x="0" y="434"/>
                    <a:pt x="1" y="433"/>
                    <a:pt x="2" y="433"/>
                  </a:cubicBezTo>
                  <a:cubicBezTo>
                    <a:pt x="4" y="433"/>
                    <a:pt x="5" y="434"/>
                    <a:pt x="5" y="435"/>
                  </a:cubicBezTo>
                  <a:close/>
                  <a:moveTo>
                    <a:pt x="5" y="497"/>
                  </a:moveTo>
                  <a:lnTo>
                    <a:pt x="5" y="533"/>
                  </a:lnTo>
                  <a:cubicBezTo>
                    <a:pt x="5" y="534"/>
                    <a:pt x="4" y="535"/>
                    <a:pt x="2" y="535"/>
                  </a:cubicBezTo>
                  <a:cubicBezTo>
                    <a:pt x="1" y="535"/>
                    <a:pt x="0" y="534"/>
                    <a:pt x="0" y="533"/>
                  </a:cubicBezTo>
                  <a:lnTo>
                    <a:pt x="0" y="497"/>
                  </a:lnTo>
                  <a:cubicBezTo>
                    <a:pt x="0" y="495"/>
                    <a:pt x="1" y="494"/>
                    <a:pt x="2" y="494"/>
                  </a:cubicBezTo>
                  <a:cubicBezTo>
                    <a:pt x="4" y="494"/>
                    <a:pt x="5" y="495"/>
                    <a:pt x="5" y="497"/>
                  </a:cubicBezTo>
                  <a:close/>
                  <a:moveTo>
                    <a:pt x="5" y="558"/>
                  </a:moveTo>
                  <a:lnTo>
                    <a:pt x="5" y="594"/>
                  </a:lnTo>
                  <a:cubicBezTo>
                    <a:pt x="5" y="596"/>
                    <a:pt x="4" y="597"/>
                    <a:pt x="2" y="597"/>
                  </a:cubicBezTo>
                  <a:cubicBezTo>
                    <a:pt x="1" y="597"/>
                    <a:pt x="0" y="596"/>
                    <a:pt x="0" y="594"/>
                  </a:cubicBezTo>
                  <a:lnTo>
                    <a:pt x="0" y="558"/>
                  </a:lnTo>
                  <a:cubicBezTo>
                    <a:pt x="0" y="557"/>
                    <a:pt x="1" y="556"/>
                    <a:pt x="2" y="556"/>
                  </a:cubicBezTo>
                  <a:cubicBezTo>
                    <a:pt x="4" y="556"/>
                    <a:pt x="5" y="557"/>
                    <a:pt x="5" y="558"/>
                  </a:cubicBezTo>
                  <a:close/>
                  <a:moveTo>
                    <a:pt x="5" y="620"/>
                  </a:moveTo>
                  <a:lnTo>
                    <a:pt x="5" y="656"/>
                  </a:lnTo>
                  <a:cubicBezTo>
                    <a:pt x="5" y="657"/>
                    <a:pt x="4" y="658"/>
                    <a:pt x="2" y="658"/>
                  </a:cubicBezTo>
                  <a:cubicBezTo>
                    <a:pt x="1" y="658"/>
                    <a:pt x="0" y="657"/>
                    <a:pt x="0" y="656"/>
                  </a:cubicBezTo>
                  <a:lnTo>
                    <a:pt x="0" y="620"/>
                  </a:lnTo>
                  <a:cubicBezTo>
                    <a:pt x="0" y="618"/>
                    <a:pt x="1" y="617"/>
                    <a:pt x="2" y="617"/>
                  </a:cubicBezTo>
                  <a:cubicBezTo>
                    <a:pt x="4" y="617"/>
                    <a:pt x="5" y="618"/>
                    <a:pt x="5" y="620"/>
                  </a:cubicBezTo>
                  <a:close/>
                  <a:moveTo>
                    <a:pt x="5" y="681"/>
                  </a:moveTo>
                  <a:lnTo>
                    <a:pt x="5" y="717"/>
                  </a:lnTo>
                  <a:cubicBezTo>
                    <a:pt x="5" y="718"/>
                    <a:pt x="4" y="720"/>
                    <a:pt x="2" y="720"/>
                  </a:cubicBezTo>
                  <a:cubicBezTo>
                    <a:pt x="1" y="720"/>
                    <a:pt x="0" y="718"/>
                    <a:pt x="0" y="717"/>
                  </a:cubicBezTo>
                  <a:lnTo>
                    <a:pt x="0" y="681"/>
                  </a:lnTo>
                  <a:cubicBezTo>
                    <a:pt x="0" y="680"/>
                    <a:pt x="1" y="679"/>
                    <a:pt x="2" y="679"/>
                  </a:cubicBezTo>
                  <a:cubicBezTo>
                    <a:pt x="4" y="679"/>
                    <a:pt x="5" y="680"/>
                    <a:pt x="5" y="681"/>
                  </a:cubicBezTo>
                  <a:close/>
                  <a:moveTo>
                    <a:pt x="5" y="743"/>
                  </a:moveTo>
                  <a:lnTo>
                    <a:pt x="5" y="778"/>
                  </a:lnTo>
                  <a:cubicBezTo>
                    <a:pt x="5" y="780"/>
                    <a:pt x="4" y="781"/>
                    <a:pt x="2" y="781"/>
                  </a:cubicBezTo>
                  <a:cubicBezTo>
                    <a:pt x="1" y="781"/>
                    <a:pt x="0" y="780"/>
                    <a:pt x="0" y="778"/>
                  </a:cubicBezTo>
                  <a:lnTo>
                    <a:pt x="0" y="743"/>
                  </a:lnTo>
                  <a:cubicBezTo>
                    <a:pt x="0" y="741"/>
                    <a:pt x="1" y="740"/>
                    <a:pt x="2" y="740"/>
                  </a:cubicBezTo>
                  <a:cubicBezTo>
                    <a:pt x="4" y="740"/>
                    <a:pt x="5" y="741"/>
                    <a:pt x="5" y="743"/>
                  </a:cubicBezTo>
                  <a:close/>
                  <a:moveTo>
                    <a:pt x="5" y="804"/>
                  </a:moveTo>
                  <a:lnTo>
                    <a:pt x="5" y="840"/>
                  </a:lnTo>
                  <a:cubicBezTo>
                    <a:pt x="5" y="841"/>
                    <a:pt x="4" y="842"/>
                    <a:pt x="2" y="842"/>
                  </a:cubicBezTo>
                  <a:cubicBezTo>
                    <a:pt x="1" y="842"/>
                    <a:pt x="0" y="841"/>
                    <a:pt x="0" y="840"/>
                  </a:cubicBezTo>
                  <a:lnTo>
                    <a:pt x="0" y="804"/>
                  </a:lnTo>
                  <a:cubicBezTo>
                    <a:pt x="0" y="803"/>
                    <a:pt x="1" y="801"/>
                    <a:pt x="2" y="801"/>
                  </a:cubicBezTo>
                  <a:cubicBezTo>
                    <a:pt x="4" y="801"/>
                    <a:pt x="5" y="803"/>
                    <a:pt x="5" y="804"/>
                  </a:cubicBezTo>
                  <a:close/>
                  <a:moveTo>
                    <a:pt x="5" y="865"/>
                  </a:moveTo>
                  <a:lnTo>
                    <a:pt x="5" y="901"/>
                  </a:lnTo>
                  <a:cubicBezTo>
                    <a:pt x="5" y="903"/>
                    <a:pt x="4" y="904"/>
                    <a:pt x="2" y="904"/>
                  </a:cubicBezTo>
                  <a:cubicBezTo>
                    <a:pt x="1" y="904"/>
                    <a:pt x="0" y="903"/>
                    <a:pt x="0" y="901"/>
                  </a:cubicBezTo>
                  <a:lnTo>
                    <a:pt x="0" y="865"/>
                  </a:lnTo>
                  <a:cubicBezTo>
                    <a:pt x="0" y="864"/>
                    <a:pt x="1" y="863"/>
                    <a:pt x="2" y="863"/>
                  </a:cubicBezTo>
                  <a:cubicBezTo>
                    <a:pt x="4" y="863"/>
                    <a:pt x="5" y="864"/>
                    <a:pt x="5" y="865"/>
                  </a:cubicBezTo>
                  <a:close/>
                  <a:moveTo>
                    <a:pt x="5" y="927"/>
                  </a:moveTo>
                  <a:lnTo>
                    <a:pt x="5" y="963"/>
                  </a:lnTo>
                  <a:cubicBezTo>
                    <a:pt x="5" y="964"/>
                    <a:pt x="4" y="965"/>
                    <a:pt x="2" y="965"/>
                  </a:cubicBezTo>
                  <a:cubicBezTo>
                    <a:pt x="1" y="965"/>
                    <a:pt x="0" y="964"/>
                    <a:pt x="0" y="963"/>
                  </a:cubicBezTo>
                  <a:lnTo>
                    <a:pt x="0" y="927"/>
                  </a:lnTo>
                  <a:cubicBezTo>
                    <a:pt x="0" y="925"/>
                    <a:pt x="1" y="924"/>
                    <a:pt x="2" y="924"/>
                  </a:cubicBezTo>
                  <a:cubicBezTo>
                    <a:pt x="4" y="924"/>
                    <a:pt x="5" y="925"/>
                    <a:pt x="5" y="927"/>
                  </a:cubicBezTo>
                  <a:close/>
                  <a:moveTo>
                    <a:pt x="5" y="988"/>
                  </a:moveTo>
                  <a:lnTo>
                    <a:pt x="5" y="1024"/>
                  </a:lnTo>
                  <a:cubicBezTo>
                    <a:pt x="5" y="1026"/>
                    <a:pt x="4" y="1027"/>
                    <a:pt x="2" y="1027"/>
                  </a:cubicBezTo>
                  <a:cubicBezTo>
                    <a:pt x="1" y="1027"/>
                    <a:pt x="0" y="1026"/>
                    <a:pt x="0" y="1024"/>
                  </a:cubicBezTo>
                  <a:lnTo>
                    <a:pt x="0" y="988"/>
                  </a:lnTo>
                  <a:cubicBezTo>
                    <a:pt x="0" y="987"/>
                    <a:pt x="1" y="986"/>
                    <a:pt x="2" y="986"/>
                  </a:cubicBezTo>
                  <a:cubicBezTo>
                    <a:pt x="4" y="986"/>
                    <a:pt x="5" y="987"/>
                    <a:pt x="5" y="988"/>
                  </a:cubicBezTo>
                  <a:close/>
                  <a:moveTo>
                    <a:pt x="5" y="1050"/>
                  </a:moveTo>
                  <a:lnTo>
                    <a:pt x="5" y="1086"/>
                  </a:lnTo>
                  <a:cubicBezTo>
                    <a:pt x="5" y="1087"/>
                    <a:pt x="4" y="1088"/>
                    <a:pt x="2" y="1088"/>
                  </a:cubicBezTo>
                  <a:cubicBezTo>
                    <a:pt x="1" y="1088"/>
                    <a:pt x="0" y="1087"/>
                    <a:pt x="0" y="1086"/>
                  </a:cubicBezTo>
                  <a:lnTo>
                    <a:pt x="0" y="1050"/>
                  </a:lnTo>
                  <a:cubicBezTo>
                    <a:pt x="0" y="1048"/>
                    <a:pt x="1" y="1047"/>
                    <a:pt x="2" y="1047"/>
                  </a:cubicBezTo>
                  <a:cubicBezTo>
                    <a:pt x="4" y="1047"/>
                    <a:pt x="5" y="1048"/>
                    <a:pt x="5" y="1050"/>
                  </a:cubicBezTo>
                  <a:close/>
                  <a:moveTo>
                    <a:pt x="5" y="1111"/>
                  </a:moveTo>
                  <a:lnTo>
                    <a:pt x="5" y="1147"/>
                  </a:lnTo>
                  <a:cubicBezTo>
                    <a:pt x="5" y="1148"/>
                    <a:pt x="4" y="1150"/>
                    <a:pt x="2" y="1150"/>
                  </a:cubicBezTo>
                  <a:cubicBezTo>
                    <a:pt x="1" y="1150"/>
                    <a:pt x="0" y="1148"/>
                    <a:pt x="0" y="1147"/>
                  </a:cubicBezTo>
                  <a:lnTo>
                    <a:pt x="0" y="1111"/>
                  </a:lnTo>
                  <a:cubicBezTo>
                    <a:pt x="0" y="1110"/>
                    <a:pt x="1" y="1109"/>
                    <a:pt x="2" y="1109"/>
                  </a:cubicBezTo>
                  <a:cubicBezTo>
                    <a:pt x="4" y="1109"/>
                    <a:pt x="5" y="1110"/>
                    <a:pt x="5" y="1111"/>
                  </a:cubicBezTo>
                  <a:close/>
                  <a:moveTo>
                    <a:pt x="5" y="1173"/>
                  </a:moveTo>
                  <a:lnTo>
                    <a:pt x="5" y="1209"/>
                  </a:lnTo>
                  <a:cubicBezTo>
                    <a:pt x="5" y="1210"/>
                    <a:pt x="4" y="1211"/>
                    <a:pt x="2" y="1211"/>
                  </a:cubicBezTo>
                  <a:cubicBezTo>
                    <a:pt x="1" y="1211"/>
                    <a:pt x="0" y="1210"/>
                    <a:pt x="0" y="1209"/>
                  </a:cubicBezTo>
                  <a:lnTo>
                    <a:pt x="0" y="1173"/>
                  </a:lnTo>
                  <a:cubicBezTo>
                    <a:pt x="0" y="1171"/>
                    <a:pt x="1" y="1170"/>
                    <a:pt x="2" y="1170"/>
                  </a:cubicBezTo>
                  <a:cubicBezTo>
                    <a:pt x="4" y="1170"/>
                    <a:pt x="5" y="1171"/>
                    <a:pt x="5" y="1173"/>
                  </a:cubicBezTo>
                  <a:close/>
                  <a:moveTo>
                    <a:pt x="5" y="1234"/>
                  </a:moveTo>
                  <a:lnTo>
                    <a:pt x="5" y="1270"/>
                  </a:lnTo>
                  <a:cubicBezTo>
                    <a:pt x="5" y="1271"/>
                    <a:pt x="4" y="1273"/>
                    <a:pt x="2" y="1273"/>
                  </a:cubicBezTo>
                  <a:cubicBezTo>
                    <a:pt x="1" y="1273"/>
                    <a:pt x="0" y="1271"/>
                    <a:pt x="0" y="1270"/>
                  </a:cubicBezTo>
                  <a:lnTo>
                    <a:pt x="0" y="1234"/>
                  </a:lnTo>
                  <a:cubicBezTo>
                    <a:pt x="0" y="1233"/>
                    <a:pt x="1" y="1232"/>
                    <a:pt x="2" y="1232"/>
                  </a:cubicBezTo>
                  <a:cubicBezTo>
                    <a:pt x="4" y="1232"/>
                    <a:pt x="5" y="1233"/>
                    <a:pt x="5" y="1234"/>
                  </a:cubicBezTo>
                  <a:close/>
                  <a:moveTo>
                    <a:pt x="5" y="1296"/>
                  </a:moveTo>
                  <a:lnTo>
                    <a:pt x="5" y="1331"/>
                  </a:lnTo>
                  <a:cubicBezTo>
                    <a:pt x="5" y="1333"/>
                    <a:pt x="4" y="1334"/>
                    <a:pt x="2" y="1334"/>
                  </a:cubicBezTo>
                  <a:cubicBezTo>
                    <a:pt x="1" y="1334"/>
                    <a:pt x="0" y="1333"/>
                    <a:pt x="0" y="1331"/>
                  </a:cubicBezTo>
                  <a:lnTo>
                    <a:pt x="0" y="1296"/>
                  </a:lnTo>
                  <a:cubicBezTo>
                    <a:pt x="0" y="1294"/>
                    <a:pt x="1" y="1293"/>
                    <a:pt x="2" y="1293"/>
                  </a:cubicBezTo>
                  <a:cubicBezTo>
                    <a:pt x="4" y="1293"/>
                    <a:pt x="5" y="1294"/>
                    <a:pt x="5" y="1296"/>
                  </a:cubicBezTo>
                  <a:close/>
                  <a:moveTo>
                    <a:pt x="5" y="1357"/>
                  </a:moveTo>
                  <a:lnTo>
                    <a:pt x="5" y="1393"/>
                  </a:lnTo>
                  <a:cubicBezTo>
                    <a:pt x="5" y="1394"/>
                    <a:pt x="4" y="1395"/>
                    <a:pt x="2" y="1395"/>
                  </a:cubicBezTo>
                  <a:cubicBezTo>
                    <a:pt x="1" y="1395"/>
                    <a:pt x="0" y="1394"/>
                    <a:pt x="0" y="1393"/>
                  </a:cubicBezTo>
                  <a:lnTo>
                    <a:pt x="0" y="1357"/>
                  </a:lnTo>
                  <a:cubicBezTo>
                    <a:pt x="0" y="1356"/>
                    <a:pt x="1" y="1354"/>
                    <a:pt x="2" y="1354"/>
                  </a:cubicBezTo>
                  <a:cubicBezTo>
                    <a:pt x="4" y="1354"/>
                    <a:pt x="5" y="1356"/>
                    <a:pt x="5" y="1357"/>
                  </a:cubicBezTo>
                  <a:close/>
                  <a:moveTo>
                    <a:pt x="5" y="1418"/>
                  </a:moveTo>
                  <a:lnTo>
                    <a:pt x="5" y="1454"/>
                  </a:lnTo>
                  <a:cubicBezTo>
                    <a:pt x="5" y="1456"/>
                    <a:pt x="4" y="1457"/>
                    <a:pt x="2" y="1457"/>
                  </a:cubicBezTo>
                  <a:cubicBezTo>
                    <a:pt x="1" y="1457"/>
                    <a:pt x="0" y="1456"/>
                    <a:pt x="0" y="1454"/>
                  </a:cubicBezTo>
                  <a:lnTo>
                    <a:pt x="0" y="1418"/>
                  </a:lnTo>
                  <a:cubicBezTo>
                    <a:pt x="0" y="1417"/>
                    <a:pt x="1" y="1416"/>
                    <a:pt x="2" y="1416"/>
                  </a:cubicBezTo>
                  <a:cubicBezTo>
                    <a:pt x="4" y="1416"/>
                    <a:pt x="5" y="1417"/>
                    <a:pt x="5" y="1418"/>
                  </a:cubicBezTo>
                  <a:close/>
                  <a:moveTo>
                    <a:pt x="5" y="1480"/>
                  </a:moveTo>
                  <a:lnTo>
                    <a:pt x="5" y="1516"/>
                  </a:lnTo>
                  <a:cubicBezTo>
                    <a:pt x="5" y="1517"/>
                    <a:pt x="4" y="1518"/>
                    <a:pt x="2" y="1518"/>
                  </a:cubicBezTo>
                  <a:cubicBezTo>
                    <a:pt x="1" y="1518"/>
                    <a:pt x="0" y="1517"/>
                    <a:pt x="0" y="1516"/>
                  </a:cubicBezTo>
                  <a:lnTo>
                    <a:pt x="0" y="1480"/>
                  </a:lnTo>
                  <a:cubicBezTo>
                    <a:pt x="0" y="1478"/>
                    <a:pt x="1" y="1477"/>
                    <a:pt x="2" y="1477"/>
                  </a:cubicBezTo>
                  <a:cubicBezTo>
                    <a:pt x="4" y="1477"/>
                    <a:pt x="5" y="1478"/>
                    <a:pt x="5" y="1480"/>
                  </a:cubicBezTo>
                  <a:close/>
                  <a:moveTo>
                    <a:pt x="7" y="1541"/>
                  </a:moveTo>
                  <a:lnTo>
                    <a:pt x="14" y="1576"/>
                  </a:lnTo>
                  <a:cubicBezTo>
                    <a:pt x="15" y="1577"/>
                    <a:pt x="14" y="1578"/>
                    <a:pt x="12" y="1579"/>
                  </a:cubicBezTo>
                  <a:cubicBezTo>
                    <a:pt x="11" y="1579"/>
                    <a:pt x="10" y="1578"/>
                    <a:pt x="9" y="1577"/>
                  </a:cubicBezTo>
                  <a:lnTo>
                    <a:pt x="2" y="1542"/>
                  </a:lnTo>
                  <a:cubicBezTo>
                    <a:pt x="2" y="1540"/>
                    <a:pt x="3" y="1539"/>
                    <a:pt x="4" y="1539"/>
                  </a:cubicBezTo>
                  <a:cubicBezTo>
                    <a:pt x="6" y="1538"/>
                    <a:pt x="7" y="1539"/>
                    <a:pt x="7" y="1541"/>
                  </a:cubicBezTo>
                  <a:close/>
                  <a:moveTo>
                    <a:pt x="27" y="1596"/>
                  </a:moveTo>
                  <a:lnTo>
                    <a:pt x="43" y="1619"/>
                  </a:lnTo>
                  <a:lnTo>
                    <a:pt x="42" y="1618"/>
                  </a:lnTo>
                  <a:lnTo>
                    <a:pt x="49" y="1623"/>
                  </a:lnTo>
                  <a:cubicBezTo>
                    <a:pt x="50" y="1624"/>
                    <a:pt x="50" y="1626"/>
                    <a:pt x="50" y="1627"/>
                  </a:cubicBezTo>
                  <a:cubicBezTo>
                    <a:pt x="49" y="1628"/>
                    <a:pt x="47" y="1628"/>
                    <a:pt x="46" y="1627"/>
                  </a:cubicBezTo>
                  <a:lnTo>
                    <a:pt x="39" y="1623"/>
                  </a:lnTo>
                  <a:cubicBezTo>
                    <a:pt x="39" y="1622"/>
                    <a:pt x="39" y="1622"/>
                    <a:pt x="38" y="1622"/>
                  </a:cubicBezTo>
                  <a:lnTo>
                    <a:pt x="23" y="1599"/>
                  </a:lnTo>
                  <a:cubicBezTo>
                    <a:pt x="22" y="1598"/>
                    <a:pt x="22" y="1597"/>
                    <a:pt x="24" y="1596"/>
                  </a:cubicBezTo>
                  <a:cubicBezTo>
                    <a:pt x="25" y="1595"/>
                    <a:pt x="26" y="1595"/>
                    <a:pt x="27" y="1596"/>
                  </a:cubicBezTo>
                  <a:close/>
                  <a:moveTo>
                    <a:pt x="70" y="1638"/>
                  </a:moveTo>
                  <a:lnTo>
                    <a:pt x="83" y="1646"/>
                  </a:lnTo>
                  <a:cubicBezTo>
                    <a:pt x="84" y="1647"/>
                    <a:pt x="84" y="1649"/>
                    <a:pt x="84" y="1650"/>
                  </a:cubicBezTo>
                  <a:cubicBezTo>
                    <a:pt x="83" y="1651"/>
                    <a:pt x="81" y="1651"/>
                    <a:pt x="80" y="1651"/>
                  </a:cubicBezTo>
                  <a:lnTo>
                    <a:pt x="67" y="1642"/>
                  </a:lnTo>
                  <a:cubicBezTo>
                    <a:pt x="66" y="1641"/>
                    <a:pt x="66" y="1639"/>
                    <a:pt x="67" y="1638"/>
                  </a:cubicBezTo>
                  <a:cubicBezTo>
                    <a:pt x="67" y="1637"/>
                    <a:pt x="69" y="1637"/>
                    <a:pt x="70" y="1638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18" name="Rectangle 356">
              <a:extLst>
                <a:ext uri="{FF2B5EF4-FFF2-40B4-BE49-F238E27FC236}">
                  <a16:creationId xmlns:a16="http://schemas.microsoft.com/office/drawing/2014/main" id="{B84B8217-0D0C-4CB0-BBA0-26F78708F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1461" y="1808550"/>
              <a:ext cx="104775" cy="493713"/>
            </a:xfrm>
            <a:prstGeom prst="rect">
              <a:avLst/>
            </a:prstGeom>
            <a:solidFill>
              <a:srgbClr val="E5B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21" name="Rectangle 357">
              <a:extLst>
                <a:ext uri="{FF2B5EF4-FFF2-40B4-BE49-F238E27FC236}">
                  <a16:creationId xmlns:a16="http://schemas.microsoft.com/office/drawing/2014/main" id="{C8CD9AEB-F668-45AF-8E99-5496B36AD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787" y="1762512"/>
              <a:ext cx="1528760" cy="103188"/>
            </a:xfrm>
            <a:prstGeom prst="rect">
              <a:avLst/>
            </a:prstGeom>
            <a:solidFill>
              <a:srgbClr val="E5B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66" name="Rectangle 396">
              <a:extLst>
                <a:ext uri="{FF2B5EF4-FFF2-40B4-BE49-F238E27FC236}">
                  <a16:creationId xmlns:a16="http://schemas.microsoft.com/office/drawing/2014/main" id="{ADD76671-0F0A-44D7-B3D8-FEDB54BD8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036" y="2256226"/>
              <a:ext cx="835024" cy="280988"/>
            </a:xfrm>
            <a:prstGeom prst="rect">
              <a:avLst/>
            </a:prstGeom>
            <a:solidFill>
              <a:srgbClr val="FBD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69" name="Rectangle 397">
              <a:extLst>
                <a:ext uri="{FF2B5EF4-FFF2-40B4-BE49-F238E27FC236}">
                  <a16:creationId xmlns:a16="http://schemas.microsoft.com/office/drawing/2014/main" id="{1E6EAEBC-CF4C-463F-8E15-77F84E966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036" y="2256226"/>
              <a:ext cx="835024" cy="280988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72" name="Rectangle 400">
              <a:extLst>
                <a:ext uri="{FF2B5EF4-FFF2-40B4-BE49-F238E27FC236}">
                  <a16:creationId xmlns:a16="http://schemas.microsoft.com/office/drawing/2014/main" id="{45BB4A79-F33C-478C-99A2-2BB3B721D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1566" y="2339068"/>
              <a:ext cx="720029" cy="107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Accumulator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575" name="Rectangle 401">
              <a:extLst>
                <a:ext uri="{FF2B5EF4-FFF2-40B4-BE49-F238E27FC236}">
                  <a16:creationId xmlns:a16="http://schemas.microsoft.com/office/drawing/2014/main" id="{C7772F57-6D81-48FC-ABDC-DCA24F1A5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260" y="1465649"/>
              <a:ext cx="280987" cy="258763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76" name="Rectangle 402">
              <a:extLst>
                <a:ext uri="{FF2B5EF4-FFF2-40B4-BE49-F238E27FC236}">
                  <a16:creationId xmlns:a16="http://schemas.microsoft.com/office/drawing/2014/main" id="{DD046AF1-A5FF-4763-A230-0DCA25D00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260" y="1465649"/>
              <a:ext cx="280987" cy="258763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79" name="Rectangle 405">
              <a:extLst>
                <a:ext uri="{FF2B5EF4-FFF2-40B4-BE49-F238E27FC236}">
                  <a16:creationId xmlns:a16="http://schemas.microsoft.com/office/drawing/2014/main" id="{4B1EF374-71C5-498F-B1D9-AE506B8E1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7199" y="1546612"/>
              <a:ext cx="254345" cy="107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RCU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580" name="Rectangle 406">
              <a:extLst>
                <a:ext uri="{FF2B5EF4-FFF2-40B4-BE49-F238E27FC236}">
                  <a16:creationId xmlns:a16="http://schemas.microsoft.com/office/drawing/2014/main" id="{0ED10BBF-ED41-44D0-B0D7-FBD3301FD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024" y="1470412"/>
              <a:ext cx="280987" cy="260350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81" name="Rectangle 407">
              <a:extLst>
                <a:ext uri="{FF2B5EF4-FFF2-40B4-BE49-F238E27FC236}">
                  <a16:creationId xmlns:a16="http://schemas.microsoft.com/office/drawing/2014/main" id="{7D9AD77E-2BDC-491D-A71C-3E6BE0316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024" y="1470412"/>
              <a:ext cx="280987" cy="260350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82" name="Rectangle 410">
              <a:extLst>
                <a:ext uri="{FF2B5EF4-FFF2-40B4-BE49-F238E27FC236}">
                  <a16:creationId xmlns:a16="http://schemas.microsoft.com/office/drawing/2014/main" id="{B1DB8550-B62E-4EF4-A29A-7740E9EF9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167" y="1541849"/>
              <a:ext cx="254345" cy="107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RCU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585" name="Rectangle 411">
              <a:extLst>
                <a:ext uri="{FF2B5EF4-FFF2-40B4-BE49-F238E27FC236}">
                  <a16:creationId xmlns:a16="http://schemas.microsoft.com/office/drawing/2014/main" id="{87051E51-817E-4F6E-844A-81751B919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3073" y="1468824"/>
              <a:ext cx="280987" cy="260350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86" name="Rectangle 412">
              <a:extLst>
                <a:ext uri="{FF2B5EF4-FFF2-40B4-BE49-F238E27FC236}">
                  <a16:creationId xmlns:a16="http://schemas.microsoft.com/office/drawing/2014/main" id="{3CF8912C-CBD2-4DCA-A468-A57135E64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3073" y="1468824"/>
              <a:ext cx="280987" cy="260350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87" name="Rectangle 415">
              <a:extLst>
                <a:ext uri="{FF2B5EF4-FFF2-40B4-BE49-F238E27FC236}">
                  <a16:creationId xmlns:a16="http://schemas.microsoft.com/office/drawing/2014/main" id="{E060E613-0376-4949-A5A3-916B0E451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214" y="1546612"/>
              <a:ext cx="254345" cy="107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RCU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588" name="Rectangle 416">
              <a:extLst>
                <a:ext uri="{FF2B5EF4-FFF2-40B4-BE49-F238E27FC236}">
                  <a16:creationId xmlns:a16="http://schemas.microsoft.com/office/drawing/2014/main" id="{C1E2BCF0-F2A1-4740-BBE2-A503DA6A3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3073" y="1918087"/>
              <a:ext cx="280987" cy="258763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89" name="Rectangle 417">
              <a:extLst>
                <a:ext uri="{FF2B5EF4-FFF2-40B4-BE49-F238E27FC236}">
                  <a16:creationId xmlns:a16="http://schemas.microsoft.com/office/drawing/2014/main" id="{2002FF31-0CE8-4961-83F5-55D3C8BE3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3073" y="1918087"/>
              <a:ext cx="280987" cy="258763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94" name="Rectangle 420">
              <a:extLst>
                <a:ext uri="{FF2B5EF4-FFF2-40B4-BE49-F238E27FC236}">
                  <a16:creationId xmlns:a16="http://schemas.microsoft.com/office/drawing/2014/main" id="{C8C8D155-71B1-44C2-B062-156F673AD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1865" y="2003813"/>
              <a:ext cx="254345" cy="107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RCU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597" name="Rectangle 421">
              <a:extLst>
                <a:ext uri="{FF2B5EF4-FFF2-40B4-BE49-F238E27FC236}">
                  <a16:creationId xmlns:a16="http://schemas.microsoft.com/office/drawing/2014/main" id="{1E20F3EA-AAF4-47AC-B79B-20A5EEA29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099" y="1468824"/>
              <a:ext cx="280987" cy="260350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98" name="Rectangle 422">
              <a:extLst>
                <a:ext uri="{FF2B5EF4-FFF2-40B4-BE49-F238E27FC236}">
                  <a16:creationId xmlns:a16="http://schemas.microsoft.com/office/drawing/2014/main" id="{80372AB1-9F36-4676-9D2D-F4A2FD27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099" y="1468824"/>
              <a:ext cx="280987" cy="260350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03" name="Rectangle 425">
              <a:extLst>
                <a:ext uri="{FF2B5EF4-FFF2-40B4-BE49-F238E27FC236}">
                  <a16:creationId xmlns:a16="http://schemas.microsoft.com/office/drawing/2014/main" id="{077A8DCE-A611-483F-9ABC-BF08F5A9F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3066" y="1546612"/>
              <a:ext cx="254345" cy="107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RCU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604" name="Rectangle 426">
              <a:extLst>
                <a:ext uri="{FF2B5EF4-FFF2-40B4-BE49-F238E27FC236}">
                  <a16:creationId xmlns:a16="http://schemas.microsoft.com/office/drawing/2014/main" id="{8D459978-3F2E-4B7F-BE4B-DDD04E73C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099" y="1913325"/>
              <a:ext cx="280987" cy="258763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07" name="Rectangle 427">
              <a:extLst>
                <a:ext uri="{FF2B5EF4-FFF2-40B4-BE49-F238E27FC236}">
                  <a16:creationId xmlns:a16="http://schemas.microsoft.com/office/drawing/2014/main" id="{845DDCD3-54A0-4DD2-8695-4E6957769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099" y="1913325"/>
              <a:ext cx="280987" cy="258763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53" name="Rectangle 431">
              <a:extLst>
                <a:ext uri="{FF2B5EF4-FFF2-40B4-BE49-F238E27FC236}">
                  <a16:creationId xmlns:a16="http://schemas.microsoft.com/office/drawing/2014/main" id="{2EDF72FA-E3B0-43E9-B20A-4B3FF6622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677" y="1993546"/>
              <a:ext cx="254345" cy="107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RCU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454" name="Rectangle 432">
              <a:extLst>
                <a:ext uri="{FF2B5EF4-FFF2-40B4-BE49-F238E27FC236}">
                  <a16:creationId xmlns:a16="http://schemas.microsoft.com/office/drawing/2014/main" id="{F942181B-96B0-4036-8C50-6DB0D47C9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199" y="1911737"/>
              <a:ext cx="280987" cy="258763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55" name="Rectangle 433">
              <a:extLst>
                <a:ext uri="{FF2B5EF4-FFF2-40B4-BE49-F238E27FC236}">
                  <a16:creationId xmlns:a16="http://schemas.microsoft.com/office/drawing/2014/main" id="{6C7B0FB2-EC27-4045-9DA2-F41A28892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199" y="1911737"/>
              <a:ext cx="280987" cy="258763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56" name="Rectangle 436">
              <a:extLst>
                <a:ext uri="{FF2B5EF4-FFF2-40B4-BE49-F238E27FC236}">
                  <a16:creationId xmlns:a16="http://schemas.microsoft.com/office/drawing/2014/main" id="{F6B4DA39-BFA4-49BD-B2E4-B97992690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367" y="1998163"/>
              <a:ext cx="254345" cy="107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RCU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457" name="Rectangle 437">
              <a:extLst>
                <a:ext uri="{FF2B5EF4-FFF2-40B4-BE49-F238E27FC236}">
                  <a16:creationId xmlns:a16="http://schemas.microsoft.com/office/drawing/2014/main" id="{78404B6D-E9F1-4A32-B748-EF45F2C8F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260" y="1916500"/>
              <a:ext cx="280987" cy="258763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58" name="Rectangle 438">
              <a:extLst>
                <a:ext uri="{FF2B5EF4-FFF2-40B4-BE49-F238E27FC236}">
                  <a16:creationId xmlns:a16="http://schemas.microsoft.com/office/drawing/2014/main" id="{1EE84EB0-7C65-4226-9B53-A9E47BCD5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260" y="1916500"/>
              <a:ext cx="280987" cy="258763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59" name="Rectangle 441">
              <a:extLst>
                <a:ext uri="{FF2B5EF4-FFF2-40B4-BE49-F238E27FC236}">
                  <a16:creationId xmlns:a16="http://schemas.microsoft.com/office/drawing/2014/main" id="{690BCF92-AC86-4F3A-9802-62C4A1279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7199" y="2002238"/>
              <a:ext cx="254345" cy="107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RCU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</p:grpSp>
      <p:grpSp>
        <p:nvGrpSpPr>
          <p:cNvPr id="8676" name="Group 8675">
            <a:extLst>
              <a:ext uri="{FF2B5EF4-FFF2-40B4-BE49-F238E27FC236}">
                <a16:creationId xmlns:a16="http://schemas.microsoft.com/office/drawing/2014/main" id="{3F216514-B687-497F-AEAB-4082BDE0FB0D}"/>
              </a:ext>
            </a:extLst>
          </p:cNvPr>
          <p:cNvGrpSpPr/>
          <p:nvPr/>
        </p:nvGrpSpPr>
        <p:grpSpPr>
          <a:xfrm>
            <a:off x="6491571" y="1337358"/>
            <a:ext cx="2293069" cy="2120664"/>
            <a:chOff x="6565180" y="1337358"/>
            <a:chExt cx="2293069" cy="2120664"/>
          </a:xfrm>
        </p:grpSpPr>
        <p:grpSp>
          <p:nvGrpSpPr>
            <p:cNvPr id="8674" name="Group 8673">
              <a:extLst>
                <a:ext uri="{FF2B5EF4-FFF2-40B4-BE49-F238E27FC236}">
                  <a16:creationId xmlns:a16="http://schemas.microsoft.com/office/drawing/2014/main" id="{F93BC146-F780-4D17-87F2-2EE4FBEC4AD1}"/>
                </a:ext>
              </a:extLst>
            </p:cNvPr>
            <p:cNvGrpSpPr/>
            <p:nvPr/>
          </p:nvGrpSpPr>
          <p:grpSpPr>
            <a:xfrm>
              <a:off x="6565180" y="1337358"/>
              <a:ext cx="2293069" cy="2120664"/>
              <a:chOff x="9551990" y="4343573"/>
              <a:chExt cx="1801810" cy="1589090"/>
            </a:xfrm>
          </p:grpSpPr>
          <p:sp>
            <p:nvSpPr>
              <p:cNvPr id="8524" name="Freeform 358">
                <a:extLst>
                  <a:ext uri="{FF2B5EF4-FFF2-40B4-BE49-F238E27FC236}">
                    <a16:creationId xmlns:a16="http://schemas.microsoft.com/office/drawing/2014/main" id="{7AE91708-8DAD-4F4A-A722-FDEE58A9E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53577" y="4345160"/>
                <a:ext cx="1798635" cy="1585915"/>
              </a:xfrm>
              <a:custGeom>
                <a:avLst/>
                <a:gdLst>
                  <a:gd name="T0" fmla="*/ 130 w 2400"/>
                  <a:gd name="T1" fmla="*/ 2112 h 2112"/>
                  <a:gd name="T2" fmla="*/ 2271 w 2400"/>
                  <a:gd name="T3" fmla="*/ 2112 h 2112"/>
                  <a:gd name="T4" fmla="*/ 2400 w 2400"/>
                  <a:gd name="T5" fmla="*/ 1982 h 2112"/>
                  <a:gd name="T6" fmla="*/ 2400 w 2400"/>
                  <a:gd name="T7" fmla="*/ 130 h 2112"/>
                  <a:gd name="T8" fmla="*/ 2271 w 2400"/>
                  <a:gd name="T9" fmla="*/ 0 h 2112"/>
                  <a:gd name="T10" fmla="*/ 130 w 2400"/>
                  <a:gd name="T11" fmla="*/ 0 h 2112"/>
                  <a:gd name="T12" fmla="*/ 0 w 2400"/>
                  <a:gd name="T13" fmla="*/ 130 h 2112"/>
                  <a:gd name="T14" fmla="*/ 0 w 2400"/>
                  <a:gd name="T15" fmla="*/ 1982 h 2112"/>
                  <a:gd name="T16" fmla="*/ 130 w 2400"/>
                  <a:gd name="T17" fmla="*/ 2112 h 2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00" h="2112">
                    <a:moveTo>
                      <a:pt x="130" y="2112"/>
                    </a:moveTo>
                    <a:lnTo>
                      <a:pt x="2271" y="2112"/>
                    </a:lnTo>
                    <a:cubicBezTo>
                      <a:pt x="2342" y="2112"/>
                      <a:pt x="2400" y="2054"/>
                      <a:pt x="2400" y="1982"/>
                    </a:cubicBezTo>
                    <a:lnTo>
                      <a:pt x="2400" y="130"/>
                    </a:lnTo>
                    <a:cubicBezTo>
                      <a:pt x="2400" y="58"/>
                      <a:pt x="2342" y="0"/>
                      <a:pt x="2271" y="0"/>
                    </a:cubicBezTo>
                    <a:lnTo>
                      <a:pt x="130" y="0"/>
                    </a:lnTo>
                    <a:cubicBezTo>
                      <a:pt x="58" y="0"/>
                      <a:pt x="0" y="58"/>
                      <a:pt x="0" y="130"/>
                    </a:cubicBezTo>
                    <a:lnTo>
                      <a:pt x="0" y="1982"/>
                    </a:lnTo>
                    <a:cubicBezTo>
                      <a:pt x="0" y="2054"/>
                      <a:pt x="58" y="2112"/>
                      <a:pt x="130" y="21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27" name="Freeform 359">
                <a:extLst>
                  <a:ext uri="{FF2B5EF4-FFF2-40B4-BE49-F238E27FC236}">
                    <a16:creationId xmlns:a16="http://schemas.microsoft.com/office/drawing/2014/main" id="{31E1DA8D-B9C0-4DE8-96C2-868BC558BA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51990" y="4343573"/>
                <a:ext cx="1801810" cy="1589090"/>
              </a:xfrm>
              <a:custGeom>
                <a:avLst/>
                <a:gdLst>
                  <a:gd name="T0" fmla="*/ 247 w 2405"/>
                  <a:gd name="T1" fmla="*/ 2114 h 2117"/>
                  <a:gd name="T2" fmla="*/ 329 w 2405"/>
                  <a:gd name="T3" fmla="*/ 2114 h 2117"/>
                  <a:gd name="T4" fmla="*/ 552 w 2405"/>
                  <a:gd name="T5" fmla="*/ 2112 h 2117"/>
                  <a:gd name="T6" fmla="*/ 639 w 2405"/>
                  <a:gd name="T7" fmla="*/ 2117 h 2117"/>
                  <a:gd name="T8" fmla="*/ 823 w 2405"/>
                  <a:gd name="T9" fmla="*/ 2112 h 2117"/>
                  <a:gd name="T10" fmla="*/ 982 w 2405"/>
                  <a:gd name="T11" fmla="*/ 2117 h 2117"/>
                  <a:gd name="T12" fmla="*/ 1069 w 2405"/>
                  <a:gd name="T13" fmla="*/ 2112 h 2117"/>
                  <a:gd name="T14" fmla="*/ 1291 w 2405"/>
                  <a:gd name="T15" fmla="*/ 2114 h 2117"/>
                  <a:gd name="T16" fmla="*/ 1373 w 2405"/>
                  <a:gd name="T17" fmla="*/ 2114 h 2117"/>
                  <a:gd name="T18" fmla="*/ 1596 w 2405"/>
                  <a:gd name="T19" fmla="*/ 2112 h 2117"/>
                  <a:gd name="T20" fmla="*/ 1683 w 2405"/>
                  <a:gd name="T21" fmla="*/ 2117 h 2117"/>
                  <a:gd name="T22" fmla="*/ 1867 w 2405"/>
                  <a:gd name="T23" fmla="*/ 2112 h 2117"/>
                  <a:gd name="T24" fmla="*/ 2026 w 2405"/>
                  <a:gd name="T25" fmla="*/ 2117 h 2117"/>
                  <a:gd name="T26" fmla="*/ 2113 w 2405"/>
                  <a:gd name="T27" fmla="*/ 2112 h 2117"/>
                  <a:gd name="T28" fmla="*/ 2322 w 2405"/>
                  <a:gd name="T29" fmla="*/ 2102 h 2117"/>
                  <a:gd name="T30" fmla="*/ 2353 w 2405"/>
                  <a:gd name="T31" fmla="*/ 2087 h 2117"/>
                  <a:gd name="T32" fmla="*/ 2405 w 2405"/>
                  <a:gd name="T33" fmla="*/ 1943 h 2117"/>
                  <a:gd name="T34" fmla="*/ 2400 w 2405"/>
                  <a:gd name="T35" fmla="*/ 1856 h 2117"/>
                  <a:gd name="T36" fmla="*/ 2402 w 2405"/>
                  <a:gd name="T37" fmla="*/ 1633 h 2117"/>
                  <a:gd name="T38" fmla="*/ 2402 w 2405"/>
                  <a:gd name="T39" fmla="*/ 1551 h 2117"/>
                  <a:gd name="T40" fmla="*/ 2400 w 2405"/>
                  <a:gd name="T41" fmla="*/ 1328 h 2117"/>
                  <a:gd name="T42" fmla="*/ 2405 w 2405"/>
                  <a:gd name="T43" fmla="*/ 1241 h 2117"/>
                  <a:gd name="T44" fmla="*/ 2400 w 2405"/>
                  <a:gd name="T45" fmla="*/ 1057 h 2117"/>
                  <a:gd name="T46" fmla="*/ 2405 w 2405"/>
                  <a:gd name="T47" fmla="*/ 898 h 2117"/>
                  <a:gd name="T48" fmla="*/ 2400 w 2405"/>
                  <a:gd name="T49" fmla="*/ 811 h 2117"/>
                  <a:gd name="T50" fmla="*/ 2402 w 2405"/>
                  <a:gd name="T51" fmla="*/ 588 h 2117"/>
                  <a:gd name="T52" fmla="*/ 2402 w 2405"/>
                  <a:gd name="T53" fmla="*/ 506 h 2117"/>
                  <a:gd name="T54" fmla="*/ 2400 w 2405"/>
                  <a:gd name="T55" fmla="*/ 284 h 2117"/>
                  <a:gd name="T56" fmla="*/ 2405 w 2405"/>
                  <a:gd name="T57" fmla="*/ 197 h 2117"/>
                  <a:gd name="T58" fmla="*/ 2371 w 2405"/>
                  <a:gd name="T59" fmla="*/ 45 h 2117"/>
                  <a:gd name="T60" fmla="*/ 2273 w 2405"/>
                  <a:gd name="T61" fmla="*/ 5 h 2117"/>
                  <a:gd name="T62" fmla="*/ 2135 w 2405"/>
                  <a:gd name="T63" fmla="*/ 5 h 2117"/>
                  <a:gd name="T64" fmla="*/ 2048 w 2405"/>
                  <a:gd name="T65" fmla="*/ 0 h 2117"/>
                  <a:gd name="T66" fmla="*/ 1864 w 2405"/>
                  <a:gd name="T67" fmla="*/ 5 h 2117"/>
                  <a:gd name="T68" fmla="*/ 1705 w 2405"/>
                  <a:gd name="T69" fmla="*/ 0 h 2117"/>
                  <a:gd name="T70" fmla="*/ 1618 w 2405"/>
                  <a:gd name="T71" fmla="*/ 5 h 2117"/>
                  <a:gd name="T72" fmla="*/ 1396 w 2405"/>
                  <a:gd name="T73" fmla="*/ 2 h 2117"/>
                  <a:gd name="T74" fmla="*/ 1314 w 2405"/>
                  <a:gd name="T75" fmla="*/ 2 h 2117"/>
                  <a:gd name="T76" fmla="*/ 1091 w 2405"/>
                  <a:gd name="T77" fmla="*/ 5 h 2117"/>
                  <a:gd name="T78" fmla="*/ 1004 w 2405"/>
                  <a:gd name="T79" fmla="*/ 0 h 2117"/>
                  <a:gd name="T80" fmla="*/ 820 w 2405"/>
                  <a:gd name="T81" fmla="*/ 5 h 2117"/>
                  <a:gd name="T82" fmla="*/ 661 w 2405"/>
                  <a:gd name="T83" fmla="*/ 0 h 2117"/>
                  <a:gd name="T84" fmla="*/ 574 w 2405"/>
                  <a:gd name="T85" fmla="*/ 5 h 2117"/>
                  <a:gd name="T86" fmla="*/ 351 w 2405"/>
                  <a:gd name="T87" fmla="*/ 2 h 2117"/>
                  <a:gd name="T88" fmla="*/ 269 w 2405"/>
                  <a:gd name="T89" fmla="*/ 2 h 2117"/>
                  <a:gd name="T90" fmla="*/ 144 w 2405"/>
                  <a:gd name="T91" fmla="*/ 0 h 2117"/>
                  <a:gd name="T92" fmla="*/ 13 w 2405"/>
                  <a:gd name="T93" fmla="*/ 77 h 2117"/>
                  <a:gd name="T94" fmla="*/ 2 w 2405"/>
                  <a:gd name="T95" fmla="*/ 202 h 2117"/>
                  <a:gd name="T96" fmla="*/ 2 w 2405"/>
                  <a:gd name="T97" fmla="*/ 284 h 2117"/>
                  <a:gd name="T98" fmla="*/ 5 w 2405"/>
                  <a:gd name="T99" fmla="*/ 507 h 2117"/>
                  <a:gd name="T100" fmla="*/ 0 w 2405"/>
                  <a:gd name="T101" fmla="*/ 594 h 2117"/>
                  <a:gd name="T102" fmla="*/ 5 w 2405"/>
                  <a:gd name="T103" fmla="*/ 778 h 2117"/>
                  <a:gd name="T104" fmla="*/ 0 w 2405"/>
                  <a:gd name="T105" fmla="*/ 937 h 2117"/>
                  <a:gd name="T106" fmla="*/ 5 w 2405"/>
                  <a:gd name="T107" fmla="*/ 1024 h 2117"/>
                  <a:gd name="T108" fmla="*/ 2 w 2405"/>
                  <a:gd name="T109" fmla="*/ 1247 h 2117"/>
                  <a:gd name="T110" fmla="*/ 2 w 2405"/>
                  <a:gd name="T111" fmla="*/ 1329 h 2117"/>
                  <a:gd name="T112" fmla="*/ 5 w 2405"/>
                  <a:gd name="T113" fmla="*/ 1551 h 2117"/>
                  <a:gd name="T114" fmla="*/ 0 w 2405"/>
                  <a:gd name="T115" fmla="*/ 1638 h 2117"/>
                  <a:gd name="T116" fmla="*/ 5 w 2405"/>
                  <a:gd name="T117" fmla="*/ 1823 h 2117"/>
                  <a:gd name="T118" fmla="*/ 0 w 2405"/>
                  <a:gd name="T119" fmla="*/ 1981 h 2117"/>
                  <a:gd name="T120" fmla="*/ 42 w 2405"/>
                  <a:gd name="T121" fmla="*/ 2074 h 2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5" h="2117">
                    <a:moveTo>
                      <a:pt x="87" y="2103"/>
                    </a:moveTo>
                    <a:lnTo>
                      <a:pt x="122" y="2110"/>
                    </a:lnTo>
                    <a:cubicBezTo>
                      <a:pt x="124" y="2110"/>
                      <a:pt x="124" y="2111"/>
                      <a:pt x="124" y="2113"/>
                    </a:cubicBezTo>
                    <a:cubicBezTo>
                      <a:pt x="124" y="2114"/>
                      <a:pt x="123" y="2115"/>
                      <a:pt x="121" y="2115"/>
                    </a:cubicBezTo>
                    <a:lnTo>
                      <a:pt x="86" y="2108"/>
                    </a:lnTo>
                    <a:cubicBezTo>
                      <a:pt x="85" y="2108"/>
                      <a:pt x="84" y="2106"/>
                      <a:pt x="84" y="2105"/>
                    </a:cubicBezTo>
                    <a:cubicBezTo>
                      <a:pt x="84" y="2104"/>
                      <a:pt x="86" y="2103"/>
                      <a:pt x="87" y="2103"/>
                    </a:cubicBezTo>
                    <a:close/>
                    <a:moveTo>
                      <a:pt x="147" y="2112"/>
                    </a:moveTo>
                    <a:lnTo>
                      <a:pt x="183" y="2112"/>
                    </a:lnTo>
                    <a:cubicBezTo>
                      <a:pt x="184" y="2112"/>
                      <a:pt x="185" y="2113"/>
                      <a:pt x="185" y="2114"/>
                    </a:cubicBezTo>
                    <a:cubicBezTo>
                      <a:pt x="185" y="2116"/>
                      <a:pt x="184" y="2117"/>
                      <a:pt x="183" y="2117"/>
                    </a:cubicBezTo>
                    <a:lnTo>
                      <a:pt x="147" y="2117"/>
                    </a:lnTo>
                    <a:cubicBezTo>
                      <a:pt x="146" y="2117"/>
                      <a:pt x="144" y="2116"/>
                      <a:pt x="144" y="2114"/>
                    </a:cubicBezTo>
                    <a:cubicBezTo>
                      <a:pt x="144" y="2113"/>
                      <a:pt x="146" y="2112"/>
                      <a:pt x="147" y="2112"/>
                    </a:cubicBezTo>
                    <a:close/>
                    <a:moveTo>
                      <a:pt x="208" y="2112"/>
                    </a:moveTo>
                    <a:lnTo>
                      <a:pt x="244" y="2112"/>
                    </a:lnTo>
                    <a:cubicBezTo>
                      <a:pt x="246" y="2112"/>
                      <a:pt x="247" y="2113"/>
                      <a:pt x="247" y="2114"/>
                    </a:cubicBezTo>
                    <a:cubicBezTo>
                      <a:pt x="247" y="2116"/>
                      <a:pt x="246" y="2117"/>
                      <a:pt x="244" y="2117"/>
                    </a:cubicBezTo>
                    <a:lnTo>
                      <a:pt x="208" y="2117"/>
                    </a:lnTo>
                    <a:cubicBezTo>
                      <a:pt x="207" y="2117"/>
                      <a:pt x="206" y="2116"/>
                      <a:pt x="206" y="2114"/>
                    </a:cubicBezTo>
                    <a:cubicBezTo>
                      <a:pt x="206" y="2113"/>
                      <a:pt x="207" y="2112"/>
                      <a:pt x="208" y="2112"/>
                    </a:cubicBezTo>
                    <a:close/>
                    <a:moveTo>
                      <a:pt x="270" y="2112"/>
                    </a:moveTo>
                    <a:lnTo>
                      <a:pt x="306" y="2112"/>
                    </a:lnTo>
                    <a:cubicBezTo>
                      <a:pt x="307" y="2112"/>
                      <a:pt x="308" y="2113"/>
                      <a:pt x="308" y="2114"/>
                    </a:cubicBezTo>
                    <a:cubicBezTo>
                      <a:pt x="308" y="2116"/>
                      <a:pt x="307" y="2117"/>
                      <a:pt x="306" y="2117"/>
                    </a:cubicBezTo>
                    <a:lnTo>
                      <a:pt x="270" y="2117"/>
                    </a:lnTo>
                    <a:cubicBezTo>
                      <a:pt x="269" y="2117"/>
                      <a:pt x="267" y="2116"/>
                      <a:pt x="267" y="2114"/>
                    </a:cubicBezTo>
                    <a:cubicBezTo>
                      <a:pt x="267" y="2113"/>
                      <a:pt x="269" y="2112"/>
                      <a:pt x="270" y="2112"/>
                    </a:cubicBezTo>
                    <a:close/>
                    <a:moveTo>
                      <a:pt x="331" y="2112"/>
                    </a:moveTo>
                    <a:lnTo>
                      <a:pt x="367" y="2112"/>
                    </a:lnTo>
                    <a:cubicBezTo>
                      <a:pt x="369" y="2112"/>
                      <a:pt x="370" y="2113"/>
                      <a:pt x="370" y="2114"/>
                    </a:cubicBezTo>
                    <a:cubicBezTo>
                      <a:pt x="370" y="2116"/>
                      <a:pt x="369" y="2117"/>
                      <a:pt x="367" y="2117"/>
                    </a:cubicBezTo>
                    <a:lnTo>
                      <a:pt x="331" y="2117"/>
                    </a:lnTo>
                    <a:cubicBezTo>
                      <a:pt x="330" y="2117"/>
                      <a:pt x="329" y="2116"/>
                      <a:pt x="329" y="2114"/>
                    </a:cubicBezTo>
                    <a:cubicBezTo>
                      <a:pt x="329" y="2113"/>
                      <a:pt x="330" y="2112"/>
                      <a:pt x="331" y="2112"/>
                    </a:cubicBezTo>
                    <a:close/>
                    <a:moveTo>
                      <a:pt x="393" y="2112"/>
                    </a:moveTo>
                    <a:lnTo>
                      <a:pt x="429" y="2112"/>
                    </a:lnTo>
                    <a:cubicBezTo>
                      <a:pt x="430" y="2112"/>
                      <a:pt x="431" y="2113"/>
                      <a:pt x="431" y="2114"/>
                    </a:cubicBezTo>
                    <a:cubicBezTo>
                      <a:pt x="431" y="2116"/>
                      <a:pt x="430" y="2117"/>
                      <a:pt x="429" y="2117"/>
                    </a:cubicBezTo>
                    <a:lnTo>
                      <a:pt x="393" y="2117"/>
                    </a:lnTo>
                    <a:cubicBezTo>
                      <a:pt x="391" y="2117"/>
                      <a:pt x="390" y="2116"/>
                      <a:pt x="390" y="2114"/>
                    </a:cubicBezTo>
                    <a:cubicBezTo>
                      <a:pt x="390" y="2113"/>
                      <a:pt x="391" y="2112"/>
                      <a:pt x="393" y="2112"/>
                    </a:cubicBezTo>
                    <a:close/>
                    <a:moveTo>
                      <a:pt x="454" y="2112"/>
                    </a:moveTo>
                    <a:lnTo>
                      <a:pt x="490" y="2112"/>
                    </a:lnTo>
                    <a:cubicBezTo>
                      <a:pt x="492" y="2112"/>
                      <a:pt x="493" y="2113"/>
                      <a:pt x="493" y="2114"/>
                    </a:cubicBezTo>
                    <a:cubicBezTo>
                      <a:pt x="493" y="2116"/>
                      <a:pt x="492" y="2117"/>
                      <a:pt x="490" y="2117"/>
                    </a:cubicBezTo>
                    <a:lnTo>
                      <a:pt x="454" y="2117"/>
                    </a:lnTo>
                    <a:cubicBezTo>
                      <a:pt x="453" y="2117"/>
                      <a:pt x="452" y="2116"/>
                      <a:pt x="452" y="2114"/>
                    </a:cubicBezTo>
                    <a:cubicBezTo>
                      <a:pt x="452" y="2113"/>
                      <a:pt x="453" y="2112"/>
                      <a:pt x="454" y="2112"/>
                    </a:cubicBezTo>
                    <a:close/>
                    <a:moveTo>
                      <a:pt x="516" y="2112"/>
                    </a:moveTo>
                    <a:lnTo>
                      <a:pt x="552" y="2112"/>
                    </a:lnTo>
                    <a:cubicBezTo>
                      <a:pt x="553" y="2112"/>
                      <a:pt x="554" y="2113"/>
                      <a:pt x="554" y="2114"/>
                    </a:cubicBezTo>
                    <a:cubicBezTo>
                      <a:pt x="554" y="2116"/>
                      <a:pt x="553" y="2117"/>
                      <a:pt x="552" y="2117"/>
                    </a:cubicBezTo>
                    <a:lnTo>
                      <a:pt x="516" y="2117"/>
                    </a:lnTo>
                    <a:cubicBezTo>
                      <a:pt x="514" y="2117"/>
                      <a:pt x="513" y="2116"/>
                      <a:pt x="513" y="2114"/>
                    </a:cubicBezTo>
                    <a:cubicBezTo>
                      <a:pt x="513" y="2113"/>
                      <a:pt x="514" y="2112"/>
                      <a:pt x="516" y="2112"/>
                    </a:cubicBezTo>
                    <a:close/>
                    <a:moveTo>
                      <a:pt x="577" y="2112"/>
                    </a:moveTo>
                    <a:lnTo>
                      <a:pt x="613" y="2112"/>
                    </a:lnTo>
                    <a:cubicBezTo>
                      <a:pt x="614" y="2112"/>
                      <a:pt x="616" y="2113"/>
                      <a:pt x="616" y="2114"/>
                    </a:cubicBezTo>
                    <a:cubicBezTo>
                      <a:pt x="616" y="2116"/>
                      <a:pt x="614" y="2117"/>
                      <a:pt x="613" y="2117"/>
                    </a:cubicBezTo>
                    <a:lnTo>
                      <a:pt x="577" y="2117"/>
                    </a:lnTo>
                    <a:cubicBezTo>
                      <a:pt x="576" y="2117"/>
                      <a:pt x="575" y="2116"/>
                      <a:pt x="575" y="2114"/>
                    </a:cubicBezTo>
                    <a:cubicBezTo>
                      <a:pt x="575" y="2113"/>
                      <a:pt x="576" y="2112"/>
                      <a:pt x="577" y="2112"/>
                    </a:cubicBezTo>
                    <a:close/>
                    <a:moveTo>
                      <a:pt x="639" y="2112"/>
                    </a:moveTo>
                    <a:lnTo>
                      <a:pt x="674" y="2112"/>
                    </a:lnTo>
                    <a:cubicBezTo>
                      <a:pt x="676" y="2112"/>
                      <a:pt x="677" y="2113"/>
                      <a:pt x="677" y="2114"/>
                    </a:cubicBezTo>
                    <a:cubicBezTo>
                      <a:pt x="677" y="2116"/>
                      <a:pt x="676" y="2117"/>
                      <a:pt x="674" y="2117"/>
                    </a:cubicBezTo>
                    <a:lnTo>
                      <a:pt x="639" y="2117"/>
                    </a:lnTo>
                    <a:cubicBezTo>
                      <a:pt x="637" y="2117"/>
                      <a:pt x="636" y="2116"/>
                      <a:pt x="636" y="2114"/>
                    </a:cubicBezTo>
                    <a:cubicBezTo>
                      <a:pt x="636" y="2113"/>
                      <a:pt x="637" y="2112"/>
                      <a:pt x="639" y="2112"/>
                    </a:cubicBezTo>
                    <a:close/>
                    <a:moveTo>
                      <a:pt x="700" y="2112"/>
                    </a:moveTo>
                    <a:lnTo>
                      <a:pt x="736" y="2112"/>
                    </a:lnTo>
                    <a:cubicBezTo>
                      <a:pt x="737" y="2112"/>
                      <a:pt x="738" y="2113"/>
                      <a:pt x="738" y="2114"/>
                    </a:cubicBezTo>
                    <a:cubicBezTo>
                      <a:pt x="738" y="2116"/>
                      <a:pt x="737" y="2117"/>
                      <a:pt x="736" y="2117"/>
                    </a:cubicBezTo>
                    <a:lnTo>
                      <a:pt x="700" y="2117"/>
                    </a:lnTo>
                    <a:cubicBezTo>
                      <a:pt x="699" y="2117"/>
                      <a:pt x="697" y="2116"/>
                      <a:pt x="697" y="2114"/>
                    </a:cubicBezTo>
                    <a:cubicBezTo>
                      <a:pt x="697" y="2113"/>
                      <a:pt x="699" y="2112"/>
                      <a:pt x="700" y="2112"/>
                    </a:cubicBezTo>
                    <a:close/>
                    <a:moveTo>
                      <a:pt x="761" y="2112"/>
                    </a:moveTo>
                    <a:lnTo>
                      <a:pt x="797" y="2112"/>
                    </a:lnTo>
                    <a:cubicBezTo>
                      <a:pt x="799" y="2112"/>
                      <a:pt x="800" y="2113"/>
                      <a:pt x="800" y="2114"/>
                    </a:cubicBezTo>
                    <a:cubicBezTo>
                      <a:pt x="800" y="2116"/>
                      <a:pt x="799" y="2117"/>
                      <a:pt x="797" y="2117"/>
                    </a:cubicBezTo>
                    <a:lnTo>
                      <a:pt x="761" y="2117"/>
                    </a:lnTo>
                    <a:cubicBezTo>
                      <a:pt x="760" y="2117"/>
                      <a:pt x="759" y="2116"/>
                      <a:pt x="759" y="2114"/>
                    </a:cubicBezTo>
                    <a:cubicBezTo>
                      <a:pt x="759" y="2113"/>
                      <a:pt x="760" y="2112"/>
                      <a:pt x="761" y="2112"/>
                    </a:cubicBezTo>
                    <a:close/>
                    <a:moveTo>
                      <a:pt x="823" y="2112"/>
                    </a:moveTo>
                    <a:lnTo>
                      <a:pt x="859" y="2112"/>
                    </a:lnTo>
                    <a:cubicBezTo>
                      <a:pt x="860" y="2112"/>
                      <a:pt x="861" y="2113"/>
                      <a:pt x="861" y="2114"/>
                    </a:cubicBezTo>
                    <a:cubicBezTo>
                      <a:pt x="861" y="2116"/>
                      <a:pt x="860" y="2117"/>
                      <a:pt x="859" y="2117"/>
                    </a:cubicBezTo>
                    <a:lnTo>
                      <a:pt x="823" y="2117"/>
                    </a:lnTo>
                    <a:cubicBezTo>
                      <a:pt x="821" y="2117"/>
                      <a:pt x="820" y="2116"/>
                      <a:pt x="820" y="2114"/>
                    </a:cubicBezTo>
                    <a:cubicBezTo>
                      <a:pt x="820" y="2113"/>
                      <a:pt x="821" y="2112"/>
                      <a:pt x="823" y="2112"/>
                    </a:cubicBezTo>
                    <a:close/>
                    <a:moveTo>
                      <a:pt x="884" y="2112"/>
                    </a:moveTo>
                    <a:lnTo>
                      <a:pt x="920" y="2112"/>
                    </a:lnTo>
                    <a:cubicBezTo>
                      <a:pt x="922" y="2112"/>
                      <a:pt x="923" y="2113"/>
                      <a:pt x="923" y="2114"/>
                    </a:cubicBezTo>
                    <a:cubicBezTo>
                      <a:pt x="923" y="2116"/>
                      <a:pt x="922" y="2117"/>
                      <a:pt x="920" y="2117"/>
                    </a:cubicBezTo>
                    <a:lnTo>
                      <a:pt x="884" y="2117"/>
                    </a:lnTo>
                    <a:cubicBezTo>
                      <a:pt x="883" y="2117"/>
                      <a:pt x="882" y="2116"/>
                      <a:pt x="882" y="2114"/>
                    </a:cubicBezTo>
                    <a:cubicBezTo>
                      <a:pt x="882" y="2113"/>
                      <a:pt x="883" y="2112"/>
                      <a:pt x="884" y="2112"/>
                    </a:cubicBezTo>
                    <a:close/>
                    <a:moveTo>
                      <a:pt x="946" y="2112"/>
                    </a:moveTo>
                    <a:lnTo>
                      <a:pt x="982" y="2112"/>
                    </a:lnTo>
                    <a:cubicBezTo>
                      <a:pt x="983" y="2112"/>
                      <a:pt x="984" y="2113"/>
                      <a:pt x="984" y="2114"/>
                    </a:cubicBezTo>
                    <a:cubicBezTo>
                      <a:pt x="984" y="2116"/>
                      <a:pt x="983" y="2117"/>
                      <a:pt x="982" y="2117"/>
                    </a:cubicBezTo>
                    <a:lnTo>
                      <a:pt x="946" y="2117"/>
                    </a:lnTo>
                    <a:cubicBezTo>
                      <a:pt x="944" y="2117"/>
                      <a:pt x="943" y="2116"/>
                      <a:pt x="943" y="2114"/>
                    </a:cubicBezTo>
                    <a:cubicBezTo>
                      <a:pt x="943" y="2113"/>
                      <a:pt x="944" y="2112"/>
                      <a:pt x="946" y="2112"/>
                    </a:cubicBezTo>
                    <a:close/>
                    <a:moveTo>
                      <a:pt x="1007" y="2112"/>
                    </a:moveTo>
                    <a:lnTo>
                      <a:pt x="1043" y="2112"/>
                    </a:lnTo>
                    <a:cubicBezTo>
                      <a:pt x="1044" y="2112"/>
                      <a:pt x="1046" y="2113"/>
                      <a:pt x="1046" y="2114"/>
                    </a:cubicBezTo>
                    <a:cubicBezTo>
                      <a:pt x="1046" y="2116"/>
                      <a:pt x="1044" y="2117"/>
                      <a:pt x="1043" y="2117"/>
                    </a:cubicBezTo>
                    <a:lnTo>
                      <a:pt x="1007" y="2117"/>
                    </a:lnTo>
                    <a:cubicBezTo>
                      <a:pt x="1006" y="2117"/>
                      <a:pt x="1005" y="2116"/>
                      <a:pt x="1005" y="2114"/>
                    </a:cubicBezTo>
                    <a:cubicBezTo>
                      <a:pt x="1005" y="2113"/>
                      <a:pt x="1006" y="2112"/>
                      <a:pt x="1007" y="2112"/>
                    </a:cubicBezTo>
                    <a:close/>
                    <a:moveTo>
                      <a:pt x="1069" y="2112"/>
                    </a:moveTo>
                    <a:lnTo>
                      <a:pt x="1104" y="2112"/>
                    </a:lnTo>
                    <a:cubicBezTo>
                      <a:pt x="1106" y="2112"/>
                      <a:pt x="1107" y="2113"/>
                      <a:pt x="1107" y="2114"/>
                    </a:cubicBezTo>
                    <a:cubicBezTo>
                      <a:pt x="1107" y="2116"/>
                      <a:pt x="1106" y="2117"/>
                      <a:pt x="1104" y="2117"/>
                    </a:cubicBezTo>
                    <a:lnTo>
                      <a:pt x="1069" y="2117"/>
                    </a:lnTo>
                    <a:cubicBezTo>
                      <a:pt x="1067" y="2117"/>
                      <a:pt x="1066" y="2116"/>
                      <a:pt x="1066" y="2114"/>
                    </a:cubicBezTo>
                    <a:cubicBezTo>
                      <a:pt x="1066" y="2113"/>
                      <a:pt x="1067" y="2112"/>
                      <a:pt x="1069" y="2112"/>
                    </a:cubicBezTo>
                    <a:close/>
                    <a:moveTo>
                      <a:pt x="1130" y="2112"/>
                    </a:moveTo>
                    <a:lnTo>
                      <a:pt x="1166" y="2112"/>
                    </a:lnTo>
                    <a:cubicBezTo>
                      <a:pt x="1167" y="2112"/>
                      <a:pt x="1168" y="2113"/>
                      <a:pt x="1168" y="2114"/>
                    </a:cubicBezTo>
                    <a:cubicBezTo>
                      <a:pt x="1168" y="2116"/>
                      <a:pt x="1167" y="2117"/>
                      <a:pt x="1166" y="2117"/>
                    </a:cubicBezTo>
                    <a:lnTo>
                      <a:pt x="1130" y="2117"/>
                    </a:lnTo>
                    <a:cubicBezTo>
                      <a:pt x="1129" y="2117"/>
                      <a:pt x="1128" y="2116"/>
                      <a:pt x="1128" y="2114"/>
                    </a:cubicBezTo>
                    <a:cubicBezTo>
                      <a:pt x="1128" y="2113"/>
                      <a:pt x="1129" y="2112"/>
                      <a:pt x="1130" y="2112"/>
                    </a:cubicBezTo>
                    <a:close/>
                    <a:moveTo>
                      <a:pt x="1192" y="2112"/>
                    </a:moveTo>
                    <a:lnTo>
                      <a:pt x="1227" y="2112"/>
                    </a:lnTo>
                    <a:cubicBezTo>
                      <a:pt x="1229" y="2112"/>
                      <a:pt x="1230" y="2113"/>
                      <a:pt x="1230" y="2114"/>
                    </a:cubicBezTo>
                    <a:cubicBezTo>
                      <a:pt x="1230" y="2116"/>
                      <a:pt x="1229" y="2117"/>
                      <a:pt x="1227" y="2117"/>
                    </a:cubicBezTo>
                    <a:lnTo>
                      <a:pt x="1192" y="2117"/>
                    </a:lnTo>
                    <a:cubicBezTo>
                      <a:pt x="1190" y="2117"/>
                      <a:pt x="1189" y="2116"/>
                      <a:pt x="1189" y="2114"/>
                    </a:cubicBezTo>
                    <a:cubicBezTo>
                      <a:pt x="1189" y="2113"/>
                      <a:pt x="1190" y="2112"/>
                      <a:pt x="1192" y="2112"/>
                    </a:cubicBezTo>
                    <a:close/>
                    <a:moveTo>
                      <a:pt x="1253" y="2112"/>
                    </a:moveTo>
                    <a:lnTo>
                      <a:pt x="1289" y="2112"/>
                    </a:lnTo>
                    <a:cubicBezTo>
                      <a:pt x="1290" y="2112"/>
                      <a:pt x="1291" y="2113"/>
                      <a:pt x="1291" y="2114"/>
                    </a:cubicBezTo>
                    <a:cubicBezTo>
                      <a:pt x="1291" y="2116"/>
                      <a:pt x="1290" y="2117"/>
                      <a:pt x="1289" y="2117"/>
                    </a:cubicBezTo>
                    <a:lnTo>
                      <a:pt x="1253" y="2117"/>
                    </a:lnTo>
                    <a:cubicBezTo>
                      <a:pt x="1252" y="2117"/>
                      <a:pt x="1250" y="2116"/>
                      <a:pt x="1250" y="2114"/>
                    </a:cubicBezTo>
                    <a:cubicBezTo>
                      <a:pt x="1250" y="2113"/>
                      <a:pt x="1252" y="2112"/>
                      <a:pt x="1253" y="2112"/>
                    </a:cubicBezTo>
                    <a:close/>
                    <a:moveTo>
                      <a:pt x="1314" y="2112"/>
                    </a:moveTo>
                    <a:lnTo>
                      <a:pt x="1350" y="2112"/>
                    </a:lnTo>
                    <a:cubicBezTo>
                      <a:pt x="1352" y="2112"/>
                      <a:pt x="1353" y="2113"/>
                      <a:pt x="1353" y="2114"/>
                    </a:cubicBezTo>
                    <a:cubicBezTo>
                      <a:pt x="1353" y="2116"/>
                      <a:pt x="1352" y="2117"/>
                      <a:pt x="1350" y="2117"/>
                    </a:cubicBezTo>
                    <a:lnTo>
                      <a:pt x="1314" y="2117"/>
                    </a:lnTo>
                    <a:cubicBezTo>
                      <a:pt x="1313" y="2117"/>
                      <a:pt x="1312" y="2116"/>
                      <a:pt x="1312" y="2114"/>
                    </a:cubicBezTo>
                    <a:cubicBezTo>
                      <a:pt x="1312" y="2113"/>
                      <a:pt x="1313" y="2112"/>
                      <a:pt x="1314" y="2112"/>
                    </a:cubicBezTo>
                    <a:close/>
                    <a:moveTo>
                      <a:pt x="1376" y="2112"/>
                    </a:moveTo>
                    <a:lnTo>
                      <a:pt x="1412" y="2112"/>
                    </a:lnTo>
                    <a:cubicBezTo>
                      <a:pt x="1413" y="2112"/>
                      <a:pt x="1414" y="2113"/>
                      <a:pt x="1414" y="2114"/>
                    </a:cubicBezTo>
                    <a:cubicBezTo>
                      <a:pt x="1414" y="2116"/>
                      <a:pt x="1413" y="2117"/>
                      <a:pt x="1412" y="2117"/>
                    </a:cubicBezTo>
                    <a:lnTo>
                      <a:pt x="1376" y="2117"/>
                    </a:lnTo>
                    <a:cubicBezTo>
                      <a:pt x="1374" y="2117"/>
                      <a:pt x="1373" y="2116"/>
                      <a:pt x="1373" y="2114"/>
                    </a:cubicBezTo>
                    <a:cubicBezTo>
                      <a:pt x="1373" y="2113"/>
                      <a:pt x="1374" y="2112"/>
                      <a:pt x="1376" y="2112"/>
                    </a:cubicBezTo>
                    <a:close/>
                    <a:moveTo>
                      <a:pt x="1437" y="2112"/>
                    </a:moveTo>
                    <a:lnTo>
                      <a:pt x="1473" y="2112"/>
                    </a:lnTo>
                    <a:cubicBezTo>
                      <a:pt x="1475" y="2112"/>
                      <a:pt x="1476" y="2113"/>
                      <a:pt x="1476" y="2114"/>
                    </a:cubicBezTo>
                    <a:cubicBezTo>
                      <a:pt x="1476" y="2116"/>
                      <a:pt x="1475" y="2117"/>
                      <a:pt x="1473" y="2117"/>
                    </a:cubicBezTo>
                    <a:lnTo>
                      <a:pt x="1437" y="2117"/>
                    </a:lnTo>
                    <a:cubicBezTo>
                      <a:pt x="1436" y="2117"/>
                      <a:pt x="1435" y="2116"/>
                      <a:pt x="1435" y="2114"/>
                    </a:cubicBezTo>
                    <a:cubicBezTo>
                      <a:pt x="1435" y="2113"/>
                      <a:pt x="1436" y="2112"/>
                      <a:pt x="1437" y="2112"/>
                    </a:cubicBezTo>
                    <a:close/>
                    <a:moveTo>
                      <a:pt x="1499" y="2112"/>
                    </a:moveTo>
                    <a:lnTo>
                      <a:pt x="1535" y="2112"/>
                    </a:lnTo>
                    <a:cubicBezTo>
                      <a:pt x="1536" y="2112"/>
                      <a:pt x="1537" y="2113"/>
                      <a:pt x="1537" y="2114"/>
                    </a:cubicBezTo>
                    <a:cubicBezTo>
                      <a:pt x="1537" y="2116"/>
                      <a:pt x="1536" y="2117"/>
                      <a:pt x="1535" y="2117"/>
                    </a:cubicBezTo>
                    <a:lnTo>
                      <a:pt x="1499" y="2117"/>
                    </a:lnTo>
                    <a:cubicBezTo>
                      <a:pt x="1497" y="2117"/>
                      <a:pt x="1496" y="2116"/>
                      <a:pt x="1496" y="2114"/>
                    </a:cubicBezTo>
                    <a:cubicBezTo>
                      <a:pt x="1496" y="2113"/>
                      <a:pt x="1497" y="2112"/>
                      <a:pt x="1499" y="2112"/>
                    </a:cubicBezTo>
                    <a:close/>
                    <a:moveTo>
                      <a:pt x="1560" y="2112"/>
                    </a:moveTo>
                    <a:lnTo>
                      <a:pt x="1596" y="2112"/>
                    </a:lnTo>
                    <a:cubicBezTo>
                      <a:pt x="1597" y="2112"/>
                      <a:pt x="1599" y="2113"/>
                      <a:pt x="1599" y="2114"/>
                    </a:cubicBezTo>
                    <a:cubicBezTo>
                      <a:pt x="1599" y="2116"/>
                      <a:pt x="1597" y="2117"/>
                      <a:pt x="1596" y="2117"/>
                    </a:cubicBezTo>
                    <a:lnTo>
                      <a:pt x="1560" y="2117"/>
                    </a:lnTo>
                    <a:cubicBezTo>
                      <a:pt x="1559" y="2117"/>
                      <a:pt x="1558" y="2116"/>
                      <a:pt x="1558" y="2114"/>
                    </a:cubicBezTo>
                    <a:cubicBezTo>
                      <a:pt x="1558" y="2113"/>
                      <a:pt x="1559" y="2112"/>
                      <a:pt x="1560" y="2112"/>
                    </a:cubicBezTo>
                    <a:close/>
                    <a:moveTo>
                      <a:pt x="1622" y="2112"/>
                    </a:moveTo>
                    <a:lnTo>
                      <a:pt x="1657" y="2112"/>
                    </a:lnTo>
                    <a:cubicBezTo>
                      <a:pt x="1659" y="2112"/>
                      <a:pt x="1660" y="2113"/>
                      <a:pt x="1660" y="2114"/>
                    </a:cubicBezTo>
                    <a:cubicBezTo>
                      <a:pt x="1660" y="2116"/>
                      <a:pt x="1659" y="2117"/>
                      <a:pt x="1657" y="2117"/>
                    </a:cubicBezTo>
                    <a:lnTo>
                      <a:pt x="1622" y="2117"/>
                    </a:lnTo>
                    <a:cubicBezTo>
                      <a:pt x="1620" y="2117"/>
                      <a:pt x="1619" y="2116"/>
                      <a:pt x="1619" y="2114"/>
                    </a:cubicBezTo>
                    <a:cubicBezTo>
                      <a:pt x="1619" y="2113"/>
                      <a:pt x="1620" y="2112"/>
                      <a:pt x="1622" y="2112"/>
                    </a:cubicBezTo>
                    <a:close/>
                    <a:moveTo>
                      <a:pt x="1683" y="2112"/>
                    </a:moveTo>
                    <a:lnTo>
                      <a:pt x="1719" y="2112"/>
                    </a:lnTo>
                    <a:cubicBezTo>
                      <a:pt x="1720" y="2112"/>
                      <a:pt x="1721" y="2113"/>
                      <a:pt x="1721" y="2114"/>
                    </a:cubicBezTo>
                    <a:cubicBezTo>
                      <a:pt x="1721" y="2116"/>
                      <a:pt x="1720" y="2117"/>
                      <a:pt x="1719" y="2117"/>
                    </a:cubicBezTo>
                    <a:lnTo>
                      <a:pt x="1683" y="2117"/>
                    </a:lnTo>
                    <a:cubicBezTo>
                      <a:pt x="1682" y="2117"/>
                      <a:pt x="1680" y="2116"/>
                      <a:pt x="1680" y="2114"/>
                    </a:cubicBezTo>
                    <a:cubicBezTo>
                      <a:pt x="1680" y="2113"/>
                      <a:pt x="1682" y="2112"/>
                      <a:pt x="1683" y="2112"/>
                    </a:cubicBezTo>
                    <a:close/>
                    <a:moveTo>
                      <a:pt x="1744" y="2112"/>
                    </a:moveTo>
                    <a:lnTo>
                      <a:pt x="1780" y="2112"/>
                    </a:lnTo>
                    <a:cubicBezTo>
                      <a:pt x="1782" y="2112"/>
                      <a:pt x="1783" y="2113"/>
                      <a:pt x="1783" y="2114"/>
                    </a:cubicBezTo>
                    <a:cubicBezTo>
                      <a:pt x="1783" y="2116"/>
                      <a:pt x="1782" y="2117"/>
                      <a:pt x="1780" y="2117"/>
                    </a:cubicBezTo>
                    <a:lnTo>
                      <a:pt x="1744" y="2117"/>
                    </a:lnTo>
                    <a:cubicBezTo>
                      <a:pt x="1743" y="2117"/>
                      <a:pt x="1742" y="2116"/>
                      <a:pt x="1742" y="2114"/>
                    </a:cubicBezTo>
                    <a:cubicBezTo>
                      <a:pt x="1742" y="2113"/>
                      <a:pt x="1743" y="2112"/>
                      <a:pt x="1744" y="2112"/>
                    </a:cubicBezTo>
                    <a:close/>
                    <a:moveTo>
                      <a:pt x="1806" y="2112"/>
                    </a:moveTo>
                    <a:lnTo>
                      <a:pt x="1842" y="2112"/>
                    </a:lnTo>
                    <a:cubicBezTo>
                      <a:pt x="1843" y="2112"/>
                      <a:pt x="1844" y="2113"/>
                      <a:pt x="1844" y="2114"/>
                    </a:cubicBezTo>
                    <a:cubicBezTo>
                      <a:pt x="1844" y="2116"/>
                      <a:pt x="1843" y="2117"/>
                      <a:pt x="1842" y="2117"/>
                    </a:cubicBezTo>
                    <a:lnTo>
                      <a:pt x="1806" y="2117"/>
                    </a:lnTo>
                    <a:cubicBezTo>
                      <a:pt x="1805" y="2117"/>
                      <a:pt x="1803" y="2116"/>
                      <a:pt x="1803" y="2114"/>
                    </a:cubicBezTo>
                    <a:cubicBezTo>
                      <a:pt x="1803" y="2113"/>
                      <a:pt x="1805" y="2112"/>
                      <a:pt x="1806" y="2112"/>
                    </a:cubicBezTo>
                    <a:close/>
                    <a:moveTo>
                      <a:pt x="1867" y="2112"/>
                    </a:moveTo>
                    <a:lnTo>
                      <a:pt x="1903" y="2112"/>
                    </a:lnTo>
                    <a:cubicBezTo>
                      <a:pt x="1905" y="2112"/>
                      <a:pt x="1906" y="2113"/>
                      <a:pt x="1906" y="2114"/>
                    </a:cubicBezTo>
                    <a:cubicBezTo>
                      <a:pt x="1906" y="2116"/>
                      <a:pt x="1905" y="2117"/>
                      <a:pt x="1903" y="2117"/>
                    </a:cubicBezTo>
                    <a:lnTo>
                      <a:pt x="1867" y="2117"/>
                    </a:lnTo>
                    <a:cubicBezTo>
                      <a:pt x="1866" y="2117"/>
                      <a:pt x="1865" y="2116"/>
                      <a:pt x="1865" y="2114"/>
                    </a:cubicBezTo>
                    <a:cubicBezTo>
                      <a:pt x="1865" y="2113"/>
                      <a:pt x="1866" y="2112"/>
                      <a:pt x="1867" y="2112"/>
                    </a:cubicBezTo>
                    <a:close/>
                    <a:moveTo>
                      <a:pt x="1929" y="2112"/>
                    </a:moveTo>
                    <a:lnTo>
                      <a:pt x="1965" y="2112"/>
                    </a:lnTo>
                    <a:cubicBezTo>
                      <a:pt x="1966" y="2112"/>
                      <a:pt x="1967" y="2113"/>
                      <a:pt x="1967" y="2114"/>
                    </a:cubicBezTo>
                    <a:cubicBezTo>
                      <a:pt x="1967" y="2116"/>
                      <a:pt x="1966" y="2117"/>
                      <a:pt x="1965" y="2117"/>
                    </a:cubicBezTo>
                    <a:lnTo>
                      <a:pt x="1929" y="2117"/>
                    </a:lnTo>
                    <a:cubicBezTo>
                      <a:pt x="1927" y="2117"/>
                      <a:pt x="1926" y="2116"/>
                      <a:pt x="1926" y="2114"/>
                    </a:cubicBezTo>
                    <a:cubicBezTo>
                      <a:pt x="1926" y="2113"/>
                      <a:pt x="1927" y="2112"/>
                      <a:pt x="1929" y="2112"/>
                    </a:cubicBezTo>
                    <a:close/>
                    <a:moveTo>
                      <a:pt x="1990" y="2112"/>
                    </a:moveTo>
                    <a:lnTo>
                      <a:pt x="2026" y="2112"/>
                    </a:lnTo>
                    <a:cubicBezTo>
                      <a:pt x="2028" y="2112"/>
                      <a:pt x="2029" y="2113"/>
                      <a:pt x="2029" y="2114"/>
                    </a:cubicBezTo>
                    <a:cubicBezTo>
                      <a:pt x="2029" y="2116"/>
                      <a:pt x="2028" y="2117"/>
                      <a:pt x="2026" y="2117"/>
                    </a:cubicBezTo>
                    <a:lnTo>
                      <a:pt x="1990" y="2117"/>
                    </a:lnTo>
                    <a:cubicBezTo>
                      <a:pt x="1989" y="2117"/>
                      <a:pt x="1988" y="2116"/>
                      <a:pt x="1988" y="2114"/>
                    </a:cubicBezTo>
                    <a:cubicBezTo>
                      <a:pt x="1988" y="2113"/>
                      <a:pt x="1989" y="2112"/>
                      <a:pt x="1990" y="2112"/>
                    </a:cubicBezTo>
                    <a:close/>
                    <a:moveTo>
                      <a:pt x="2052" y="2112"/>
                    </a:moveTo>
                    <a:lnTo>
                      <a:pt x="2088" y="2112"/>
                    </a:lnTo>
                    <a:cubicBezTo>
                      <a:pt x="2089" y="2112"/>
                      <a:pt x="2090" y="2113"/>
                      <a:pt x="2090" y="2114"/>
                    </a:cubicBezTo>
                    <a:cubicBezTo>
                      <a:pt x="2090" y="2116"/>
                      <a:pt x="2089" y="2117"/>
                      <a:pt x="2088" y="2117"/>
                    </a:cubicBezTo>
                    <a:lnTo>
                      <a:pt x="2052" y="2117"/>
                    </a:lnTo>
                    <a:cubicBezTo>
                      <a:pt x="2050" y="2117"/>
                      <a:pt x="2049" y="2116"/>
                      <a:pt x="2049" y="2114"/>
                    </a:cubicBezTo>
                    <a:cubicBezTo>
                      <a:pt x="2049" y="2113"/>
                      <a:pt x="2050" y="2112"/>
                      <a:pt x="2052" y="2112"/>
                    </a:cubicBezTo>
                    <a:close/>
                    <a:moveTo>
                      <a:pt x="2113" y="2112"/>
                    </a:moveTo>
                    <a:lnTo>
                      <a:pt x="2149" y="2112"/>
                    </a:lnTo>
                    <a:cubicBezTo>
                      <a:pt x="2150" y="2112"/>
                      <a:pt x="2152" y="2113"/>
                      <a:pt x="2152" y="2114"/>
                    </a:cubicBezTo>
                    <a:cubicBezTo>
                      <a:pt x="2152" y="2116"/>
                      <a:pt x="2150" y="2117"/>
                      <a:pt x="2149" y="2117"/>
                    </a:cubicBezTo>
                    <a:lnTo>
                      <a:pt x="2113" y="2117"/>
                    </a:lnTo>
                    <a:cubicBezTo>
                      <a:pt x="2112" y="2117"/>
                      <a:pt x="2111" y="2116"/>
                      <a:pt x="2111" y="2114"/>
                    </a:cubicBezTo>
                    <a:cubicBezTo>
                      <a:pt x="2111" y="2113"/>
                      <a:pt x="2112" y="2112"/>
                      <a:pt x="2113" y="2112"/>
                    </a:cubicBezTo>
                    <a:close/>
                    <a:moveTo>
                      <a:pt x="2175" y="2112"/>
                    </a:moveTo>
                    <a:lnTo>
                      <a:pt x="2210" y="2112"/>
                    </a:lnTo>
                    <a:cubicBezTo>
                      <a:pt x="2212" y="2112"/>
                      <a:pt x="2213" y="2113"/>
                      <a:pt x="2213" y="2114"/>
                    </a:cubicBezTo>
                    <a:cubicBezTo>
                      <a:pt x="2213" y="2116"/>
                      <a:pt x="2212" y="2117"/>
                      <a:pt x="2210" y="2117"/>
                    </a:cubicBezTo>
                    <a:lnTo>
                      <a:pt x="2175" y="2117"/>
                    </a:lnTo>
                    <a:cubicBezTo>
                      <a:pt x="2173" y="2117"/>
                      <a:pt x="2172" y="2116"/>
                      <a:pt x="2172" y="2114"/>
                    </a:cubicBezTo>
                    <a:cubicBezTo>
                      <a:pt x="2172" y="2113"/>
                      <a:pt x="2173" y="2112"/>
                      <a:pt x="2175" y="2112"/>
                    </a:cubicBezTo>
                    <a:close/>
                    <a:moveTo>
                      <a:pt x="2236" y="2112"/>
                    </a:moveTo>
                    <a:lnTo>
                      <a:pt x="2272" y="2112"/>
                    </a:lnTo>
                    <a:cubicBezTo>
                      <a:pt x="2273" y="2112"/>
                      <a:pt x="2274" y="2113"/>
                      <a:pt x="2274" y="2114"/>
                    </a:cubicBezTo>
                    <a:cubicBezTo>
                      <a:pt x="2274" y="2116"/>
                      <a:pt x="2273" y="2117"/>
                      <a:pt x="2272" y="2117"/>
                    </a:cubicBezTo>
                    <a:lnTo>
                      <a:pt x="2236" y="2117"/>
                    </a:lnTo>
                    <a:cubicBezTo>
                      <a:pt x="2235" y="2117"/>
                      <a:pt x="2233" y="2116"/>
                      <a:pt x="2233" y="2114"/>
                    </a:cubicBezTo>
                    <a:cubicBezTo>
                      <a:pt x="2233" y="2113"/>
                      <a:pt x="2235" y="2112"/>
                      <a:pt x="2236" y="2112"/>
                    </a:cubicBezTo>
                    <a:close/>
                    <a:moveTo>
                      <a:pt x="2296" y="2107"/>
                    </a:moveTo>
                    <a:lnTo>
                      <a:pt x="2323" y="2102"/>
                    </a:lnTo>
                    <a:lnTo>
                      <a:pt x="2322" y="2102"/>
                    </a:lnTo>
                    <a:lnTo>
                      <a:pt x="2329" y="2097"/>
                    </a:lnTo>
                    <a:cubicBezTo>
                      <a:pt x="2330" y="2097"/>
                      <a:pt x="2332" y="2097"/>
                      <a:pt x="2333" y="2098"/>
                    </a:cubicBezTo>
                    <a:cubicBezTo>
                      <a:pt x="2334" y="2099"/>
                      <a:pt x="2333" y="2101"/>
                      <a:pt x="2332" y="2102"/>
                    </a:cubicBezTo>
                    <a:lnTo>
                      <a:pt x="2325" y="2107"/>
                    </a:lnTo>
                    <a:cubicBezTo>
                      <a:pt x="2325" y="2107"/>
                      <a:pt x="2324" y="2107"/>
                      <a:pt x="2324" y="2107"/>
                    </a:cubicBezTo>
                    <a:lnTo>
                      <a:pt x="2297" y="2112"/>
                    </a:lnTo>
                    <a:cubicBezTo>
                      <a:pt x="2296" y="2113"/>
                      <a:pt x="2295" y="2112"/>
                      <a:pt x="2294" y="2110"/>
                    </a:cubicBezTo>
                    <a:cubicBezTo>
                      <a:pt x="2294" y="2109"/>
                      <a:pt x="2295" y="2108"/>
                      <a:pt x="2296" y="2107"/>
                    </a:cubicBezTo>
                    <a:close/>
                    <a:moveTo>
                      <a:pt x="2350" y="2083"/>
                    </a:moveTo>
                    <a:lnTo>
                      <a:pt x="2363" y="2074"/>
                    </a:lnTo>
                    <a:lnTo>
                      <a:pt x="2362" y="2075"/>
                    </a:lnTo>
                    <a:lnTo>
                      <a:pt x="2374" y="2058"/>
                    </a:lnTo>
                    <a:cubicBezTo>
                      <a:pt x="2375" y="2057"/>
                      <a:pt x="2376" y="2057"/>
                      <a:pt x="2378" y="2057"/>
                    </a:cubicBezTo>
                    <a:cubicBezTo>
                      <a:pt x="2379" y="2058"/>
                      <a:pt x="2379" y="2060"/>
                      <a:pt x="2378" y="2061"/>
                    </a:cubicBezTo>
                    <a:lnTo>
                      <a:pt x="2367" y="2078"/>
                    </a:lnTo>
                    <a:cubicBezTo>
                      <a:pt x="2366" y="2078"/>
                      <a:pt x="2366" y="2078"/>
                      <a:pt x="2366" y="2079"/>
                    </a:cubicBezTo>
                    <a:lnTo>
                      <a:pt x="2353" y="2087"/>
                    </a:lnTo>
                    <a:cubicBezTo>
                      <a:pt x="2352" y="2088"/>
                      <a:pt x="2351" y="2088"/>
                      <a:pt x="2350" y="2086"/>
                    </a:cubicBezTo>
                    <a:cubicBezTo>
                      <a:pt x="2349" y="2085"/>
                      <a:pt x="2349" y="2084"/>
                      <a:pt x="2350" y="2083"/>
                    </a:cubicBezTo>
                    <a:close/>
                    <a:moveTo>
                      <a:pt x="2388" y="2037"/>
                    </a:moveTo>
                    <a:lnTo>
                      <a:pt x="2390" y="2034"/>
                    </a:lnTo>
                    <a:lnTo>
                      <a:pt x="2390" y="2035"/>
                    </a:lnTo>
                    <a:lnTo>
                      <a:pt x="2396" y="2003"/>
                    </a:lnTo>
                    <a:cubicBezTo>
                      <a:pt x="2396" y="2002"/>
                      <a:pt x="2398" y="2001"/>
                      <a:pt x="2399" y="2001"/>
                    </a:cubicBezTo>
                    <a:cubicBezTo>
                      <a:pt x="2401" y="2001"/>
                      <a:pt x="2401" y="2003"/>
                      <a:pt x="2401" y="2004"/>
                    </a:cubicBezTo>
                    <a:lnTo>
                      <a:pt x="2395" y="2036"/>
                    </a:lnTo>
                    <a:cubicBezTo>
                      <a:pt x="2395" y="2036"/>
                      <a:pt x="2395" y="2037"/>
                      <a:pt x="2395" y="2037"/>
                    </a:cubicBezTo>
                    <a:lnTo>
                      <a:pt x="2393" y="2040"/>
                    </a:lnTo>
                    <a:cubicBezTo>
                      <a:pt x="2392" y="2041"/>
                      <a:pt x="2390" y="2041"/>
                      <a:pt x="2389" y="2040"/>
                    </a:cubicBezTo>
                    <a:cubicBezTo>
                      <a:pt x="2388" y="2040"/>
                      <a:pt x="2388" y="2038"/>
                      <a:pt x="2388" y="2037"/>
                    </a:cubicBezTo>
                    <a:close/>
                    <a:moveTo>
                      <a:pt x="2400" y="1978"/>
                    </a:moveTo>
                    <a:lnTo>
                      <a:pt x="2400" y="1943"/>
                    </a:lnTo>
                    <a:cubicBezTo>
                      <a:pt x="2400" y="1941"/>
                      <a:pt x="2401" y="1940"/>
                      <a:pt x="2402" y="1940"/>
                    </a:cubicBezTo>
                    <a:cubicBezTo>
                      <a:pt x="2404" y="1940"/>
                      <a:pt x="2405" y="1941"/>
                      <a:pt x="2405" y="1943"/>
                    </a:cubicBezTo>
                    <a:lnTo>
                      <a:pt x="2405" y="1978"/>
                    </a:lnTo>
                    <a:cubicBezTo>
                      <a:pt x="2405" y="1980"/>
                      <a:pt x="2404" y="1981"/>
                      <a:pt x="2402" y="1981"/>
                    </a:cubicBezTo>
                    <a:cubicBezTo>
                      <a:pt x="2401" y="1981"/>
                      <a:pt x="2400" y="1980"/>
                      <a:pt x="2400" y="1978"/>
                    </a:cubicBezTo>
                    <a:close/>
                    <a:moveTo>
                      <a:pt x="2400" y="1917"/>
                    </a:moveTo>
                    <a:lnTo>
                      <a:pt x="2400" y="1881"/>
                    </a:lnTo>
                    <a:cubicBezTo>
                      <a:pt x="2400" y="1880"/>
                      <a:pt x="2401" y="1879"/>
                      <a:pt x="2402" y="1879"/>
                    </a:cubicBezTo>
                    <a:cubicBezTo>
                      <a:pt x="2404" y="1879"/>
                      <a:pt x="2405" y="1880"/>
                      <a:pt x="2405" y="1881"/>
                    </a:cubicBezTo>
                    <a:lnTo>
                      <a:pt x="2405" y="1917"/>
                    </a:lnTo>
                    <a:cubicBezTo>
                      <a:pt x="2405" y="1918"/>
                      <a:pt x="2404" y="1920"/>
                      <a:pt x="2402" y="1920"/>
                    </a:cubicBezTo>
                    <a:cubicBezTo>
                      <a:pt x="2401" y="1920"/>
                      <a:pt x="2400" y="1918"/>
                      <a:pt x="2400" y="1917"/>
                    </a:cubicBezTo>
                    <a:close/>
                    <a:moveTo>
                      <a:pt x="2400" y="1856"/>
                    </a:moveTo>
                    <a:lnTo>
                      <a:pt x="2400" y="1820"/>
                    </a:lnTo>
                    <a:cubicBezTo>
                      <a:pt x="2400" y="1818"/>
                      <a:pt x="2401" y="1817"/>
                      <a:pt x="2402" y="1817"/>
                    </a:cubicBezTo>
                    <a:cubicBezTo>
                      <a:pt x="2404" y="1817"/>
                      <a:pt x="2405" y="1818"/>
                      <a:pt x="2405" y="1820"/>
                    </a:cubicBezTo>
                    <a:lnTo>
                      <a:pt x="2405" y="1856"/>
                    </a:lnTo>
                    <a:cubicBezTo>
                      <a:pt x="2405" y="1857"/>
                      <a:pt x="2404" y="1858"/>
                      <a:pt x="2402" y="1858"/>
                    </a:cubicBezTo>
                    <a:cubicBezTo>
                      <a:pt x="2401" y="1858"/>
                      <a:pt x="2400" y="1857"/>
                      <a:pt x="2400" y="1856"/>
                    </a:cubicBezTo>
                    <a:close/>
                    <a:moveTo>
                      <a:pt x="2400" y="1794"/>
                    </a:moveTo>
                    <a:lnTo>
                      <a:pt x="2400" y="1758"/>
                    </a:lnTo>
                    <a:cubicBezTo>
                      <a:pt x="2400" y="1757"/>
                      <a:pt x="2401" y="1756"/>
                      <a:pt x="2402" y="1756"/>
                    </a:cubicBezTo>
                    <a:cubicBezTo>
                      <a:pt x="2404" y="1756"/>
                      <a:pt x="2405" y="1757"/>
                      <a:pt x="2405" y="1758"/>
                    </a:cubicBezTo>
                    <a:lnTo>
                      <a:pt x="2405" y="1794"/>
                    </a:lnTo>
                    <a:cubicBezTo>
                      <a:pt x="2405" y="1796"/>
                      <a:pt x="2404" y="1797"/>
                      <a:pt x="2402" y="1797"/>
                    </a:cubicBezTo>
                    <a:cubicBezTo>
                      <a:pt x="2401" y="1797"/>
                      <a:pt x="2400" y="1796"/>
                      <a:pt x="2400" y="1794"/>
                    </a:cubicBezTo>
                    <a:close/>
                    <a:moveTo>
                      <a:pt x="2400" y="1733"/>
                    </a:moveTo>
                    <a:lnTo>
                      <a:pt x="2400" y="1697"/>
                    </a:lnTo>
                    <a:cubicBezTo>
                      <a:pt x="2400" y="1695"/>
                      <a:pt x="2401" y="1694"/>
                      <a:pt x="2402" y="1694"/>
                    </a:cubicBezTo>
                    <a:cubicBezTo>
                      <a:pt x="2404" y="1694"/>
                      <a:pt x="2405" y="1695"/>
                      <a:pt x="2405" y="1697"/>
                    </a:cubicBezTo>
                    <a:lnTo>
                      <a:pt x="2405" y="1733"/>
                    </a:lnTo>
                    <a:cubicBezTo>
                      <a:pt x="2405" y="1734"/>
                      <a:pt x="2404" y="1735"/>
                      <a:pt x="2402" y="1735"/>
                    </a:cubicBezTo>
                    <a:cubicBezTo>
                      <a:pt x="2401" y="1735"/>
                      <a:pt x="2400" y="1734"/>
                      <a:pt x="2400" y="1733"/>
                    </a:cubicBezTo>
                    <a:close/>
                    <a:moveTo>
                      <a:pt x="2400" y="1671"/>
                    </a:moveTo>
                    <a:lnTo>
                      <a:pt x="2400" y="1635"/>
                    </a:lnTo>
                    <a:cubicBezTo>
                      <a:pt x="2400" y="1634"/>
                      <a:pt x="2401" y="1633"/>
                      <a:pt x="2402" y="1633"/>
                    </a:cubicBezTo>
                    <a:cubicBezTo>
                      <a:pt x="2404" y="1633"/>
                      <a:pt x="2405" y="1634"/>
                      <a:pt x="2405" y="1635"/>
                    </a:cubicBezTo>
                    <a:lnTo>
                      <a:pt x="2405" y="1671"/>
                    </a:lnTo>
                    <a:cubicBezTo>
                      <a:pt x="2405" y="1673"/>
                      <a:pt x="2404" y="1674"/>
                      <a:pt x="2402" y="1674"/>
                    </a:cubicBezTo>
                    <a:cubicBezTo>
                      <a:pt x="2401" y="1674"/>
                      <a:pt x="2400" y="1673"/>
                      <a:pt x="2400" y="1671"/>
                    </a:cubicBezTo>
                    <a:close/>
                    <a:moveTo>
                      <a:pt x="2400" y="1610"/>
                    </a:moveTo>
                    <a:lnTo>
                      <a:pt x="2400" y="1574"/>
                    </a:lnTo>
                    <a:cubicBezTo>
                      <a:pt x="2400" y="1573"/>
                      <a:pt x="2401" y="1571"/>
                      <a:pt x="2402" y="1571"/>
                    </a:cubicBezTo>
                    <a:cubicBezTo>
                      <a:pt x="2404" y="1571"/>
                      <a:pt x="2405" y="1573"/>
                      <a:pt x="2405" y="1574"/>
                    </a:cubicBezTo>
                    <a:lnTo>
                      <a:pt x="2405" y="1610"/>
                    </a:lnTo>
                    <a:cubicBezTo>
                      <a:pt x="2405" y="1611"/>
                      <a:pt x="2404" y="1612"/>
                      <a:pt x="2402" y="1612"/>
                    </a:cubicBezTo>
                    <a:cubicBezTo>
                      <a:pt x="2401" y="1612"/>
                      <a:pt x="2400" y="1611"/>
                      <a:pt x="2400" y="1610"/>
                    </a:cubicBezTo>
                    <a:close/>
                    <a:moveTo>
                      <a:pt x="2400" y="1548"/>
                    </a:moveTo>
                    <a:lnTo>
                      <a:pt x="2400" y="1512"/>
                    </a:lnTo>
                    <a:cubicBezTo>
                      <a:pt x="2400" y="1511"/>
                      <a:pt x="2401" y="1510"/>
                      <a:pt x="2402" y="1510"/>
                    </a:cubicBezTo>
                    <a:cubicBezTo>
                      <a:pt x="2404" y="1510"/>
                      <a:pt x="2405" y="1511"/>
                      <a:pt x="2405" y="1512"/>
                    </a:cubicBezTo>
                    <a:lnTo>
                      <a:pt x="2405" y="1548"/>
                    </a:lnTo>
                    <a:cubicBezTo>
                      <a:pt x="2405" y="1550"/>
                      <a:pt x="2404" y="1551"/>
                      <a:pt x="2402" y="1551"/>
                    </a:cubicBezTo>
                    <a:cubicBezTo>
                      <a:pt x="2401" y="1551"/>
                      <a:pt x="2400" y="1550"/>
                      <a:pt x="2400" y="1548"/>
                    </a:cubicBezTo>
                    <a:close/>
                    <a:moveTo>
                      <a:pt x="2400" y="1487"/>
                    </a:moveTo>
                    <a:lnTo>
                      <a:pt x="2400" y="1451"/>
                    </a:lnTo>
                    <a:cubicBezTo>
                      <a:pt x="2400" y="1450"/>
                      <a:pt x="2401" y="1448"/>
                      <a:pt x="2402" y="1448"/>
                    </a:cubicBezTo>
                    <a:cubicBezTo>
                      <a:pt x="2404" y="1448"/>
                      <a:pt x="2405" y="1450"/>
                      <a:pt x="2405" y="1451"/>
                    </a:cubicBezTo>
                    <a:lnTo>
                      <a:pt x="2405" y="1487"/>
                    </a:lnTo>
                    <a:cubicBezTo>
                      <a:pt x="2405" y="1488"/>
                      <a:pt x="2404" y="1489"/>
                      <a:pt x="2402" y="1489"/>
                    </a:cubicBezTo>
                    <a:cubicBezTo>
                      <a:pt x="2401" y="1489"/>
                      <a:pt x="2400" y="1488"/>
                      <a:pt x="2400" y="1487"/>
                    </a:cubicBezTo>
                    <a:close/>
                    <a:moveTo>
                      <a:pt x="2400" y="1425"/>
                    </a:moveTo>
                    <a:lnTo>
                      <a:pt x="2400" y="1390"/>
                    </a:lnTo>
                    <a:cubicBezTo>
                      <a:pt x="2400" y="1388"/>
                      <a:pt x="2401" y="1387"/>
                      <a:pt x="2402" y="1387"/>
                    </a:cubicBezTo>
                    <a:cubicBezTo>
                      <a:pt x="2404" y="1387"/>
                      <a:pt x="2405" y="1388"/>
                      <a:pt x="2405" y="1390"/>
                    </a:cubicBezTo>
                    <a:lnTo>
                      <a:pt x="2405" y="1425"/>
                    </a:lnTo>
                    <a:cubicBezTo>
                      <a:pt x="2405" y="1427"/>
                      <a:pt x="2404" y="1428"/>
                      <a:pt x="2402" y="1428"/>
                    </a:cubicBezTo>
                    <a:cubicBezTo>
                      <a:pt x="2401" y="1428"/>
                      <a:pt x="2400" y="1427"/>
                      <a:pt x="2400" y="1425"/>
                    </a:cubicBezTo>
                    <a:close/>
                    <a:moveTo>
                      <a:pt x="2400" y="1364"/>
                    </a:moveTo>
                    <a:lnTo>
                      <a:pt x="2400" y="1328"/>
                    </a:lnTo>
                    <a:cubicBezTo>
                      <a:pt x="2400" y="1327"/>
                      <a:pt x="2401" y="1326"/>
                      <a:pt x="2402" y="1326"/>
                    </a:cubicBezTo>
                    <a:cubicBezTo>
                      <a:pt x="2404" y="1326"/>
                      <a:pt x="2405" y="1327"/>
                      <a:pt x="2405" y="1328"/>
                    </a:cubicBezTo>
                    <a:lnTo>
                      <a:pt x="2405" y="1364"/>
                    </a:lnTo>
                    <a:cubicBezTo>
                      <a:pt x="2405" y="1365"/>
                      <a:pt x="2404" y="1367"/>
                      <a:pt x="2402" y="1367"/>
                    </a:cubicBezTo>
                    <a:cubicBezTo>
                      <a:pt x="2401" y="1367"/>
                      <a:pt x="2400" y="1365"/>
                      <a:pt x="2400" y="1364"/>
                    </a:cubicBezTo>
                    <a:close/>
                    <a:moveTo>
                      <a:pt x="2400" y="1303"/>
                    </a:moveTo>
                    <a:lnTo>
                      <a:pt x="2400" y="1267"/>
                    </a:lnTo>
                    <a:cubicBezTo>
                      <a:pt x="2400" y="1265"/>
                      <a:pt x="2401" y="1264"/>
                      <a:pt x="2402" y="1264"/>
                    </a:cubicBezTo>
                    <a:cubicBezTo>
                      <a:pt x="2404" y="1264"/>
                      <a:pt x="2405" y="1265"/>
                      <a:pt x="2405" y="1267"/>
                    </a:cubicBezTo>
                    <a:lnTo>
                      <a:pt x="2405" y="1303"/>
                    </a:lnTo>
                    <a:cubicBezTo>
                      <a:pt x="2405" y="1304"/>
                      <a:pt x="2404" y="1305"/>
                      <a:pt x="2402" y="1305"/>
                    </a:cubicBezTo>
                    <a:cubicBezTo>
                      <a:pt x="2401" y="1305"/>
                      <a:pt x="2400" y="1304"/>
                      <a:pt x="2400" y="1303"/>
                    </a:cubicBezTo>
                    <a:close/>
                    <a:moveTo>
                      <a:pt x="2400" y="1241"/>
                    </a:moveTo>
                    <a:lnTo>
                      <a:pt x="2400" y="1205"/>
                    </a:lnTo>
                    <a:cubicBezTo>
                      <a:pt x="2400" y="1204"/>
                      <a:pt x="2401" y="1203"/>
                      <a:pt x="2402" y="1203"/>
                    </a:cubicBezTo>
                    <a:cubicBezTo>
                      <a:pt x="2404" y="1203"/>
                      <a:pt x="2405" y="1204"/>
                      <a:pt x="2405" y="1205"/>
                    </a:cubicBezTo>
                    <a:lnTo>
                      <a:pt x="2405" y="1241"/>
                    </a:lnTo>
                    <a:cubicBezTo>
                      <a:pt x="2405" y="1243"/>
                      <a:pt x="2404" y="1244"/>
                      <a:pt x="2402" y="1244"/>
                    </a:cubicBezTo>
                    <a:cubicBezTo>
                      <a:pt x="2401" y="1244"/>
                      <a:pt x="2400" y="1243"/>
                      <a:pt x="2400" y="1241"/>
                    </a:cubicBezTo>
                    <a:close/>
                    <a:moveTo>
                      <a:pt x="2400" y="1180"/>
                    </a:moveTo>
                    <a:lnTo>
                      <a:pt x="2400" y="1144"/>
                    </a:lnTo>
                    <a:cubicBezTo>
                      <a:pt x="2400" y="1142"/>
                      <a:pt x="2401" y="1141"/>
                      <a:pt x="2402" y="1141"/>
                    </a:cubicBezTo>
                    <a:cubicBezTo>
                      <a:pt x="2404" y="1141"/>
                      <a:pt x="2405" y="1142"/>
                      <a:pt x="2405" y="1144"/>
                    </a:cubicBezTo>
                    <a:lnTo>
                      <a:pt x="2405" y="1180"/>
                    </a:lnTo>
                    <a:cubicBezTo>
                      <a:pt x="2405" y="1181"/>
                      <a:pt x="2404" y="1182"/>
                      <a:pt x="2402" y="1182"/>
                    </a:cubicBezTo>
                    <a:cubicBezTo>
                      <a:pt x="2401" y="1182"/>
                      <a:pt x="2400" y="1181"/>
                      <a:pt x="2400" y="1180"/>
                    </a:cubicBezTo>
                    <a:close/>
                    <a:moveTo>
                      <a:pt x="2400" y="1118"/>
                    </a:moveTo>
                    <a:lnTo>
                      <a:pt x="2400" y="1082"/>
                    </a:lnTo>
                    <a:cubicBezTo>
                      <a:pt x="2400" y="1081"/>
                      <a:pt x="2401" y="1080"/>
                      <a:pt x="2402" y="1080"/>
                    </a:cubicBezTo>
                    <a:cubicBezTo>
                      <a:pt x="2404" y="1080"/>
                      <a:pt x="2405" y="1081"/>
                      <a:pt x="2405" y="1082"/>
                    </a:cubicBezTo>
                    <a:lnTo>
                      <a:pt x="2405" y="1118"/>
                    </a:lnTo>
                    <a:cubicBezTo>
                      <a:pt x="2405" y="1120"/>
                      <a:pt x="2404" y="1121"/>
                      <a:pt x="2402" y="1121"/>
                    </a:cubicBezTo>
                    <a:cubicBezTo>
                      <a:pt x="2401" y="1121"/>
                      <a:pt x="2400" y="1120"/>
                      <a:pt x="2400" y="1118"/>
                    </a:cubicBezTo>
                    <a:close/>
                    <a:moveTo>
                      <a:pt x="2400" y="1057"/>
                    </a:moveTo>
                    <a:lnTo>
                      <a:pt x="2400" y="1021"/>
                    </a:lnTo>
                    <a:cubicBezTo>
                      <a:pt x="2400" y="1020"/>
                      <a:pt x="2401" y="1018"/>
                      <a:pt x="2402" y="1018"/>
                    </a:cubicBezTo>
                    <a:cubicBezTo>
                      <a:pt x="2404" y="1018"/>
                      <a:pt x="2405" y="1020"/>
                      <a:pt x="2405" y="1021"/>
                    </a:cubicBezTo>
                    <a:lnTo>
                      <a:pt x="2405" y="1057"/>
                    </a:lnTo>
                    <a:cubicBezTo>
                      <a:pt x="2405" y="1058"/>
                      <a:pt x="2404" y="1059"/>
                      <a:pt x="2402" y="1059"/>
                    </a:cubicBezTo>
                    <a:cubicBezTo>
                      <a:pt x="2401" y="1059"/>
                      <a:pt x="2400" y="1058"/>
                      <a:pt x="2400" y="1057"/>
                    </a:cubicBezTo>
                    <a:close/>
                    <a:moveTo>
                      <a:pt x="2400" y="995"/>
                    </a:moveTo>
                    <a:lnTo>
                      <a:pt x="2400" y="960"/>
                    </a:lnTo>
                    <a:cubicBezTo>
                      <a:pt x="2400" y="958"/>
                      <a:pt x="2401" y="957"/>
                      <a:pt x="2402" y="957"/>
                    </a:cubicBezTo>
                    <a:cubicBezTo>
                      <a:pt x="2404" y="957"/>
                      <a:pt x="2405" y="958"/>
                      <a:pt x="2405" y="960"/>
                    </a:cubicBezTo>
                    <a:lnTo>
                      <a:pt x="2405" y="995"/>
                    </a:lnTo>
                    <a:cubicBezTo>
                      <a:pt x="2405" y="997"/>
                      <a:pt x="2404" y="998"/>
                      <a:pt x="2402" y="998"/>
                    </a:cubicBezTo>
                    <a:cubicBezTo>
                      <a:pt x="2401" y="998"/>
                      <a:pt x="2400" y="997"/>
                      <a:pt x="2400" y="995"/>
                    </a:cubicBezTo>
                    <a:close/>
                    <a:moveTo>
                      <a:pt x="2400" y="934"/>
                    </a:moveTo>
                    <a:lnTo>
                      <a:pt x="2400" y="898"/>
                    </a:lnTo>
                    <a:cubicBezTo>
                      <a:pt x="2400" y="897"/>
                      <a:pt x="2401" y="896"/>
                      <a:pt x="2402" y="896"/>
                    </a:cubicBezTo>
                    <a:cubicBezTo>
                      <a:pt x="2404" y="896"/>
                      <a:pt x="2405" y="897"/>
                      <a:pt x="2405" y="898"/>
                    </a:cubicBezTo>
                    <a:lnTo>
                      <a:pt x="2405" y="934"/>
                    </a:lnTo>
                    <a:cubicBezTo>
                      <a:pt x="2405" y="935"/>
                      <a:pt x="2404" y="936"/>
                      <a:pt x="2402" y="936"/>
                    </a:cubicBezTo>
                    <a:cubicBezTo>
                      <a:pt x="2401" y="936"/>
                      <a:pt x="2400" y="935"/>
                      <a:pt x="2400" y="934"/>
                    </a:cubicBezTo>
                    <a:close/>
                    <a:moveTo>
                      <a:pt x="2400" y="872"/>
                    </a:moveTo>
                    <a:lnTo>
                      <a:pt x="2400" y="837"/>
                    </a:lnTo>
                    <a:cubicBezTo>
                      <a:pt x="2400" y="835"/>
                      <a:pt x="2401" y="834"/>
                      <a:pt x="2402" y="834"/>
                    </a:cubicBezTo>
                    <a:cubicBezTo>
                      <a:pt x="2404" y="834"/>
                      <a:pt x="2405" y="835"/>
                      <a:pt x="2405" y="837"/>
                    </a:cubicBezTo>
                    <a:lnTo>
                      <a:pt x="2405" y="872"/>
                    </a:lnTo>
                    <a:cubicBezTo>
                      <a:pt x="2405" y="874"/>
                      <a:pt x="2404" y="875"/>
                      <a:pt x="2402" y="875"/>
                    </a:cubicBezTo>
                    <a:cubicBezTo>
                      <a:pt x="2401" y="875"/>
                      <a:pt x="2400" y="874"/>
                      <a:pt x="2400" y="872"/>
                    </a:cubicBezTo>
                    <a:close/>
                    <a:moveTo>
                      <a:pt x="2400" y="811"/>
                    </a:moveTo>
                    <a:lnTo>
                      <a:pt x="2400" y="775"/>
                    </a:lnTo>
                    <a:cubicBezTo>
                      <a:pt x="2400" y="774"/>
                      <a:pt x="2401" y="773"/>
                      <a:pt x="2402" y="773"/>
                    </a:cubicBezTo>
                    <a:cubicBezTo>
                      <a:pt x="2404" y="773"/>
                      <a:pt x="2405" y="774"/>
                      <a:pt x="2405" y="775"/>
                    </a:cubicBezTo>
                    <a:lnTo>
                      <a:pt x="2405" y="811"/>
                    </a:lnTo>
                    <a:cubicBezTo>
                      <a:pt x="2405" y="812"/>
                      <a:pt x="2404" y="814"/>
                      <a:pt x="2402" y="814"/>
                    </a:cubicBezTo>
                    <a:cubicBezTo>
                      <a:pt x="2401" y="814"/>
                      <a:pt x="2400" y="812"/>
                      <a:pt x="2400" y="811"/>
                    </a:cubicBezTo>
                    <a:close/>
                    <a:moveTo>
                      <a:pt x="2400" y="750"/>
                    </a:moveTo>
                    <a:lnTo>
                      <a:pt x="2400" y="714"/>
                    </a:lnTo>
                    <a:cubicBezTo>
                      <a:pt x="2400" y="712"/>
                      <a:pt x="2401" y="711"/>
                      <a:pt x="2402" y="711"/>
                    </a:cubicBezTo>
                    <a:cubicBezTo>
                      <a:pt x="2404" y="711"/>
                      <a:pt x="2405" y="712"/>
                      <a:pt x="2405" y="714"/>
                    </a:cubicBezTo>
                    <a:lnTo>
                      <a:pt x="2405" y="750"/>
                    </a:lnTo>
                    <a:cubicBezTo>
                      <a:pt x="2405" y="751"/>
                      <a:pt x="2404" y="752"/>
                      <a:pt x="2402" y="752"/>
                    </a:cubicBezTo>
                    <a:cubicBezTo>
                      <a:pt x="2401" y="752"/>
                      <a:pt x="2400" y="751"/>
                      <a:pt x="2400" y="750"/>
                    </a:cubicBezTo>
                    <a:close/>
                    <a:moveTo>
                      <a:pt x="2400" y="688"/>
                    </a:moveTo>
                    <a:lnTo>
                      <a:pt x="2400" y="652"/>
                    </a:lnTo>
                    <a:cubicBezTo>
                      <a:pt x="2400" y="651"/>
                      <a:pt x="2401" y="650"/>
                      <a:pt x="2402" y="650"/>
                    </a:cubicBezTo>
                    <a:cubicBezTo>
                      <a:pt x="2404" y="650"/>
                      <a:pt x="2405" y="651"/>
                      <a:pt x="2405" y="652"/>
                    </a:cubicBezTo>
                    <a:lnTo>
                      <a:pt x="2405" y="688"/>
                    </a:lnTo>
                    <a:cubicBezTo>
                      <a:pt x="2405" y="690"/>
                      <a:pt x="2404" y="691"/>
                      <a:pt x="2402" y="691"/>
                    </a:cubicBezTo>
                    <a:cubicBezTo>
                      <a:pt x="2401" y="691"/>
                      <a:pt x="2400" y="690"/>
                      <a:pt x="2400" y="688"/>
                    </a:cubicBezTo>
                    <a:close/>
                    <a:moveTo>
                      <a:pt x="2400" y="627"/>
                    </a:moveTo>
                    <a:lnTo>
                      <a:pt x="2400" y="591"/>
                    </a:lnTo>
                    <a:cubicBezTo>
                      <a:pt x="2400" y="589"/>
                      <a:pt x="2401" y="588"/>
                      <a:pt x="2402" y="588"/>
                    </a:cubicBezTo>
                    <a:cubicBezTo>
                      <a:pt x="2404" y="588"/>
                      <a:pt x="2405" y="589"/>
                      <a:pt x="2405" y="591"/>
                    </a:cubicBezTo>
                    <a:lnTo>
                      <a:pt x="2405" y="627"/>
                    </a:lnTo>
                    <a:cubicBezTo>
                      <a:pt x="2405" y="628"/>
                      <a:pt x="2404" y="629"/>
                      <a:pt x="2402" y="629"/>
                    </a:cubicBezTo>
                    <a:cubicBezTo>
                      <a:pt x="2401" y="629"/>
                      <a:pt x="2400" y="628"/>
                      <a:pt x="2400" y="627"/>
                    </a:cubicBezTo>
                    <a:close/>
                    <a:moveTo>
                      <a:pt x="2400" y="565"/>
                    </a:moveTo>
                    <a:lnTo>
                      <a:pt x="2400" y="529"/>
                    </a:lnTo>
                    <a:cubicBezTo>
                      <a:pt x="2400" y="528"/>
                      <a:pt x="2401" y="527"/>
                      <a:pt x="2402" y="527"/>
                    </a:cubicBezTo>
                    <a:cubicBezTo>
                      <a:pt x="2404" y="527"/>
                      <a:pt x="2405" y="528"/>
                      <a:pt x="2405" y="529"/>
                    </a:cubicBezTo>
                    <a:lnTo>
                      <a:pt x="2405" y="565"/>
                    </a:lnTo>
                    <a:cubicBezTo>
                      <a:pt x="2405" y="567"/>
                      <a:pt x="2404" y="568"/>
                      <a:pt x="2402" y="568"/>
                    </a:cubicBezTo>
                    <a:cubicBezTo>
                      <a:pt x="2401" y="568"/>
                      <a:pt x="2400" y="567"/>
                      <a:pt x="2400" y="565"/>
                    </a:cubicBezTo>
                    <a:close/>
                    <a:moveTo>
                      <a:pt x="2400" y="504"/>
                    </a:moveTo>
                    <a:lnTo>
                      <a:pt x="2400" y="468"/>
                    </a:lnTo>
                    <a:cubicBezTo>
                      <a:pt x="2400" y="467"/>
                      <a:pt x="2401" y="465"/>
                      <a:pt x="2402" y="465"/>
                    </a:cubicBezTo>
                    <a:cubicBezTo>
                      <a:pt x="2404" y="465"/>
                      <a:pt x="2405" y="467"/>
                      <a:pt x="2405" y="468"/>
                    </a:cubicBezTo>
                    <a:lnTo>
                      <a:pt x="2405" y="504"/>
                    </a:lnTo>
                    <a:cubicBezTo>
                      <a:pt x="2405" y="505"/>
                      <a:pt x="2404" y="506"/>
                      <a:pt x="2402" y="506"/>
                    </a:cubicBezTo>
                    <a:cubicBezTo>
                      <a:pt x="2401" y="506"/>
                      <a:pt x="2400" y="505"/>
                      <a:pt x="2400" y="504"/>
                    </a:cubicBezTo>
                    <a:close/>
                    <a:moveTo>
                      <a:pt x="2400" y="442"/>
                    </a:moveTo>
                    <a:lnTo>
                      <a:pt x="2400" y="407"/>
                    </a:lnTo>
                    <a:cubicBezTo>
                      <a:pt x="2400" y="405"/>
                      <a:pt x="2401" y="404"/>
                      <a:pt x="2402" y="404"/>
                    </a:cubicBezTo>
                    <a:cubicBezTo>
                      <a:pt x="2404" y="404"/>
                      <a:pt x="2405" y="405"/>
                      <a:pt x="2405" y="407"/>
                    </a:cubicBezTo>
                    <a:lnTo>
                      <a:pt x="2405" y="442"/>
                    </a:lnTo>
                    <a:cubicBezTo>
                      <a:pt x="2405" y="444"/>
                      <a:pt x="2404" y="445"/>
                      <a:pt x="2402" y="445"/>
                    </a:cubicBezTo>
                    <a:cubicBezTo>
                      <a:pt x="2401" y="445"/>
                      <a:pt x="2400" y="444"/>
                      <a:pt x="2400" y="442"/>
                    </a:cubicBezTo>
                    <a:close/>
                    <a:moveTo>
                      <a:pt x="2400" y="381"/>
                    </a:moveTo>
                    <a:lnTo>
                      <a:pt x="2400" y="345"/>
                    </a:lnTo>
                    <a:cubicBezTo>
                      <a:pt x="2400" y="344"/>
                      <a:pt x="2401" y="343"/>
                      <a:pt x="2402" y="343"/>
                    </a:cubicBezTo>
                    <a:cubicBezTo>
                      <a:pt x="2404" y="343"/>
                      <a:pt x="2405" y="344"/>
                      <a:pt x="2405" y="345"/>
                    </a:cubicBezTo>
                    <a:lnTo>
                      <a:pt x="2405" y="381"/>
                    </a:lnTo>
                    <a:cubicBezTo>
                      <a:pt x="2405" y="382"/>
                      <a:pt x="2404" y="384"/>
                      <a:pt x="2402" y="384"/>
                    </a:cubicBezTo>
                    <a:cubicBezTo>
                      <a:pt x="2401" y="384"/>
                      <a:pt x="2400" y="382"/>
                      <a:pt x="2400" y="381"/>
                    </a:cubicBezTo>
                    <a:close/>
                    <a:moveTo>
                      <a:pt x="2400" y="320"/>
                    </a:moveTo>
                    <a:lnTo>
                      <a:pt x="2400" y="284"/>
                    </a:lnTo>
                    <a:cubicBezTo>
                      <a:pt x="2400" y="282"/>
                      <a:pt x="2401" y="281"/>
                      <a:pt x="2402" y="281"/>
                    </a:cubicBezTo>
                    <a:cubicBezTo>
                      <a:pt x="2404" y="281"/>
                      <a:pt x="2405" y="282"/>
                      <a:pt x="2405" y="284"/>
                    </a:cubicBezTo>
                    <a:lnTo>
                      <a:pt x="2405" y="320"/>
                    </a:lnTo>
                    <a:cubicBezTo>
                      <a:pt x="2405" y="321"/>
                      <a:pt x="2404" y="322"/>
                      <a:pt x="2402" y="322"/>
                    </a:cubicBezTo>
                    <a:cubicBezTo>
                      <a:pt x="2401" y="322"/>
                      <a:pt x="2400" y="321"/>
                      <a:pt x="2400" y="320"/>
                    </a:cubicBezTo>
                    <a:close/>
                    <a:moveTo>
                      <a:pt x="2400" y="258"/>
                    </a:moveTo>
                    <a:lnTo>
                      <a:pt x="2400" y="222"/>
                    </a:lnTo>
                    <a:cubicBezTo>
                      <a:pt x="2400" y="221"/>
                      <a:pt x="2401" y="220"/>
                      <a:pt x="2402" y="220"/>
                    </a:cubicBezTo>
                    <a:cubicBezTo>
                      <a:pt x="2404" y="220"/>
                      <a:pt x="2405" y="221"/>
                      <a:pt x="2405" y="222"/>
                    </a:cubicBezTo>
                    <a:lnTo>
                      <a:pt x="2405" y="258"/>
                    </a:lnTo>
                    <a:cubicBezTo>
                      <a:pt x="2405" y="260"/>
                      <a:pt x="2404" y="261"/>
                      <a:pt x="2402" y="261"/>
                    </a:cubicBezTo>
                    <a:cubicBezTo>
                      <a:pt x="2401" y="261"/>
                      <a:pt x="2400" y="260"/>
                      <a:pt x="2400" y="258"/>
                    </a:cubicBezTo>
                    <a:close/>
                    <a:moveTo>
                      <a:pt x="2400" y="197"/>
                    </a:moveTo>
                    <a:lnTo>
                      <a:pt x="2400" y="161"/>
                    </a:lnTo>
                    <a:cubicBezTo>
                      <a:pt x="2400" y="159"/>
                      <a:pt x="2401" y="158"/>
                      <a:pt x="2402" y="158"/>
                    </a:cubicBezTo>
                    <a:cubicBezTo>
                      <a:pt x="2404" y="158"/>
                      <a:pt x="2405" y="159"/>
                      <a:pt x="2405" y="161"/>
                    </a:cubicBezTo>
                    <a:lnTo>
                      <a:pt x="2405" y="197"/>
                    </a:lnTo>
                    <a:cubicBezTo>
                      <a:pt x="2405" y="198"/>
                      <a:pt x="2404" y="199"/>
                      <a:pt x="2402" y="199"/>
                    </a:cubicBezTo>
                    <a:cubicBezTo>
                      <a:pt x="2401" y="199"/>
                      <a:pt x="2400" y="198"/>
                      <a:pt x="2400" y="197"/>
                    </a:cubicBezTo>
                    <a:close/>
                    <a:moveTo>
                      <a:pt x="2400" y="135"/>
                    </a:moveTo>
                    <a:lnTo>
                      <a:pt x="2400" y="132"/>
                    </a:lnTo>
                    <a:lnTo>
                      <a:pt x="2400" y="133"/>
                    </a:lnTo>
                    <a:lnTo>
                      <a:pt x="2394" y="100"/>
                    </a:lnTo>
                    <a:cubicBezTo>
                      <a:pt x="2393" y="99"/>
                      <a:pt x="2394" y="98"/>
                      <a:pt x="2396" y="97"/>
                    </a:cubicBezTo>
                    <a:cubicBezTo>
                      <a:pt x="2397" y="97"/>
                      <a:pt x="2398" y="98"/>
                      <a:pt x="2399" y="100"/>
                    </a:cubicBezTo>
                    <a:lnTo>
                      <a:pt x="2405" y="132"/>
                    </a:lnTo>
                    <a:cubicBezTo>
                      <a:pt x="2405" y="132"/>
                      <a:pt x="2405" y="132"/>
                      <a:pt x="2405" y="132"/>
                    </a:cubicBezTo>
                    <a:lnTo>
                      <a:pt x="2405" y="135"/>
                    </a:lnTo>
                    <a:cubicBezTo>
                      <a:pt x="2405" y="137"/>
                      <a:pt x="2404" y="138"/>
                      <a:pt x="2402" y="138"/>
                    </a:cubicBezTo>
                    <a:cubicBezTo>
                      <a:pt x="2401" y="138"/>
                      <a:pt x="2400" y="137"/>
                      <a:pt x="2400" y="135"/>
                    </a:cubicBezTo>
                    <a:close/>
                    <a:moveTo>
                      <a:pt x="2387" y="77"/>
                    </a:moveTo>
                    <a:lnTo>
                      <a:pt x="2366" y="48"/>
                    </a:lnTo>
                    <a:cubicBezTo>
                      <a:pt x="2366" y="47"/>
                      <a:pt x="2366" y="45"/>
                      <a:pt x="2367" y="44"/>
                    </a:cubicBezTo>
                    <a:cubicBezTo>
                      <a:pt x="2368" y="43"/>
                      <a:pt x="2370" y="44"/>
                      <a:pt x="2371" y="45"/>
                    </a:cubicBezTo>
                    <a:lnTo>
                      <a:pt x="2391" y="74"/>
                    </a:lnTo>
                    <a:cubicBezTo>
                      <a:pt x="2392" y="76"/>
                      <a:pt x="2391" y="77"/>
                      <a:pt x="2390" y="78"/>
                    </a:cubicBezTo>
                    <a:cubicBezTo>
                      <a:pt x="2389" y="79"/>
                      <a:pt x="2387" y="79"/>
                      <a:pt x="2387" y="77"/>
                    </a:cubicBezTo>
                    <a:close/>
                    <a:moveTo>
                      <a:pt x="2348" y="32"/>
                    </a:moveTo>
                    <a:lnTo>
                      <a:pt x="2322" y="15"/>
                    </a:lnTo>
                    <a:lnTo>
                      <a:pt x="2323" y="15"/>
                    </a:lnTo>
                    <a:lnTo>
                      <a:pt x="2318" y="14"/>
                    </a:lnTo>
                    <a:cubicBezTo>
                      <a:pt x="2317" y="14"/>
                      <a:pt x="2316" y="12"/>
                      <a:pt x="2316" y="11"/>
                    </a:cubicBezTo>
                    <a:cubicBezTo>
                      <a:pt x="2317" y="10"/>
                      <a:pt x="2318" y="9"/>
                      <a:pt x="2319" y="9"/>
                    </a:cubicBezTo>
                    <a:lnTo>
                      <a:pt x="2324" y="10"/>
                    </a:lnTo>
                    <a:cubicBezTo>
                      <a:pt x="2324" y="10"/>
                      <a:pt x="2325" y="10"/>
                      <a:pt x="2325" y="10"/>
                    </a:cubicBezTo>
                    <a:lnTo>
                      <a:pt x="2351" y="28"/>
                    </a:lnTo>
                    <a:cubicBezTo>
                      <a:pt x="2352" y="29"/>
                      <a:pt x="2352" y="30"/>
                      <a:pt x="2351" y="31"/>
                    </a:cubicBezTo>
                    <a:cubicBezTo>
                      <a:pt x="2350" y="33"/>
                      <a:pt x="2349" y="33"/>
                      <a:pt x="2348" y="32"/>
                    </a:cubicBezTo>
                    <a:close/>
                    <a:moveTo>
                      <a:pt x="2293" y="9"/>
                    </a:moveTo>
                    <a:lnTo>
                      <a:pt x="2273" y="5"/>
                    </a:lnTo>
                    <a:lnTo>
                      <a:pt x="2273" y="5"/>
                    </a:lnTo>
                    <a:lnTo>
                      <a:pt x="2258" y="5"/>
                    </a:lnTo>
                    <a:cubicBezTo>
                      <a:pt x="2257" y="5"/>
                      <a:pt x="2256" y="4"/>
                      <a:pt x="2256" y="2"/>
                    </a:cubicBezTo>
                    <a:cubicBezTo>
                      <a:pt x="2256" y="1"/>
                      <a:pt x="2257" y="0"/>
                      <a:pt x="2258" y="0"/>
                    </a:cubicBezTo>
                    <a:lnTo>
                      <a:pt x="2273" y="0"/>
                    </a:lnTo>
                    <a:cubicBezTo>
                      <a:pt x="2274" y="0"/>
                      <a:pt x="2274" y="0"/>
                      <a:pt x="2274" y="0"/>
                    </a:cubicBezTo>
                    <a:lnTo>
                      <a:pt x="2294" y="4"/>
                    </a:lnTo>
                    <a:cubicBezTo>
                      <a:pt x="2296" y="4"/>
                      <a:pt x="2297" y="6"/>
                      <a:pt x="2296" y="7"/>
                    </a:cubicBezTo>
                    <a:cubicBezTo>
                      <a:pt x="2296" y="8"/>
                      <a:pt x="2295" y="9"/>
                      <a:pt x="2293" y="9"/>
                    </a:cubicBezTo>
                    <a:close/>
                    <a:moveTo>
                      <a:pt x="2233" y="5"/>
                    </a:moveTo>
                    <a:lnTo>
                      <a:pt x="2197" y="5"/>
                    </a:lnTo>
                    <a:cubicBezTo>
                      <a:pt x="2195" y="5"/>
                      <a:pt x="2194" y="4"/>
                      <a:pt x="2194" y="2"/>
                    </a:cubicBezTo>
                    <a:cubicBezTo>
                      <a:pt x="2194" y="1"/>
                      <a:pt x="2195" y="0"/>
                      <a:pt x="2197" y="0"/>
                    </a:cubicBezTo>
                    <a:lnTo>
                      <a:pt x="2233" y="0"/>
                    </a:lnTo>
                    <a:cubicBezTo>
                      <a:pt x="2234" y="0"/>
                      <a:pt x="2235" y="1"/>
                      <a:pt x="2235" y="2"/>
                    </a:cubicBezTo>
                    <a:cubicBezTo>
                      <a:pt x="2235" y="4"/>
                      <a:pt x="2234" y="5"/>
                      <a:pt x="2233" y="5"/>
                    </a:cubicBezTo>
                    <a:close/>
                    <a:moveTo>
                      <a:pt x="2171" y="5"/>
                    </a:moveTo>
                    <a:lnTo>
                      <a:pt x="2135" y="5"/>
                    </a:lnTo>
                    <a:cubicBezTo>
                      <a:pt x="2134" y="5"/>
                      <a:pt x="2133" y="4"/>
                      <a:pt x="2133" y="2"/>
                    </a:cubicBezTo>
                    <a:cubicBezTo>
                      <a:pt x="2133" y="1"/>
                      <a:pt x="2134" y="0"/>
                      <a:pt x="2135" y="0"/>
                    </a:cubicBezTo>
                    <a:lnTo>
                      <a:pt x="2171" y="0"/>
                    </a:lnTo>
                    <a:cubicBezTo>
                      <a:pt x="2173" y="0"/>
                      <a:pt x="2174" y="1"/>
                      <a:pt x="2174" y="2"/>
                    </a:cubicBezTo>
                    <a:cubicBezTo>
                      <a:pt x="2174" y="4"/>
                      <a:pt x="2173" y="5"/>
                      <a:pt x="2171" y="5"/>
                    </a:cubicBezTo>
                    <a:close/>
                    <a:moveTo>
                      <a:pt x="2110" y="5"/>
                    </a:moveTo>
                    <a:lnTo>
                      <a:pt x="2074" y="5"/>
                    </a:lnTo>
                    <a:cubicBezTo>
                      <a:pt x="2073" y="5"/>
                      <a:pt x="2071" y="4"/>
                      <a:pt x="2071" y="2"/>
                    </a:cubicBezTo>
                    <a:cubicBezTo>
                      <a:pt x="2071" y="1"/>
                      <a:pt x="2073" y="0"/>
                      <a:pt x="2074" y="0"/>
                    </a:cubicBezTo>
                    <a:lnTo>
                      <a:pt x="2110" y="0"/>
                    </a:lnTo>
                    <a:cubicBezTo>
                      <a:pt x="2111" y="0"/>
                      <a:pt x="2112" y="1"/>
                      <a:pt x="2112" y="2"/>
                    </a:cubicBezTo>
                    <a:cubicBezTo>
                      <a:pt x="2112" y="4"/>
                      <a:pt x="2111" y="5"/>
                      <a:pt x="2110" y="5"/>
                    </a:cubicBezTo>
                    <a:close/>
                    <a:moveTo>
                      <a:pt x="2048" y="5"/>
                    </a:moveTo>
                    <a:lnTo>
                      <a:pt x="2013" y="5"/>
                    </a:lnTo>
                    <a:cubicBezTo>
                      <a:pt x="2011" y="5"/>
                      <a:pt x="2010" y="4"/>
                      <a:pt x="2010" y="2"/>
                    </a:cubicBezTo>
                    <a:cubicBezTo>
                      <a:pt x="2010" y="1"/>
                      <a:pt x="2011" y="0"/>
                      <a:pt x="2013" y="0"/>
                    </a:cubicBezTo>
                    <a:lnTo>
                      <a:pt x="2048" y="0"/>
                    </a:lnTo>
                    <a:cubicBezTo>
                      <a:pt x="2050" y="0"/>
                      <a:pt x="2051" y="1"/>
                      <a:pt x="2051" y="2"/>
                    </a:cubicBezTo>
                    <a:cubicBezTo>
                      <a:pt x="2051" y="4"/>
                      <a:pt x="2050" y="5"/>
                      <a:pt x="2048" y="5"/>
                    </a:cubicBezTo>
                    <a:close/>
                    <a:moveTo>
                      <a:pt x="1987" y="5"/>
                    </a:moveTo>
                    <a:lnTo>
                      <a:pt x="1951" y="5"/>
                    </a:lnTo>
                    <a:cubicBezTo>
                      <a:pt x="1950" y="5"/>
                      <a:pt x="1949" y="4"/>
                      <a:pt x="1949" y="2"/>
                    </a:cubicBezTo>
                    <a:cubicBezTo>
                      <a:pt x="1949" y="1"/>
                      <a:pt x="1950" y="0"/>
                      <a:pt x="1951" y="0"/>
                    </a:cubicBezTo>
                    <a:lnTo>
                      <a:pt x="1987" y="0"/>
                    </a:lnTo>
                    <a:cubicBezTo>
                      <a:pt x="1988" y="0"/>
                      <a:pt x="1990" y="1"/>
                      <a:pt x="1990" y="2"/>
                    </a:cubicBezTo>
                    <a:cubicBezTo>
                      <a:pt x="1990" y="4"/>
                      <a:pt x="1988" y="5"/>
                      <a:pt x="1987" y="5"/>
                    </a:cubicBezTo>
                    <a:close/>
                    <a:moveTo>
                      <a:pt x="1926" y="5"/>
                    </a:moveTo>
                    <a:lnTo>
                      <a:pt x="1890" y="5"/>
                    </a:lnTo>
                    <a:cubicBezTo>
                      <a:pt x="1888" y="5"/>
                      <a:pt x="1887" y="4"/>
                      <a:pt x="1887" y="2"/>
                    </a:cubicBezTo>
                    <a:cubicBezTo>
                      <a:pt x="1887" y="1"/>
                      <a:pt x="1888" y="0"/>
                      <a:pt x="1890" y="0"/>
                    </a:cubicBezTo>
                    <a:lnTo>
                      <a:pt x="1926" y="0"/>
                    </a:lnTo>
                    <a:cubicBezTo>
                      <a:pt x="1927" y="0"/>
                      <a:pt x="1928" y="1"/>
                      <a:pt x="1928" y="2"/>
                    </a:cubicBezTo>
                    <a:cubicBezTo>
                      <a:pt x="1928" y="4"/>
                      <a:pt x="1927" y="5"/>
                      <a:pt x="1926" y="5"/>
                    </a:cubicBezTo>
                    <a:close/>
                    <a:moveTo>
                      <a:pt x="1864" y="5"/>
                    </a:moveTo>
                    <a:lnTo>
                      <a:pt x="1828" y="5"/>
                    </a:lnTo>
                    <a:cubicBezTo>
                      <a:pt x="1827" y="5"/>
                      <a:pt x="1826" y="4"/>
                      <a:pt x="1826" y="2"/>
                    </a:cubicBezTo>
                    <a:cubicBezTo>
                      <a:pt x="1826" y="1"/>
                      <a:pt x="1827" y="0"/>
                      <a:pt x="1828" y="0"/>
                    </a:cubicBezTo>
                    <a:lnTo>
                      <a:pt x="1864" y="0"/>
                    </a:lnTo>
                    <a:cubicBezTo>
                      <a:pt x="1865" y="0"/>
                      <a:pt x="1867" y="1"/>
                      <a:pt x="1867" y="2"/>
                    </a:cubicBezTo>
                    <a:cubicBezTo>
                      <a:pt x="1867" y="4"/>
                      <a:pt x="1865" y="5"/>
                      <a:pt x="1864" y="5"/>
                    </a:cubicBezTo>
                    <a:close/>
                    <a:moveTo>
                      <a:pt x="1803" y="5"/>
                    </a:moveTo>
                    <a:lnTo>
                      <a:pt x="1767" y="5"/>
                    </a:lnTo>
                    <a:cubicBezTo>
                      <a:pt x="1765" y="5"/>
                      <a:pt x="1764" y="4"/>
                      <a:pt x="1764" y="2"/>
                    </a:cubicBezTo>
                    <a:cubicBezTo>
                      <a:pt x="1764" y="1"/>
                      <a:pt x="1765" y="0"/>
                      <a:pt x="1767" y="0"/>
                    </a:cubicBezTo>
                    <a:lnTo>
                      <a:pt x="1803" y="0"/>
                    </a:lnTo>
                    <a:cubicBezTo>
                      <a:pt x="1804" y="0"/>
                      <a:pt x="1805" y="1"/>
                      <a:pt x="1805" y="2"/>
                    </a:cubicBezTo>
                    <a:cubicBezTo>
                      <a:pt x="1805" y="4"/>
                      <a:pt x="1804" y="5"/>
                      <a:pt x="1803" y="5"/>
                    </a:cubicBezTo>
                    <a:close/>
                    <a:moveTo>
                      <a:pt x="1741" y="5"/>
                    </a:moveTo>
                    <a:lnTo>
                      <a:pt x="1705" y="5"/>
                    </a:lnTo>
                    <a:cubicBezTo>
                      <a:pt x="1704" y="5"/>
                      <a:pt x="1703" y="4"/>
                      <a:pt x="1703" y="2"/>
                    </a:cubicBezTo>
                    <a:cubicBezTo>
                      <a:pt x="1703" y="1"/>
                      <a:pt x="1704" y="0"/>
                      <a:pt x="1705" y="0"/>
                    </a:cubicBezTo>
                    <a:lnTo>
                      <a:pt x="1741" y="0"/>
                    </a:lnTo>
                    <a:cubicBezTo>
                      <a:pt x="1743" y="0"/>
                      <a:pt x="1744" y="1"/>
                      <a:pt x="1744" y="2"/>
                    </a:cubicBezTo>
                    <a:cubicBezTo>
                      <a:pt x="1744" y="4"/>
                      <a:pt x="1743" y="5"/>
                      <a:pt x="1741" y="5"/>
                    </a:cubicBezTo>
                    <a:close/>
                    <a:moveTo>
                      <a:pt x="1680" y="5"/>
                    </a:moveTo>
                    <a:lnTo>
                      <a:pt x="1644" y="5"/>
                    </a:lnTo>
                    <a:cubicBezTo>
                      <a:pt x="1642" y="5"/>
                      <a:pt x="1641" y="4"/>
                      <a:pt x="1641" y="2"/>
                    </a:cubicBezTo>
                    <a:cubicBezTo>
                      <a:pt x="1641" y="1"/>
                      <a:pt x="1642" y="0"/>
                      <a:pt x="1644" y="0"/>
                    </a:cubicBezTo>
                    <a:lnTo>
                      <a:pt x="1680" y="0"/>
                    </a:lnTo>
                    <a:cubicBezTo>
                      <a:pt x="1681" y="0"/>
                      <a:pt x="1682" y="1"/>
                      <a:pt x="1682" y="2"/>
                    </a:cubicBezTo>
                    <a:cubicBezTo>
                      <a:pt x="1682" y="4"/>
                      <a:pt x="1681" y="5"/>
                      <a:pt x="1680" y="5"/>
                    </a:cubicBezTo>
                    <a:close/>
                    <a:moveTo>
                      <a:pt x="1618" y="5"/>
                    </a:moveTo>
                    <a:lnTo>
                      <a:pt x="1582" y="5"/>
                    </a:lnTo>
                    <a:cubicBezTo>
                      <a:pt x="1581" y="5"/>
                      <a:pt x="1580" y="4"/>
                      <a:pt x="1580" y="2"/>
                    </a:cubicBezTo>
                    <a:cubicBezTo>
                      <a:pt x="1580" y="1"/>
                      <a:pt x="1581" y="0"/>
                      <a:pt x="1582" y="0"/>
                    </a:cubicBezTo>
                    <a:lnTo>
                      <a:pt x="1618" y="0"/>
                    </a:lnTo>
                    <a:cubicBezTo>
                      <a:pt x="1620" y="0"/>
                      <a:pt x="1621" y="1"/>
                      <a:pt x="1621" y="2"/>
                    </a:cubicBezTo>
                    <a:cubicBezTo>
                      <a:pt x="1621" y="4"/>
                      <a:pt x="1620" y="5"/>
                      <a:pt x="1618" y="5"/>
                    </a:cubicBezTo>
                    <a:close/>
                    <a:moveTo>
                      <a:pt x="1557" y="5"/>
                    </a:moveTo>
                    <a:lnTo>
                      <a:pt x="1521" y="5"/>
                    </a:lnTo>
                    <a:cubicBezTo>
                      <a:pt x="1520" y="5"/>
                      <a:pt x="1518" y="4"/>
                      <a:pt x="1518" y="2"/>
                    </a:cubicBezTo>
                    <a:cubicBezTo>
                      <a:pt x="1518" y="1"/>
                      <a:pt x="1520" y="0"/>
                      <a:pt x="1521" y="0"/>
                    </a:cubicBezTo>
                    <a:lnTo>
                      <a:pt x="1557" y="0"/>
                    </a:lnTo>
                    <a:cubicBezTo>
                      <a:pt x="1558" y="0"/>
                      <a:pt x="1559" y="1"/>
                      <a:pt x="1559" y="2"/>
                    </a:cubicBezTo>
                    <a:cubicBezTo>
                      <a:pt x="1559" y="4"/>
                      <a:pt x="1558" y="5"/>
                      <a:pt x="1557" y="5"/>
                    </a:cubicBezTo>
                    <a:close/>
                    <a:moveTo>
                      <a:pt x="1495" y="5"/>
                    </a:moveTo>
                    <a:lnTo>
                      <a:pt x="1460" y="5"/>
                    </a:lnTo>
                    <a:cubicBezTo>
                      <a:pt x="1458" y="5"/>
                      <a:pt x="1457" y="4"/>
                      <a:pt x="1457" y="2"/>
                    </a:cubicBezTo>
                    <a:cubicBezTo>
                      <a:pt x="1457" y="1"/>
                      <a:pt x="1458" y="0"/>
                      <a:pt x="1460" y="0"/>
                    </a:cubicBezTo>
                    <a:lnTo>
                      <a:pt x="1495" y="0"/>
                    </a:lnTo>
                    <a:cubicBezTo>
                      <a:pt x="1497" y="0"/>
                      <a:pt x="1498" y="1"/>
                      <a:pt x="1498" y="2"/>
                    </a:cubicBezTo>
                    <a:cubicBezTo>
                      <a:pt x="1498" y="4"/>
                      <a:pt x="1497" y="5"/>
                      <a:pt x="1495" y="5"/>
                    </a:cubicBezTo>
                    <a:close/>
                    <a:moveTo>
                      <a:pt x="1434" y="5"/>
                    </a:moveTo>
                    <a:lnTo>
                      <a:pt x="1398" y="5"/>
                    </a:lnTo>
                    <a:cubicBezTo>
                      <a:pt x="1397" y="5"/>
                      <a:pt x="1396" y="4"/>
                      <a:pt x="1396" y="2"/>
                    </a:cubicBezTo>
                    <a:cubicBezTo>
                      <a:pt x="1396" y="1"/>
                      <a:pt x="1397" y="0"/>
                      <a:pt x="1398" y="0"/>
                    </a:cubicBezTo>
                    <a:lnTo>
                      <a:pt x="1434" y="0"/>
                    </a:lnTo>
                    <a:cubicBezTo>
                      <a:pt x="1435" y="0"/>
                      <a:pt x="1437" y="1"/>
                      <a:pt x="1437" y="2"/>
                    </a:cubicBezTo>
                    <a:cubicBezTo>
                      <a:pt x="1437" y="4"/>
                      <a:pt x="1435" y="5"/>
                      <a:pt x="1434" y="5"/>
                    </a:cubicBezTo>
                    <a:close/>
                    <a:moveTo>
                      <a:pt x="1373" y="5"/>
                    </a:moveTo>
                    <a:lnTo>
                      <a:pt x="1337" y="5"/>
                    </a:lnTo>
                    <a:cubicBezTo>
                      <a:pt x="1335" y="5"/>
                      <a:pt x="1334" y="4"/>
                      <a:pt x="1334" y="2"/>
                    </a:cubicBezTo>
                    <a:cubicBezTo>
                      <a:pt x="1334" y="1"/>
                      <a:pt x="1335" y="0"/>
                      <a:pt x="1337" y="0"/>
                    </a:cubicBezTo>
                    <a:lnTo>
                      <a:pt x="1373" y="0"/>
                    </a:lnTo>
                    <a:cubicBezTo>
                      <a:pt x="1374" y="0"/>
                      <a:pt x="1375" y="1"/>
                      <a:pt x="1375" y="2"/>
                    </a:cubicBezTo>
                    <a:cubicBezTo>
                      <a:pt x="1375" y="4"/>
                      <a:pt x="1374" y="5"/>
                      <a:pt x="1373" y="5"/>
                    </a:cubicBezTo>
                    <a:close/>
                    <a:moveTo>
                      <a:pt x="1311" y="5"/>
                    </a:moveTo>
                    <a:lnTo>
                      <a:pt x="1275" y="5"/>
                    </a:lnTo>
                    <a:cubicBezTo>
                      <a:pt x="1274" y="5"/>
                      <a:pt x="1273" y="4"/>
                      <a:pt x="1273" y="2"/>
                    </a:cubicBezTo>
                    <a:cubicBezTo>
                      <a:pt x="1273" y="1"/>
                      <a:pt x="1274" y="0"/>
                      <a:pt x="1275" y="0"/>
                    </a:cubicBezTo>
                    <a:lnTo>
                      <a:pt x="1311" y="0"/>
                    </a:lnTo>
                    <a:cubicBezTo>
                      <a:pt x="1313" y="0"/>
                      <a:pt x="1314" y="1"/>
                      <a:pt x="1314" y="2"/>
                    </a:cubicBezTo>
                    <a:cubicBezTo>
                      <a:pt x="1314" y="4"/>
                      <a:pt x="1313" y="5"/>
                      <a:pt x="1311" y="5"/>
                    </a:cubicBezTo>
                    <a:close/>
                    <a:moveTo>
                      <a:pt x="1250" y="5"/>
                    </a:moveTo>
                    <a:lnTo>
                      <a:pt x="1214" y="5"/>
                    </a:lnTo>
                    <a:cubicBezTo>
                      <a:pt x="1212" y="5"/>
                      <a:pt x="1211" y="4"/>
                      <a:pt x="1211" y="2"/>
                    </a:cubicBezTo>
                    <a:cubicBezTo>
                      <a:pt x="1211" y="1"/>
                      <a:pt x="1212" y="0"/>
                      <a:pt x="1214" y="0"/>
                    </a:cubicBezTo>
                    <a:lnTo>
                      <a:pt x="1250" y="0"/>
                    </a:lnTo>
                    <a:cubicBezTo>
                      <a:pt x="1251" y="0"/>
                      <a:pt x="1252" y="1"/>
                      <a:pt x="1252" y="2"/>
                    </a:cubicBezTo>
                    <a:cubicBezTo>
                      <a:pt x="1252" y="4"/>
                      <a:pt x="1251" y="5"/>
                      <a:pt x="1250" y="5"/>
                    </a:cubicBezTo>
                    <a:close/>
                    <a:moveTo>
                      <a:pt x="1188" y="5"/>
                    </a:moveTo>
                    <a:lnTo>
                      <a:pt x="1152" y="5"/>
                    </a:lnTo>
                    <a:cubicBezTo>
                      <a:pt x="1151" y="5"/>
                      <a:pt x="1150" y="4"/>
                      <a:pt x="1150" y="2"/>
                    </a:cubicBezTo>
                    <a:cubicBezTo>
                      <a:pt x="1150" y="1"/>
                      <a:pt x="1151" y="0"/>
                      <a:pt x="1152" y="0"/>
                    </a:cubicBezTo>
                    <a:lnTo>
                      <a:pt x="1188" y="0"/>
                    </a:lnTo>
                    <a:cubicBezTo>
                      <a:pt x="1190" y="0"/>
                      <a:pt x="1191" y="1"/>
                      <a:pt x="1191" y="2"/>
                    </a:cubicBezTo>
                    <a:cubicBezTo>
                      <a:pt x="1191" y="4"/>
                      <a:pt x="1190" y="5"/>
                      <a:pt x="1188" y="5"/>
                    </a:cubicBezTo>
                    <a:close/>
                    <a:moveTo>
                      <a:pt x="1127" y="5"/>
                    </a:moveTo>
                    <a:lnTo>
                      <a:pt x="1091" y="5"/>
                    </a:lnTo>
                    <a:cubicBezTo>
                      <a:pt x="1090" y="5"/>
                      <a:pt x="1088" y="4"/>
                      <a:pt x="1088" y="2"/>
                    </a:cubicBezTo>
                    <a:cubicBezTo>
                      <a:pt x="1088" y="1"/>
                      <a:pt x="1090" y="0"/>
                      <a:pt x="1091" y="0"/>
                    </a:cubicBezTo>
                    <a:lnTo>
                      <a:pt x="1127" y="0"/>
                    </a:lnTo>
                    <a:cubicBezTo>
                      <a:pt x="1128" y="0"/>
                      <a:pt x="1129" y="1"/>
                      <a:pt x="1129" y="2"/>
                    </a:cubicBezTo>
                    <a:cubicBezTo>
                      <a:pt x="1129" y="4"/>
                      <a:pt x="1128" y="5"/>
                      <a:pt x="1127" y="5"/>
                    </a:cubicBezTo>
                    <a:close/>
                    <a:moveTo>
                      <a:pt x="1065" y="5"/>
                    </a:moveTo>
                    <a:lnTo>
                      <a:pt x="1030" y="5"/>
                    </a:lnTo>
                    <a:cubicBezTo>
                      <a:pt x="1028" y="5"/>
                      <a:pt x="1027" y="4"/>
                      <a:pt x="1027" y="2"/>
                    </a:cubicBezTo>
                    <a:cubicBezTo>
                      <a:pt x="1027" y="1"/>
                      <a:pt x="1028" y="0"/>
                      <a:pt x="1030" y="0"/>
                    </a:cubicBezTo>
                    <a:lnTo>
                      <a:pt x="1065" y="0"/>
                    </a:lnTo>
                    <a:cubicBezTo>
                      <a:pt x="1067" y="0"/>
                      <a:pt x="1068" y="1"/>
                      <a:pt x="1068" y="2"/>
                    </a:cubicBezTo>
                    <a:cubicBezTo>
                      <a:pt x="1068" y="4"/>
                      <a:pt x="1067" y="5"/>
                      <a:pt x="1065" y="5"/>
                    </a:cubicBezTo>
                    <a:close/>
                    <a:moveTo>
                      <a:pt x="1004" y="5"/>
                    </a:moveTo>
                    <a:lnTo>
                      <a:pt x="968" y="5"/>
                    </a:lnTo>
                    <a:cubicBezTo>
                      <a:pt x="967" y="5"/>
                      <a:pt x="966" y="4"/>
                      <a:pt x="966" y="2"/>
                    </a:cubicBezTo>
                    <a:cubicBezTo>
                      <a:pt x="966" y="1"/>
                      <a:pt x="967" y="0"/>
                      <a:pt x="968" y="0"/>
                    </a:cubicBezTo>
                    <a:lnTo>
                      <a:pt x="1004" y="0"/>
                    </a:lnTo>
                    <a:cubicBezTo>
                      <a:pt x="1005" y="0"/>
                      <a:pt x="1006" y="1"/>
                      <a:pt x="1006" y="2"/>
                    </a:cubicBezTo>
                    <a:cubicBezTo>
                      <a:pt x="1006" y="4"/>
                      <a:pt x="1005" y="5"/>
                      <a:pt x="1004" y="5"/>
                    </a:cubicBezTo>
                    <a:close/>
                    <a:moveTo>
                      <a:pt x="942" y="5"/>
                    </a:moveTo>
                    <a:lnTo>
                      <a:pt x="907" y="5"/>
                    </a:lnTo>
                    <a:cubicBezTo>
                      <a:pt x="905" y="5"/>
                      <a:pt x="904" y="4"/>
                      <a:pt x="904" y="2"/>
                    </a:cubicBezTo>
                    <a:cubicBezTo>
                      <a:pt x="904" y="1"/>
                      <a:pt x="905" y="0"/>
                      <a:pt x="907" y="0"/>
                    </a:cubicBezTo>
                    <a:lnTo>
                      <a:pt x="942" y="0"/>
                    </a:lnTo>
                    <a:cubicBezTo>
                      <a:pt x="944" y="0"/>
                      <a:pt x="945" y="1"/>
                      <a:pt x="945" y="2"/>
                    </a:cubicBezTo>
                    <a:cubicBezTo>
                      <a:pt x="945" y="4"/>
                      <a:pt x="944" y="5"/>
                      <a:pt x="942" y="5"/>
                    </a:cubicBezTo>
                    <a:close/>
                    <a:moveTo>
                      <a:pt x="881" y="5"/>
                    </a:moveTo>
                    <a:lnTo>
                      <a:pt x="845" y="5"/>
                    </a:lnTo>
                    <a:cubicBezTo>
                      <a:pt x="844" y="5"/>
                      <a:pt x="843" y="4"/>
                      <a:pt x="843" y="2"/>
                    </a:cubicBezTo>
                    <a:cubicBezTo>
                      <a:pt x="843" y="1"/>
                      <a:pt x="844" y="0"/>
                      <a:pt x="845" y="0"/>
                    </a:cubicBezTo>
                    <a:lnTo>
                      <a:pt x="881" y="0"/>
                    </a:lnTo>
                    <a:cubicBezTo>
                      <a:pt x="882" y="0"/>
                      <a:pt x="884" y="1"/>
                      <a:pt x="884" y="2"/>
                    </a:cubicBezTo>
                    <a:cubicBezTo>
                      <a:pt x="884" y="4"/>
                      <a:pt x="882" y="5"/>
                      <a:pt x="881" y="5"/>
                    </a:cubicBezTo>
                    <a:close/>
                    <a:moveTo>
                      <a:pt x="820" y="5"/>
                    </a:moveTo>
                    <a:lnTo>
                      <a:pt x="784" y="5"/>
                    </a:lnTo>
                    <a:cubicBezTo>
                      <a:pt x="782" y="5"/>
                      <a:pt x="781" y="4"/>
                      <a:pt x="781" y="2"/>
                    </a:cubicBezTo>
                    <a:cubicBezTo>
                      <a:pt x="781" y="1"/>
                      <a:pt x="782" y="0"/>
                      <a:pt x="784" y="0"/>
                    </a:cubicBezTo>
                    <a:lnTo>
                      <a:pt x="820" y="0"/>
                    </a:lnTo>
                    <a:cubicBezTo>
                      <a:pt x="821" y="0"/>
                      <a:pt x="822" y="1"/>
                      <a:pt x="822" y="2"/>
                    </a:cubicBezTo>
                    <a:cubicBezTo>
                      <a:pt x="822" y="4"/>
                      <a:pt x="821" y="5"/>
                      <a:pt x="820" y="5"/>
                    </a:cubicBezTo>
                    <a:close/>
                    <a:moveTo>
                      <a:pt x="758" y="5"/>
                    </a:moveTo>
                    <a:lnTo>
                      <a:pt x="722" y="5"/>
                    </a:lnTo>
                    <a:cubicBezTo>
                      <a:pt x="721" y="5"/>
                      <a:pt x="720" y="4"/>
                      <a:pt x="720" y="2"/>
                    </a:cubicBezTo>
                    <a:cubicBezTo>
                      <a:pt x="720" y="1"/>
                      <a:pt x="721" y="0"/>
                      <a:pt x="722" y="0"/>
                    </a:cubicBezTo>
                    <a:lnTo>
                      <a:pt x="758" y="0"/>
                    </a:lnTo>
                    <a:cubicBezTo>
                      <a:pt x="760" y="0"/>
                      <a:pt x="761" y="1"/>
                      <a:pt x="761" y="2"/>
                    </a:cubicBezTo>
                    <a:cubicBezTo>
                      <a:pt x="761" y="4"/>
                      <a:pt x="760" y="5"/>
                      <a:pt x="758" y="5"/>
                    </a:cubicBezTo>
                    <a:close/>
                    <a:moveTo>
                      <a:pt x="697" y="5"/>
                    </a:moveTo>
                    <a:lnTo>
                      <a:pt x="661" y="5"/>
                    </a:lnTo>
                    <a:cubicBezTo>
                      <a:pt x="659" y="5"/>
                      <a:pt x="658" y="4"/>
                      <a:pt x="658" y="2"/>
                    </a:cubicBezTo>
                    <a:cubicBezTo>
                      <a:pt x="658" y="1"/>
                      <a:pt x="659" y="0"/>
                      <a:pt x="661" y="0"/>
                    </a:cubicBezTo>
                    <a:lnTo>
                      <a:pt x="697" y="0"/>
                    </a:lnTo>
                    <a:cubicBezTo>
                      <a:pt x="698" y="0"/>
                      <a:pt x="699" y="1"/>
                      <a:pt x="699" y="2"/>
                    </a:cubicBezTo>
                    <a:cubicBezTo>
                      <a:pt x="699" y="4"/>
                      <a:pt x="698" y="5"/>
                      <a:pt x="697" y="5"/>
                    </a:cubicBezTo>
                    <a:close/>
                    <a:moveTo>
                      <a:pt x="635" y="5"/>
                    </a:moveTo>
                    <a:lnTo>
                      <a:pt x="599" y="5"/>
                    </a:lnTo>
                    <a:cubicBezTo>
                      <a:pt x="598" y="5"/>
                      <a:pt x="597" y="4"/>
                      <a:pt x="597" y="2"/>
                    </a:cubicBezTo>
                    <a:cubicBezTo>
                      <a:pt x="597" y="1"/>
                      <a:pt x="598" y="0"/>
                      <a:pt x="599" y="0"/>
                    </a:cubicBezTo>
                    <a:lnTo>
                      <a:pt x="635" y="0"/>
                    </a:lnTo>
                    <a:cubicBezTo>
                      <a:pt x="637" y="0"/>
                      <a:pt x="638" y="1"/>
                      <a:pt x="638" y="2"/>
                    </a:cubicBezTo>
                    <a:cubicBezTo>
                      <a:pt x="638" y="4"/>
                      <a:pt x="637" y="5"/>
                      <a:pt x="635" y="5"/>
                    </a:cubicBezTo>
                    <a:close/>
                    <a:moveTo>
                      <a:pt x="574" y="5"/>
                    </a:moveTo>
                    <a:lnTo>
                      <a:pt x="538" y="5"/>
                    </a:lnTo>
                    <a:cubicBezTo>
                      <a:pt x="537" y="5"/>
                      <a:pt x="535" y="4"/>
                      <a:pt x="535" y="2"/>
                    </a:cubicBezTo>
                    <a:cubicBezTo>
                      <a:pt x="535" y="1"/>
                      <a:pt x="537" y="0"/>
                      <a:pt x="538" y="0"/>
                    </a:cubicBezTo>
                    <a:lnTo>
                      <a:pt x="574" y="0"/>
                    </a:lnTo>
                    <a:cubicBezTo>
                      <a:pt x="575" y="0"/>
                      <a:pt x="576" y="1"/>
                      <a:pt x="576" y="2"/>
                    </a:cubicBezTo>
                    <a:cubicBezTo>
                      <a:pt x="576" y="4"/>
                      <a:pt x="575" y="5"/>
                      <a:pt x="574" y="5"/>
                    </a:cubicBezTo>
                    <a:close/>
                    <a:moveTo>
                      <a:pt x="512" y="5"/>
                    </a:moveTo>
                    <a:lnTo>
                      <a:pt x="477" y="5"/>
                    </a:lnTo>
                    <a:cubicBezTo>
                      <a:pt x="475" y="5"/>
                      <a:pt x="474" y="4"/>
                      <a:pt x="474" y="2"/>
                    </a:cubicBezTo>
                    <a:cubicBezTo>
                      <a:pt x="474" y="1"/>
                      <a:pt x="475" y="0"/>
                      <a:pt x="477" y="0"/>
                    </a:cubicBezTo>
                    <a:lnTo>
                      <a:pt x="512" y="0"/>
                    </a:lnTo>
                    <a:cubicBezTo>
                      <a:pt x="514" y="0"/>
                      <a:pt x="515" y="1"/>
                      <a:pt x="515" y="2"/>
                    </a:cubicBezTo>
                    <a:cubicBezTo>
                      <a:pt x="515" y="4"/>
                      <a:pt x="514" y="5"/>
                      <a:pt x="512" y="5"/>
                    </a:cubicBezTo>
                    <a:close/>
                    <a:moveTo>
                      <a:pt x="451" y="5"/>
                    </a:moveTo>
                    <a:lnTo>
                      <a:pt x="415" y="5"/>
                    </a:lnTo>
                    <a:cubicBezTo>
                      <a:pt x="414" y="5"/>
                      <a:pt x="413" y="4"/>
                      <a:pt x="413" y="2"/>
                    </a:cubicBezTo>
                    <a:cubicBezTo>
                      <a:pt x="413" y="1"/>
                      <a:pt x="414" y="0"/>
                      <a:pt x="415" y="0"/>
                    </a:cubicBezTo>
                    <a:lnTo>
                      <a:pt x="451" y="0"/>
                    </a:lnTo>
                    <a:cubicBezTo>
                      <a:pt x="452" y="0"/>
                      <a:pt x="454" y="1"/>
                      <a:pt x="454" y="2"/>
                    </a:cubicBezTo>
                    <a:cubicBezTo>
                      <a:pt x="454" y="4"/>
                      <a:pt x="452" y="5"/>
                      <a:pt x="451" y="5"/>
                    </a:cubicBezTo>
                    <a:close/>
                    <a:moveTo>
                      <a:pt x="390" y="5"/>
                    </a:moveTo>
                    <a:lnTo>
                      <a:pt x="354" y="5"/>
                    </a:lnTo>
                    <a:cubicBezTo>
                      <a:pt x="352" y="5"/>
                      <a:pt x="351" y="4"/>
                      <a:pt x="351" y="2"/>
                    </a:cubicBezTo>
                    <a:cubicBezTo>
                      <a:pt x="351" y="1"/>
                      <a:pt x="352" y="0"/>
                      <a:pt x="354" y="0"/>
                    </a:cubicBezTo>
                    <a:lnTo>
                      <a:pt x="390" y="0"/>
                    </a:lnTo>
                    <a:cubicBezTo>
                      <a:pt x="391" y="0"/>
                      <a:pt x="392" y="1"/>
                      <a:pt x="392" y="2"/>
                    </a:cubicBezTo>
                    <a:cubicBezTo>
                      <a:pt x="392" y="4"/>
                      <a:pt x="391" y="5"/>
                      <a:pt x="390" y="5"/>
                    </a:cubicBezTo>
                    <a:close/>
                    <a:moveTo>
                      <a:pt x="328" y="5"/>
                    </a:moveTo>
                    <a:lnTo>
                      <a:pt x="292" y="5"/>
                    </a:lnTo>
                    <a:cubicBezTo>
                      <a:pt x="291" y="5"/>
                      <a:pt x="290" y="4"/>
                      <a:pt x="290" y="2"/>
                    </a:cubicBezTo>
                    <a:cubicBezTo>
                      <a:pt x="290" y="1"/>
                      <a:pt x="291" y="0"/>
                      <a:pt x="292" y="0"/>
                    </a:cubicBezTo>
                    <a:lnTo>
                      <a:pt x="328" y="0"/>
                    </a:lnTo>
                    <a:cubicBezTo>
                      <a:pt x="329" y="0"/>
                      <a:pt x="331" y="1"/>
                      <a:pt x="331" y="2"/>
                    </a:cubicBezTo>
                    <a:cubicBezTo>
                      <a:pt x="331" y="4"/>
                      <a:pt x="329" y="5"/>
                      <a:pt x="328" y="5"/>
                    </a:cubicBezTo>
                    <a:close/>
                    <a:moveTo>
                      <a:pt x="267" y="5"/>
                    </a:moveTo>
                    <a:lnTo>
                      <a:pt x="231" y="5"/>
                    </a:lnTo>
                    <a:cubicBezTo>
                      <a:pt x="229" y="5"/>
                      <a:pt x="228" y="4"/>
                      <a:pt x="228" y="2"/>
                    </a:cubicBezTo>
                    <a:cubicBezTo>
                      <a:pt x="228" y="1"/>
                      <a:pt x="229" y="0"/>
                      <a:pt x="231" y="0"/>
                    </a:cubicBezTo>
                    <a:lnTo>
                      <a:pt x="267" y="0"/>
                    </a:lnTo>
                    <a:cubicBezTo>
                      <a:pt x="268" y="0"/>
                      <a:pt x="269" y="1"/>
                      <a:pt x="269" y="2"/>
                    </a:cubicBezTo>
                    <a:cubicBezTo>
                      <a:pt x="269" y="4"/>
                      <a:pt x="268" y="5"/>
                      <a:pt x="267" y="5"/>
                    </a:cubicBezTo>
                    <a:close/>
                    <a:moveTo>
                      <a:pt x="205" y="5"/>
                    </a:moveTo>
                    <a:lnTo>
                      <a:pt x="169" y="5"/>
                    </a:lnTo>
                    <a:cubicBezTo>
                      <a:pt x="168" y="5"/>
                      <a:pt x="167" y="4"/>
                      <a:pt x="167" y="2"/>
                    </a:cubicBezTo>
                    <a:cubicBezTo>
                      <a:pt x="167" y="1"/>
                      <a:pt x="168" y="0"/>
                      <a:pt x="169" y="0"/>
                    </a:cubicBezTo>
                    <a:lnTo>
                      <a:pt x="205" y="0"/>
                    </a:lnTo>
                    <a:cubicBezTo>
                      <a:pt x="207" y="0"/>
                      <a:pt x="208" y="1"/>
                      <a:pt x="208" y="2"/>
                    </a:cubicBezTo>
                    <a:cubicBezTo>
                      <a:pt x="208" y="4"/>
                      <a:pt x="207" y="5"/>
                      <a:pt x="205" y="5"/>
                    </a:cubicBezTo>
                    <a:close/>
                    <a:moveTo>
                      <a:pt x="144" y="5"/>
                    </a:moveTo>
                    <a:lnTo>
                      <a:pt x="132" y="5"/>
                    </a:lnTo>
                    <a:lnTo>
                      <a:pt x="133" y="5"/>
                    </a:lnTo>
                    <a:lnTo>
                      <a:pt x="109" y="10"/>
                    </a:lnTo>
                    <a:cubicBezTo>
                      <a:pt x="107" y="10"/>
                      <a:pt x="106" y="9"/>
                      <a:pt x="106" y="8"/>
                    </a:cubicBezTo>
                    <a:cubicBezTo>
                      <a:pt x="106" y="6"/>
                      <a:pt x="106" y="5"/>
                      <a:pt x="108" y="5"/>
                    </a:cubicBezTo>
                    <a:lnTo>
                      <a:pt x="132" y="0"/>
                    </a:lnTo>
                    <a:cubicBezTo>
                      <a:pt x="132" y="0"/>
                      <a:pt x="132" y="0"/>
                      <a:pt x="132" y="0"/>
                    </a:cubicBezTo>
                    <a:lnTo>
                      <a:pt x="144" y="0"/>
                    </a:lnTo>
                    <a:cubicBezTo>
                      <a:pt x="145" y="0"/>
                      <a:pt x="146" y="1"/>
                      <a:pt x="146" y="2"/>
                    </a:cubicBezTo>
                    <a:cubicBezTo>
                      <a:pt x="146" y="4"/>
                      <a:pt x="145" y="5"/>
                      <a:pt x="144" y="5"/>
                    </a:cubicBezTo>
                    <a:close/>
                    <a:moveTo>
                      <a:pt x="84" y="15"/>
                    </a:moveTo>
                    <a:lnTo>
                      <a:pt x="82" y="15"/>
                    </a:lnTo>
                    <a:lnTo>
                      <a:pt x="83" y="15"/>
                    </a:lnTo>
                    <a:lnTo>
                      <a:pt x="55" y="34"/>
                    </a:lnTo>
                    <a:cubicBezTo>
                      <a:pt x="54" y="35"/>
                      <a:pt x="52" y="34"/>
                      <a:pt x="51" y="33"/>
                    </a:cubicBezTo>
                    <a:cubicBezTo>
                      <a:pt x="50" y="32"/>
                      <a:pt x="51" y="30"/>
                      <a:pt x="52" y="30"/>
                    </a:cubicBezTo>
                    <a:lnTo>
                      <a:pt x="80" y="10"/>
                    </a:lnTo>
                    <a:cubicBezTo>
                      <a:pt x="80" y="10"/>
                      <a:pt x="81" y="10"/>
                      <a:pt x="81" y="10"/>
                    </a:cubicBezTo>
                    <a:lnTo>
                      <a:pt x="83" y="10"/>
                    </a:lnTo>
                    <a:cubicBezTo>
                      <a:pt x="84" y="9"/>
                      <a:pt x="85" y="10"/>
                      <a:pt x="86" y="12"/>
                    </a:cubicBezTo>
                    <a:cubicBezTo>
                      <a:pt x="86" y="13"/>
                      <a:pt x="85" y="14"/>
                      <a:pt x="84" y="15"/>
                    </a:cubicBezTo>
                    <a:close/>
                    <a:moveTo>
                      <a:pt x="37" y="50"/>
                    </a:moveTo>
                    <a:lnTo>
                      <a:pt x="17" y="80"/>
                    </a:lnTo>
                    <a:cubicBezTo>
                      <a:pt x="16" y="81"/>
                      <a:pt x="14" y="81"/>
                      <a:pt x="13" y="80"/>
                    </a:cubicBezTo>
                    <a:cubicBezTo>
                      <a:pt x="12" y="80"/>
                      <a:pt x="12" y="78"/>
                      <a:pt x="13" y="77"/>
                    </a:cubicBezTo>
                    <a:lnTo>
                      <a:pt x="33" y="47"/>
                    </a:lnTo>
                    <a:cubicBezTo>
                      <a:pt x="34" y="46"/>
                      <a:pt x="35" y="46"/>
                      <a:pt x="36" y="47"/>
                    </a:cubicBezTo>
                    <a:cubicBezTo>
                      <a:pt x="37" y="47"/>
                      <a:pt x="38" y="49"/>
                      <a:pt x="37" y="50"/>
                    </a:cubicBezTo>
                    <a:close/>
                    <a:moveTo>
                      <a:pt x="11" y="103"/>
                    </a:moveTo>
                    <a:lnTo>
                      <a:pt x="5" y="133"/>
                    </a:lnTo>
                    <a:lnTo>
                      <a:pt x="5" y="132"/>
                    </a:lnTo>
                    <a:lnTo>
                      <a:pt x="5" y="138"/>
                    </a:lnTo>
                    <a:cubicBezTo>
                      <a:pt x="5" y="140"/>
                      <a:pt x="4" y="141"/>
                      <a:pt x="2" y="141"/>
                    </a:cubicBezTo>
                    <a:cubicBezTo>
                      <a:pt x="1" y="141"/>
                      <a:pt x="0" y="140"/>
                      <a:pt x="0" y="138"/>
                    </a:cubicBezTo>
                    <a:lnTo>
                      <a:pt x="0" y="132"/>
                    </a:lnTo>
                    <a:cubicBezTo>
                      <a:pt x="0" y="132"/>
                      <a:pt x="0" y="132"/>
                      <a:pt x="0" y="132"/>
                    </a:cubicBezTo>
                    <a:lnTo>
                      <a:pt x="6" y="102"/>
                    </a:lnTo>
                    <a:cubicBezTo>
                      <a:pt x="6" y="101"/>
                      <a:pt x="7" y="100"/>
                      <a:pt x="9" y="100"/>
                    </a:cubicBezTo>
                    <a:cubicBezTo>
                      <a:pt x="10" y="101"/>
                      <a:pt x="11" y="102"/>
                      <a:pt x="11" y="103"/>
                    </a:cubicBezTo>
                    <a:close/>
                    <a:moveTo>
                      <a:pt x="5" y="164"/>
                    </a:moveTo>
                    <a:lnTo>
                      <a:pt x="5" y="200"/>
                    </a:lnTo>
                    <a:cubicBezTo>
                      <a:pt x="5" y="201"/>
                      <a:pt x="4" y="202"/>
                      <a:pt x="2" y="202"/>
                    </a:cubicBezTo>
                    <a:cubicBezTo>
                      <a:pt x="1" y="202"/>
                      <a:pt x="0" y="201"/>
                      <a:pt x="0" y="200"/>
                    </a:cubicBezTo>
                    <a:lnTo>
                      <a:pt x="0" y="164"/>
                    </a:lnTo>
                    <a:cubicBezTo>
                      <a:pt x="0" y="162"/>
                      <a:pt x="1" y="161"/>
                      <a:pt x="2" y="161"/>
                    </a:cubicBezTo>
                    <a:cubicBezTo>
                      <a:pt x="4" y="161"/>
                      <a:pt x="5" y="162"/>
                      <a:pt x="5" y="164"/>
                    </a:cubicBezTo>
                    <a:close/>
                    <a:moveTo>
                      <a:pt x="5" y="225"/>
                    </a:moveTo>
                    <a:lnTo>
                      <a:pt x="5" y="261"/>
                    </a:lnTo>
                    <a:cubicBezTo>
                      <a:pt x="5" y="262"/>
                      <a:pt x="4" y="264"/>
                      <a:pt x="2" y="264"/>
                    </a:cubicBezTo>
                    <a:cubicBezTo>
                      <a:pt x="1" y="264"/>
                      <a:pt x="0" y="262"/>
                      <a:pt x="0" y="261"/>
                    </a:cubicBezTo>
                    <a:lnTo>
                      <a:pt x="0" y="225"/>
                    </a:lnTo>
                    <a:cubicBezTo>
                      <a:pt x="0" y="224"/>
                      <a:pt x="1" y="223"/>
                      <a:pt x="2" y="223"/>
                    </a:cubicBezTo>
                    <a:cubicBezTo>
                      <a:pt x="4" y="223"/>
                      <a:pt x="5" y="224"/>
                      <a:pt x="5" y="225"/>
                    </a:cubicBezTo>
                    <a:close/>
                    <a:moveTo>
                      <a:pt x="5" y="287"/>
                    </a:moveTo>
                    <a:lnTo>
                      <a:pt x="5" y="322"/>
                    </a:lnTo>
                    <a:cubicBezTo>
                      <a:pt x="5" y="324"/>
                      <a:pt x="4" y="325"/>
                      <a:pt x="2" y="325"/>
                    </a:cubicBezTo>
                    <a:cubicBezTo>
                      <a:pt x="1" y="325"/>
                      <a:pt x="0" y="324"/>
                      <a:pt x="0" y="322"/>
                    </a:cubicBezTo>
                    <a:lnTo>
                      <a:pt x="0" y="287"/>
                    </a:lnTo>
                    <a:cubicBezTo>
                      <a:pt x="0" y="285"/>
                      <a:pt x="1" y="284"/>
                      <a:pt x="2" y="284"/>
                    </a:cubicBezTo>
                    <a:cubicBezTo>
                      <a:pt x="4" y="284"/>
                      <a:pt x="5" y="285"/>
                      <a:pt x="5" y="287"/>
                    </a:cubicBezTo>
                    <a:close/>
                    <a:moveTo>
                      <a:pt x="5" y="348"/>
                    </a:moveTo>
                    <a:lnTo>
                      <a:pt x="5" y="384"/>
                    </a:lnTo>
                    <a:cubicBezTo>
                      <a:pt x="5" y="385"/>
                      <a:pt x="4" y="386"/>
                      <a:pt x="2" y="386"/>
                    </a:cubicBezTo>
                    <a:cubicBezTo>
                      <a:pt x="1" y="386"/>
                      <a:pt x="0" y="385"/>
                      <a:pt x="0" y="384"/>
                    </a:cubicBezTo>
                    <a:lnTo>
                      <a:pt x="0" y="348"/>
                    </a:lnTo>
                    <a:cubicBezTo>
                      <a:pt x="0" y="347"/>
                      <a:pt x="1" y="345"/>
                      <a:pt x="2" y="345"/>
                    </a:cubicBezTo>
                    <a:cubicBezTo>
                      <a:pt x="4" y="345"/>
                      <a:pt x="5" y="347"/>
                      <a:pt x="5" y="348"/>
                    </a:cubicBezTo>
                    <a:close/>
                    <a:moveTo>
                      <a:pt x="5" y="409"/>
                    </a:moveTo>
                    <a:lnTo>
                      <a:pt x="5" y="445"/>
                    </a:lnTo>
                    <a:cubicBezTo>
                      <a:pt x="5" y="447"/>
                      <a:pt x="4" y="448"/>
                      <a:pt x="2" y="448"/>
                    </a:cubicBezTo>
                    <a:cubicBezTo>
                      <a:pt x="1" y="448"/>
                      <a:pt x="0" y="447"/>
                      <a:pt x="0" y="445"/>
                    </a:cubicBezTo>
                    <a:lnTo>
                      <a:pt x="0" y="409"/>
                    </a:lnTo>
                    <a:cubicBezTo>
                      <a:pt x="0" y="408"/>
                      <a:pt x="1" y="407"/>
                      <a:pt x="2" y="407"/>
                    </a:cubicBezTo>
                    <a:cubicBezTo>
                      <a:pt x="4" y="407"/>
                      <a:pt x="5" y="408"/>
                      <a:pt x="5" y="409"/>
                    </a:cubicBezTo>
                    <a:close/>
                    <a:moveTo>
                      <a:pt x="5" y="471"/>
                    </a:moveTo>
                    <a:lnTo>
                      <a:pt x="5" y="507"/>
                    </a:lnTo>
                    <a:cubicBezTo>
                      <a:pt x="5" y="508"/>
                      <a:pt x="4" y="509"/>
                      <a:pt x="2" y="509"/>
                    </a:cubicBezTo>
                    <a:cubicBezTo>
                      <a:pt x="1" y="509"/>
                      <a:pt x="0" y="508"/>
                      <a:pt x="0" y="507"/>
                    </a:cubicBezTo>
                    <a:lnTo>
                      <a:pt x="0" y="471"/>
                    </a:lnTo>
                    <a:cubicBezTo>
                      <a:pt x="0" y="469"/>
                      <a:pt x="1" y="468"/>
                      <a:pt x="2" y="468"/>
                    </a:cubicBezTo>
                    <a:cubicBezTo>
                      <a:pt x="4" y="468"/>
                      <a:pt x="5" y="469"/>
                      <a:pt x="5" y="471"/>
                    </a:cubicBezTo>
                    <a:close/>
                    <a:moveTo>
                      <a:pt x="5" y="532"/>
                    </a:moveTo>
                    <a:lnTo>
                      <a:pt x="5" y="568"/>
                    </a:lnTo>
                    <a:cubicBezTo>
                      <a:pt x="5" y="570"/>
                      <a:pt x="4" y="571"/>
                      <a:pt x="2" y="571"/>
                    </a:cubicBezTo>
                    <a:cubicBezTo>
                      <a:pt x="1" y="571"/>
                      <a:pt x="0" y="570"/>
                      <a:pt x="0" y="568"/>
                    </a:cubicBezTo>
                    <a:lnTo>
                      <a:pt x="0" y="532"/>
                    </a:lnTo>
                    <a:cubicBezTo>
                      <a:pt x="0" y="531"/>
                      <a:pt x="1" y="530"/>
                      <a:pt x="2" y="530"/>
                    </a:cubicBezTo>
                    <a:cubicBezTo>
                      <a:pt x="4" y="530"/>
                      <a:pt x="5" y="531"/>
                      <a:pt x="5" y="532"/>
                    </a:cubicBezTo>
                    <a:close/>
                    <a:moveTo>
                      <a:pt x="5" y="594"/>
                    </a:moveTo>
                    <a:lnTo>
                      <a:pt x="5" y="630"/>
                    </a:lnTo>
                    <a:cubicBezTo>
                      <a:pt x="5" y="631"/>
                      <a:pt x="4" y="632"/>
                      <a:pt x="2" y="632"/>
                    </a:cubicBezTo>
                    <a:cubicBezTo>
                      <a:pt x="1" y="632"/>
                      <a:pt x="0" y="631"/>
                      <a:pt x="0" y="630"/>
                    </a:cubicBezTo>
                    <a:lnTo>
                      <a:pt x="0" y="594"/>
                    </a:lnTo>
                    <a:cubicBezTo>
                      <a:pt x="0" y="592"/>
                      <a:pt x="1" y="591"/>
                      <a:pt x="2" y="591"/>
                    </a:cubicBezTo>
                    <a:cubicBezTo>
                      <a:pt x="4" y="591"/>
                      <a:pt x="5" y="592"/>
                      <a:pt x="5" y="594"/>
                    </a:cubicBezTo>
                    <a:close/>
                    <a:moveTo>
                      <a:pt x="5" y="655"/>
                    </a:moveTo>
                    <a:lnTo>
                      <a:pt x="5" y="691"/>
                    </a:lnTo>
                    <a:cubicBezTo>
                      <a:pt x="5" y="692"/>
                      <a:pt x="4" y="694"/>
                      <a:pt x="2" y="694"/>
                    </a:cubicBezTo>
                    <a:cubicBezTo>
                      <a:pt x="1" y="694"/>
                      <a:pt x="0" y="692"/>
                      <a:pt x="0" y="691"/>
                    </a:cubicBezTo>
                    <a:lnTo>
                      <a:pt x="0" y="655"/>
                    </a:lnTo>
                    <a:cubicBezTo>
                      <a:pt x="0" y="654"/>
                      <a:pt x="1" y="653"/>
                      <a:pt x="2" y="653"/>
                    </a:cubicBezTo>
                    <a:cubicBezTo>
                      <a:pt x="4" y="653"/>
                      <a:pt x="5" y="654"/>
                      <a:pt x="5" y="655"/>
                    </a:cubicBezTo>
                    <a:close/>
                    <a:moveTo>
                      <a:pt x="5" y="717"/>
                    </a:moveTo>
                    <a:lnTo>
                      <a:pt x="5" y="753"/>
                    </a:lnTo>
                    <a:cubicBezTo>
                      <a:pt x="5" y="754"/>
                      <a:pt x="4" y="755"/>
                      <a:pt x="2" y="755"/>
                    </a:cubicBezTo>
                    <a:cubicBezTo>
                      <a:pt x="1" y="755"/>
                      <a:pt x="0" y="754"/>
                      <a:pt x="0" y="753"/>
                    </a:cubicBezTo>
                    <a:lnTo>
                      <a:pt x="0" y="717"/>
                    </a:lnTo>
                    <a:cubicBezTo>
                      <a:pt x="0" y="715"/>
                      <a:pt x="1" y="714"/>
                      <a:pt x="2" y="714"/>
                    </a:cubicBezTo>
                    <a:cubicBezTo>
                      <a:pt x="4" y="714"/>
                      <a:pt x="5" y="715"/>
                      <a:pt x="5" y="717"/>
                    </a:cubicBezTo>
                    <a:close/>
                    <a:moveTo>
                      <a:pt x="5" y="778"/>
                    </a:moveTo>
                    <a:lnTo>
                      <a:pt x="5" y="814"/>
                    </a:lnTo>
                    <a:cubicBezTo>
                      <a:pt x="5" y="815"/>
                      <a:pt x="4" y="817"/>
                      <a:pt x="2" y="817"/>
                    </a:cubicBezTo>
                    <a:cubicBezTo>
                      <a:pt x="1" y="817"/>
                      <a:pt x="0" y="815"/>
                      <a:pt x="0" y="814"/>
                    </a:cubicBezTo>
                    <a:lnTo>
                      <a:pt x="0" y="778"/>
                    </a:lnTo>
                    <a:cubicBezTo>
                      <a:pt x="0" y="777"/>
                      <a:pt x="1" y="776"/>
                      <a:pt x="2" y="776"/>
                    </a:cubicBezTo>
                    <a:cubicBezTo>
                      <a:pt x="4" y="776"/>
                      <a:pt x="5" y="777"/>
                      <a:pt x="5" y="778"/>
                    </a:cubicBezTo>
                    <a:close/>
                    <a:moveTo>
                      <a:pt x="5" y="840"/>
                    </a:moveTo>
                    <a:lnTo>
                      <a:pt x="5" y="875"/>
                    </a:lnTo>
                    <a:cubicBezTo>
                      <a:pt x="5" y="877"/>
                      <a:pt x="4" y="878"/>
                      <a:pt x="2" y="878"/>
                    </a:cubicBezTo>
                    <a:cubicBezTo>
                      <a:pt x="1" y="878"/>
                      <a:pt x="0" y="877"/>
                      <a:pt x="0" y="875"/>
                    </a:cubicBezTo>
                    <a:lnTo>
                      <a:pt x="0" y="840"/>
                    </a:lnTo>
                    <a:cubicBezTo>
                      <a:pt x="0" y="838"/>
                      <a:pt x="1" y="837"/>
                      <a:pt x="2" y="837"/>
                    </a:cubicBezTo>
                    <a:cubicBezTo>
                      <a:pt x="4" y="837"/>
                      <a:pt x="5" y="838"/>
                      <a:pt x="5" y="840"/>
                    </a:cubicBezTo>
                    <a:close/>
                    <a:moveTo>
                      <a:pt x="5" y="901"/>
                    </a:moveTo>
                    <a:lnTo>
                      <a:pt x="5" y="937"/>
                    </a:lnTo>
                    <a:cubicBezTo>
                      <a:pt x="5" y="938"/>
                      <a:pt x="4" y="939"/>
                      <a:pt x="2" y="939"/>
                    </a:cubicBezTo>
                    <a:cubicBezTo>
                      <a:pt x="1" y="939"/>
                      <a:pt x="0" y="938"/>
                      <a:pt x="0" y="937"/>
                    </a:cubicBezTo>
                    <a:lnTo>
                      <a:pt x="0" y="901"/>
                    </a:lnTo>
                    <a:cubicBezTo>
                      <a:pt x="0" y="900"/>
                      <a:pt x="1" y="898"/>
                      <a:pt x="2" y="898"/>
                    </a:cubicBezTo>
                    <a:cubicBezTo>
                      <a:pt x="4" y="898"/>
                      <a:pt x="5" y="900"/>
                      <a:pt x="5" y="901"/>
                    </a:cubicBezTo>
                    <a:close/>
                    <a:moveTo>
                      <a:pt x="5" y="962"/>
                    </a:moveTo>
                    <a:lnTo>
                      <a:pt x="5" y="998"/>
                    </a:lnTo>
                    <a:cubicBezTo>
                      <a:pt x="5" y="1000"/>
                      <a:pt x="4" y="1001"/>
                      <a:pt x="2" y="1001"/>
                    </a:cubicBezTo>
                    <a:cubicBezTo>
                      <a:pt x="1" y="1001"/>
                      <a:pt x="0" y="1000"/>
                      <a:pt x="0" y="998"/>
                    </a:cubicBezTo>
                    <a:lnTo>
                      <a:pt x="0" y="962"/>
                    </a:lnTo>
                    <a:cubicBezTo>
                      <a:pt x="0" y="961"/>
                      <a:pt x="1" y="960"/>
                      <a:pt x="2" y="960"/>
                    </a:cubicBezTo>
                    <a:cubicBezTo>
                      <a:pt x="4" y="960"/>
                      <a:pt x="5" y="961"/>
                      <a:pt x="5" y="962"/>
                    </a:cubicBezTo>
                    <a:close/>
                    <a:moveTo>
                      <a:pt x="5" y="1024"/>
                    </a:moveTo>
                    <a:lnTo>
                      <a:pt x="5" y="1060"/>
                    </a:lnTo>
                    <a:cubicBezTo>
                      <a:pt x="5" y="1061"/>
                      <a:pt x="4" y="1062"/>
                      <a:pt x="2" y="1062"/>
                    </a:cubicBezTo>
                    <a:cubicBezTo>
                      <a:pt x="1" y="1062"/>
                      <a:pt x="0" y="1061"/>
                      <a:pt x="0" y="1060"/>
                    </a:cubicBezTo>
                    <a:lnTo>
                      <a:pt x="0" y="1024"/>
                    </a:lnTo>
                    <a:cubicBezTo>
                      <a:pt x="0" y="1022"/>
                      <a:pt x="1" y="1021"/>
                      <a:pt x="2" y="1021"/>
                    </a:cubicBezTo>
                    <a:cubicBezTo>
                      <a:pt x="4" y="1021"/>
                      <a:pt x="5" y="1022"/>
                      <a:pt x="5" y="1024"/>
                    </a:cubicBezTo>
                    <a:close/>
                    <a:moveTo>
                      <a:pt x="5" y="1085"/>
                    </a:moveTo>
                    <a:lnTo>
                      <a:pt x="5" y="1121"/>
                    </a:lnTo>
                    <a:cubicBezTo>
                      <a:pt x="5" y="1123"/>
                      <a:pt x="4" y="1124"/>
                      <a:pt x="2" y="1124"/>
                    </a:cubicBezTo>
                    <a:cubicBezTo>
                      <a:pt x="1" y="1124"/>
                      <a:pt x="0" y="1123"/>
                      <a:pt x="0" y="1121"/>
                    </a:cubicBezTo>
                    <a:lnTo>
                      <a:pt x="0" y="1085"/>
                    </a:lnTo>
                    <a:cubicBezTo>
                      <a:pt x="0" y="1084"/>
                      <a:pt x="1" y="1083"/>
                      <a:pt x="2" y="1083"/>
                    </a:cubicBezTo>
                    <a:cubicBezTo>
                      <a:pt x="4" y="1083"/>
                      <a:pt x="5" y="1084"/>
                      <a:pt x="5" y="1085"/>
                    </a:cubicBezTo>
                    <a:close/>
                    <a:moveTo>
                      <a:pt x="5" y="1147"/>
                    </a:moveTo>
                    <a:lnTo>
                      <a:pt x="5" y="1183"/>
                    </a:lnTo>
                    <a:cubicBezTo>
                      <a:pt x="5" y="1184"/>
                      <a:pt x="4" y="1185"/>
                      <a:pt x="2" y="1185"/>
                    </a:cubicBezTo>
                    <a:cubicBezTo>
                      <a:pt x="1" y="1185"/>
                      <a:pt x="0" y="1184"/>
                      <a:pt x="0" y="1183"/>
                    </a:cubicBezTo>
                    <a:lnTo>
                      <a:pt x="0" y="1147"/>
                    </a:lnTo>
                    <a:cubicBezTo>
                      <a:pt x="0" y="1145"/>
                      <a:pt x="1" y="1144"/>
                      <a:pt x="2" y="1144"/>
                    </a:cubicBezTo>
                    <a:cubicBezTo>
                      <a:pt x="4" y="1144"/>
                      <a:pt x="5" y="1145"/>
                      <a:pt x="5" y="1147"/>
                    </a:cubicBezTo>
                    <a:close/>
                    <a:moveTo>
                      <a:pt x="5" y="1208"/>
                    </a:moveTo>
                    <a:lnTo>
                      <a:pt x="5" y="1244"/>
                    </a:lnTo>
                    <a:cubicBezTo>
                      <a:pt x="5" y="1245"/>
                      <a:pt x="4" y="1247"/>
                      <a:pt x="2" y="1247"/>
                    </a:cubicBezTo>
                    <a:cubicBezTo>
                      <a:pt x="1" y="1247"/>
                      <a:pt x="0" y="1245"/>
                      <a:pt x="0" y="1244"/>
                    </a:cubicBezTo>
                    <a:lnTo>
                      <a:pt x="0" y="1208"/>
                    </a:lnTo>
                    <a:cubicBezTo>
                      <a:pt x="0" y="1207"/>
                      <a:pt x="1" y="1206"/>
                      <a:pt x="2" y="1206"/>
                    </a:cubicBezTo>
                    <a:cubicBezTo>
                      <a:pt x="4" y="1206"/>
                      <a:pt x="5" y="1207"/>
                      <a:pt x="5" y="1208"/>
                    </a:cubicBezTo>
                    <a:close/>
                    <a:moveTo>
                      <a:pt x="5" y="1270"/>
                    </a:moveTo>
                    <a:lnTo>
                      <a:pt x="5" y="1305"/>
                    </a:lnTo>
                    <a:cubicBezTo>
                      <a:pt x="5" y="1307"/>
                      <a:pt x="4" y="1308"/>
                      <a:pt x="2" y="1308"/>
                    </a:cubicBezTo>
                    <a:cubicBezTo>
                      <a:pt x="1" y="1308"/>
                      <a:pt x="0" y="1307"/>
                      <a:pt x="0" y="1305"/>
                    </a:cubicBezTo>
                    <a:lnTo>
                      <a:pt x="0" y="1270"/>
                    </a:lnTo>
                    <a:cubicBezTo>
                      <a:pt x="0" y="1268"/>
                      <a:pt x="1" y="1267"/>
                      <a:pt x="2" y="1267"/>
                    </a:cubicBezTo>
                    <a:cubicBezTo>
                      <a:pt x="4" y="1267"/>
                      <a:pt x="5" y="1268"/>
                      <a:pt x="5" y="1270"/>
                    </a:cubicBezTo>
                    <a:close/>
                    <a:moveTo>
                      <a:pt x="5" y="1331"/>
                    </a:moveTo>
                    <a:lnTo>
                      <a:pt x="5" y="1367"/>
                    </a:lnTo>
                    <a:cubicBezTo>
                      <a:pt x="5" y="1368"/>
                      <a:pt x="4" y="1369"/>
                      <a:pt x="2" y="1369"/>
                    </a:cubicBezTo>
                    <a:cubicBezTo>
                      <a:pt x="1" y="1369"/>
                      <a:pt x="0" y="1368"/>
                      <a:pt x="0" y="1367"/>
                    </a:cubicBezTo>
                    <a:lnTo>
                      <a:pt x="0" y="1331"/>
                    </a:lnTo>
                    <a:cubicBezTo>
                      <a:pt x="0" y="1330"/>
                      <a:pt x="1" y="1329"/>
                      <a:pt x="2" y="1329"/>
                    </a:cubicBezTo>
                    <a:cubicBezTo>
                      <a:pt x="4" y="1329"/>
                      <a:pt x="5" y="1330"/>
                      <a:pt x="5" y="1331"/>
                    </a:cubicBezTo>
                    <a:close/>
                    <a:moveTo>
                      <a:pt x="5" y="1393"/>
                    </a:moveTo>
                    <a:lnTo>
                      <a:pt x="5" y="1428"/>
                    </a:lnTo>
                    <a:cubicBezTo>
                      <a:pt x="5" y="1430"/>
                      <a:pt x="4" y="1431"/>
                      <a:pt x="2" y="1431"/>
                    </a:cubicBezTo>
                    <a:cubicBezTo>
                      <a:pt x="1" y="1431"/>
                      <a:pt x="0" y="1430"/>
                      <a:pt x="0" y="1428"/>
                    </a:cubicBezTo>
                    <a:lnTo>
                      <a:pt x="0" y="1393"/>
                    </a:lnTo>
                    <a:cubicBezTo>
                      <a:pt x="0" y="1391"/>
                      <a:pt x="1" y="1390"/>
                      <a:pt x="2" y="1390"/>
                    </a:cubicBezTo>
                    <a:cubicBezTo>
                      <a:pt x="4" y="1390"/>
                      <a:pt x="5" y="1391"/>
                      <a:pt x="5" y="1393"/>
                    </a:cubicBezTo>
                    <a:close/>
                    <a:moveTo>
                      <a:pt x="5" y="1454"/>
                    </a:moveTo>
                    <a:lnTo>
                      <a:pt x="5" y="1490"/>
                    </a:lnTo>
                    <a:cubicBezTo>
                      <a:pt x="5" y="1491"/>
                      <a:pt x="4" y="1492"/>
                      <a:pt x="2" y="1492"/>
                    </a:cubicBezTo>
                    <a:cubicBezTo>
                      <a:pt x="1" y="1492"/>
                      <a:pt x="0" y="1491"/>
                      <a:pt x="0" y="1490"/>
                    </a:cubicBezTo>
                    <a:lnTo>
                      <a:pt x="0" y="1454"/>
                    </a:lnTo>
                    <a:cubicBezTo>
                      <a:pt x="0" y="1453"/>
                      <a:pt x="1" y="1451"/>
                      <a:pt x="2" y="1451"/>
                    </a:cubicBezTo>
                    <a:cubicBezTo>
                      <a:pt x="4" y="1451"/>
                      <a:pt x="5" y="1453"/>
                      <a:pt x="5" y="1454"/>
                    </a:cubicBezTo>
                    <a:close/>
                    <a:moveTo>
                      <a:pt x="5" y="1515"/>
                    </a:moveTo>
                    <a:lnTo>
                      <a:pt x="5" y="1551"/>
                    </a:lnTo>
                    <a:cubicBezTo>
                      <a:pt x="5" y="1553"/>
                      <a:pt x="4" y="1554"/>
                      <a:pt x="2" y="1554"/>
                    </a:cubicBezTo>
                    <a:cubicBezTo>
                      <a:pt x="1" y="1554"/>
                      <a:pt x="0" y="1553"/>
                      <a:pt x="0" y="1551"/>
                    </a:cubicBezTo>
                    <a:lnTo>
                      <a:pt x="0" y="1515"/>
                    </a:lnTo>
                    <a:cubicBezTo>
                      <a:pt x="0" y="1514"/>
                      <a:pt x="1" y="1513"/>
                      <a:pt x="2" y="1513"/>
                    </a:cubicBezTo>
                    <a:cubicBezTo>
                      <a:pt x="4" y="1513"/>
                      <a:pt x="5" y="1514"/>
                      <a:pt x="5" y="1515"/>
                    </a:cubicBezTo>
                    <a:close/>
                    <a:moveTo>
                      <a:pt x="5" y="1577"/>
                    </a:moveTo>
                    <a:lnTo>
                      <a:pt x="5" y="1613"/>
                    </a:lnTo>
                    <a:cubicBezTo>
                      <a:pt x="5" y="1614"/>
                      <a:pt x="4" y="1615"/>
                      <a:pt x="2" y="1615"/>
                    </a:cubicBezTo>
                    <a:cubicBezTo>
                      <a:pt x="1" y="1615"/>
                      <a:pt x="0" y="1614"/>
                      <a:pt x="0" y="1613"/>
                    </a:cubicBezTo>
                    <a:lnTo>
                      <a:pt x="0" y="1577"/>
                    </a:lnTo>
                    <a:cubicBezTo>
                      <a:pt x="0" y="1575"/>
                      <a:pt x="1" y="1574"/>
                      <a:pt x="2" y="1574"/>
                    </a:cubicBezTo>
                    <a:cubicBezTo>
                      <a:pt x="4" y="1574"/>
                      <a:pt x="5" y="1575"/>
                      <a:pt x="5" y="1577"/>
                    </a:cubicBezTo>
                    <a:close/>
                    <a:moveTo>
                      <a:pt x="5" y="1638"/>
                    </a:moveTo>
                    <a:lnTo>
                      <a:pt x="5" y="1674"/>
                    </a:lnTo>
                    <a:cubicBezTo>
                      <a:pt x="5" y="1676"/>
                      <a:pt x="4" y="1677"/>
                      <a:pt x="2" y="1677"/>
                    </a:cubicBezTo>
                    <a:cubicBezTo>
                      <a:pt x="1" y="1677"/>
                      <a:pt x="0" y="1676"/>
                      <a:pt x="0" y="1674"/>
                    </a:cubicBezTo>
                    <a:lnTo>
                      <a:pt x="0" y="1638"/>
                    </a:lnTo>
                    <a:cubicBezTo>
                      <a:pt x="0" y="1637"/>
                      <a:pt x="1" y="1636"/>
                      <a:pt x="2" y="1636"/>
                    </a:cubicBezTo>
                    <a:cubicBezTo>
                      <a:pt x="4" y="1636"/>
                      <a:pt x="5" y="1637"/>
                      <a:pt x="5" y="1638"/>
                    </a:cubicBezTo>
                    <a:close/>
                    <a:moveTo>
                      <a:pt x="5" y="1700"/>
                    </a:moveTo>
                    <a:lnTo>
                      <a:pt x="5" y="1736"/>
                    </a:lnTo>
                    <a:cubicBezTo>
                      <a:pt x="5" y="1737"/>
                      <a:pt x="4" y="1738"/>
                      <a:pt x="2" y="1738"/>
                    </a:cubicBezTo>
                    <a:cubicBezTo>
                      <a:pt x="1" y="1738"/>
                      <a:pt x="0" y="1737"/>
                      <a:pt x="0" y="1736"/>
                    </a:cubicBezTo>
                    <a:lnTo>
                      <a:pt x="0" y="1700"/>
                    </a:lnTo>
                    <a:cubicBezTo>
                      <a:pt x="0" y="1698"/>
                      <a:pt x="1" y="1697"/>
                      <a:pt x="2" y="1697"/>
                    </a:cubicBezTo>
                    <a:cubicBezTo>
                      <a:pt x="4" y="1697"/>
                      <a:pt x="5" y="1698"/>
                      <a:pt x="5" y="1700"/>
                    </a:cubicBezTo>
                    <a:close/>
                    <a:moveTo>
                      <a:pt x="5" y="1761"/>
                    </a:moveTo>
                    <a:lnTo>
                      <a:pt x="5" y="1797"/>
                    </a:lnTo>
                    <a:cubicBezTo>
                      <a:pt x="5" y="1798"/>
                      <a:pt x="4" y="1800"/>
                      <a:pt x="2" y="1800"/>
                    </a:cubicBezTo>
                    <a:cubicBezTo>
                      <a:pt x="1" y="1800"/>
                      <a:pt x="0" y="1798"/>
                      <a:pt x="0" y="1797"/>
                    </a:cubicBezTo>
                    <a:lnTo>
                      <a:pt x="0" y="1761"/>
                    </a:lnTo>
                    <a:cubicBezTo>
                      <a:pt x="0" y="1760"/>
                      <a:pt x="1" y="1759"/>
                      <a:pt x="2" y="1759"/>
                    </a:cubicBezTo>
                    <a:cubicBezTo>
                      <a:pt x="4" y="1759"/>
                      <a:pt x="5" y="1760"/>
                      <a:pt x="5" y="1761"/>
                    </a:cubicBezTo>
                    <a:close/>
                    <a:moveTo>
                      <a:pt x="5" y="1823"/>
                    </a:moveTo>
                    <a:lnTo>
                      <a:pt x="5" y="1858"/>
                    </a:lnTo>
                    <a:cubicBezTo>
                      <a:pt x="5" y="1860"/>
                      <a:pt x="4" y="1861"/>
                      <a:pt x="2" y="1861"/>
                    </a:cubicBezTo>
                    <a:cubicBezTo>
                      <a:pt x="1" y="1861"/>
                      <a:pt x="0" y="1860"/>
                      <a:pt x="0" y="1858"/>
                    </a:cubicBezTo>
                    <a:lnTo>
                      <a:pt x="0" y="1823"/>
                    </a:lnTo>
                    <a:cubicBezTo>
                      <a:pt x="0" y="1821"/>
                      <a:pt x="1" y="1820"/>
                      <a:pt x="2" y="1820"/>
                    </a:cubicBezTo>
                    <a:cubicBezTo>
                      <a:pt x="4" y="1820"/>
                      <a:pt x="5" y="1821"/>
                      <a:pt x="5" y="1823"/>
                    </a:cubicBezTo>
                    <a:close/>
                    <a:moveTo>
                      <a:pt x="5" y="1884"/>
                    </a:moveTo>
                    <a:lnTo>
                      <a:pt x="5" y="1920"/>
                    </a:lnTo>
                    <a:cubicBezTo>
                      <a:pt x="5" y="1921"/>
                      <a:pt x="4" y="1922"/>
                      <a:pt x="2" y="1922"/>
                    </a:cubicBezTo>
                    <a:cubicBezTo>
                      <a:pt x="1" y="1922"/>
                      <a:pt x="0" y="1921"/>
                      <a:pt x="0" y="1920"/>
                    </a:cubicBezTo>
                    <a:lnTo>
                      <a:pt x="0" y="1884"/>
                    </a:lnTo>
                    <a:cubicBezTo>
                      <a:pt x="0" y="1883"/>
                      <a:pt x="1" y="1881"/>
                      <a:pt x="2" y="1881"/>
                    </a:cubicBezTo>
                    <a:cubicBezTo>
                      <a:pt x="4" y="1881"/>
                      <a:pt x="5" y="1883"/>
                      <a:pt x="5" y="1884"/>
                    </a:cubicBezTo>
                    <a:close/>
                    <a:moveTo>
                      <a:pt x="5" y="1945"/>
                    </a:moveTo>
                    <a:lnTo>
                      <a:pt x="5" y="1981"/>
                    </a:lnTo>
                    <a:cubicBezTo>
                      <a:pt x="5" y="1983"/>
                      <a:pt x="4" y="1984"/>
                      <a:pt x="2" y="1984"/>
                    </a:cubicBezTo>
                    <a:cubicBezTo>
                      <a:pt x="1" y="1984"/>
                      <a:pt x="0" y="1983"/>
                      <a:pt x="0" y="1981"/>
                    </a:cubicBezTo>
                    <a:lnTo>
                      <a:pt x="0" y="1945"/>
                    </a:lnTo>
                    <a:cubicBezTo>
                      <a:pt x="0" y="1944"/>
                      <a:pt x="1" y="1943"/>
                      <a:pt x="2" y="1943"/>
                    </a:cubicBezTo>
                    <a:cubicBezTo>
                      <a:pt x="4" y="1943"/>
                      <a:pt x="5" y="1944"/>
                      <a:pt x="5" y="1945"/>
                    </a:cubicBezTo>
                    <a:close/>
                    <a:moveTo>
                      <a:pt x="9" y="2006"/>
                    </a:moveTo>
                    <a:lnTo>
                      <a:pt x="15" y="2035"/>
                    </a:lnTo>
                    <a:lnTo>
                      <a:pt x="15" y="2034"/>
                    </a:lnTo>
                    <a:lnTo>
                      <a:pt x="18" y="2039"/>
                    </a:lnTo>
                    <a:cubicBezTo>
                      <a:pt x="19" y="2040"/>
                      <a:pt x="19" y="2042"/>
                      <a:pt x="17" y="2043"/>
                    </a:cubicBezTo>
                    <a:cubicBezTo>
                      <a:pt x="16" y="2044"/>
                      <a:pt x="15" y="2043"/>
                      <a:pt x="14" y="2042"/>
                    </a:cubicBezTo>
                    <a:lnTo>
                      <a:pt x="10" y="2037"/>
                    </a:lnTo>
                    <a:cubicBezTo>
                      <a:pt x="10" y="2037"/>
                      <a:pt x="10" y="2036"/>
                      <a:pt x="10" y="2036"/>
                    </a:cubicBezTo>
                    <a:lnTo>
                      <a:pt x="4" y="2007"/>
                    </a:lnTo>
                    <a:cubicBezTo>
                      <a:pt x="4" y="2006"/>
                      <a:pt x="5" y="2004"/>
                      <a:pt x="6" y="2004"/>
                    </a:cubicBezTo>
                    <a:cubicBezTo>
                      <a:pt x="8" y="2004"/>
                      <a:pt x="9" y="2005"/>
                      <a:pt x="9" y="2006"/>
                    </a:cubicBezTo>
                    <a:close/>
                    <a:moveTo>
                      <a:pt x="33" y="2060"/>
                    </a:moveTo>
                    <a:lnTo>
                      <a:pt x="43" y="2075"/>
                    </a:lnTo>
                    <a:lnTo>
                      <a:pt x="42" y="2074"/>
                    </a:lnTo>
                    <a:lnTo>
                      <a:pt x="57" y="2085"/>
                    </a:lnTo>
                    <a:cubicBezTo>
                      <a:pt x="58" y="2085"/>
                      <a:pt x="58" y="2087"/>
                      <a:pt x="58" y="2088"/>
                    </a:cubicBezTo>
                    <a:cubicBezTo>
                      <a:pt x="57" y="2089"/>
                      <a:pt x="55" y="2090"/>
                      <a:pt x="54" y="2089"/>
                    </a:cubicBezTo>
                    <a:lnTo>
                      <a:pt x="39" y="2079"/>
                    </a:lnTo>
                    <a:cubicBezTo>
                      <a:pt x="39" y="2078"/>
                      <a:pt x="39" y="2078"/>
                      <a:pt x="38" y="2078"/>
                    </a:cubicBezTo>
                    <a:lnTo>
                      <a:pt x="28" y="2063"/>
                    </a:lnTo>
                    <a:cubicBezTo>
                      <a:pt x="28" y="2062"/>
                      <a:pt x="28" y="2060"/>
                      <a:pt x="29" y="2060"/>
                    </a:cubicBezTo>
                    <a:cubicBezTo>
                      <a:pt x="30" y="2059"/>
                      <a:pt x="32" y="2059"/>
                      <a:pt x="33" y="2060"/>
                    </a:cubicBezTo>
                    <a:close/>
                    <a:moveTo>
                      <a:pt x="78" y="2099"/>
                    </a:moveTo>
                    <a:lnTo>
                      <a:pt x="83" y="2102"/>
                    </a:lnTo>
                    <a:cubicBezTo>
                      <a:pt x="84" y="2103"/>
                      <a:pt x="84" y="2105"/>
                      <a:pt x="84" y="2106"/>
                    </a:cubicBezTo>
                    <a:cubicBezTo>
                      <a:pt x="83" y="2107"/>
                      <a:pt x="81" y="2107"/>
                      <a:pt x="80" y="2107"/>
                    </a:cubicBezTo>
                    <a:lnTo>
                      <a:pt x="75" y="2103"/>
                    </a:lnTo>
                    <a:cubicBezTo>
                      <a:pt x="74" y="2102"/>
                      <a:pt x="74" y="2101"/>
                      <a:pt x="74" y="2100"/>
                    </a:cubicBezTo>
                    <a:cubicBezTo>
                      <a:pt x="75" y="2098"/>
                      <a:pt x="77" y="2098"/>
                      <a:pt x="78" y="20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39" name="Freeform 363">
                <a:extLst>
                  <a:ext uri="{FF2B5EF4-FFF2-40B4-BE49-F238E27FC236}">
                    <a16:creationId xmlns:a16="http://schemas.microsoft.com/office/drawing/2014/main" id="{9D51FD64-5B15-43EC-B845-A1A475874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0090" y="4669011"/>
                <a:ext cx="1725610" cy="576263"/>
              </a:xfrm>
              <a:custGeom>
                <a:avLst/>
                <a:gdLst>
                  <a:gd name="T0" fmla="*/ 231 w 2304"/>
                  <a:gd name="T1" fmla="*/ 768 h 768"/>
                  <a:gd name="T2" fmla="*/ 2074 w 2304"/>
                  <a:gd name="T3" fmla="*/ 768 h 768"/>
                  <a:gd name="T4" fmla="*/ 2304 w 2304"/>
                  <a:gd name="T5" fmla="*/ 538 h 768"/>
                  <a:gd name="T6" fmla="*/ 2304 w 2304"/>
                  <a:gd name="T7" fmla="*/ 230 h 768"/>
                  <a:gd name="T8" fmla="*/ 2074 w 2304"/>
                  <a:gd name="T9" fmla="*/ 0 h 768"/>
                  <a:gd name="T10" fmla="*/ 231 w 2304"/>
                  <a:gd name="T11" fmla="*/ 0 h 768"/>
                  <a:gd name="T12" fmla="*/ 0 w 2304"/>
                  <a:gd name="T13" fmla="*/ 230 h 768"/>
                  <a:gd name="T14" fmla="*/ 0 w 2304"/>
                  <a:gd name="T15" fmla="*/ 538 h 768"/>
                  <a:gd name="T16" fmla="*/ 231 w 2304"/>
                  <a:gd name="T17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4" h="768">
                    <a:moveTo>
                      <a:pt x="231" y="768"/>
                    </a:moveTo>
                    <a:lnTo>
                      <a:pt x="2074" y="768"/>
                    </a:lnTo>
                    <a:cubicBezTo>
                      <a:pt x="2201" y="768"/>
                      <a:pt x="2304" y="665"/>
                      <a:pt x="2304" y="538"/>
                    </a:cubicBezTo>
                    <a:lnTo>
                      <a:pt x="2304" y="230"/>
                    </a:lnTo>
                    <a:cubicBezTo>
                      <a:pt x="2304" y="103"/>
                      <a:pt x="2201" y="0"/>
                      <a:pt x="2074" y="0"/>
                    </a:cubicBezTo>
                    <a:lnTo>
                      <a:pt x="231" y="0"/>
                    </a:lnTo>
                    <a:cubicBezTo>
                      <a:pt x="104" y="0"/>
                      <a:pt x="0" y="103"/>
                      <a:pt x="0" y="230"/>
                    </a:cubicBezTo>
                    <a:lnTo>
                      <a:pt x="0" y="538"/>
                    </a:lnTo>
                    <a:cubicBezTo>
                      <a:pt x="0" y="665"/>
                      <a:pt x="104" y="768"/>
                      <a:pt x="231" y="768"/>
                    </a:cubicBezTo>
                    <a:close/>
                  </a:path>
                </a:pathLst>
              </a:custGeom>
              <a:solidFill>
                <a:srgbClr val="B7DDE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42" name="Freeform 364">
                <a:extLst>
                  <a:ext uri="{FF2B5EF4-FFF2-40B4-BE49-F238E27FC236}">
                    <a16:creationId xmlns:a16="http://schemas.microsoft.com/office/drawing/2014/main" id="{7A2DE52A-64D3-41DA-9553-C5CEDD595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0090" y="4669011"/>
                <a:ext cx="1725610" cy="576263"/>
              </a:xfrm>
              <a:custGeom>
                <a:avLst/>
                <a:gdLst>
                  <a:gd name="T0" fmla="*/ 231 w 2304"/>
                  <a:gd name="T1" fmla="*/ 768 h 768"/>
                  <a:gd name="T2" fmla="*/ 2074 w 2304"/>
                  <a:gd name="T3" fmla="*/ 768 h 768"/>
                  <a:gd name="T4" fmla="*/ 2304 w 2304"/>
                  <a:gd name="T5" fmla="*/ 538 h 768"/>
                  <a:gd name="T6" fmla="*/ 2304 w 2304"/>
                  <a:gd name="T7" fmla="*/ 230 h 768"/>
                  <a:gd name="T8" fmla="*/ 2074 w 2304"/>
                  <a:gd name="T9" fmla="*/ 0 h 768"/>
                  <a:gd name="T10" fmla="*/ 231 w 2304"/>
                  <a:gd name="T11" fmla="*/ 0 h 768"/>
                  <a:gd name="T12" fmla="*/ 0 w 2304"/>
                  <a:gd name="T13" fmla="*/ 230 h 768"/>
                  <a:gd name="T14" fmla="*/ 0 w 2304"/>
                  <a:gd name="T15" fmla="*/ 538 h 768"/>
                  <a:gd name="T16" fmla="*/ 231 w 2304"/>
                  <a:gd name="T17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4" h="768">
                    <a:moveTo>
                      <a:pt x="231" y="768"/>
                    </a:moveTo>
                    <a:lnTo>
                      <a:pt x="2074" y="768"/>
                    </a:lnTo>
                    <a:cubicBezTo>
                      <a:pt x="2201" y="768"/>
                      <a:pt x="2304" y="665"/>
                      <a:pt x="2304" y="538"/>
                    </a:cubicBezTo>
                    <a:lnTo>
                      <a:pt x="2304" y="230"/>
                    </a:lnTo>
                    <a:cubicBezTo>
                      <a:pt x="2304" y="103"/>
                      <a:pt x="2201" y="0"/>
                      <a:pt x="2074" y="0"/>
                    </a:cubicBezTo>
                    <a:lnTo>
                      <a:pt x="231" y="0"/>
                    </a:lnTo>
                    <a:cubicBezTo>
                      <a:pt x="104" y="0"/>
                      <a:pt x="0" y="103"/>
                      <a:pt x="0" y="230"/>
                    </a:cubicBezTo>
                    <a:lnTo>
                      <a:pt x="0" y="538"/>
                    </a:lnTo>
                    <a:cubicBezTo>
                      <a:pt x="0" y="665"/>
                      <a:pt x="104" y="768"/>
                      <a:pt x="231" y="768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45" name="Rectangle 365">
                <a:extLst>
                  <a:ext uri="{FF2B5EF4-FFF2-40B4-BE49-F238E27FC236}">
                    <a16:creationId xmlns:a16="http://schemas.microsoft.com/office/drawing/2014/main" id="{9710BA98-F1EB-4583-B729-D09CDABFC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8840" y="4705523"/>
                <a:ext cx="474662" cy="417513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46" name="Rectangle 366">
                <a:extLst>
                  <a:ext uri="{FF2B5EF4-FFF2-40B4-BE49-F238E27FC236}">
                    <a16:creationId xmlns:a16="http://schemas.microsoft.com/office/drawing/2014/main" id="{2F6816EF-2310-458C-9578-82B70B26E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8840" y="4705523"/>
                <a:ext cx="474662" cy="417513"/>
              </a:xfrm>
              <a:prstGeom prst="rect">
                <a:avLst/>
              </a:prstGeom>
              <a:noFill/>
              <a:ln w="238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47" name="Rectangle 367">
                <a:extLst>
                  <a:ext uri="{FF2B5EF4-FFF2-40B4-BE49-F238E27FC236}">
                    <a16:creationId xmlns:a16="http://schemas.microsoft.com/office/drawing/2014/main" id="{48DFAFB8-4458-4567-9A37-C3A38F208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79064" y="5281787"/>
                <a:ext cx="347662" cy="320676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48" name="Rectangle 368">
                <a:extLst>
                  <a:ext uri="{FF2B5EF4-FFF2-40B4-BE49-F238E27FC236}">
                    <a16:creationId xmlns:a16="http://schemas.microsoft.com/office/drawing/2014/main" id="{1B1550F4-3A86-41A5-BE1D-DD013C41A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79064" y="5281787"/>
                <a:ext cx="347662" cy="320676"/>
              </a:xfrm>
              <a:prstGeom prst="rect">
                <a:avLst/>
              </a:prstGeom>
              <a:noFill/>
              <a:ln w="238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49" name="Rectangle 369">
                <a:extLst>
                  <a:ext uri="{FF2B5EF4-FFF2-40B4-BE49-F238E27FC236}">
                    <a16:creationId xmlns:a16="http://schemas.microsoft.com/office/drawing/2014/main" id="{CC749276-AB24-4979-942C-3695932B9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23452" y="5678663"/>
                <a:ext cx="1293811" cy="171450"/>
              </a:xfrm>
              <a:prstGeom prst="rect">
                <a:avLst/>
              </a:prstGeom>
              <a:solidFill>
                <a:srgbClr val="9DB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50" name="Rectangle 370">
                <a:extLst>
                  <a:ext uri="{FF2B5EF4-FFF2-40B4-BE49-F238E27FC236}">
                    <a16:creationId xmlns:a16="http://schemas.microsoft.com/office/drawing/2014/main" id="{954616AF-E3E2-4A6F-A5CA-4BCAFB45C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23452" y="5678663"/>
                <a:ext cx="1293811" cy="171450"/>
              </a:xfrm>
              <a:prstGeom prst="rect">
                <a:avLst/>
              </a:prstGeom>
              <a:noFill/>
              <a:ln w="238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51" name="Rectangle 371">
                <a:extLst>
                  <a:ext uri="{FF2B5EF4-FFF2-40B4-BE49-F238E27FC236}">
                    <a16:creationId xmlns:a16="http://schemas.microsoft.com/office/drawing/2014/main" id="{AAAE9BEE-98D8-45E0-A056-949C79ADE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9113" y="4705523"/>
                <a:ext cx="474662" cy="417513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52" name="Rectangle 372">
                <a:extLst>
                  <a:ext uri="{FF2B5EF4-FFF2-40B4-BE49-F238E27FC236}">
                    <a16:creationId xmlns:a16="http://schemas.microsoft.com/office/drawing/2014/main" id="{556D008F-2714-4995-9B6C-6CB32E6E3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9113" y="4705523"/>
                <a:ext cx="474662" cy="417513"/>
              </a:xfrm>
              <a:prstGeom prst="rect">
                <a:avLst/>
              </a:prstGeom>
              <a:noFill/>
              <a:ln w="238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53" name="Freeform 373">
                <a:extLst>
                  <a:ext uri="{FF2B5EF4-FFF2-40B4-BE49-F238E27FC236}">
                    <a16:creationId xmlns:a16="http://schemas.microsoft.com/office/drawing/2014/main" id="{A795321B-F0E8-4CFE-8FDF-6D1D41344B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6964" y="5123037"/>
                <a:ext cx="930274" cy="87313"/>
              </a:xfrm>
              <a:custGeom>
                <a:avLst/>
                <a:gdLst>
                  <a:gd name="T0" fmla="*/ 0 w 586"/>
                  <a:gd name="T1" fmla="*/ 0 h 55"/>
                  <a:gd name="T2" fmla="*/ 0 w 586"/>
                  <a:gd name="T3" fmla="*/ 55 h 55"/>
                  <a:gd name="T4" fmla="*/ 586 w 586"/>
                  <a:gd name="T5" fmla="*/ 55 h 55"/>
                  <a:gd name="T6" fmla="*/ 586 w 586"/>
                  <a:gd name="T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6" h="55">
                    <a:moveTo>
                      <a:pt x="0" y="0"/>
                    </a:moveTo>
                    <a:lnTo>
                      <a:pt x="0" y="55"/>
                    </a:lnTo>
                    <a:lnTo>
                      <a:pt x="586" y="55"/>
                    </a:lnTo>
                    <a:lnTo>
                      <a:pt x="586" y="0"/>
                    </a:lnTo>
                  </a:path>
                </a:pathLst>
              </a:custGeom>
              <a:noFill/>
              <a:ln w="238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54" name="Line 374">
                <a:extLst>
                  <a:ext uri="{FF2B5EF4-FFF2-40B4-BE49-F238E27FC236}">
                    <a16:creationId xmlns:a16="http://schemas.microsoft.com/office/drawing/2014/main" id="{04F4B0B6-0FB3-405C-AFBF-89F1C37B1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52101" y="5210349"/>
                <a:ext cx="0" cy="71438"/>
              </a:xfrm>
              <a:prstGeom prst="line">
                <a:avLst/>
              </a:prstGeom>
              <a:noFill/>
              <a:ln w="238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55" name="Rectangle 377">
                <a:extLst>
                  <a:ext uri="{FF2B5EF4-FFF2-40B4-BE49-F238E27FC236}">
                    <a16:creationId xmlns:a16="http://schemas.microsoft.com/office/drawing/2014/main" id="{772A00B5-A5F2-4761-88C5-108CFB743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51917" y="5692914"/>
                <a:ext cx="787238" cy="138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Output Buffer</a:t>
                </a:r>
                <a:endParaRPr kumimoji="0" lang="zh-CN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8556" name="Rectangle 380">
                <a:extLst>
                  <a:ext uri="{FF2B5EF4-FFF2-40B4-BE49-F238E27FC236}">
                    <a16:creationId xmlns:a16="http://schemas.microsoft.com/office/drawing/2014/main" id="{0BA6911B-12B1-4CEA-88EB-A8D8581DD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2401" y="5367512"/>
                <a:ext cx="274589" cy="138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MAC</a:t>
                </a:r>
                <a:endParaRPr kumimoji="0" lang="zh-CN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8461" name="Rectangle 443">
                <a:extLst>
                  <a:ext uri="{FF2B5EF4-FFF2-40B4-BE49-F238E27FC236}">
                    <a16:creationId xmlns:a16="http://schemas.microsoft.com/office/drawing/2014/main" id="{628EE877-C53E-4ED7-8F2F-E1CAFCFA2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4877" y="4400723"/>
                <a:ext cx="1358898" cy="207963"/>
              </a:xfrm>
              <a:prstGeom prst="rect">
                <a:avLst/>
              </a:prstGeom>
              <a:solidFill>
                <a:srgbClr val="9DB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62" name="Rectangle 444">
                <a:extLst>
                  <a:ext uri="{FF2B5EF4-FFF2-40B4-BE49-F238E27FC236}">
                    <a16:creationId xmlns:a16="http://schemas.microsoft.com/office/drawing/2014/main" id="{A90B6A08-9F79-450C-A558-8C9C7455E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4877" y="4400723"/>
                <a:ext cx="1358898" cy="207963"/>
              </a:xfrm>
              <a:prstGeom prst="rect">
                <a:avLst/>
              </a:prstGeom>
              <a:noFill/>
              <a:ln w="238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63" name="Rectangle 447">
                <a:extLst>
                  <a:ext uri="{FF2B5EF4-FFF2-40B4-BE49-F238E27FC236}">
                    <a16:creationId xmlns:a16="http://schemas.microsoft.com/office/drawing/2014/main" id="{613BBBCD-16DF-4CFC-AFD6-7A8669D10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1898" y="4433047"/>
                <a:ext cx="686472" cy="138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Input Buffer</a:t>
                </a:r>
                <a:endParaRPr kumimoji="0" lang="zh-CN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675" name="TextBox 8674">
              <a:extLst>
                <a:ext uri="{FF2B5EF4-FFF2-40B4-BE49-F238E27FC236}">
                  <a16:creationId xmlns:a16="http://schemas.microsoft.com/office/drawing/2014/main" id="{DA63201D-CFE6-4E44-9082-2C9778158AAB}"/>
                </a:ext>
              </a:extLst>
            </p:cNvPr>
            <p:cNvSpPr txBox="1"/>
            <p:nvPr/>
          </p:nvSpPr>
          <p:spPr>
            <a:xfrm>
              <a:off x="6717575" y="1883590"/>
              <a:ext cx="7683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>
                  <a:latin typeface="+mn-ea"/>
                </a:rPr>
                <a:t>Orignial</a:t>
              </a:r>
            </a:p>
            <a:p>
              <a:pPr algn="ctr"/>
              <a:r>
                <a:rPr lang="en-US" altLang="zh-CN" sz="1100" b="1">
                  <a:latin typeface="+mn-ea"/>
                </a:rPr>
                <a:t>Array</a:t>
              </a:r>
              <a:endParaRPr lang="zh-CN" altLang="en-US" sz="1100" b="1">
                <a:latin typeface="+mn-ea"/>
              </a:endParaRP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AB30B8BB-7DB3-4273-B1E8-804D84F6F7AC}"/>
                </a:ext>
              </a:extLst>
            </p:cNvPr>
            <p:cNvSpPr txBox="1"/>
            <p:nvPr/>
          </p:nvSpPr>
          <p:spPr>
            <a:xfrm>
              <a:off x="7943663" y="1798952"/>
              <a:ext cx="70738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>
                  <a:latin typeface="+mn-ea"/>
                </a:rPr>
                <a:t>Compl-</a:t>
              </a:r>
            </a:p>
            <a:p>
              <a:pPr algn="ctr"/>
              <a:r>
                <a:rPr lang="en-US" altLang="zh-CN" sz="1100" b="1">
                  <a:latin typeface="+mn-ea"/>
                </a:rPr>
                <a:t>metary</a:t>
              </a:r>
            </a:p>
            <a:p>
              <a:pPr algn="ctr"/>
              <a:r>
                <a:rPr lang="en-US" altLang="zh-CN" sz="1100" b="1">
                  <a:latin typeface="+mn-ea"/>
                </a:rPr>
                <a:t>Array</a:t>
              </a:r>
              <a:endParaRPr lang="zh-CN" altLang="en-US" sz="1100" b="1">
                <a:latin typeface="+mn-ea"/>
              </a:endParaRP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1C7E4FFF-D5FD-43E5-A18F-14AECB1D484F}"/>
                </a:ext>
              </a:extLst>
            </p:cNvPr>
            <p:cNvSpPr txBox="1"/>
            <p:nvPr/>
          </p:nvSpPr>
          <p:spPr>
            <a:xfrm>
              <a:off x="7337361" y="1883590"/>
              <a:ext cx="7548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>
                  <a:latin typeface="+mn-ea"/>
                </a:rPr>
                <a:t>3D-VRComp</a:t>
              </a:r>
              <a:endParaRPr lang="zh-CN" altLang="en-US" sz="1100" b="1">
                <a:latin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751117" y="1329411"/>
            <a:ext cx="1076863" cy="2090310"/>
            <a:chOff x="2751117" y="1329411"/>
            <a:chExt cx="1076863" cy="2090310"/>
          </a:xfrm>
        </p:grpSpPr>
        <p:cxnSp>
          <p:nvCxnSpPr>
            <p:cNvPr id="8678" name="Straight Connector 8677">
              <a:extLst>
                <a:ext uri="{FF2B5EF4-FFF2-40B4-BE49-F238E27FC236}">
                  <a16:creationId xmlns:a16="http://schemas.microsoft.com/office/drawing/2014/main" id="{636CB8B8-9B18-4AC6-8AEC-6C78BBE95AC3}"/>
                </a:ext>
              </a:extLst>
            </p:cNvPr>
            <p:cNvCxnSpPr>
              <a:endCxn id="8515" idx="47"/>
            </p:cNvCxnSpPr>
            <p:nvPr/>
          </p:nvCxnSpPr>
          <p:spPr>
            <a:xfrm flipV="1">
              <a:off x="2751117" y="1329411"/>
              <a:ext cx="1076863" cy="398382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88C9D076-6B65-4924-9436-D0B992C4634A}"/>
                </a:ext>
              </a:extLst>
            </p:cNvPr>
            <p:cNvCxnSpPr>
              <a:cxnSpLocks/>
              <a:endCxn id="8515" idx="61"/>
            </p:cNvCxnSpPr>
            <p:nvPr/>
          </p:nvCxnSpPr>
          <p:spPr>
            <a:xfrm>
              <a:off x="2752129" y="2009145"/>
              <a:ext cx="986906" cy="1410576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5819227" y="1337358"/>
            <a:ext cx="809642" cy="2077590"/>
            <a:chOff x="5819227" y="1337358"/>
            <a:chExt cx="809642" cy="2077590"/>
          </a:xfrm>
        </p:grpSpPr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2C28275D-868A-4468-9B21-32459650A95A}"/>
                </a:ext>
              </a:extLst>
            </p:cNvPr>
            <p:cNvCxnSpPr>
              <a:cxnSpLocks/>
              <a:endCxn id="8527" idx="45"/>
            </p:cNvCxnSpPr>
            <p:nvPr/>
          </p:nvCxnSpPr>
          <p:spPr>
            <a:xfrm flipV="1">
              <a:off x="5819227" y="1337358"/>
              <a:ext cx="809642" cy="177046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BC63B835-DF86-4118-B2D8-1EC71F914831}"/>
                </a:ext>
              </a:extLst>
            </p:cNvPr>
            <p:cNvCxnSpPr>
              <a:cxnSpLocks/>
              <a:endCxn id="8527" idx="60"/>
            </p:cNvCxnSpPr>
            <p:nvPr/>
          </p:nvCxnSpPr>
          <p:spPr>
            <a:xfrm>
              <a:off x="5822036" y="1954595"/>
              <a:ext cx="709580" cy="1460353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椭圆 11"/>
          <p:cNvSpPr/>
          <p:nvPr/>
        </p:nvSpPr>
        <p:spPr>
          <a:xfrm>
            <a:off x="6943322" y="2195985"/>
            <a:ext cx="210432" cy="160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椭圆 163"/>
          <p:cNvSpPr/>
          <p:nvPr/>
        </p:nvSpPr>
        <p:spPr>
          <a:xfrm>
            <a:off x="8130256" y="2200848"/>
            <a:ext cx="210432" cy="160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062222" y="2658542"/>
            <a:ext cx="1278466" cy="307777"/>
            <a:chOff x="6665386" y="4040773"/>
            <a:chExt cx="1192740" cy="307777"/>
          </a:xfrm>
        </p:grpSpPr>
        <p:sp>
          <p:nvSpPr>
            <p:cNvPr id="14" name="圆角矩形 13"/>
            <p:cNvSpPr/>
            <p:nvPr/>
          </p:nvSpPr>
          <p:spPr>
            <a:xfrm>
              <a:off x="6742093" y="4088606"/>
              <a:ext cx="970500" cy="242887"/>
            </a:xfrm>
            <a:prstGeom prst="round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665386" y="4040773"/>
              <a:ext cx="1192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Label counts</a:t>
              </a: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9607796" y="1792984"/>
            <a:ext cx="1009635" cy="646331"/>
            <a:chOff x="9561066" y="1666757"/>
            <a:chExt cx="1009635" cy="646331"/>
          </a:xfrm>
        </p:grpSpPr>
        <p:sp>
          <p:nvSpPr>
            <p:cNvPr id="170" name="圆角矩形 169"/>
            <p:cNvSpPr/>
            <p:nvPr/>
          </p:nvSpPr>
          <p:spPr>
            <a:xfrm>
              <a:off x="9607533" y="1666757"/>
              <a:ext cx="903354" cy="611502"/>
            </a:xfrm>
            <a:prstGeom prst="round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9561066" y="1666757"/>
              <a:ext cx="10096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9607796" y="1792983"/>
            <a:ext cx="1009635" cy="646331"/>
            <a:chOff x="9561066" y="1666757"/>
            <a:chExt cx="1009635" cy="646331"/>
          </a:xfrm>
        </p:grpSpPr>
        <p:sp>
          <p:nvSpPr>
            <p:cNvPr id="173" name="圆角矩形 172"/>
            <p:cNvSpPr/>
            <p:nvPr/>
          </p:nvSpPr>
          <p:spPr>
            <a:xfrm>
              <a:off x="9607533" y="1666757"/>
              <a:ext cx="903354" cy="611502"/>
            </a:xfrm>
            <a:prstGeom prst="round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9561066" y="1666757"/>
              <a:ext cx="10096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9525122" y="2596221"/>
            <a:ext cx="1406642" cy="433633"/>
            <a:chOff x="9774815" y="3029824"/>
            <a:chExt cx="918308" cy="433633"/>
          </a:xfrm>
        </p:grpSpPr>
        <p:sp>
          <p:nvSpPr>
            <p:cNvPr id="176" name="圆角矩形 175"/>
            <p:cNvSpPr/>
            <p:nvPr/>
          </p:nvSpPr>
          <p:spPr>
            <a:xfrm>
              <a:off x="9774815" y="3029824"/>
              <a:ext cx="707791" cy="433633"/>
            </a:xfrm>
            <a:prstGeom prst="roundRect">
              <a:avLst/>
            </a:prstGeom>
            <a:solidFill>
              <a:srgbClr val="EB6E1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9828784" y="3052638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Labels</a:t>
              </a: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3868360" y="1744637"/>
            <a:ext cx="261043" cy="169682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圆角矩形 167"/>
          <p:cNvSpPr/>
          <p:nvPr/>
        </p:nvSpPr>
        <p:spPr>
          <a:xfrm>
            <a:off x="4313155" y="1745812"/>
            <a:ext cx="261043" cy="169682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圆角矩形 177"/>
          <p:cNvSpPr/>
          <p:nvPr/>
        </p:nvSpPr>
        <p:spPr>
          <a:xfrm>
            <a:off x="5050033" y="1757485"/>
            <a:ext cx="261043" cy="169682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圆角矩形 178"/>
          <p:cNvSpPr/>
          <p:nvPr/>
        </p:nvSpPr>
        <p:spPr>
          <a:xfrm>
            <a:off x="5492919" y="1740214"/>
            <a:ext cx="261043" cy="169682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圆角矩形 179"/>
          <p:cNvSpPr/>
          <p:nvPr/>
        </p:nvSpPr>
        <p:spPr>
          <a:xfrm>
            <a:off x="3868271" y="2301812"/>
            <a:ext cx="261043" cy="169682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圆角矩形 180"/>
          <p:cNvSpPr/>
          <p:nvPr/>
        </p:nvSpPr>
        <p:spPr>
          <a:xfrm>
            <a:off x="4312675" y="2301812"/>
            <a:ext cx="261043" cy="169682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圆角矩形 181"/>
          <p:cNvSpPr/>
          <p:nvPr/>
        </p:nvSpPr>
        <p:spPr>
          <a:xfrm>
            <a:off x="5049250" y="2323709"/>
            <a:ext cx="261043" cy="169682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圆角矩形 182"/>
          <p:cNvSpPr/>
          <p:nvPr/>
        </p:nvSpPr>
        <p:spPr>
          <a:xfrm>
            <a:off x="5502360" y="2324401"/>
            <a:ext cx="261043" cy="169682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组合 183"/>
          <p:cNvGrpSpPr/>
          <p:nvPr/>
        </p:nvGrpSpPr>
        <p:grpSpPr>
          <a:xfrm>
            <a:off x="4199404" y="2844723"/>
            <a:ext cx="1278466" cy="372735"/>
            <a:chOff x="6665386" y="4066331"/>
            <a:chExt cx="1192740" cy="307777"/>
          </a:xfrm>
        </p:grpSpPr>
        <p:sp>
          <p:nvSpPr>
            <p:cNvPr id="185" name="圆角矩形 184"/>
            <p:cNvSpPr/>
            <p:nvPr/>
          </p:nvSpPr>
          <p:spPr>
            <a:xfrm>
              <a:off x="6742093" y="4088606"/>
              <a:ext cx="970500" cy="242887"/>
            </a:xfrm>
            <a:prstGeom prst="round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6665386" y="4066331"/>
              <a:ext cx="1192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Label counts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90464" y="1917760"/>
            <a:ext cx="1374142" cy="75053"/>
            <a:chOff x="1290464" y="1917760"/>
            <a:chExt cx="1374142" cy="75053"/>
          </a:xfrm>
        </p:grpSpPr>
        <p:sp>
          <p:nvSpPr>
            <p:cNvPr id="5" name="圆角矩形 4"/>
            <p:cNvSpPr/>
            <p:nvPr/>
          </p:nvSpPr>
          <p:spPr>
            <a:xfrm>
              <a:off x="1290464" y="1917760"/>
              <a:ext cx="92869" cy="65748"/>
            </a:xfrm>
            <a:prstGeom prst="round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圆角矩形 186"/>
            <p:cNvSpPr/>
            <p:nvPr/>
          </p:nvSpPr>
          <p:spPr>
            <a:xfrm>
              <a:off x="1710999" y="1924987"/>
              <a:ext cx="92869" cy="65748"/>
            </a:xfrm>
            <a:prstGeom prst="round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圆角矩形 187"/>
            <p:cNvSpPr/>
            <p:nvPr/>
          </p:nvSpPr>
          <p:spPr>
            <a:xfrm>
              <a:off x="2142276" y="1924987"/>
              <a:ext cx="92869" cy="65748"/>
            </a:xfrm>
            <a:prstGeom prst="round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圆角矩形 188"/>
            <p:cNvSpPr/>
            <p:nvPr/>
          </p:nvSpPr>
          <p:spPr>
            <a:xfrm>
              <a:off x="2567165" y="1927065"/>
              <a:ext cx="97441" cy="65748"/>
            </a:xfrm>
            <a:prstGeom prst="round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1288705" y="2278320"/>
            <a:ext cx="1374142" cy="75053"/>
            <a:chOff x="1290464" y="1917760"/>
            <a:chExt cx="1374142" cy="75053"/>
          </a:xfrm>
        </p:grpSpPr>
        <p:sp>
          <p:nvSpPr>
            <p:cNvPr id="191" name="圆角矩形 190"/>
            <p:cNvSpPr/>
            <p:nvPr/>
          </p:nvSpPr>
          <p:spPr>
            <a:xfrm>
              <a:off x="1290464" y="1917760"/>
              <a:ext cx="92869" cy="65748"/>
            </a:xfrm>
            <a:prstGeom prst="round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圆角矩形 191"/>
            <p:cNvSpPr/>
            <p:nvPr/>
          </p:nvSpPr>
          <p:spPr>
            <a:xfrm>
              <a:off x="1710999" y="1924987"/>
              <a:ext cx="92869" cy="65748"/>
            </a:xfrm>
            <a:prstGeom prst="round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圆角矩形 192"/>
            <p:cNvSpPr/>
            <p:nvPr/>
          </p:nvSpPr>
          <p:spPr>
            <a:xfrm>
              <a:off x="2142276" y="1924987"/>
              <a:ext cx="92869" cy="65748"/>
            </a:xfrm>
            <a:prstGeom prst="round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圆角矩形 193"/>
            <p:cNvSpPr/>
            <p:nvPr/>
          </p:nvSpPr>
          <p:spPr>
            <a:xfrm>
              <a:off x="2567165" y="1927065"/>
              <a:ext cx="97441" cy="65748"/>
            </a:xfrm>
            <a:prstGeom prst="round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1293549" y="2663789"/>
            <a:ext cx="1374142" cy="75053"/>
            <a:chOff x="1290464" y="1917760"/>
            <a:chExt cx="1374142" cy="75053"/>
          </a:xfrm>
        </p:grpSpPr>
        <p:sp>
          <p:nvSpPr>
            <p:cNvPr id="196" name="圆角矩形 195"/>
            <p:cNvSpPr/>
            <p:nvPr/>
          </p:nvSpPr>
          <p:spPr>
            <a:xfrm>
              <a:off x="1290464" y="1917760"/>
              <a:ext cx="92869" cy="65748"/>
            </a:xfrm>
            <a:prstGeom prst="round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圆角矩形 196"/>
            <p:cNvSpPr/>
            <p:nvPr/>
          </p:nvSpPr>
          <p:spPr>
            <a:xfrm>
              <a:off x="1710999" y="1924987"/>
              <a:ext cx="92869" cy="65748"/>
            </a:xfrm>
            <a:prstGeom prst="round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圆角矩形 197"/>
            <p:cNvSpPr/>
            <p:nvPr/>
          </p:nvSpPr>
          <p:spPr>
            <a:xfrm>
              <a:off x="2142276" y="1924987"/>
              <a:ext cx="92869" cy="65748"/>
            </a:xfrm>
            <a:prstGeom prst="round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圆角矩形 198"/>
            <p:cNvSpPr/>
            <p:nvPr/>
          </p:nvSpPr>
          <p:spPr>
            <a:xfrm>
              <a:off x="2567165" y="1927065"/>
              <a:ext cx="97441" cy="65748"/>
            </a:xfrm>
            <a:prstGeom prst="round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1287502" y="3029001"/>
            <a:ext cx="1374142" cy="75053"/>
            <a:chOff x="1290464" y="1917760"/>
            <a:chExt cx="1374142" cy="75053"/>
          </a:xfrm>
        </p:grpSpPr>
        <p:sp>
          <p:nvSpPr>
            <p:cNvPr id="201" name="圆角矩形 200"/>
            <p:cNvSpPr/>
            <p:nvPr/>
          </p:nvSpPr>
          <p:spPr>
            <a:xfrm>
              <a:off x="1290464" y="1917760"/>
              <a:ext cx="92869" cy="65748"/>
            </a:xfrm>
            <a:prstGeom prst="round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圆角矩形 201"/>
            <p:cNvSpPr/>
            <p:nvPr/>
          </p:nvSpPr>
          <p:spPr>
            <a:xfrm>
              <a:off x="1710999" y="1924987"/>
              <a:ext cx="92869" cy="65748"/>
            </a:xfrm>
            <a:prstGeom prst="round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圆角矩形 202"/>
            <p:cNvSpPr/>
            <p:nvPr/>
          </p:nvSpPr>
          <p:spPr>
            <a:xfrm>
              <a:off x="2142276" y="1924987"/>
              <a:ext cx="92869" cy="65748"/>
            </a:xfrm>
            <a:prstGeom prst="round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圆角矩形 203"/>
            <p:cNvSpPr/>
            <p:nvPr/>
          </p:nvSpPr>
          <p:spPr>
            <a:xfrm>
              <a:off x="2567165" y="1927065"/>
              <a:ext cx="97441" cy="65748"/>
            </a:xfrm>
            <a:prstGeom prst="round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28105" y="3120744"/>
            <a:ext cx="1484636" cy="276999"/>
            <a:chOff x="1228105" y="3120744"/>
            <a:chExt cx="1484636" cy="276999"/>
          </a:xfrm>
        </p:grpSpPr>
        <p:sp>
          <p:nvSpPr>
            <p:cNvPr id="7" name="圆角矩形 6"/>
            <p:cNvSpPr/>
            <p:nvPr/>
          </p:nvSpPr>
          <p:spPr>
            <a:xfrm>
              <a:off x="1228105" y="3169735"/>
              <a:ext cx="1484636" cy="19050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14992" y="3120744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82347" y="2823935"/>
            <a:ext cx="341616" cy="488929"/>
            <a:chOff x="882347" y="2823935"/>
            <a:chExt cx="341616" cy="488929"/>
          </a:xfrm>
        </p:grpSpPr>
        <p:sp>
          <p:nvSpPr>
            <p:cNvPr id="11" name="任意多边形 10"/>
            <p:cNvSpPr/>
            <p:nvPr/>
          </p:nvSpPr>
          <p:spPr>
            <a:xfrm>
              <a:off x="946069" y="2933700"/>
              <a:ext cx="277894" cy="379164"/>
            </a:xfrm>
            <a:custGeom>
              <a:avLst/>
              <a:gdLst>
                <a:gd name="connsiteX0" fmla="*/ 277894 w 277894"/>
                <a:gd name="connsiteY0" fmla="*/ 352425 h 379164"/>
                <a:gd name="connsiteX1" fmla="*/ 20719 w 277894"/>
                <a:gd name="connsiteY1" fmla="*/ 342900 h 379164"/>
                <a:gd name="connsiteX2" fmla="*/ 15956 w 277894"/>
                <a:gd name="connsiteY2" fmla="*/ 0 h 379164"/>
                <a:gd name="connsiteX3" fmla="*/ 15956 w 277894"/>
                <a:gd name="connsiteY3" fmla="*/ 0 h 3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894" h="379164">
                  <a:moveTo>
                    <a:pt x="277894" y="352425"/>
                  </a:moveTo>
                  <a:cubicBezTo>
                    <a:pt x="171134" y="377031"/>
                    <a:pt x="64375" y="401637"/>
                    <a:pt x="20719" y="342900"/>
                  </a:cubicBezTo>
                  <a:cubicBezTo>
                    <a:pt x="-22937" y="284163"/>
                    <a:pt x="15956" y="0"/>
                    <a:pt x="15956" y="0"/>
                  </a:cubicBezTo>
                  <a:lnTo>
                    <a:pt x="15956" y="0"/>
                  </a:lnTo>
                </a:path>
              </a:pathLst>
            </a:cu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等腰三角形 12"/>
            <p:cNvSpPr/>
            <p:nvPr/>
          </p:nvSpPr>
          <p:spPr>
            <a:xfrm rot="250928">
              <a:off x="882347" y="2823935"/>
              <a:ext cx="163249" cy="1430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" name="Content Placeholder 2">
            <a:extLst>
              <a:ext uri="{FF2B5EF4-FFF2-40B4-BE49-F238E27FC236}">
                <a16:creationId xmlns:a16="http://schemas.microsoft.com/office/drawing/2014/main" id="{465EDA91-7FA7-4EB7-987E-5BB2E533D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860" y="3748642"/>
            <a:ext cx="6733772" cy="273367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data into 3D-VRComps and labels into MACs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Split data into left/right sub-tree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 labels in each sub-tree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Accumulate label counts across RCUs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Calculate Gini value based on current split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Record into Task Buffer</a:t>
            </a:r>
          </a:p>
        </p:txBody>
      </p:sp>
    </p:spTree>
    <p:extLst>
      <p:ext uri="{BB962C8B-B14F-4D97-AF65-F5344CB8AC3E}">
        <p14:creationId xmlns:p14="http://schemas.microsoft.com/office/powerpoint/2010/main" val="145842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25157 0.000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78" y="2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15443 0.000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1" y="2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0.19583 -0.0023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0694 0 0.01389 0.00013 0.02083 C 0.00013 0.02315 0.00026 0.02569 0.00026 0.02801 C 0.0004 0.02847 0.0004 0.0287 0.00053 0.02917 C 0.00066 0.0294 0.00079 0.02986 0.00092 0.03009 C 0.00105 0.03055 0.00131 0.03055 0.00144 0.03079 C 0.00326 0.03079 0.00508 0.03079 0.00691 0.03055 C 0.00717 0.03055 0.00743 0.03032 0.00769 0.03009 C 0.00808 0.03009 0.00847 0.02986 0.00886 0.02986 C 0.00977 0.02986 0.01055 0.03009 0.01146 0.03009 C 0.0125 0.03032 0.01459 0.03079 0.01459 0.03079 L 0.03034 0.03055 C 0.03555 0.03055 0.04063 0.03055 0.04584 0.03079 C 0.0461 0.03079 0.04636 0.03102 0.04662 0.03125 C 0.04779 0.03194 0.0474 0.03148 0.04831 0.03264 C 0.04844 0.03287 0.0487 0.0331 0.0487 0.03356 C 0.04883 0.04005 0.0487 0.04005 0.04831 0.04398 C 0.04844 0.04722 0.04844 0.05023 0.04857 0.05347 C 0.04857 0.05463 0.04857 0.05579 0.0487 0.05694 C 0.0487 0.05787 0.04896 0.06018 0.04896 0.06018 " pathEditMode="relative" ptsTypes="AAAAAAAAAAAAAAAAAAAA">
                                      <p:cBhvr>
                                        <p:cTn id="5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13 0.00139 -0.00013 0.00278 -0.00026 0.00416 C -0.00026 0.00463 -0.00052 0.00486 -0.00052 0.00555 C -0.00052 0.00694 -0.00039 0.00856 -0.00026 0.00995 C -0.00026 0.01041 -0.00013 0.01065 0 0.01111 C 0 0.01157 0.00013 0.01203 0.00013 0.01273 C 0.00026 0.01389 0.00026 0.01504 0.00039 0.0162 C 0.00026 0.0206 0.00039 0.025 0.00013 0.0294 C 0.00013 0.02986 -0.00026 0.02963 -0.00052 0.02963 C -0.00221 0.02986 -0.00404 0.02986 -0.00573 0.03009 L -0.02162 0.02963 C -0.02826 0.0294 -0.01693 0.0287 -0.0276 0.02963 C -0.02826 0.02986 -0.02878 0.03009 -0.02943 0.03009 L -0.04831 0.03078 C -0.04844 0.03102 -0.04844 0.03148 -0.04844 0.03194 C -0.04844 0.0368 -0.04844 0.03796 -0.04818 0.0419 C -0.04779 0.05185 -0.04792 0.04676 -0.04792 0.05764 L -0.04766 0.05578 L -0.04818 0.05648 " pathEditMode="relative" ptsTypes="AAAAAAAAAAAAAAAAAAAA">
                                      <p:cBhvr>
                                        <p:cTn id="61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-6.25E-7 0.0608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52 0.00763 0 -0.00116 -0.00039 0.01412 C -0.00039 0.01527 -0.00052 0.01643 -0.00052 0.01759 C -0.00052 0.02338 -0.00052 0.02939 -0.00039 0.03541 C -0.00039 0.03588 0 0.03703 0.00013 0.03726 C 0.00039 0.03773 0.00066 0.03773 0.00092 0.03773 C 0.00404 0.03796 0.00704 0.03796 0.01016 0.03819 C 0.01862 0.04027 0.00964 0.03819 0.03256 0.03819 C 0.03685 0.03819 0.04115 0.03819 0.04545 0.03842 C 0.04649 0.03865 0.04753 0.03865 0.04857 0.03865 C 0.06563 0.03935 0.0612 0.03217 0.06576 0.04004 C 0.06628 0.04282 0.06576 0.04004 0.06615 0.04537 C 0.06615 0.04583 0.06628 0.04629 0.06641 0.04675 C 0.06628 0.05532 0.06628 0.06365 0.06615 0.07199 C 0.06615 0.07268 0.06602 0.07314 0.06602 0.07384 C 0.06602 0.078 0.06615 0.08194 0.06615 0.08588 C 0.06615 0.11203 0.06615 0.13819 0.06615 0.16458 L 0.06615 0.16458 " pathEditMode="relative" ptsTypes="AAAAAAAAAAAAAAAAAAA">
                                      <p:cBhvr>
                                        <p:cTn id="9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13 0.00324 -0.00013 0.00648 -0.00026 0.00972 C -0.00026 0.00995 -0.00039 0.01041 -0.00039 0.01065 C -0.00052 0.01111 -0.00052 0.01157 -0.00065 0.01204 C -0.00078 0.01389 -0.00091 0.01782 -0.00104 0.01967 C -0.00104 0.02037 -0.00117 0.02106 -0.00117 0.02176 C -0.00117 0.02546 -0.00117 0.02893 -0.00104 0.03264 C -0.00104 0.03426 -0.00104 0.03611 -0.00078 0.03773 C -0.00078 0.03819 -0.00039 0.03819 -0.00026 0.03842 C 0.01953 0.0375 0.0099 0.03773 0.02852 0.03819 C 0.02865 0.03842 0.02891 0.03842 0.02904 0.03889 C 0.0293 0.03912 0.0293 0.03981 0.0293 0.04028 C 0.02982 0.04467 0.0293 0.04097 0.02969 0.04398 C 0.03021 0.05486 0.02969 0.04352 0.03008 0.06736 C 0.03008 0.06944 0.03021 0.07153 0.03034 0.07361 C 0.03021 0.07847 0.03021 0.08356 0.03008 0.08842 C 0.03008 0.08889 0.02995 0.08935 0.02982 0.08981 C 0.02982 0.09051 0.02982 0.09097 0.02969 0.09166 C 0.02969 0.0919 0.02956 0.09236 0.02943 0.09259 C 0.02943 0.09305 0.02943 0.09352 0.0293 0.09398 C 0.02852 0.09838 0.02917 0.09421 0.02865 0.09745 C 0.02878 0.10069 0.02878 0.10393 0.02891 0.10717 C 0.02891 0.10833 0.02904 0.10926 0.02904 0.11041 C 0.02904 0.11574 0.02891 0.12106 0.02891 0.12639 C 0.02891 0.12986 0.02904 0.13333 0.02904 0.1368 C 0.02917 0.1375 0.0293 0.13819 0.0293 0.13889 C 0.02943 0.14028 0.02943 0.14166 0.02943 0.14305 C 0.02956 0.14954 0.02969 0.15625 0.02969 0.16296 L 0.03008 0.16296 L 0.03008 0.16296 " pathEditMode="relative" ptsTypes="AAAAAAAAAAAAAAAAAAAAAAAAAAAAAAA">
                                      <p:cBhvr>
                                        <p:cTn id="97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26 0.00092 -0.00052 0.00162 -0.00065 0.00277 C -0.00078 0.00301 -0.00078 0.00347 -0.00078 0.00416 C -0.00078 0.01666 -0.00143 0.01319 -0.00039 0.01828 C -0.00026 0.02014 -0.00013 0.02199 0 0.02384 C 0.00013 0.02824 0 0.02615 0.00039 0.03009 C 0.00026 0.0324 0.00039 0.03472 0.00013 0.03703 C 0.00013 0.0375 -0.00026 0.03727 -0.00039 0.0375 C -0.00182 0.03865 0.00013 0.03796 -0.00273 0.03842 C -0.00391 0.03865 -0.00495 0.03865 -0.00612 0.03889 C -0.00716 0.03865 -0.0082 0.03865 -0.00925 0.03842 C -0.00938 0.03842 -0.00964 0.03819 -0.00977 0.03819 C -0.01055 0.03773 -0.01224 0.0375 -0.01289 0.0375 C -0.01341 0.03727 -0.0138 0.03727 -0.01432 0.03703 C -0.0194 0.03727 -0.02435 0.03703 -0.02943 0.0375 C -0.03008 0.0375 -0.03008 0.03842 -0.03021 0.03912 C -0.03034 0.04514 -0.03034 0.05092 -0.03047 0.05694 C -0.03047 0.05717 -0.0306 0.05764 -0.0306 0.05787 C -0.03073 0.06319 -0.03073 0.06828 -0.03086 0.07361 C -0.03086 0.08611 -0.03086 0.09861 -0.03099 0.11111 C -0.03099 0.11389 -0.03125 0.11666 -0.03125 0.11944 C -0.03125 0.14074 -0.03164 0.13495 -0.03086 0.14467 C -0.03073 0.15023 -0.03073 0.15555 -0.0306 0.16111 C -0.0306 0.16157 -0.03047 0.1618 -0.03047 0.16203 C -0.03034 0.16273 -0.03047 0.16342 -0.03047 0.16435 L -0.03047 0.16435 " pathEditMode="relative" ptsTypes="AAAAAAAAAAAAAAAAAAAAAAAAAAA">
                                      <p:cBhvr>
                                        <p:cTn id="99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 0.00092 -0.00013 0.00185 -0.00013 0.003 C -0.00013 0.01435 0.00039 0.00902 -0.00013 0.01898 C -0.00013 0.01944 -0.00026 0.0199 -0.00039 0.02037 C -0.00039 0.02152 -0.00052 0.02268 -0.00052 0.02384 C -0.00065 0.02847 -0.00052 0.0331 -0.00078 0.03773 C -0.00078 0.03819 -0.00118 0.03796 -0.00131 0.03819 C -0.0017 0.03819 -0.00209 0.03842 -0.00248 0.03842 L -0.01693 0.03819 C -0.01745 0.03819 -0.01784 0.03796 -0.01836 0.03773 C -0.02175 0.03703 -0.01927 0.03773 -0.02162 0.03703 C -0.03412 0.0375 -0.03529 0.03773 -0.04818 0.03703 C -0.04857 0.03703 -0.04896 0.0368 -0.04935 0.0368 C -0.04987 0.03657 -0.05052 0.03657 -0.05104 0.03634 L -0.06381 0.0368 C -0.06407 0.0368 -0.06433 0.03703 -0.06459 0.03703 C -0.06498 0.03726 -0.06576 0.03773 -0.06576 0.03773 C -0.06589 0.03819 -0.06615 0.03842 -0.06615 0.03888 C -0.0668 0.05648 -0.06563 0.04768 -0.06654 0.0537 C -0.06654 0.05972 -0.06667 0.0655 -0.06667 0.07152 C -0.0668 0.07615 -0.0668 0.08055 -0.06706 0.08495 C -0.06719 0.08564 -0.06719 0.08611 -0.06732 0.0868 C -0.0668 0.11689 -0.06732 0.08194 -0.06732 0.14467 C -0.06732 0.15671 -0.06771 0.1537 -0.06693 0.15902 C -0.06667 0.16574 -0.06667 0.16342 -0.06667 0.16643 L -0.06667 0.16643 " pathEditMode="relative" ptsTypes="AAAAAAAAAAAAAAAAAAAAAAAAAAA">
                                      <p:cBhvr>
                                        <p:cTn id="101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 -0.00092 0 -0.00208 0.00013 -0.00301 C 0.00013 -0.00347 0.00026 -0.0037 0.00026 -0.00416 C 0.00053 -0.00509 0.00053 -0.00601 0.00066 -0.00694 L 0.00105 -0.00902 L 0.00131 -0.00995 C 0.00196 -0.02152 0.0017 -0.01504 0.00183 -0.02939 C 0.00183 -0.03264 0.0017 -0.03564 0.0017 -0.03889 C 0.0017 -0.04027 0.00118 -0.04236 0.00183 -0.04305 C 0.00326 -0.04398 0.00495 -0.04259 0.00651 -0.04259 L 0.01901 -0.04236 C 0.02969 -0.04074 0.01732 -0.04236 0.04519 -0.0412 L 0.05326 -0.04097 C 0.05521 -0.04097 0.0573 -0.04097 0.05925 -0.0412 C 0.05977 -0.0412 0.06016 -0.04166 0.06068 -0.04166 C 0.0625 -0.04166 0.06446 -0.04143 0.06628 -0.0412 C 0.06641 -0.04097 0.06654 -0.04051 0.06667 -0.04027 C 0.0668 -0.03981 0.06706 -0.03726 0.06706 -0.03703 C 0.06706 -0.0331 0.0668 -0.01921 0.06667 -0.01412 C 0.06654 -0.01018 0.06654 -0.01273 0.06628 -0.00995 C 0.06615 -0.00926 0.06615 -0.00833 0.06615 -0.00764 C 0.06615 -0.00439 0.06615 -0.00139 0.06628 0.00186 C 0.06628 0.00209 0.06641 0.00255 0.06654 0.00278 C 0.06654 0.00394 0.0668 0.00811 0.06693 0.00903 C 0.06693 0.01227 0.06693 0.01736 0.06732 0.02084 C 0.06732 0.0213 0.06745 0.02176 0.06745 0.02223 C 0.06758 0.02361 0.06771 0.025 0.06771 0.02639 C 0.06771 0.0301 0.06758 0.0338 0.06745 0.0375 C 0.06732 0.04329 0.06732 0.04306 0.06706 0.04792 C 0.06706 0.05093 0.06693 0.05371 0.06693 0.05672 C 0.0668 0.05695 0.06667 0.05741 0.06667 0.05764 C 0.06654 0.0588 0.06654 0.05996 0.06654 0.06111 C 0.06641 0.06459 0.06628 0.06806 0.06628 0.07153 C 0.06602 0.08311 0.06615 0.0794 0.06615 0.08519 L 0.06654 0.08588 " pathEditMode="relative" ptsTypes="AAAAAAAAAAAAAAAAAAAAAAAAAAAAAAAAAAAA">
                                      <p:cBhvr>
                                        <p:cTn id="103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13 -0.00371 -0.00026 -0.00556 -0.00026 -0.00996 C -0.00026 -0.01389 -0.00013 -0.01759 -0.00013 -0.02153 C 0 -0.02662 0 -0.03171 0 -0.03681 C 0.00013 -0.0382 0 -0.03982 0.00026 -0.04121 C 0.00026 -0.04144 0.00117 -0.04306 0.00144 -0.04306 C 0.00795 -0.04329 0.01459 -0.04329 0.0211 -0.04329 C 0.02435 -0.04398 0.02396 -0.04398 0.02891 -0.04329 C 0.02917 -0.04329 0.0293 -0.04283 0.02956 -0.04259 L 0.02995 -0.04051 L 0.03008 -0.03959 C 0.02995 -0.02523 0.02969 0.00949 0.02969 0.02153 C 0.02969 0.03356 0.02982 0.0456 0.02995 0.05764 C 0.02995 0.05903 0.03008 0.05995 0.03008 0.06111 C 0.03021 0.06852 0.03008 0.07592 0.03008 0.08356 L 0.03008 0.08356 " pathEditMode="relative" ptsTypes="AAAAAAAAAAAAAAAAA">
                                      <p:cBhvr>
                                        <p:cTn id="105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 -0.00116 0.00013 -0.00232 0.00013 -0.00347 C 0.00013 -0.00949 0.00013 -0.00903 -0.00026 -0.0132 C -0.00013 -0.01806 -0.00013 -0.02292 0 -0.02778 C 0.00013 -0.0338 0.00078 -0.0375 0 -0.04445 C -0.00013 -0.04491 -0.00078 -0.04445 -0.00117 -0.04468 C -0.00143 -0.04468 -0.00156 -0.04491 -0.00182 -0.04491 L -0.02305 -0.04468 C -0.02357 -0.04468 -0.02396 -0.04445 -0.02448 -0.04445 C -0.02513 -0.04421 -0.02578 -0.04398 -0.02643 -0.04398 C -0.0276 -0.04375 -0.02891 -0.04375 -0.03008 -0.04375 C -0.03073 -0.0419 -0.03073 -0.04236 -0.03073 -0.03912 C -0.03073 -0.01921 -0.0306 0.00092 -0.03047 0.02083 C -0.03047 0.025 -0.03047 0.0368 -0.03086 0.04352 C -0.03086 0.04398 -0.03099 0.04467 -0.03112 0.04514 C -0.03151 0.05092 -0.03099 0.04606 -0.03138 0.05 C -0.03138 0.05532 -0.03138 0.06065 -0.03125 0.06597 C -0.03125 0.06713 -0.03112 0.06805 -0.03112 0.06921 C -0.03073 0.07592 -0.03086 0.07662 -0.03086 0.08379 L -0.03086 0.08379 " pathEditMode="relative" ptsTypes="AAAAAAAAAAAAAAAAAAAAA">
                                      <p:cBhvr>
                                        <p:cTn id="107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 -0.00625 0 -0.01226 0.00013 -0.01851 C 0.00013 -0.01875 0.00026 -0.01921 0.00039 -0.01944 C 0.00039 -0.02013 0.00052 -0.02083 0.00052 -0.02152 C 0.00065 -0.02245 0.00065 -0.02314 0.00078 -0.02407 C 0.00078 -0.02453 0.00091 -0.025 0.00091 -0.02546 C 0.00104 -0.02638 0.00104 -0.02731 0.00117 -0.02824 C 0.00104 -0.03032 0.00104 -0.0324 0.00091 -0.03449 C 0.00091 -0.03564 0.00065 -0.03703 0.00052 -0.03819 C -0.00013 -0.04606 0.00065 -0.03773 0.00013 -0.04166 C 0 -0.04236 0 -0.04305 0 -0.04351 C -0.00013 -0.04398 -0.00013 -0.04421 -0.00026 -0.04444 C -0.00039 -0.0449 -0.00065 -0.0449 -0.00078 -0.0449 C -0.00117 -0.04513 -0.00143 -0.04513 -0.00182 -0.04513 L -0.03477 -0.0456 L -0.03919 -0.04583 C -0.03998 -0.04606 -0.04063 -0.04629 -0.04141 -0.04629 C -0.04583 -0.04652 -0.05026 -0.04652 -0.05469 -0.04652 C -0.05742 -0.04652 -0.06016 -0.04652 -0.06289 -0.04629 C -0.06341 -0.04629 -0.06445 -0.0456 -0.06445 -0.0456 C -0.06576 -0.04398 -0.06537 -0.0449 -0.06602 -0.04305 L -0.06641 -0.04097 C -0.06641 -0.04074 -0.06654 -0.0405 -0.06654 -0.04004 L -0.0668 -0.03865 C -0.0668 -0.00856 -0.0668 0.0213 -0.06693 0.05139 C -0.06693 0.05394 -0.06706 0.05348 -0.06732 0.0551 C -0.06745 0.05556 -0.06745 0.05602 -0.06758 0.05649 C -0.06758 0.05718 -0.06784 0.05787 -0.06784 0.05857 L -0.06784 0.08241 L -0.06784 0.08241 " pathEditMode="relative" ptsTypes="AAAAAAAAAAAAAAAAAAAAAAAAAAAAAAA">
                                      <p:cBhvr>
                                        <p:cTn id="109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6.25E-7 0.19121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560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55112E-17 L 8.33333E-7 0.1386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21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5.55112E-17 L 2.08333E-7 0.08241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2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8.33333E-7 0.02917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64" grpId="0" animBg="1"/>
      <p:bldP spid="164" grpId="1" animBg="1"/>
      <p:bldP spid="4" grpId="0" animBg="1"/>
      <p:bldP spid="4" grpId="1" animBg="1"/>
      <p:bldP spid="168" grpId="0" animBg="1"/>
      <p:bldP spid="168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DA91-7FA7-4EB7-987E-5BB2E533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Details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Bit Encoding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Level Parallelism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248A01-DEC9-4A00-8B9E-AA65B565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charset="0"/>
                <a:ea typeface="Arial" charset="0"/>
                <a:cs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484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22899B8F-852F-48B2-AD7D-797DAD60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pPr lvl="1"/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Bit Encoding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1" name="表格 2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8333"/>
              </p:ext>
            </p:extLst>
          </p:nvPr>
        </p:nvGraphicFramePr>
        <p:xfrm>
          <a:off x="9618895" y="3645106"/>
          <a:ext cx="20825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173">
                  <a:extLst>
                    <a:ext uri="{9D8B030D-6E8A-4147-A177-3AD203B41FA5}">
                      <a16:colId xmlns:a16="http://schemas.microsoft.com/office/drawing/2014/main" val="867606925"/>
                    </a:ext>
                  </a:extLst>
                </a:gridCol>
                <a:gridCol w="694173">
                  <a:extLst>
                    <a:ext uri="{9D8B030D-6E8A-4147-A177-3AD203B41FA5}">
                      <a16:colId xmlns:a16="http://schemas.microsoft.com/office/drawing/2014/main" val="3832503892"/>
                    </a:ext>
                  </a:extLst>
                </a:gridCol>
                <a:gridCol w="694173">
                  <a:extLst>
                    <a:ext uri="{9D8B030D-6E8A-4147-A177-3AD203B41FA5}">
                      <a16:colId xmlns:a16="http://schemas.microsoft.com/office/drawing/2014/main" val="750151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6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=B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41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&gt;B</a:t>
                      </a:r>
                      <a:r>
                        <a:rPr lang="en-US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4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&lt;B</a:t>
                      </a:r>
                      <a:r>
                        <a:rPr lang="en-US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47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94004"/>
                  </a:ext>
                </a:extLst>
              </a:tr>
            </a:tbl>
          </a:graphicData>
        </a:graphic>
      </p:graphicFrame>
      <p:graphicFrame>
        <p:nvGraphicFramePr>
          <p:cNvPr id="283" name="表格 2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92106"/>
              </p:ext>
            </p:extLst>
          </p:nvPr>
        </p:nvGraphicFramePr>
        <p:xfrm>
          <a:off x="695063" y="3521338"/>
          <a:ext cx="20841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47">
                  <a:extLst>
                    <a:ext uri="{9D8B030D-6E8A-4147-A177-3AD203B41FA5}">
                      <a16:colId xmlns:a16="http://schemas.microsoft.com/office/drawing/2014/main" val="2131326715"/>
                    </a:ext>
                  </a:extLst>
                </a:gridCol>
                <a:gridCol w="521047">
                  <a:extLst>
                    <a:ext uri="{9D8B030D-6E8A-4147-A177-3AD203B41FA5}">
                      <a16:colId xmlns:a16="http://schemas.microsoft.com/office/drawing/2014/main" val="3972618504"/>
                    </a:ext>
                  </a:extLst>
                </a:gridCol>
                <a:gridCol w="521047">
                  <a:extLst>
                    <a:ext uri="{9D8B030D-6E8A-4147-A177-3AD203B41FA5}">
                      <a16:colId xmlns:a16="http://schemas.microsoft.com/office/drawing/2014/main" val="1561689918"/>
                    </a:ext>
                  </a:extLst>
                </a:gridCol>
                <a:gridCol w="521047">
                  <a:extLst>
                    <a:ext uri="{9D8B030D-6E8A-4147-A177-3AD203B41FA5}">
                      <a16:colId xmlns:a16="http://schemas.microsoft.com/office/drawing/2014/main" val="3384735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29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9857"/>
                  </a:ext>
                </a:extLst>
              </a:tr>
            </a:tbl>
          </a:graphicData>
        </a:graphic>
      </p:graphicFrame>
      <p:graphicFrame>
        <p:nvGraphicFramePr>
          <p:cNvPr id="284" name="表格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45652"/>
              </p:ext>
            </p:extLst>
          </p:nvPr>
        </p:nvGraphicFramePr>
        <p:xfrm>
          <a:off x="695063" y="4598755"/>
          <a:ext cx="20841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47">
                  <a:extLst>
                    <a:ext uri="{9D8B030D-6E8A-4147-A177-3AD203B41FA5}">
                      <a16:colId xmlns:a16="http://schemas.microsoft.com/office/drawing/2014/main" val="2131326715"/>
                    </a:ext>
                  </a:extLst>
                </a:gridCol>
                <a:gridCol w="521047">
                  <a:extLst>
                    <a:ext uri="{9D8B030D-6E8A-4147-A177-3AD203B41FA5}">
                      <a16:colId xmlns:a16="http://schemas.microsoft.com/office/drawing/2014/main" val="3972618504"/>
                    </a:ext>
                  </a:extLst>
                </a:gridCol>
                <a:gridCol w="521047">
                  <a:extLst>
                    <a:ext uri="{9D8B030D-6E8A-4147-A177-3AD203B41FA5}">
                      <a16:colId xmlns:a16="http://schemas.microsoft.com/office/drawing/2014/main" val="1561689918"/>
                    </a:ext>
                  </a:extLst>
                </a:gridCol>
                <a:gridCol w="521047">
                  <a:extLst>
                    <a:ext uri="{9D8B030D-6E8A-4147-A177-3AD203B41FA5}">
                      <a16:colId xmlns:a16="http://schemas.microsoft.com/office/drawing/2014/main" val="3384735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29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9857"/>
                  </a:ext>
                </a:extLst>
              </a:tr>
            </a:tbl>
          </a:graphicData>
        </a:graphic>
      </p:graphicFrame>
      <p:sp>
        <p:nvSpPr>
          <p:cNvPr id="363" name="圆角矩形 362"/>
          <p:cNvSpPr/>
          <p:nvPr/>
        </p:nvSpPr>
        <p:spPr>
          <a:xfrm>
            <a:off x="3211621" y="3480404"/>
            <a:ext cx="5234355" cy="376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圆角矩形 363"/>
          <p:cNvSpPr/>
          <p:nvPr/>
        </p:nvSpPr>
        <p:spPr>
          <a:xfrm>
            <a:off x="3211621" y="3984594"/>
            <a:ext cx="5234355" cy="376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圆角矩形 364"/>
          <p:cNvSpPr/>
          <p:nvPr/>
        </p:nvSpPr>
        <p:spPr>
          <a:xfrm>
            <a:off x="3222237" y="4470452"/>
            <a:ext cx="5234355" cy="3765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圆角矩形 365"/>
          <p:cNvSpPr/>
          <p:nvPr/>
        </p:nvSpPr>
        <p:spPr>
          <a:xfrm>
            <a:off x="3222237" y="4947332"/>
            <a:ext cx="5234355" cy="3765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7" name="组合 366"/>
          <p:cNvGrpSpPr/>
          <p:nvPr/>
        </p:nvGrpSpPr>
        <p:grpSpPr>
          <a:xfrm>
            <a:off x="3465256" y="3507477"/>
            <a:ext cx="1545480" cy="2410525"/>
            <a:chOff x="3397250" y="3609990"/>
            <a:chExt cx="1545480" cy="2410525"/>
          </a:xfrm>
        </p:grpSpPr>
        <p:cxnSp>
          <p:nvCxnSpPr>
            <p:cNvPr id="368" name="直接连接符 367"/>
            <p:cNvCxnSpPr/>
            <p:nvPr/>
          </p:nvCxnSpPr>
          <p:spPr>
            <a:xfrm flipH="1">
              <a:off x="4162910" y="5617218"/>
              <a:ext cx="130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4171196" y="5617218"/>
              <a:ext cx="0" cy="120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 flipH="1">
              <a:off x="4162910" y="5737378"/>
              <a:ext cx="130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4289651" y="5737378"/>
              <a:ext cx="0" cy="1497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4131160" y="5617218"/>
              <a:ext cx="0" cy="120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 flipH="1">
              <a:off x="3989100" y="5677298"/>
              <a:ext cx="130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4" name="组合 373"/>
            <p:cNvGrpSpPr/>
            <p:nvPr/>
          </p:nvGrpSpPr>
          <p:grpSpPr>
            <a:xfrm>
              <a:off x="3633618" y="3609990"/>
              <a:ext cx="656033" cy="2007228"/>
              <a:chOff x="1385052" y="4798610"/>
              <a:chExt cx="656033" cy="2007228"/>
            </a:xfrm>
          </p:grpSpPr>
          <p:grpSp>
            <p:nvGrpSpPr>
              <p:cNvPr id="377" name="组合 376"/>
              <p:cNvGrpSpPr/>
              <p:nvPr/>
            </p:nvGrpSpPr>
            <p:grpSpPr>
              <a:xfrm>
                <a:off x="1388900" y="4798610"/>
                <a:ext cx="648113" cy="125981"/>
                <a:chOff x="1411257" y="4727543"/>
                <a:chExt cx="648113" cy="125981"/>
              </a:xfrm>
            </p:grpSpPr>
            <p:sp>
              <p:nvSpPr>
                <p:cNvPr id="388" name="Freeform 14"/>
                <p:cNvSpPr>
                  <a:spLocks/>
                </p:cNvSpPr>
                <p:nvPr/>
              </p:nvSpPr>
              <p:spPr bwMode="auto">
                <a:xfrm rot="18885478">
                  <a:off x="1672324" y="4726148"/>
                  <a:ext cx="125981" cy="128772"/>
                </a:xfrm>
                <a:custGeom>
                  <a:avLst/>
                  <a:gdLst>
                    <a:gd name="T0" fmla="*/ 0 w 50"/>
                    <a:gd name="T1" fmla="*/ 6 h 59"/>
                    <a:gd name="T2" fmla="*/ 14 w 50"/>
                    <a:gd name="T3" fmla="*/ 0 h 59"/>
                    <a:gd name="T4" fmla="*/ 2 w 50"/>
                    <a:gd name="T5" fmla="*/ 28 h 59"/>
                    <a:gd name="T6" fmla="*/ 31 w 50"/>
                    <a:gd name="T7" fmla="*/ 17 h 59"/>
                    <a:gd name="T8" fmla="*/ 19 w 50"/>
                    <a:gd name="T9" fmla="*/ 44 h 59"/>
                    <a:gd name="T10" fmla="*/ 47 w 50"/>
                    <a:gd name="T11" fmla="*/ 33 h 59"/>
                    <a:gd name="T12" fmla="*/ 35 w 50"/>
                    <a:gd name="T13" fmla="*/ 59 h 59"/>
                    <a:gd name="T14" fmla="*/ 50 w 50"/>
                    <a:gd name="T15" fmla="*/ 5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0" h="59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" y="28"/>
                      </a:lnTo>
                      <a:lnTo>
                        <a:pt x="31" y="17"/>
                      </a:lnTo>
                      <a:lnTo>
                        <a:pt x="19" y="44"/>
                      </a:lnTo>
                      <a:lnTo>
                        <a:pt x="47" y="33"/>
                      </a:lnTo>
                      <a:lnTo>
                        <a:pt x="35" y="59"/>
                      </a:lnTo>
                      <a:lnTo>
                        <a:pt x="50" y="54"/>
                      </a:lnTo>
                    </a:path>
                  </a:pathLst>
                </a:cu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389" name="直接连接符 388"/>
                <p:cNvCxnSpPr/>
                <p:nvPr/>
              </p:nvCxnSpPr>
              <p:spPr>
                <a:xfrm>
                  <a:off x="1411257" y="4788487"/>
                  <a:ext cx="6481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8" name="直接连接符 377"/>
              <p:cNvCxnSpPr/>
              <p:nvPr/>
            </p:nvCxnSpPr>
            <p:spPr>
              <a:xfrm>
                <a:off x="2037013" y="4851400"/>
                <a:ext cx="0" cy="1954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组合 378"/>
              <p:cNvGrpSpPr/>
              <p:nvPr/>
            </p:nvGrpSpPr>
            <p:grpSpPr>
              <a:xfrm>
                <a:off x="1388899" y="5288157"/>
                <a:ext cx="648113" cy="125981"/>
                <a:chOff x="1411257" y="5057743"/>
                <a:chExt cx="648113" cy="125981"/>
              </a:xfrm>
            </p:grpSpPr>
            <p:sp>
              <p:nvSpPr>
                <p:cNvPr id="386" name="Freeform 14"/>
                <p:cNvSpPr>
                  <a:spLocks/>
                </p:cNvSpPr>
                <p:nvPr/>
              </p:nvSpPr>
              <p:spPr bwMode="auto">
                <a:xfrm rot="18885478">
                  <a:off x="1672324" y="5056348"/>
                  <a:ext cx="125981" cy="128772"/>
                </a:xfrm>
                <a:custGeom>
                  <a:avLst/>
                  <a:gdLst>
                    <a:gd name="T0" fmla="*/ 0 w 50"/>
                    <a:gd name="T1" fmla="*/ 6 h 59"/>
                    <a:gd name="T2" fmla="*/ 14 w 50"/>
                    <a:gd name="T3" fmla="*/ 0 h 59"/>
                    <a:gd name="T4" fmla="*/ 2 w 50"/>
                    <a:gd name="T5" fmla="*/ 28 h 59"/>
                    <a:gd name="T6" fmla="*/ 31 w 50"/>
                    <a:gd name="T7" fmla="*/ 17 h 59"/>
                    <a:gd name="T8" fmla="*/ 19 w 50"/>
                    <a:gd name="T9" fmla="*/ 44 h 59"/>
                    <a:gd name="T10" fmla="*/ 47 w 50"/>
                    <a:gd name="T11" fmla="*/ 33 h 59"/>
                    <a:gd name="T12" fmla="*/ 35 w 50"/>
                    <a:gd name="T13" fmla="*/ 59 h 59"/>
                    <a:gd name="T14" fmla="*/ 50 w 50"/>
                    <a:gd name="T15" fmla="*/ 5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0" h="59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" y="28"/>
                      </a:lnTo>
                      <a:lnTo>
                        <a:pt x="31" y="17"/>
                      </a:lnTo>
                      <a:lnTo>
                        <a:pt x="19" y="44"/>
                      </a:lnTo>
                      <a:lnTo>
                        <a:pt x="47" y="33"/>
                      </a:lnTo>
                      <a:lnTo>
                        <a:pt x="35" y="59"/>
                      </a:lnTo>
                      <a:lnTo>
                        <a:pt x="50" y="54"/>
                      </a:lnTo>
                    </a:path>
                  </a:pathLst>
                </a:cu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387" name="直接连接符 386"/>
                <p:cNvCxnSpPr/>
                <p:nvPr/>
              </p:nvCxnSpPr>
              <p:spPr>
                <a:xfrm>
                  <a:off x="1411257" y="5118687"/>
                  <a:ext cx="6481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组合 379"/>
              <p:cNvGrpSpPr/>
              <p:nvPr/>
            </p:nvGrpSpPr>
            <p:grpSpPr>
              <a:xfrm>
                <a:off x="1392972" y="5777704"/>
                <a:ext cx="648113" cy="125981"/>
                <a:chOff x="1411257" y="5057743"/>
                <a:chExt cx="648113" cy="125981"/>
              </a:xfrm>
            </p:grpSpPr>
            <p:sp>
              <p:nvSpPr>
                <p:cNvPr id="384" name="Freeform 14"/>
                <p:cNvSpPr>
                  <a:spLocks/>
                </p:cNvSpPr>
                <p:nvPr/>
              </p:nvSpPr>
              <p:spPr bwMode="auto">
                <a:xfrm rot="18885478">
                  <a:off x="1672324" y="5056348"/>
                  <a:ext cx="125981" cy="128772"/>
                </a:xfrm>
                <a:custGeom>
                  <a:avLst/>
                  <a:gdLst>
                    <a:gd name="T0" fmla="*/ 0 w 50"/>
                    <a:gd name="T1" fmla="*/ 6 h 59"/>
                    <a:gd name="T2" fmla="*/ 14 w 50"/>
                    <a:gd name="T3" fmla="*/ 0 h 59"/>
                    <a:gd name="T4" fmla="*/ 2 w 50"/>
                    <a:gd name="T5" fmla="*/ 28 h 59"/>
                    <a:gd name="T6" fmla="*/ 31 w 50"/>
                    <a:gd name="T7" fmla="*/ 17 h 59"/>
                    <a:gd name="T8" fmla="*/ 19 w 50"/>
                    <a:gd name="T9" fmla="*/ 44 h 59"/>
                    <a:gd name="T10" fmla="*/ 47 w 50"/>
                    <a:gd name="T11" fmla="*/ 33 h 59"/>
                    <a:gd name="T12" fmla="*/ 35 w 50"/>
                    <a:gd name="T13" fmla="*/ 59 h 59"/>
                    <a:gd name="T14" fmla="*/ 50 w 50"/>
                    <a:gd name="T15" fmla="*/ 5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0" h="59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" y="28"/>
                      </a:lnTo>
                      <a:lnTo>
                        <a:pt x="31" y="17"/>
                      </a:lnTo>
                      <a:lnTo>
                        <a:pt x="19" y="44"/>
                      </a:lnTo>
                      <a:lnTo>
                        <a:pt x="47" y="33"/>
                      </a:lnTo>
                      <a:lnTo>
                        <a:pt x="35" y="59"/>
                      </a:lnTo>
                      <a:lnTo>
                        <a:pt x="50" y="54"/>
                      </a:lnTo>
                    </a:path>
                  </a:pathLst>
                </a:cu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385" name="直接连接符 384"/>
                <p:cNvCxnSpPr/>
                <p:nvPr/>
              </p:nvCxnSpPr>
              <p:spPr>
                <a:xfrm>
                  <a:off x="1411257" y="5118687"/>
                  <a:ext cx="6481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组合 380"/>
              <p:cNvGrpSpPr/>
              <p:nvPr/>
            </p:nvGrpSpPr>
            <p:grpSpPr>
              <a:xfrm>
                <a:off x="1385052" y="6267250"/>
                <a:ext cx="648113" cy="125981"/>
                <a:chOff x="1411257" y="5057743"/>
                <a:chExt cx="648113" cy="125981"/>
              </a:xfrm>
            </p:grpSpPr>
            <p:sp>
              <p:nvSpPr>
                <p:cNvPr id="382" name="Freeform 14"/>
                <p:cNvSpPr>
                  <a:spLocks/>
                </p:cNvSpPr>
                <p:nvPr/>
              </p:nvSpPr>
              <p:spPr bwMode="auto">
                <a:xfrm rot="18885478">
                  <a:off x="1672324" y="5056348"/>
                  <a:ext cx="125981" cy="128772"/>
                </a:xfrm>
                <a:custGeom>
                  <a:avLst/>
                  <a:gdLst>
                    <a:gd name="T0" fmla="*/ 0 w 50"/>
                    <a:gd name="T1" fmla="*/ 6 h 59"/>
                    <a:gd name="T2" fmla="*/ 14 w 50"/>
                    <a:gd name="T3" fmla="*/ 0 h 59"/>
                    <a:gd name="T4" fmla="*/ 2 w 50"/>
                    <a:gd name="T5" fmla="*/ 28 h 59"/>
                    <a:gd name="T6" fmla="*/ 31 w 50"/>
                    <a:gd name="T7" fmla="*/ 17 h 59"/>
                    <a:gd name="T8" fmla="*/ 19 w 50"/>
                    <a:gd name="T9" fmla="*/ 44 h 59"/>
                    <a:gd name="T10" fmla="*/ 47 w 50"/>
                    <a:gd name="T11" fmla="*/ 33 h 59"/>
                    <a:gd name="T12" fmla="*/ 35 w 50"/>
                    <a:gd name="T13" fmla="*/ 59 h 59"/>
                    <a:gd name="T14" fmla="*/ 50 w 50"/>
                    <a:gd name="T15" fmla="*/ 5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0" h="59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" y="28"/>
                      </a:lnTo>
                      <a:lnTo>
                        <a:pt x="31" y="17"/>
                      </a:lnTo>
                      <a:lnTo>
                        <a:pt x="19" y="44"/>
                      </a:lnTo>
                      <a:lnTo>
                        <a:pt x="47" y="33"/>
                      </a:lnTo>
                      <a:lnTo>
                        <a:pt x="35" y="59"/>
                      </a:lnTo>
                      <a:lnTo>
                        <a:pt x="50" y="54"/>
                      </a:lnTo>
                    </a:path>
                  </a:pathLst>
                </a:cu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383" name="直接连接符 382"/>
                <p:cNvCxnSpPr/>
                <p:nvPr/>
              </p:nvCxnSpPr>
              <p:spPr>
                <a:xfrm>
                  <a:off x="1411257" y="5118687"/>
                  <a:ext cx="6481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5" name="等腰三角形 374"/>
            <p:cNvSpPr/>
            <p:nvPr/>
          </p:nvSpPr>
          <p:spPr>
            <a:xfrm rot="5400000">
              <a:off x="4650715" y="5728499"/>
              <a:ext cx="266730" cy="317301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6" name="直接连接符 375"/>
            <p:cNvCxnSpPr/>
            <p:nvPr/>
          </p:nvCxnSpPr>
          <p:spPr>
            <a:xfrm flipH="1">
              <a:off x="3397250" y="5887149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0" name="文本框 389"/>
          <p:cNvSpPr txBox="1"/>
          <p:nvPr/>
        </p:nvSpPr>
        <p:spPr>
          <a:xfrm>
            <a:off x="3679007" y="53976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1" name="文本框 390"/>
          <p:cNvSpPr txBox="1"/>
          <p:nvPr/>
        </p:nvSpPr>
        <p:spPr>
          <a:xfrm>
            <a:off x="3080339" y="563486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文本框 391"/>
          <p:cNvSpPr txBox="1"/>
          <p:nvPr/>
        </p:nvSpPr>
        <p:spPr>
          <a:xfrm>
            <a:off x="3864721" y="5024196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93" name="文本框 392"/>
          <p:cNvSpPr txBox="1"/>
          <p:nvPr/>
        </p:nvSpPr>
        <p:spPr>
          <a:xfrm>
            <a:off x="3864866" y="455342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394" name="文本框 393"/>
          <p:cNvSpPr txBox="1"/>
          <p:nvPr/>
        </p:nvSpPr>
        <p:spPr>
          <a:xfrm>
            <a:off x="3858416" y="407053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395" name="文本框 394"/>
          <p:cNvSpPr txBox="1"/>
          <p:nvPr/>
        </p:nvSpPr>
        <p:spPr>
          <a:xfrm>
            <a:off x="3852038" y="3574335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grpSp>
        <p:nvGrpSpPr>
          <p:cNvPr id="396" name="组合 395"/>
          <p:cNvGrpSpPr/>
          <p:nvPr/>
        </p:nvGrpSpPr>
        <p:grpSpPr>
          <a:xfrm flipH="1">
            <a:off x="6529735" y="3499454"/>
            <a:ext cx="1545480" cy="2410525"/>
            <a:chOff x="3397250" y="3609990"/>
            <a:chExt cx="1545480" cy="2410525"/>
          </a:xfrm>
        </p:grpSpPr>
        <p:cxnSp>
          <p:nvCxnSpPr>
            <p:cNvPr id="397" name="直接连接符 396"/>
            <p:cNvCxnSpPr/>
            <p:nvPr/>
          </p:nvCxnSpPr>
          <p:spPr>
            <a:xfrm flipH="1">
              <a:off x="4162910" y="5617218"/>
              <a:ext cx="130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>
              <a:off x="4171196" y="5617218"/>
              <a:ext cx="0" cy="120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>
            <a:xfrm flipH="1">
              <a:off x="4162910" y="5737378"/>
              <a:ext cx="130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>
              <a:off x="4289651" y="5737378"/>
              <a:ext cx="0" cy="1497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>
              <a:off x="4131160" y="5617218"/>
              <a:ext cx="0" cy="120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>
            <a:xfrm flipH="1">
              <a:off x="3989100" y="5677298"/>
              <a:ext cx="130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3" name="组合 402"/>
            <p:cNvGrpSpPr/>
            <p:nvPr/>
          </p:nvGrpSpPr>
          <p:grpSpPr>
            <a:xfrm>
              <a:off x="3633618" y="3609990"/>
              <a:ext cx="656033" cy="2007228"/>
              <a:chOff x="1385052" y="4798610"/>
              <a:chExt cx="656033" cy="2007228"/>
            </a:xfrm>
          </p:grpSpPr>
          <p:grpSp>
            <p:nvGrpSpPr>
              <p:cNvPr id="406" name="组合 405"/>
              <p:cNvGrpSpPr/>
              <p:nvPr/>
            </p:nvGrpSpPr>
            <p:grpSpPr>
              <a:xfrm>
                <a:off x="1388900" y="4798610"/>
                <a:ext cx="648113" cy="125981"/>
                <a:chOff x="1411257" y="4727543"/>
                <a:chExt cx="648113" cy="125981"/>
              </a:xfrm>
            </p:grpSpPr>
            <p:sp>
              <p:nvSpPr>
                <p:cNvPr id="417" name="Freeform 14"/>
                <p:cNvSpPr>
                  <a:spLocks/>
                </p:cNvSpPr>
                <p:nvPr/>
              </p:nvSpPr>
              <p:spPr bwMode="auto">
                <a:xfrm rot="18885478">
                  <a:off x="1672324" y="4726148"/>
                  <a:ext cx="125981" cy="128772"/>
                </a:xfrm>
                <a:custGeom>
                  <a:avLst/>
                  <a:gdLst>
                    <a:gd name="T0" fmla="*/ 0 w 50"/>
                    <a:gd name="T1" fmla="*/ 6 h 59"/>
                    <a:gd name="T2" fmla="*/ 14 w 50"/>
                    <a:gd name="T3" fmla="*/ 0 h 59"/>
                    <a:gd name="T4" fmla="*/ 2 w 50"/>
                    <a:gd name="T5" fmla="*/ 28 h 59"/>
                    <a:gd name="T6" fmla="*/ 31 w 50"/>
                    <a:gd name="T7" fmla="*/ 17 h 59"/>
                    <a:gd name="T8" fmla="*/ 19 w 50"/>
                    <a:gd name="T9" fmla="*/ 44 h 59"/>
                    <a:gd name="T10" fmla="*/ 47 w 50"/>
                    <a:gd name="T11" fmla="*/ 33 h 59"/>
                    <a:gd name="T12" fmla="*/ 35 w 50"/>
                    <a:gd name="T13" fmla="*/ 59 h 59"/>
                    <a:gd name="T14" fmla="*/ 50 w 50"/>
                    <a:gd name="T15" fmla="*/ 5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0" h="59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" y="28"/>
                      </a:lnTo>
                      <a:lnTo>
                        <a:pt x="31" y="17"/>
                      </a:lnTo>
                      <a:lnTo>
                        <a:pt x="19" y="44"/>
                      </a:lnTo>
                      <a:lnTo>
                        <a:pt x="47" y="33"/>
                      </a:lnTo>
                      <a:lnTo>
                        <a:pt x="35" y="59"/>
                      </a:lnTo>
                      <a:lnTo>
                        <a:pt x="50" y="54"/>
                      </a:lnTo>
                    </a:path>
                  </a:pathLst>
                </a:cu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418" name="直接连接符 417"/>
                <p:cNvCxnSpPr/>
                <p:nvPr/>
              </p:nvCxnSpPr>
              <p:spPr>
                <a:xfrm>
                  <a:off x="1411257" y="4788487"/>
                  <a:ext cx="6481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7" name="直接连接符 406"/>
              <p:cNvCxnSpPr/>
              <p:nvPr/>
            </p:nvCxnSpPr>
            <p:spPr>
              <a:xfrm>
                <a:off x="2037013" y="4851400"/>
                <a:ext cx="0" cy="1954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8" name="组合 407"/>
              <p:cNvGrpSpPr/>
              <p:nvPr/>
            </p:nvGrpSpPr>
            <p:grpSpPr>
              <a:xfrm>
                <a:off x="1388899" y="5288157"/>
                <a:ext cx="648113" cy="125981"/>
                <a:chOff x="1411257" y="5057743"/>
                <a:chExt cx="648113" cy="125981"/>
              </a:xfrm>
            </p:grpSpPr>
            <p:sp>
              <p:nvSpPr>
                <p:cNvPr id="415" name="Freeform 14"/>
                <p:cNvSpPr>
                  <a:spLocks/>
                </p:cNvSpPr>
                <p:nvPr/>
              </p:nvSpPr>
              <p:spPr bwMode="auto">
                <a:xfrm rot="18885478">
                  <a:off x="1672324" y="5056348"/>
                  <a:ext cx="125981" cy="128772"/>
                </a:xfrm>
                <a:custGeom>
                  <a:avLst/>
                  <a:gdLst>
                    <a:gd name="T0" fmla="*/ 0 w 50"/>
                    <a:gd name="T1" fmla="*/ 6 h 59"/>
                    <a:gd name="T2" fmla="*/ 14 w 50"/>
                    <a:gd name="T3" fmla="*/ 0 h 59"/>
                    <a:gd name="T4" fmla="*/ 2 w 50"/>
                    <a:gd name="T5" fmla="*/ 28 h 59"/>
                    <a:gd name="T6" fmla="*/ 31 w 50"/>
                    <a:gd name="T7" fmla="*/ 17 h 59"/>
                    <a:gd name="T8" fmla="*/ 19 w 50"/>
                    <a:gd name="T9" fmla="*/ 44 h 59"/>
                    <a:gd name="T10" fmla="*/ 47 w 50"/>
                    <a:gd name="T11" fmla="*/ 33 h 59"/>
                    <a:gd name="T12" fmla="*/ 35 w 50"/>
                    <a:gd name="T13" fmla="*/ 59 h 59"/>
                    <a:gd name="T14" fmla="*/ 50 w 50"/>
                    <a:gd name="T15" fmla="*/ 5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0" h="59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" y="28"/>
                      </a:lnTo>
                      <a:lnTo>
                        <a:pt x="31" y="17"/>
                      </a:lnTo>
                      <a:lnTo>
                        <a:pt x="19" y="44"/>
                      </a:lnTo>
                      <a:lnTo>
                        <a:pt x="47" y="33"/>
                      </a:lnTo>
                      <a:lnTo>
                        <a:pt x="35" y="59"/>
                      </a:lnTo>
                      <a:lnTo>
                        <a:pt x="50" y="54"/>
                      </a:lnTo>
                    </a:path>
                  </a:pathLst>
                </a:cu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416" name="直接连接符 415"/>
                <p:cNvCxnSpPr/>
                <p:nvPr/>
              </p:nvCxnSpPr>
              <p:spPr>
                <a:xfrm>
                  <a:off x="1411257" y="5118687"/>
                  <a:ext cx="6481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9" name="组合 408"/>
              <p:cNvGrpSpPr/>
              <p:nvPr/>
            </p:nvGrpSpPr>
            <p:grpSpPr>
              <a:xfrm>
                <a:off x="1392972" y="5777704"/>
                <a:ext cx="648113" cy="125981"/>
                <a:chOff x="1411257" y="5057743"/>
                <a:chExt cx="648113" cy="125981"/>
              </a:xfrm>
            </p:grpSpPr>
            <p:sp>
              <p:nvSpPr>
                <p:cNvPr id="413" name="Freeform 14"/>
                <p:cNvSpPr>
                  <a:spLocks/>
                </p:cNvSpPr>
                <p:nvPr/>
              </p:nvSpPr>
              <p:spPr bwMode="auto">
                <a:xfrm rot="18885478">
                  <a:off x="1672324" y="5056348"/>
                  <a:ext cx="125981" cy="128772"/>
                </a:xfrm>
                <a:custGeom>
                  <a:avLst/>
                  <a:gdLst>
                    <a:gd name="T0" fmla="*/ 0 w 50"/>
                    <a:gd name="T1" fmla="*/ 6 h 59"/>
                    <a:gd name="T2" fmla="*/ 14 w 50"/>
                    <a:gd name="T3" fmla="*/ 0 h 59"/>
                    <a:gd name="T4" fmla="*/ 2 w 50"/>
                    <a:gd name="T5" fmla="*/ 28 h 59"/>
                    <a:gd name="T6" fmla="*/ 31 w 50"/>
                    <a:gd name="T7" fmla="*/ 17 h 59"/>
                    <a:gd name="T8" fmla="*/ 19 w 50"/>
                    <a:gd name="T9" fmla="*/ 44 h 59"/>
                    <a:gd name="T10" fmla="*/ 47 w 50"/>
                    <a:gd name="T11" fmla="*/ 33 h 59"/>
                    <a:gd name="T12" fmla="*/ 35 w 50"/>
                    <a:gd name="T13" fmla="*/ 59 h 59"/>
                    <a:gd name="T14" fmla="*/ 50 w 50"/>
                    <a:gd name="T15" fmla="*/ 5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0" h="59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" y="28"/>
                      </a:lnTo>
                      <a:lnTo>
                        <a:pt x="31" y="17"/>
                      </a:lnTo>
                      <a:lnTo>
                        <a:pt x="19" y="44"/>
                      </a:lnTo>
                      <a:lnTo>
                        <a:pt x="47" y="33"/>
                      </a:lnTo>
                      <a:lnTo>
                        <a:pt x="35" y="59"/>
                      </a:lnTo>
                      <a:lnTo>
                        <a:pt x="50" y="54"/>
                      </a:lnTo>
                    </a:path>
                  </a:pathLst>
                </a:cu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414" name="直接连接符 413"/>
                <p:cNvCxnSpPr/>
                <p:nvPr/>
              </p:nvCxnSpPr>
              <p:spPr>
                <a:xfrm>
                  <a:off x="1411257" y="5118687"/>
                  <a:ext cx="6481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0" name="组合 409"/>
              <p:cNvGrpSpPr/>
              <p:nvPr/>
            </p:nvGrpSpPr>
            <p:grpSpPr>
              <a:xfrm>
                <a:off x="1385052" y="6267250"/>
                <a:ext cx="648113" cy="125981"/>
                <a:chOff x="1411257" y="5057743"/>
                <a:chExt cx="648113" cy="125981"/>
              </a:xfrm>
            </p:grpSpPr>
            <p:sp>
              <p:nvSpPr>
                <p:cNvPr id="411" name="Freeform 14"/>
                <p:cNvSpPr>
                  <a:spLocks/>
                </p:cNvSpPr>
                <p:nvPr/>
              </p:nvSpPr>
              <p:spPr bwMode="auto">
                <a:xfrm rot="18885478">
                  <a:off x="1672324" y="5056348"/>
                  <a:ext cx="125981" cy="128772"/>
                </a:xfrm>
                <a:custGeom>
                  <a:avLst/>
                  <a:gdLst>
                    <a:gd name="T0" fmla="*/ 0 w 50"/>
                    <a:gd name="T1" fmla="*/ 6 h 59"/>
                    <a:gd name="T2" fmla="*/ 14 w 50"/>
                    <a:gd name="T3" fmla="*/ 0 h 59"/>
                    <a:gd name="T4" fmla="*/ 2 w 50"/>
                    <a:gd name="T5" fmla="*/ 28 h 59"/>
                    <a:gd name="T6" fmla="*/ 31 w 50"/>
                    <a:gd name="T7" fmla="*/ 17 h 59"/>
                    <a:gd name="T8" fmla="*/ 19 w 50"/>
                    <a:gd name="T9" fmla="*/ 44 h 59"/>
                    <a:gd name="T10" fmla="*/ 47 w 50"/>
                    <a:gd name="T11" fmla="*/ 33 h 59"/>
                    <a:gd name="T12" fmla="*/ 35 w 50"/>
                    <a:gd name="T13" fmla="*/ 59 h 59"/>
                    <a:gd name="T14" fmla="*/ 50 w 50"/>
                    <a:gd name="T15" fmla="*/ 5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0" h="59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" y="28"/>
                      </a:lnTo>
                      <a:lnTo>
                        <a:pt x="31" y="17"/>
                      </a:lnTo>
                      <a:lnTo>
                        <a:pt x="19" y="44"/>
                      </a:lnTo>
                      <a:lnTo>
                        <a:pt x="47" y="33"/>
                      </a:lnTo>
                      <a:lnTo>
                        <a:pt x="35" y="59"/>
                      </a:lnTo>
                      <a:lnTo>
                        <a:pt x="50" y="54"/>
                      </a:lnTo>
                    </a:path>
                  </a:pathLst>
                </a:cu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412" name="直接连接符 411"/>
                <p:cNvCxnSpPr/>
                <p:nvPr/>
              </p:nvCxnSpPr>
              <p:spPr>
                <a:xfrm>
                  <a:off x="1411257" y="5118687"/>
                  <a:ext cx="6481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4" name="等腰三角形 403"/>
            <p:cNvSpPr/>
            <p:nvPr/>
          </p:nvSpPr>
          <p:spPr>
            <a:xfrm rot="5400000">
              <a:off x="4650715" y="5728499"/>
              <a:ext cx="266730" cy="317301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直接连接符 404"/>
            <p:cNvCxnSpPr/>
            <p:nvPr/>
          </p:nvCxnSpPr>
          <p:spPr>
            <a:xfrm flipH="1">
              <a:off x="3397250" y="5887149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9" name="文本框 418"/>
          <p:cNvSpPr txBox="1"/>
          <p:nvPr/>
        </p:nvSpPr>
        <p:spPr>
          <a:xfrm>
            <a:off x="7347610" y="501617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420" name="文本框 419"/>
          <p:cNvSpPr txBox="1"/>
          <p:nvPr/>
        </p:nvSpPr>
        <p:spPr>
          <a:xfrm>
            <a:off x="7347755" y="4545405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421" name="文本框 420"/>
          <p:cNvSpPr txBox="1"/>
          <p:nvPr/>
        </p:nvSpPr>
        <p:spPr>
          <a:xfrm>
            <a:off x="7341305" y="4062515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422" name="文本框 421"/>
          <p:cNvSpPr txBox="1"/>
          <p:nvPr/>
        </p:nvSpPr>
        <p:spPr>
          <a:xfrm>
            <a:off x="7334927" y="3566312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423" name="文本框 422"/>
          <p:cNvSpPr txBox="1"/>
          <p:nvPr/>
        </p:nvSpPr>
        <p:spPr>
          <a:xfrm>
            <a:off x="7475072" y="537636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SL’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EC471E-BBBA-42CB-AD70-0F0F7F94DDE6}"/>
              </a:ext>
            </a:extLst>
          </p:cNvPr>
          <p:cNvGrpSpPr/>
          <p:nvPr/>
        </p:nvGrpSpPr>
        <p:grpSpPr>
          <a:xfrm>
            <a:off x="3144083" y="3429000"/>
            <a:ext cx="5304070" cy="1815626"/>
            <a:chOff x="3033247" y="1263748"/>
            <a:chExt cx="5304070" cy="1815626"/>
          </a:xfrm>
        </p:grpSpPr>
        <p:grpSp>
          <p:nvGrpSpPr>
            <p:cNvPr id="424" name="组合 423"/>
            <p:cNvGrpSpPr/>
            <p:nvPr/>
          </p:nvGrpSpPr>
          <p:grpSpPr>
            <a:xfrm>
              <a:off x="3033247" y="1263748"/>
              <a:ext cx="614262" cy="1815626"/>
              <a:chOff x="2806535" y="3504440"/>
              <a:chExt cx="614262" cy="1815626"/>
            </a:xfrm>
          </p:grpSpPr>
          <p:sp>
            <p:nvSpPr>
              <p:cNvPr id="425" name="文本框 424"/>
              <p:cNvSpPr txBox="1"/>
              <p:nvPr/>
            </p:nvSpPr>
            <p:spPr>
              <a:xfrm>
                <a:off x="2806535" y="4981512"/>
                <a:ext cx="606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1/2V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" name="文本框 425"/>
              <p:cNvSpPr txBox="1"/>
              <p:nvPr/>
            </p:nvSpPr>
            <p:spPr>
              <a:xfrm>
                <a:off x="2856828" y="4493188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0V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7" name="文本框 426"/>
              <p:cNvSpPr txBox="1"/>
              <p:nvPr/>
            </p:nvSpPr>
            <p:spPr>
              <a:xfrm>
                <a:off x="2814541" y="3995273"/>
                <a:ext cx="606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1/2V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8" name="文本框 427"/>
              <p:cNvSpPr txBox="1"/>
              <p:nvPr/>
            </p:nvSpPr>
            <p:spPr>
              <a:xfrm>
                <a:off x="2885251" y="3504440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0V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9" name="组合 428"/>
            <p:cNvGrpSpPr/>
            <p:nvPr/>
          </p:nvGrpSpPr>
          <p:grpSpPr>
            <a:xfrm>
              <a:off x="7722220" y="1270713"/>
              <a:ext cx="615097" cy="1795289"/>
              <a:chOff x="7425658" y="3511405"/>
              <a:chExt cx="615097" cy="1795289"/>
            </a:xfrm>
          </p:grpSpPr>
          <p:sp>
            <p:nvSpPr>
              <p:cNvPr id="430" name="文本框 429"/>
              <p:cNvSpPr txBox="1"/>
              <p:nvPr/>
            </p:nvSpPr>
            <p:spPr>
              <a:xfrm>
                <a:off x="7488917" y="4968140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0V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1" name="文本框 430"/>
              <p:cNvSpPr txBox="1"/>
              <p:nvPr/>
            </p:nvSpPr>
            <p:spPr>
              <a:xfrm>
                <a:off x="7434499" y="4466407"/>
                <a:ext cx="606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1/2V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2" name="文本框 431"/>
              <p:cNvSpPr txBox="1"/>
              <p:nvPr/>
            </p:nvSpPr>
            <p:spPr>
              <a:xfrm>
                <a:off x="7515723" y="3993491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0V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3" name="文本框 432"/>
              <p:cNvSpPr txBox="1"/>
              <p:nvPr/>
            </p:nvSpPr>
            <p:spPr>
              <a:xfrm>
                <a:off x="7425658" y="3511405"/>
                <a:ext cx="606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1/2V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34" name="矩形 433"/>
          <p:cNvSpPr/>
          <p:nvPr/>
        </p:nvSpPr>
        <p:spPr>
          <a:xfrm>
            <a:off x="5456506" y="5651270"/>
            <a:ext cx="662059" cy="2667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5" name="直接连接符 434"/>
          <p:cNvCxnSpPr>
            <a:endCxn id="375" idx="0"/>
          </p:cNvCxnSpPr>
          <p:nvPr/>
        </p:nvCxnSpPr>
        <p:spPr>
          <a:xfrm flipH="1">
            <a:off x="5010737" y="5784636"/>
            <a:ext cx="43937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endCxn id="434" idx="3"/>
          </p:cNvCxnSpPr>
          <p:nvPr/>
        </p:nvCxnSpPr>
        <p:spPr>
          <a:xfrm flipH="1">
            <a:off x="6118565" y="5776613"/>
            <a:ext cx="402191" cy="8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文本框 436"/>
          <p:cNvSpPr txBox="1"/>
          <p:nvPr/>
        </p:nvSpPr>
        <p:spPr>
          <a:xfrm>
            <a:off x="8084194" y="562689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ML’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8" name="文本框 437"/>
          <p:cNvSpPr txBox="1"/>
          <p:nvPr/>
        </p:nvSpPr>
        <p:spPr>
          <a:xfrm>
            <a:off x="5376946" y="5643248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Matcher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53A614-69C4-4B52-9624-0F72E9C2A008}"/>
              </a:ext>
            </a:extLst>
          </p:cNvPr>
          <p:cNvGrpSpPr/>
          <p:nvPr/>
        </p:nvGrpSpPr>
        <p:grpSpPr>
          <a:xfrm>
            <a:off x="3747854" y="4400250"/>
            <a:ext cx="660591" cy="1345444"/>
            <a:chOff x="3637018" y="2234998"/>
            <a:chExt cx="660591" cy="1345444"/>
          </a:xfrm>
        </p:grpSpPr>
        <p:sp>
          <p:nvSpPr>
            <p:cNvPr id="113" name="任意多边形 196">
              <a:extLst>
                <a:ext uri="{FF2B5EF4-FFF2-40B4-BE49-F238E27FC236}">
                  <a16:creationId xmlns:a16="http://schemas.microsoft.com/office/drawing/2014/main" id="{4EE39F37-38FD-4AAB-9304-D7238B6A09E3}"/>
                </a:ext>
              </a:extLst>
            </p:cNvPr>
            <p:cNvSpPr/>
            <p:nvPr/>
          </p:nvSpPr>
          <p:spPr>
            <a:xfrm>
              <a:off x="3785910" y="2316721"/>
              <a:ext cx="511699" cy="1263721"/>
            </a:xfrm>
            <a:custGeom>
              <a:avLst/>
              <a:gdLst>
                <a:gd name="connsiteX0" fmla="*/ 619125 w 675055"/>
                <a:gd name="connsiteY0" fmla="*/ 2195513 h 2195513"/>
                <a:gd name="connsiteX1" fmla="*/ 614362 w 675055"/>
                <a:gd name="connsiteY1" fmla="*/ 381000 h 2195513"/>
                <a:gd name="connsiteX2" fmla="*/ 0 w 675055"/>
                <a:gd name="connsiteY2" fmla="*/ 0 h 219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055" h="2195513">
                  <a:moveTo>
                    <a:pt x="619125" y="2195513"/>
                  </a:moveTo>
                  <a:cubicBezTo>
                    <a:pt x="668337" y="1471216"/>
                    <a:pt x="717549" y="746919"/>
                    <a:pt x="614362" y="381000"/>
                  </a:cubicBezTo>
                  <a:cubicBezTo>
                    <a:pt x="511175" y="15081"/>
                    <a:pt x="255587" y="7540"/>
                    <a:pt x="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等腰三角形 198">
              <a:extLst>
                <a:ext uri="{FF2B5EF4-FFF2-40B4-BE49-F238E27FC236}">
                  <a16:creationId xmlns:a16="http://schemas.microsoft.com/office/drawing/2014/main" id="{A5490114-B918-4919-9827-AD137AB7ACE0}"/>
                </a:ext>
              </a:extLst>
            </p:cNvPr>
            <p:cNvSpPr/>
            <p:nvPr/>
          </p:nvSpPr>
          <p:spPr>
            <a:xfrm rot="16200000">
              <a:off x="3642878" y="2229138"/>
              <a:ext cx="161925" cy="173645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71F7309-388E-47EF-8E6E-A43966F97154}"/>
              </a:ext>
            </a:extLst>
          </p:cNvPr>
          <p:cNvGrpSpPr/>
          <p:nvPr/>
        </p:nvGrpSpPr>
        <p:grpSpPr>
          <a:xfrm>
            <a:off x="7035577" y="4840021"/>
            <a:ext cx="660592" cy="905673"/>
            <a:chOff x="7035577" y="4840021"/>
            <a:chExt cx="660592" cy="905673"/>
          </a:xfrm>
        </p:grpSpPr>
        <p:sp>
          <p:nvSpPr>
            <p:cNvPr id="117" name="任意多边形 196">
              <a:extLst>
                <a:ext uri="{FF2B5EF4-FFF2-40B4-BE49-F238E27FC236}">
                  <a16:creationId xmlns:a16="http://schemas.microsoft.com/office/drawing/2014/main" id="{E32CC956-B726-4960-A746-35FFE1B8EF9D}"/>
                </a:ext>
              </a:extLst>
            </p:cNvPr>
            <p:cNvSpPr/>
            <p:nvPr/>
          </p:nvSpPr>
          <p:spPr>
            <a:xfrm flipH="1">
              <a:off x="7035577" y="4956310"/>
              <a:ext cx="511699" cy="789384"/>
            </a:xfrm>
            <a:custGeom>
              <a:avLst/>
              <a:gdLst>
                <a:gd name="connsiteX0" fmla="*/ 619125 w 675055"/>
                <a:gd name="connsiteY0" fmla="*/ 2195513 h 2195513"/>
                <a:gd name="connsiteX1" fmla="*/ 614362 w 675055"/>
                <a:gd name="connsiteY1" fmla="*/ 381000 h 2195513"/>
                <a:gd name="connsiteX2" fmla="*/ 0 w 675055"/>
                <a:gd name="connsiteY2" fmla="*/ 0 h 219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055" h="2195513">
                  <a:moveTo>
                    <a:pt x="619125" y="2195513"/>
                  </a:moveTo>
                  <a:cubicBezTo>
                    <a:pt x="668337" y="1471216"/>
                    <a:pt x="717549" y="746919"/>
                    <a:pt x="614362" y="381000"/>
                  </a:cubicBezTo>
                  <a:cubicBezTo>
                    <a:pt x="511175" y="15081"/>
                    <a:pt x="255587" y="7540"/>
                    <a:pt x="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等腰三角形 198">
              <a:extLst>
                <a:ext uri="{FF2B5EF4-FFF2-40B4-BE49-F238E27FC236}">
                  <a16:creationId xmlns:a16="http://schemas.microsoft.com/office/drawing/2014/main" id="{48C45FE6-F3BA-4820-BE76-7210D647F359}"/>
                </a:ext>
              </a:extLst>
            </p:cNvPr>
            <p:cNvSpPr/>
            <p:nvPr/>
          </p:nvSpPr>
          <p:spPr>
            <a:xfrm rot="5400000" flipH="1">
              <a:off x="7495535" y="4867010"/>
              <a:ext cx="227623" cy="173645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1D8B9E7-F543-497A-BF8D-E9620D5DA409}"/>
              </a:ext>
            </a:extLst>
          </p:cNvPr>
          <p:cNvGrpSpPr/>
          <p:nvPr/>
        </p:nvGrpSpPr>
        <p:grpSpPr>
          <a:xfrm>
            <a:off x="4465617" y="5329970"/>
            <a:ext cx="2632910" cy="386614"/>
            <a:chOff x="4064976" y="5390553"/>
            <a:chExt cx="2632910" cy="386614"/>
          </a:xfrm>
        </p:grpSpPr>
        <p:sp>
          <p:nvSpPr>
            <p:cNvPr id="120" name="文本框 438">
              <a:extLst>
                <a:ext uri="{FF2B5EF4-FFF2-40B4-BE49-F238E27FC236}">
                  <a16:creationId xmlns:a16="http://schemas.microsoft.com/office/drawing/2014/main" id="{0F5662FF-ED1B-4C8C-B808-EA511E99B868}"/>
                </a:ext>
              </a:extLst>
            </p:cNvPr>
            <p:cNvSpPr txBox="1"/>
            <p:nvPr/>
          </p:nvSpPr>
          <p:spPr>
            <a:xfrm>
              <a:off x="4064976" y="539055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b="1" baseline="-25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439">
              <a:extLst>
                <a:ext uri="{FF2B5EF4-FFF2-40B4-BE49-F238E27FC236}">
                  <a16:creationId xmlns:a16="http://schemas.microsoft.com/office/drawing/2014/main" id="{49AF5275-18F3-4BA8-AB6A-814B7A9AFEBA}"/>
                </a:ext>
              </a:extLst>
            </p:cNvPr>
            <p:cNvSpPr txBox="1"/>
            <p:nvPr/>
          </p:nvSpPr>
          <p:spPr>
            <a:xfrm>
              <a:off x="6384980" y="540783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b="1" baseline="-25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3" name="文本框 438">
            <a:extLst>
              <a:ext uri="{FF2B5EF4-FFF2-40B4-BE49-F238E27FC236}">
                <a16:creationId xmlns:a16="http://schemas.microsoft.com/office/drawing/2014/main" id="{90272516-AA3C-4A5B-BA24-C6FCD6FD89C6}"/>
              </a:ext>
            </a:extLst>
          </p:cNvPr>
          <p:cNvSpPr txBox="1"/>
          <p:nvPr/>
        </p:nvSpPr>
        <p:spPr>
          <a:xfrm>
            <a:off x="4472374" y="53181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b="1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文本框 439">
            <a:extLst>
              <a:ext uri="{FF2B5EF4-FFF2-40B4-BE49-F238E27FC236}">
                <a16:creationId xmlns:a16="http://schemas.microsoft.com/office/drawing/2014/main" id="{59A6C429-A11B-4E78-8E71-7D11742BD23C}"/>
              </a:ext>
            </a:extLst>
          </p:cNvPr>
          <p:cNvSpPr txBox="1"/>
          <p:nvPr/>
        </p:nvSpPr>
        <p:spPr>
          <a:xfrm>
            <a:off x="6785621" y="53181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b="1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3D03EF-44D1-4DBF-B0D0-55F6CDAABABE}"/>
              </a:ext>
            </a:extLst>
          </p:cNvPr>
          <p:cNvSpPr/>
          <p:nvPr/>
        </p:nvSpPr>
        <p:spPr>
          <a:xfrm>
            <a:off x="9619790" y="5113833"/>
            <a:ext cx="2081624" cy="385473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Content Placeholder 2">
            <a:extLst>
              <a:ext uri="{FF2B5EF4-FFF2-40B4-BE49-F238E27FC236}">
                <a16:creationId xmlns:a16="http://schemas.microsoft.com/office/drawing/2014/main" id="{F8433983-D10C-4ED9-8F3B-BAA825CB9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290" y="1355347"/>
            <a:ext cx="10515600" cy="1931661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Original 3D-VRComp has to compare bit by bit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 not compare 0 with 1 and 1 with 0 at the same time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Compare 0 with 1 makes ML drops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Compare 1 with 0 makes ML’ drops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152C4-CA27-4492-8B7F-4BBA864331E0}"/>
              </a:ext>
            </a:extLst>
          </p:cNvPr>
          <p:cNvSpPr/>
          <p:nvPr/>
        </p:nvSpPr>
        <p:spPr>
          <a:xfrm>
            <a:off x="1786797" y="3475384"/>
            <a:ext cx="381883" cy="19316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17FFB2D-9B5A-46E8-B3C6-4A722C718A1A}"/>
              </a:ext>
            </a:extLst>
          </p:cNvPr>
          <p:cNvSpPr/>
          <p:nvPr/>
        </p:nvSpPr>
        <p:spPr>
          <a:xfrm>
            <a:off x="2326975" y="3475384"/>
            <a:ext cx="381883" cy="19316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4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08515 -0.0004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-23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138 L -0.08711 0.0004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 animBg="1"/>
      <p:bldP spid="364" grpId="0" animBg="1"/>
      <p:bldP spid="365" grpId="0" animBg="1"/>
      <p:bldP spid="366" grpId="0" animBg="1"/>
      <p:bldP spid="390" grpId="0"/>
      <p:bldP spid="391" grpId="0"/>
      <p:bldP spid="392" grpId="0"/>
      <p:bldP spid="393" grpId="0"/>
      <p:bldP spid="394" grpId="0"/>
      <p:bldP spid="395" grpId="0"/>
      <p:bldP spid="419" grpId="0"/>
      <p:bldP spid="420" grpId="0"/>
      <p:bldP spid="421" grpId="0"/>
      <p:bldP spid="422" grpId="0"/>
      <p:bldP spid="423" grpId="0"/>
      <p:bldP spid="434" grpId="0" animBg="1"/>
      <p:bldP spid="437" grpId="0"/>
      <p:bldP spid="438" grpId="0"/>
      <p:bldP spid="123" grpId="0"/>
      <p:bldP spid="123" grpId="1"/>
      <p:bldP spid="124" grpId="0"/>
      <p:bldP spid="124" grpId="1"/>
      <p:bldP spid="5" grpId="0" animBg="1"/>
      <p:bldP spid="7" grpId="0" animBg="1"/>
      <p:bldP spid="1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22899B8F-852F-48B2-AD7D-797DAD60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pPr lvl="1"/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Bit Encoding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3" name="表格 2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746142"/>
              </p:ext>
            </p:extLst>
          </p:nvPr>
        </p:nvGraphicFramePr>
        <p:xfrm>
          <a:off x="998908" y="1768702"/>
          <a:ext cx="20841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47">
                  <a:extLst>
                    <a:ext uri="{9D8B030D-6E8A-4147-A177-3AD203B41FA5}">
                      <a16:colId xmlns:a16="http://schemas.microsoft.com/office/drawing/2014/main" val="2131326715"/>
                    </a:ext>
                  </a:extLst>
                </a:gridCol>
                <a:gridCol w="521047">
                  <a:extLst>
                    <a:ext uri="{9D8B030D-6E8A-4147-A177-3AD203B41FA5}">
                      <a16:colId xmlns:a16="http://schemas.microsoft.com/office/drawing/2014/main" val="3972618504"/>
                    </a:ext>
                  </a:extLst>
                </a:gridCol>
                <a:gridCol w="521047">
                  <a:extLst>
                    <a:ext uri="{9D8B030D-6E8A-4147-A177-3AD203B41FA5}">
                      <a16:colId xmlns:a16="http://schemas.microsoft.com/office/drawing/2014/main" val="1561689918"/>
                    </a:ext>
                  </a:extLst>
                </a:gridCol>
                <a:gridCol w="521047">
                  <a:extLst>
                    <a:ext uri="{9D8B030D-6E8A-4147-A177-3AD203B41FA5}">
                      <a16:colId xmlns:a16="http://schemas.microsoft.com/office/drawing/2014/main" val="3384735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29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9857"/>
                  </a:ext>
                </a:extLst>
              </a:tr>
            </a:tbl>
          </a:graphicData>
        </a:graphic>
      </p:graphicFrame>
      <p:graphicFrame>
        <p:nvGraphicFramePr>
          <p:cNvPr id="284" name="表格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0935"/>
              </p:ext>
            </p:extLst>
          </p:nvPr>
        </p:nvGraphicFramePr>
        <p:xfrm>
          <a:off x="998908" y="2846119"/>
          <a:ext cx="20841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47">
                  <a:extLst>
                    <a:ext uri="{9D8B030D-6E8A-4147-A177-3AD203B41FA5}">
                      <a16:colId xmlns:a16="http://schemas.microsoft.com/office/drawing/2014/main" val="2131326715"/>
                    </a:ext>
                  </a:extLst>
                </a:gridCol>
                <a:gridCol w="521047">
                  <a:extLst>
                    <a:ext uri="{9D8B030D-6E8A-4147-A177-3AD203B41FA5}">
                      <a16:colId xmlns:a16="http://schemas.microsoft.com/office/drawing/2014/main" val="3972618504"/>
                    </a:ext>
                  </a:extLst>
                </a:gridCol>
                <a:gridCol w="521047">
                  <a:extLst>
                    <a:ext uri="{9D8B030D-6E8A-4147-A177-3AD203B41FA5}">
                      <a16:colId xmlns:a16="http://schemas.microsoft.com/office/drawing/2014/main" val="1561689918"/>
                    </a:ext>
                  </a:extLst>
                </a:gridCol>
                <a:gridCol w="521047">
                  <a:extLst>
                    <a:ext uri="{9D8B030D-6E8A-4147-A177-3AD203B41FA5}">
                      <a16:colId xmlns:a16="http://schemas.microsoft.com/office/drawing/2014/main" val="3384735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29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9857"/>
                  </a:ext>
                </a:extLst>
              </a:tr>
            </a:tbl>
          </a:graphicData>
        </a:graphic>
      </p:graphicFrame>
      <p:sp>
        <p:nvSpPr>
          <p:cNvPr id="363" name="圆角矩形 362"/>
          <p:cNvSpPr/>
          <p:nvPr/>
        </p:nvSpPr>
        <p:spPr>
          <a:xfrm>
            <a:off x="1657315" y="4122029"/>
            <a:ext cx="5234355" cy="376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圆角矩形 363"/>
          <p:cNvSpPr/>
          <p:nvPr/>
        </p:nvSpPr>
        <p:spPr>
          <a:xfrm>
            <a:off x="1657315" y="4626219"/>
            <a:ext cx="5234355" cy="376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圆角矩形 364"/>
          <p:cNvSpPr/>
          <p:nvPr/>
        </p:nvSpPr>
        <p:spPr>
          <a:xfrm>
            <a:off x="1667931" y="5112077"/>
            <a:ext cx="5234355" cy="3765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圆角矩形 365"/>
          <p:cNvSpPr/>
          <p:nvPr/>
        </p:nvSpPr>
        <p:spPr>
          <a:xfrm>
            <a:off x="1667931" y="5588957"/>
            <a:ext cx="5234355" cy="3765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7" name="组合 366"/>
          <p:cNvGrpSpPr/>
          <p:nvPr/>
        </p:nvGrpSpPr>
        <p:grpSpPr>
          <a:xfrm>
            <a:off x="1910950" y="4149102"/>
            <a:ext cx="1545480" cy="2410525"/>
            <a:chOff x="3397250" y="3609990"/>
            <a:chExt cx="1545480" cy="2410525"/>
          </a:xfrm>
        </p:grpSpPr>
        <p:cxnSp>
          <p:nvCxnSpPr>
            <p:cNvPr id="368" name="直接连接符 367"/>
            <p:cNvCxnSpPr/>
            <p:nvPr/>
          </p:nvCxnSpPr>
          <p:spPr>
            <a:xfrm flipH="1">
              <a:off x="4162910" y="5617218"/>
              <a:ext cx="130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4171196" y="5617218"/>
              <a:ext cx="0" cy="120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 flipH="1">
              <a:off x="4162910" y="5737378"/>
              <a:ext cx="130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4289651" y="5737378"/>
              <a:ext cx="0" cy="1497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4131160" y="5617218"/>
              <a:ext cx="0" cy="120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 flipH="1">
              <a:off x="3989100" y="5677298"/>
              <a:ext cx="130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4" name="组合 373"/>
            <p:cNvGrpSpPr/>
            <p:nvPr/>
          </p:nvGrpSpPr>
          <p:grpSpPr>
            <a:xfrm>
              <a:off x="3633618" y="3609990"/>
              <a:ext cx="656033" cy="2007228"/>
              <a:chOff x="1385052" y="4798610"/>
              <a:chExt cx="656033" cy="2007228"/>
            </a:xfrm>
          </p:grpSpPr>
          <p:grpSp>
            <p:nvGrpSpPr>
              <p:cNvPr id="377" name="组合 376"/>
              <p:cNvGrpSpPr/>
              <p:nvPr/>
            </p:nvGrpSpPr>
            <p:grpSpPr>
              <a:xfrm>
                <a:off x="1388900" y="4798610"/>
                <a:ext cx="648113" cy="125981"/>
                <a:chOff x="1411257" y="4727543"/>
                <a:chExt cx="648113" cy="125981"/>
              </a:xfrm>
            </p:grpSpPr>
            <p:sp>
              <p:nvSpPr>
                <p:cNvPr id="388" name="Freeform 14"/>
                <p:cNvSpPr>
                  <a:spLocks/>
                </p:cNvSpPr>
                <p:nvPr/>
              </p:nvSpPr>
              <p:spPr bwMode="auto">
                <a:xfrm rot="18885478">
                  <a:off x="1672324" y="4726148"/>
                  <a:ext cx="125981" cy="128772"/>
                </a:xfrm>
                <a:custGeom>
                  <a:avLst/>
                  <a:gdLst>
                    <a:gd name="T0" fmla="*/ 0 w 50"/>
                    <a:gd name="T1" fmla="*/ 6 h 59"/>
                    <a:gd name="T2" fmla="*/ 14 w 50"/>
                    <a:gd name="T3" fmla="*/ 0 h 59"/>
                    <a:gd name="T4" fmla="*/ 2 w 50"/>
                    <a:gd name="T5" fmla="*/ 28 h 59"/>
                    <a:gd name="T6" fmla="*/ 31 w 50"/>
                    <a:gd name="T7" fmla="*/ 17 h 59"/>
                    <a:gd name="T8" fmla="*/ 19 w 50"/>
                    <a:gd name="T9" fmla="*/ 44 h 59"/>
                    <a:gd name="T10" fmla="*/ 47 w 50"/>
                    <a:gd name="T11" fmla="*/ 33 h 59"/>
                    <a:gd name="T12" fmla="*/ 35 w 50"/>
                    <a:gd name="T13" fmla="*/ 59 h 59"/>
                    <a:gd name="T14" fmla="*/ 50 w 50"/>
                    <a:gd name="T15" fmla="*/ 5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0" h="59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" y="28"/>
                      </a:lnTo>
                      <a:lnTo>
                        <a:pt x="31" y="17"/>
                      </a:lnTo>
                      <a:lnTo>
                        <a:pt x="19" y="44"/>
                      </a:lnTo>
                      <a:lnTo>
                        <a:pt x="47" y="33"/>
                      </a:lnTo>
                      <a:lnTo>
                        <a:pt x="35" y="59"/>
                      </a:lnTo>
                      <a:lnTo>
                        <a:pt x="50" y="54"/>
                      </a:lnTo>
                    </a:path>
                  </a:pathLst>
                </a:cu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389" name="直接连接符 388"/>
                <p:cNvCxnSpPr/>
                <p:nvPr/>
              </p:nvCxnSpPr>
              <p:spPr>
                <a:xfrm>
                  <a:off x="1411257" y="4788487"/>
                  <a:ext cx="6481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8" name="直接连接符 377"/>
              <p:cNvCxnSpPr/>
              <p:nvPr/>
            </p:nvCxnSpPr>
            <p:spPr>
              <a:xfrm>
                <a:off x="2037013" y="4851400"/>
                <a:ext cx="0" cy="1954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组合 378"/>
              <p:cNvGrpSpPr/>
              <p:nvPr/>
            </p:nvGrpSpPr>
            <p:grpSpPr>
              <a:xfrm>
                <a:off x="1388899" y="5288157"/>
                <a:ext cx="648113" cy="125981"/>
                <a:chOff x="1411257" y="5057743"/>
                <a:chExt cx="648113" cy="125981"/>
              </a:xfrm>
            </p:grpSpPr>
            <p:sp>
              <p:nvSpPr>
                <p:cNvPr id="386" name="Freeform 14"/>
                <p:cNvSpPr>
                  <a:spLocks/>
                </p:cNvSpPr>
                <p:nvPr/>
              </p:nvSpPr>
              <p:spPr bwMode="auto">
                <a:xfrm rot="18885478">
                  <a:off x="1672324" y="5056348"/>
                  <a:ext cx="125981" cy="128772"/>
                </a:xfrm>
                <a:custGeom>
                  <a:avLst/>
                  <a:gdLst>
                    <a:gd name="T0" fmla="*/ 0 w 50"/>
                    <a:gd name="T1" fmla="*/ 6 h 59"/>
                    <a:gd name="T2" fmla="*/ 14 w 50"/>
                    <a:gd name="T3" fmla="*/ 0 h 59"/>
                    <a:gd name="T4" fmla="*/ 2 w 50"/>
                    <a:gd name="T5" fmla="*/ 28 h 59"/>
                    <a:gd name="T6" fmla="*/ 31 w 50"/>
                    <a:gd name="T7" fmla="*/ 17 h 59"/>
                    <a:gd name="T8" fmla="*/ 19 w 50"/>
                    <a:gd name="T9" fmla="*/ 44 h 59"/>
                    <a:gd name="T10" fmla="*/ 47 w 50"/>
                    <a:gd name="T11" fmla="*/ 33 h 59"/>
                    <a:gd name="T12" fmla="*/ 35 w 50"/>
                    <a:gd name="T13" fmla="*/ 59 h 59"/>
                    <a:gd name="T14" fmla="*/ 50 w 50"/>
                    <a:gd name="T15" fmla="*/ 5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0" h="59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" y="28"/>
                      </a:lnTo>
                      <a:lnTo>
                        <a:pt x="31" y="17"/>
                      </a:lnTo>
                      <a:lnTo>
                        <a:pt x="19" y="44"/>
                      </a:lnTo>
                      <a:lnTo>
                        <a:pt x="47" y="33"/>
                      </a:lnTo>
                      <a:lnTo>
                        <a:pt x="35" y="59"/>
                      </a:lnTo>
                      <a:lnTo>
                        <a:pt x="50" y="54"/>
                      </a:lnTo>
                    </a:path>
                  </a:pathLst>
                </a:cu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387" name="直接连接符 386"/>
                <p:cNvCxnSpPr/>
                <p:nvPr/>
              </p:nvCxnSpPr>
              <p:spPr>
                <a:xfrm>
                  <a:off x="1411257" y="5118687"/>
                  <a:ext cx="6481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组合 379"/>
              <p:cNvGrpSpPr/>
              <p:nvPr/>
            </p:nvGrpSpPr>
            <p:grpSpPr>
              <a:xfrm>
                <a:off x="1392972" y="5777704"/>
                <a:ext cx="648113" cy="125981"/>
                <a:chOff x="1411257" y="5057743"/>
                <a:chExt cx="648113" cy="125981"/>
              </a:xfrm>
            </p:grpSpPr>
            <p:sp>
              <p:nvSpPr>
                <p:cNvPr id="384" name="Freeform 14"/>
                <p:cNvSpPr>
                  <a:spLocks/>
                </p:cNvSpPr>
                <p:nvPr/>
              </p:nvSpPr>
              <p:spPr bwMode="auto">
                <a:xfrm rot="18885478">
                  <a:off x="1672324" y="5056348"/>
                  <a:ext cx="125981" cy="128772"/>
                </a:xfrm>
                <a:custGeom>
                  <a:avLst/>
                  <a:gdLst>
                    <a:gd name="T0" fmla="*/ 0 w 50"/>
                    <a:gd name="T1" fmla="*/ 6 h 59"/>
                    <a:gd name="T2" fmla="*/ 14 w 50"/>
                    <a:gd name="T3" fmla="*/ 0 h 59"/>
                    <a:gd name="T4" fmla="*/ 2 w 50"/>
                    <a:gd name="T5" fmla="*/ 28 h 59"/>
                    <a:gd name="T6" fmla="*/ 31 w 50"/>
                    <a:gd name="T7" fmla="*/ 17 h 59"/>
                    <a:gd name="T8" fmla="*/ 19 w 50"/>
                    <a:gd name="T9" fmla="*/ 44 h 59"/>
                    <a:gd name="T10" fmla="*/ 47 w 50"/>
                    <a:gd name="T11" fmla="*/ 33 h 59"/>
                    <a:gd name="T12" fmla="*/ 35 w 50"/>
                    <a:gd name="T13" fmla="*/ 59 h 59"/>
                    <a:gd name="T14" fmla="*/ 50 w 50"/>
                    <a:gd name="T15" fmla="*/ 5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0" h="59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" y="28"/>
                      </a:lnTo>
                      <a:lnTo>
                        <a:pt x="31" y="17"/>
                      </a:lnTo>
                      <a:lnTo>
                        <a:pt x="19" y="44"/>
                      </a:lnTo>
                      <a:lnTo>
                        <a:pt x="47" y="33"/>
                      </a:lnTo>
                      <a:lnTo>
                        <a:pt x="35" y="59"/>
                      </a:lnTo>
                      <a:lnTo>
                        <a:pt x="50" y="54"/>
                      </a:lnTo>
                    </a:path>
                  </a:pathLst>
                </a:cu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385" name="直接连接符 384"/>
                <p:cNvCxnSpPr/>
                <p:nvPr/>
              </p:nvCxnSpPr>
              <p:spPr>
                <a:xfrm>
                  <a:off x="1411257" y="5118687"/>
                  <a:ext cx="6481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组合 380"/>
              <p:cNvGrpSpPr/>
              <p:nvPr/>
            </p:nvGrpSpPr>
            <p:grpSpPr>
              <a:xfrm>
                <a:off x="1385052" y="6267250"/>
                <a:ext cx="648113" cy="125981"/>
                <a:chOff x="1411257" y="5057743"/>
                <a:chExt cx="648113" cy="125981"/>
              </a:xfrm>
            </p:grpSpPr>
            <p:sp>
              <p:nvSpPr>
                <p:cNvPr id="382" name="Freeform 14"/>
                <p:cNvSpPr>
                  <a:spLocks/>
                </p:cNvSpPr>
                <p:nvPr/>
              </p:nvSpPr>
              <p:spPr bwMode="auto">
                <a:xfrm rot="18885478">
                  <a:off x="1672324" y="5056348"/>
                  <a:ext cx="125981" cy="128772"/>
                </a:xfrm>
                <a:custGeom>
                  <a:avLst/>
                  <a:gdLst>
                    <a:gd name="T0" fmla="*/ 0 w 50"/>
                    <a:gd name="T1" fmla="*/ 6 h 59"/>
                    <a:gd name="T2" fmla="*/ 14 w 50"/>
                    <a:gd name="T3" fmla="*/ 0 h 59"/>
                    <a:gd name="T4" fmla="*/ 2 w 50"/>
                    <a:gd name="T5" fmla="*/ 28 h 59"/>
                    <a:gd name="T6" fmla="*/ 31 w 50"/>
                    <a:gd name="T7" fmla="*/ 17 h 59"/>
                    <a:gd name="T8" fmla="*/ 19 w 50"/>
                    <a:gd name="T9" fmla="*/ 44 h 59"/>
                    <a:gd name="T10" fmla="*/ 47 w 50"/>
                    <a:gd name="T11" fmla="*/ 33 h 59"/>
                    <a:gd name="T12" fmla="*/ 35 w 50"/>
                    <a:gd name="T13" fmla="*/ 59 h 59"/>
                    <a:gd name="T14" fmla="*/ 50 w 50"/>
                    <a:gd name="T15" fmla="*/ 5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0" h="59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" y="28"/>
                      </a:lnTo>
                      <a:lnTo>
                        <a:pt x="31" y="17"/>
                      </a:lnTo>
                      <a:lnTo>
                        <a:pt x="19" y="44"/>
                      </a:lnTo>
                      <a:lnTo>
                        <a:pt x="47" y="33"/>
                      </a:lnTo>
                      <a:lnTo>
                        <a:pt x="35" y="59"/>
                      </a:lnTo>
                      <a:lnTo>
                        <a:pt x="50" y="54"/>
                      </a:lnTo>
                    </a:path>
                  </a:pathLst>
                </a:cu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383" name="直接连接符 382"/>
                <p:cNvCxnSpPr/>
                <p:nvPr/>
              </p:nvCxnSpPr>
              <p:spPr>
                <a:xfrm>
                  <a:off x="1411257" y="5118687"/>
                  <a:ext cx="6481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5" name="等腰三角形 374"/>
            <p:cNvSpPr/>
            <p:nvPr/>
          </p:nvSpPr>
          <p:spPr>
            <a:xfrm rot="5400000">
              <a:off x="4650715" y="5728499"/>
              <a:ext cx="266730" cy="317301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6" name="直接连接符 375"/>
            <p:cNvCxnSpPr/>
            <p:nvPr/>
          </p:nvCxnSpPr>
          <p:spPr>
            <a:xfrm flipH="1">
              <a:off x="3397250" y="5887149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0" name="文本框 389"/>
          <p:cNvSpPr txBox="1"/>
          <p:nvPr/>
        </p:nvSpPr>
        <p:spPr>
          <a:xfrm>
            <a:off x="2124701" y="60392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1" name="文本框 390"/>
          <p:cNvSpPr txBox="1"/>
          <p:nvPr/>
        </p:nvSpPr>
        <p:spPr>
          <a:xfrm>
            <a:off x="1526033" y="62764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6" name="组合 395"/>
          <p:cNvGrpSpPr/>
          <p:nvPr/>
        </p:nvGrpSpPr>
        <p:grpSpPr>
          <a:xfrm flipH="1">
            <a:off x="4975429" y="4141079"/>
            <a:ext cx="1545480" cy="2410525"/>
            <a:chOff x="3397250" y="3609990"/>
            <a:chExt cx="1545480" cy="2410525"/>
          </a:xfrm>
        </p:grpSpPr>
        <p:cxnSp>
          <p:nvCxnSpPr>
            <p:cNvPr id="397" name="直接连接符 396"/>
            <p:cNvCxnSpPr/>
            <p:nvPr/>
          </p:nvCxnSpPr>
          <p:spPr>
            <a:xfrm flipH="1">
              <a:off x="4162910" y="5617218"/>
              <a:ext cx="130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>
              <a:off x="4171196" y="5617218"/>
              <a:ext cx="0" cy="120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>
            <a:xfrm flipH="1">
              <a:off x="4162910" y="5737378"/>
              <a:ext cx="130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>
              <a:off x="4289651" y="5737378"/>
              <a:ext cx="0" cy="1497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>
              <a:off x="4131160" y="5617218"/>
              <a:ext cx="0" cy="120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>
            <a:xfrm flipH="1">
              <a:off x="3989100" y="5677298"/>
              <a:ext cx="130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3" name="组合 402"/>
            <p:cNvGrpSpPr/>
            <p:nvPr/>
          </p:nvGrpSpPr>
          <p:grpSpPr>
            <a:xfrm>
              <a:off x="3633618" y="3609990"/>
              <a:ext cx="656033" cy="2007228"/>
              <a:chOff x="1385052" y="4798610"/>
              <a:chExt cx="656033" cy="2007228"/>
            </a:xfrm>
          </p:grpSpPr>
          <p:grpSp>
            <p:nvGrpSpPr>
              <p:cNvPr id="406" name="组合 405"/>
              <p:cNvGrpSpPr/>
              <p:nvPr/>
            </p:nvGrpSpPr>
            <p:grpSpPr>
              <a:xfrm>
                <a:off x="1388900" y="4798610"/>
                <a:ext cx="648113" cy="125981"/>
                <a:chOff x="1411257" y="4727543"/>
                <a:chExt cx="648113" cy="125981"/>
              </a:xfrm>
            </p:grpSpPr>
            <p:sp>
              <p:nvSpPr>
                <p:cNvPr id="417" name="Freeform 14"/>
                <p:cNvSpPr>
                  <a:spLocks/>
                </p:cNvSpPr>
                <p:nvPr/>
              </p:nvSpPr>
              <p:spPr bwMode="auto">
                <a:xfrm rot="18885478">
                  <a:off x="1672324" y="4726148"/>
                  <a:ext cx="125981" cy="128772"/>
                </a:xfrm>
                <a:custGeom>
                  <a:avLst/>
                  <a:gdLst>
                    <a:gd name="T0" fmla="*/ 0 w 50"/>
                    <a:gd name="T1" fmla="*/ 6 h 59"/>
                    <a:gd name="T2" fmla="*/ 14 w 50"/>
                    <a:gd name="T3" fmla="*/ 0 h 59"/>
                    <a:gd name="T4" fmla="*/ 2 w 50"/>
                    <a:gd name="T5" fmla="*/ 28 h 59"/>
                    <a:gd name="T6" fmla="*/ 31 w 50"/>
                    <a:gd name="T7" fmla="*/ 17 h 59"/>
                    <a:gd name="T8" fmla="*/ 19 w 50"/>
                    <a:gd name="T9" fmla="*/ 44 h 59"/>
                    <a:gd name="T10" fmla="*/ 47 w 50"/>
                    <a:gd name="T11" fmla="*/ 33 h 59"/>
                    <a:gd name="T12" fmla="*/ 35 w 50"/>
                    <a:gd name="T13" fmla="*/ 59 h 59"/>
                    <a:gd name="T14" fmla="*/ 50 w 50"/>
                    <a:gd name="T15" fmla="*/ 5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0" h="59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" y="28"/>
                      </a:lnTo>
                      <a:lnTo>
                        <a:pt x="31" y="17"/>
                      </a:lnTo>
                      <a:lnTo>
                        <a:pt x="19" y="44"/>
                      </a:lnTo>
                      <a:lnTo>
                        <a:pt x="47" y="33"/>
                      </a:lnTo>
                      <a:lnTo>
                        <a:pt x="35" y="59"/>
                      </a:lnTo>
                      <a:lnTo>
                        <a:pt x="50" y="54"/>
                      </a:lnTo>
                    </a:path>
                  </a:pathLst>
                </a:cu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418" name="直接连接符 417"/>
                <p:cNvCxnSpPr/>
                <p:nvPr/>
              </p:nvCxnSpPr>
              <p:spPr>
                <a:xfrm>
                  <a:off x="1411257" y="4788487"/>
                  <a:ext cx="6481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7" name="直接连接符 406"/>
              <p:cNvCxnSpPr/>
              <p:nvPr/>
            </p:nvCxnSpPr>
            <p:spPr>
              <a:xfrm>
                <a:off x="2037013" y="4851400"/>
                <a:ext cx="0" cy="1954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8" name="组合 407"/>
              <p:cNvGrpSpPr/>
              <p:nvPr/>
            </p:nvGrpSpPr>
            <p:grpSpPr>
              <a:xfrm>
                <a:off x="1388899" y="5288157"/>
                <a:ext cx="648113" cy="125981"/>
                <a:chOff x="1411257" y="5057743"/>
                <a:chExt cx="648113" cy="125981"/>
              </a:xfrm>
            </p:grpSpPr>
            <p:sp>
              <p:nvSpPr>
                <p:cNvPr id="415" name="Freeform 14"/>
                <p:cNvSpPr>
                  <a:spLocks/>
                </p:cNvSpPr>
                <p:nvPr/>
              </p:nvSpPr>
              <p:spPr bwMode="auto">
                <a:xfrm rot="18885478">
                  <a:off x="1672324" y="5056348"/>
                  <a:ext cx="125981" cy="128772"/>
                </a:xfrm>
                <a:custGeom>
                  <a:avLst/>
                  <a:gdLst>
                    <a:gd name="T0" fmla="*/ 0 w 50"/>
                    <a:gd name="T1" fmla="*/ 6 h 59"/>
                    <a:gd name="T2" fmla="*/ 14 w 50"/>
                    <a:gd name="T3" fmla="*/ 0 h 59"/>
                    <a:gd name="T4" fmla="*/ 2 w 50"/>
                    <a:gd name="T5" fmla="*/ 28 h 59"/>
                    <a:gd name="T6" fmla="*/ 31 w 50"/>
                    <a:gd name="T7" fmla="*/ 17 h 59"/>
                    <a:gd name="T8" fmla="*/ 19 w 50"/>
                    <a:gd name="T9" fmla="*/ 44 h 59"/>
                    <a:gd name="T10" fmla="*/ 47 w 50"/>
                    <a:gd name="T11" fmla="*/ 33 h 59"/>
                    <a:gd name="T12" fmla="*/ 35 w 50"/>
                    <a:gd name="T13" fmla="*/ 59 h 59"/>
                    <a:gd name="T14" fmla="*/ 50 w 50"/>
                    <a:gd name="T15" fmla="*/ 5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0" h="59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" y="28"/>
                      </a:lnTo>
                      <a:lnTo>
                        <a:pt x="31" y="17"/>
                      </a:lnTo>
                      <a:lnTo>
                        <a:pt x="19" y="44"/>
                      </a:lnTo>
                      <a:lnTo>
                        <a:pt x="47" y="33"/>
                      </a:lnTo>
                      <a:lnTo>
                        <a:pt x="35" y="59"/>
                      </a:lnTo>
                      <a:lnTo>
                        <a:pt x="50" y="54"/>
                      </a:lnTo>
                    </a:path>
                  </a:pathLst>
                </a:cu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416" name="直接连接符 415"/>
                <p:cNvCxnSpPr/>
                <p:nvPr/>
              </p:nvCxnSpPr>
              <p:spPr>
                <a:xfrm>
                  <a:off x="1411257" y="5118687"/>
                  <a:ext cx="6481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9" name="组合 408"/>
              <p:cNvGrpSpPr/>
              <p:nvPr/>
            </p:nvGrpSpPr>
            <p:grpSpPr>
              <a:xfrm>
                <a:off x="1392972" y="5777704"/>
                <a:ext cx="648113" cy="125981"/>
                <a:chOff x="1411257" y="5057743"/>
                <a:chExt cx="648113" cy="125981"/>
              </a:xfrm>
            </p:grpSpPr>
            <p:sp>
              <p:nvSpPr>
                <p:cNvPr id="413" name="Freeform 14"/>
                <p:cNvSpPr>
                  <a:spLocks/>
                </p:cNvSpPr>
                <p:nvPr/>
              </p:nvSpPr>
              <p:spPr bwMode="auto">
                <a:xfrm rot="18885478">
                  <a:off x="1672324" y="5056348"/>
                  <a:ext cx="125981" cy="128772"/>
                </a:xfrm>
                <a:custGeom>
                  <a:avLst/>
                  <a:gdLst>
                    <a:gd name="T0" fmla="*/ 0 w 50"/>
                    <a:gd name="T1" fmla="*/ 6 h 59"/>
                    <a:gd name="T2" fmla="*/ 14 w 50"/>
                    <a:gd name="T3" fmla="*/ 0 h 59"/>
                    <a:gd name="T4" fmla="*/ 2 w 50"/>
                    <a:gd name="T5" fmla="*/ 28 h 59"/>
                    <a:gd name="T6" fmla="*/ 31 w 50"/>
                    <a:gd name="T7" fmla="*/ 17 h 59"/>
                    <a:gd name="T8" fmla="*/ 19 w 50"/>
                    <a:gd name="T9" fmla="*/ 44 h 59"/>
                    <a:gd name="T10" fmla="*/ 47 w 50"/>
                    <a:gd name="T11" fmla="*/ 33 h 59"/>
                    <a:gd name="T12" fmla="*/ 35 w 50"/>
                    <a:gd name="T13" fmla="*/ 59 h 59"/>
                    <a:gd name="T14" fmla="*/ 50 w 50"/>
                    <a:gd name="T15" fmla="*/ 5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0" h="59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" y="28"/>
                      </a:lnTo>
                      <a:lnTo>
                        <a:pt x="31" y="17"/>
                      </a:lnTo>
                      <a:lnTo>
                        <a:pt x="19" y="44"/>
                      </a:lnTo>
                      <a:lnTo>
                        <a:pt x="47" y="33"/>
                      </a:lnTo>
                      <a:lnTo>
                        <a:pt x="35" y="59"/>
                      </a:lnTo>
                      <a:lnTo>
                        <a:pt x="50" y="54"/>
                      </a:lnTo>
                    </a:path>
                  </a:pathLst>
                </a:cu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414" name="直接连接符 413"/>
                <p:cNvCxnSpPr/>
                <p:nvPr/>
              </p:nvCxnSpPr>
              <p:spPr>
                <a:xfrm>
                  <a:off x="1411257" y="5118687"/>
                  <a:ext cx="6481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0" name="组合 409"/>
              <p:cNvGrpSpPr/>
              <p:nvPr/>
            </p:nvGrpSpPr>
            <p:grpSpPr>
              <a:xfrm>
                <a:off x="1385052" y="6267250"/>
                <a:ext cx="648113" cy="125981"/>
                <a:chOff x="1411257" y="5057743"/>
                <a:chExt cx="648113" cy="125981"/>
              </a:xfrm>
            </p:grpSpPr>
            <p:sp>
              <p:nvSpPr>
                <p:cNvPr id="411" name="Freeform 14"/>
                <p:cNvSpPr>
                  <a:spLocks/>
                </p:cNvSpPr>
                <p:nvPr/>
              </p:nvSpPr>
              <p:spPr bwMode="auto">
                <a:xfrm rot="18885478">
                  <a:off x="1672324" y="5056348"/>
                  <a:ext cx="125981" cy="128772"/>
                </a:xfrm>
                <a:custGeom>
                  <a:avLst/>
                  <a:gdLst>
                    <a:gd name="T0" fmla="*/ 0 w 50"/>
                    <a:gd name="T1" fmla="*/ 6 h 59"/>
                    <a:gd name="T2" fmla="*/ 14 w 50"/>
                    <a:gd name="T3" fmla="*/ 0 h 59"/>
                    <a:gd name="T4" fmla="*/ 2 w 50"/>
                    <a:gd name="T5" fmla="*/ 28 h 59"/>
                    <a:gd name="T6" fmla="*/ 31 w 50"/>
                    <a:gd name="T7" fmla="*/ 17 h 59"/>
                    <a:gd name="T8" fmla="*/ 19 w 50"/>
                    <a:gd name="T9" fmla="*/ 44 h 59"/>
                    <a:gd name="T10" fmla="*/ 47 w 50"/>
                    <a:gd name="T11" fmla="*/ 33 h 59"/>
                    <a:gd name="T12" fmla="*/ 35 w 50"/>
                    <a:gd name="T13" fmla="*/ 59 h 59"/>
                    <a:gd name="T14" fmla="*/ 50 w 50"/>
                    <a:gd name="T15" fmla="*/ 5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0" h="59">
                      <a:moveTo>
                        <a:pt x="0" y="6"/>
                      </a:moveTo>
                      <a:lnTo>
                        <a:pt x="14" y="0"/>
                      </a:lnTo>
                      <a:lnTo>
                        <a:pt x="2" y="28"/>
                      </a:lnTo>
                      <a:lnTo>
                        <a:pt x="31" y="17"/>
                      </a:lnTo>
                      <a:lnTo>
                        <a:pt x="19" y="44"/>
                      </a:lnTo>
                      <a:lnTo>
                        <a:pt x="47" y="33"/>
                      </a:lnTo>
                      <a:lnTo>
                        <a:pt x="35" y="59"/>
                      </a:lnTo>
                      <a:lnTo>
                        <a:pt x="50" y="54"/>
                      </a:lnTo>
                    </a:path>
                  </a:pathLst>
                </a:cu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412" name="直接连接符 411"/>
                <p:cNvCxnSpPr/>
                <p:nvPr/>
              </p:nvCxnSpPr>
              <p:spPr>
                <a:xfrm>
                  <a:off x="1411257" y="5118687"/>
                  <a:ext cx="6481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4" name="等腰三角形 403"/>
            <p:cNvSpPr/>
            <p:nvPr/>
          </p:nvSpPr>
          <p:spPr>
            <a:xfrm rot="5400000">
              <a:off x="4650715" y="5728499"/>
              <a:ext cx="266730" cy="317301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直接连接符 404"/>
            <p:cNvCxnSpPr/>
            <p:nvPr/>
          </p:nvCxnSpPr>
          <p:spPr>
            <a:xfrm flipH="1">
              <a:off x="3397250" y="5887149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367F9D-3405-48FB-9F3C-7736318C4B5E}"/>
              </a:ext>
            </a:extLst>
          </p:cNvPr>
          <p:cNvGrpSpPr/>
          <p:nvPr/>
        </p:nvGrpSpPr>
        <p:grpSpPr>
          <a:xfrm>
            <a:off x="2297732" y="4207937"/>
            <a:ext cx="3927245" cy="1796438"/>
            <a:chOff x="3848665" y="4294132"/>
            <a:chExt cx="3927245" cy="1796438"/>
          </a:xfrm>
        </p:grpSpPr>
        <p:sp>
          <p:nvSpPr>
            <p:cNvPr id="392" name="文本框 391"/>
            <p:cNvSpPr txBox="1"/>
            <p:nvPr/>
          </p:nvSpPr>
          <p:spPr>
            <a:xfrm>
              <a:off x="3861348" y="5752016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600" b="1" baseline="-2500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3" name="文本框 392"/>
            <p:cNvSpPr txBox="1"/>
            <p:nvPr/>
          </p:nvSpPr>
          <p:spPr>
            <a:xfrm>
              <a:off x="3861493" y="5281248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600" b="1" baseline="-2500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4" name="文本框 393"/>
            <p:cNvSpPr txBox="1"/>
            <p:nvPr/>
          </p:nvSpPr>
          <p:spPr>
            <a:xfrm>
              <a:off x="3855043" y="4798358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600" b="1" baseline="-2500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5" name="文本框 394"/>
            <p:cNvSpPr txBox="1"/>
            <p:nvPr/>
          </p:nvSpPr>
          <p:spPr>
            <a:xfrm>
              <a:off x="3848665" y="4302155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419" name="文本框 418"/>
            <p:cNvSpPr txBox="1"/>
            <p:nvPr/>
          </p:nvSpPr>
          <p:spPr>
            <a:xfrm>
              <a:off x="7344237" y="574399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600" b="1" baseline="-2500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" name="文本框 419"/>
            <p:cNvSpPr txBox="1"/>
            <p:nvPr/>
          </p:nvSpPr>
          <p:spPr>
            <a:xfrm>
              <a:off x="7344382" y="5273225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600" b="1" baseline="-2500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1" name="文本框 420"/>
            <p:cNvSpPr txBox="1"/>
            <p:nvPr/>
          </p:nvSpPr>
          <p:spPr>
            <a:xfrm>
              <a:off x="7337932" y="4790335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600" b="1" baseline="-2500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2" name="文本框 421"/>
            <p:cNvSpPr txBox="1"/>
            <p:nvPr/>
          </p:nvSpPr>
          <p:spPr>
            <a:xfrm>
              <a:off x="7331554" y="429413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</p:txBody>
        </p:sp>
      </p:grpSp>
      <p:sp>
        <p:nvSpPr>
          <p:cNvPr id="423" name="文本框 422"/>
          <p:cNvSpPr txBox="1"/>
          <p:nvPr/>
        </p:nvSpPr>
        <p:spPr>
          <a:xfrm>
            <a:off x="5920766" y="601798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SL’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EC471E-BBBA-42CB-AD70-0F0F7F94DDE6}"/>
              </a:ext>
            </a:extLst>
          </p:cNvPr>
          <p:cNvGrpSpPr/>
          <p:nvPr/>
        </p:nvGrpSpPr>
        <p:grpSpPr>
          <a:xfrm>
            <a:off x="1582025" y="4070625"/>
            <a:ext cx="5311822" cy="1815627"/>
            <a:chOff x="3025495" y="1263748"/>
            <a:chExt cx="5311822" cy="1815627"/>
          </a:xfrm>
        </p:grpSpPr>
        <p:grpSp>
          <p:nvGrpSpPr>
            <p:cNvPr id="424" name="组合 423"/>
            <p:cNvGrpSpPr/>
            <p:nvPr/>
          </p:nvGrpSpPr>
          <p:grpSpPr>
            <a:xfrm>
              <a:off x="3025495" y="1263748"/>
              <a:ext cx="606256" cy="1815627"/>
              <a:chOff x="2798783" y="3504440"/>
              <a:chExt cx="606256" cy="1815627"/>
            </a:xfrm>
          </p:grpSpPr>
          <p:sp>
            <p:nvSpPr>
              <p:cNvPr id="425" name="文本框 424"/>
              <p:cNvSpPr txBox="1"/>
              <p:nvPr/>
            </p:nvSpPr>
            <p:spPr>
              <a:xfrm>
                <a:off x="2798783" y="4981513"/>
                <a:ext cx="606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1/2V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" name="文本框 425"/>
              <p:cNvSpPr txBox="1"/>
              <p:nvPr/>
            </p:nvSpPr>
            <p:spPr>
              <a:xfrm>
                <a:off x="2856828" y="4493188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0V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7" name="文本框 426"/>
              <p:cNvSpPr txBox="1"/>
              <p:nvPr/>
            </p:nvSpPr>
            <p:spPr>
              <a:xfrm>
                <a:off x="2874072" y="3987778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0V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8" name="文本框 427"/>
              <p:cNvSpPr txBox="1"/>
              <p:nvPr/>
            </p:nvSpPr>
            <p:spPr>
              <a:xfrm>
                <a:off x="2885251" y="3504440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0V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9" name="组合 428"/>
            <p:cNvGrpSpPr/>
            <p:nvPr/>
          </p:nvGrpSpPr>
          <p:grpSpPr>
            <a:xfrm>
              <a:off x="7719148" y="1270713"/>
              <a:ext cx="618169" cy="1795289"/>
              <a:chOff x="7422586" y="3511405"/>
              <a:chExt cx="618169" cy="1795289"/>
            </a:xfrm>
          </p:grpSpPr>
          <p:sp>
            <p:nvSpPr>
              <p:cNvPr id="430" name="文本框 429"/>
              <p:cNvSpPr txBox="1"/>
              <p:nvPr/>
            </p:nvSpPr>
            <p:spPr>
              <a:xfrm>
                <a:off x="7497384" y="4968140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0V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1" name="文本框 430"/>
              <p:cNvSpPr txBox="1"/>
              <p:nvPr/>
            </p:nvSpPr>
            <p:spPr>
              <a:xfrm>
                <a:off x="7434499" y="4466407"/>
                <a:ext cx="606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1/2V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2" name="文本框 431"/>
              <p:cNvSpPr txBox="1"/>
              <p:nvPr/>
            </p:nvSpPr>
            <p:spPr>
              <a:xfrm>
                <a:off x="7422586" y="3993491"/>
                <a:ext cx="606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1/2V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3" name="文本框 432"/>
              <p:cNvSpPr txBox="1"/>
              <p:nvPr/>
            </p:nvSpPr>
            <p:spPr>
              <a:xfrm>
                <a:off x="7425658" y="3511405"/>
                <a:ext cx="606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1/2V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34" name="矩形 433"/>
          <p:cNvSpPr/>
          <p:nvPr/>
        </p:nvSpPr>
        <p:spPr>
          <a:xfrm>
            <a:off x="3902200" y="6292895"/>
            <a:ext cx="662059" cy="2667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5" name="直接连接符 434"/>
          <p:cNvCxnSpPr>
            <a:endCxn id="375" idx="0"/>
          </p:cNvCxnSpPr>
          <p:nvPr/>
        </p:nvCxnSpPr>
        <p:spPr>
          <a:xfrm flipH="1">
            <a:off x="3456431" y="6426261"/>
            <a:ext cx="43937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endCxn id="434" idx="3"/>
          </p:cNvCxnSpPr>
          <p:nvPr/>
        </p:nvCxnSpPr>
        <p:spPr>
          <a:xfrm flipH="1">
            <a:off x="4564259" y="6418238"/>
            <a:ext cx="402191" cy="8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文本框 436"/>
          <p:cNvSpPr txBox="1"/>
          <p:nvPr/>
        </p:nvSpPr>
        <p:spPr>
          <a:xfrm>
            <a:off x="6529888" y="626852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ML’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8" name="文本框 437"/>
          <p:cNvSpPr txBox="1"/>
          <p:nvPr/>
        </p:nvSpPr>
        <p:spPr>
          <a:xfrm>
            <a:off x="3822640" y="6284873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Matcher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53A614-69C4-4B52-9624-0F72E9C2A008}"/>
              </a:ext>
            </a:extLst>
          </p:cNvPr>
          <p:cNvGrpSpPr/>
          <p:nvPr/>
        </p:nvGrpSpPr>
        <p:grpSpPr>
          <a:xfrm>
            <a:off x="2193548" y="5041875"/>
            <a:ext cx="660591" cy="1345444"/>
            <a:chOff x="3637018" y="2234998"/>
            <a:chExt cx="660591" cy="1345444"/>
          </a:xfrm>
        </p:grpSpPr>
        <p:sp>
          <p:nvSpPr>
            <p:cNvPr id="113" name="任意多边形 196">
              <a:extLst>
                <a:ext uri="{FF2B5EF4-FFF2-40B4-BE49-F238E27FC236}">
                  <a16:creationId xmlns:a16="http://schemas.microsoft.com/office/drawing/2014/main" id="{4EE39F37-38FD-4AAB-9304-D7238B6A09E3}"/>
                </a:ext>
              </a:extLst>
            </p:cNvPr>
            <p:cNvSpPr/>
            <p:nvPr/>
          </p:nvSpPr>
          <p:spPr>
            <a:xfrm>
              <a:off x="3785910" y="2316721"/>
              <a:ext cx="511699" cy="1263721"/>
            </a:xfrm>
            <a:custGeom>
              <a:avLst/>
              <a:gdLst>
                <a:gd name="connsiteX0" fmla="*/ 619125 w 675055"/>
                <a:gd name="connsiteY0" fmla="*/ 2195513 h 2195513"/>
                <a:gd name="connsiteX1" fmla="*/ 614362 w 675055"/>
                <a:gd name="connsiteY1" fmla="*/ 381000 h 2195513"/>
                <a:gd name="connsiteX2" fmla="*/ 0 w 675055"/>
                <a:gd name="connsiteY2" fmla="*/ 0 h 219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055" h="2195513">
                  <a:moveTo>
                    <a:pt x="619125" y="2195513"/>
                  </a:moveTo>
                  <a:cubicBezTo>
                    <a:pt x="668337" y="1471216"/>
                    <a:pt x="717549" y="746919"/>
                    <a:pt x="614362" y="381000"/>
                  </a:cubicBezTo>
                  <a:cubicBezTo>
                    <a:pt x="511175" y="15081"/>
                    <a:pt x="255587" y="7540"/>
                    <a:pt x="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等腰三角形 198">
              <a:extLst>
                <a:ext uri="{FF2B5EF4-FFF2-40B4-BE49-F238E27FC236}">
                  <a16:creationId xmlns:a16="http://schemas.microsoft.com/office/drawing/2014/main" id="{A5490114-B918-4919-9827-AD137AB7ACE0}"/>
                </a:ext>
              </a:extLst>
            </p:cNvPr>
            <p:cNvSpPr/>
            <p:nvPr/>
          </p:nvSpPr>
          <p:spPr>
            <a:xfrm rot="16200000">
              <a:off x="3642878" y="2229138"/>
              <a:ext cx="161925" cy="173645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文本框 438">
            <a:extLst>
              <a:ext uri="{FF2B5EF4-FFF2-40B4-BE49-F238E27FC236}">
                <a16:creationId xmlns:a16="http://schemas.microsoft.com/office/drawing/2014/main" id="{0F5662FF-ED1B-4C8C-B808-EA511E99B868}"/>
              </a:ext>
            </a:extLst>
          </p:cNvPr>
          <p:cNvSpPr txBox="1"/>
          <p:nvPr/>
        </p:nvSpPr>
        <p:spPr>
          <a:xfrm>
            <a:off x="2911311" y="59802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 baseline="-25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文本框 439">
            <a:extLst>
              <a:ext uri="{FF2B5EF4-FFF2-40B4-BE49-F238E27FC236}">
                <a16:creationId xmlns:a16="http://schemas.microsoft.com/office/drawing/2014/main" id="{49AF5275-18F3-4BA8-AB6A-814B7A9AFEBA}"/>
              </a:ext>
            </a:extLst>
          </p:cNvPr>
          <p:cNvSpPr txBox="1"/>
          <p:nvPr/>
        </p:nvSpPr>
        <p:spPr>
          <a:xfrm>
            <a:off x="5231315" y="59802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 baseline="-25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43B73B-4212-4F25-A1CD-89B625E2C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27795"/>
              </p:ext>
            </p:extLst>
          </p:nvPr>
        </p:nvGraphicFramePr>
        <p:xfrm>
          <a:off x="4148430" y="2009606"/>
          <a:ext cx="203105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5529">
                  <a:extLst>
                    <a:ext uri="{9D8B030D-6E8A-4147-A177-3AD203B41FA5}">
                      <a16:colId xmlns:a16="http://schemas.microsoft.com/office/drawing/2014/main" val="3145480220"/>
                    </a:ext>
                  </a:extLst>
                </a:gridCol>
                <a:gridCol w="1015529">
                  <a:extLst>
                    <a:ext uri="{9D8B030D-6E8A-4147-A177-3AD203B41FA5}">
                      <a16:colId xmlns:a16="http://schemas.microsoft.com/office/drawing/2014/main" val="1061325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15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49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0011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0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0111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8109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087C76-9827-452D-BFA8-4DE7F460A083}"/>
              </a:ext>
            </a:extLst>
          </p:cNvPr>
          <p:cNvSpPr txBox="1"/>
          <p:nvPr/>
        </p:nvSpPr>
        <p:spPr>
          <a:xfrm>
            <a:off x="4067563" y="166789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4 bit unary encoding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AEB241-DD93-4614-A5D8-B0FB44CE3B5F}"/>
              </a:ext>
            </a:extLst>
          </p:cNvPr>
          <p:cNvCxnSpPr>
            <a:cxnSpLocks/>
          </p:cNvCxnSpPr>
          <p:nvPr/>
        </p:nvCxnSpPr>
        <p:spPr>
          <a:xfrm>
            <a:off x="4910781" y="2201487"/>
            <a:ext cx="4495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738127D-37F4-4086-9093-226995616183}"/>
              </a:ext>
            </a:extLst>
          </p:cNvPr>
          <p:cNvCxnSpPr>
            <a:cxnSpLocks/>
          </p:cNvCxnSpPr>
          <p:nvPr/>
        </p:nvCxnSpPr>
        <p:spPr>
          <a:xfrm>
            <a:off x="4917231" y="2566323"/>
            <a:ext cx="4495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E261B31-736D-45D4-B1E7-9D55246F75C6}"/>
              </a:ext>
            </a:extLst>
          </p:cNvPr>
          <p:cNvCxnSpPr>
            <a:cxnSpLocks/>
          </p:cNvCxnSpPr>
          <p:nvPr/>
        </p:nvCxnSpPr>
        <p:spPr>
          <a:xfrm>
            <a:off x="4906253" y="2926542"/>
            <a:ext cx="4495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F1C152D-2E7B-4587-9CA6-78FB94806D97}"/>
              </a:ext>
            </a:extLst>
          </p:cNvPr>
          <p:cNvCxnSpPr>
            <a:cxnSpLocks/>
          </p:cNvCxnSpPr>
          <p:nvPr/>
        </p:nvCxnSpPr>
        <p:spPr>
          <a:xfrm>
            <a:off x="4917231" y="3314469"/>
            <a:ext cx="4495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4927D7B-6368-4498-A277-60CABFC2B804}"/>
              </a:ext>
            </a:extLst>
          </p:cNvPr>
          <p:cNvSpPr/>
          <p:nvPr/>
        </p:nvSpPr>
        <p:spPr>
          <a:xfrm>
            <a:off x="1120362" y="1717031"/>
            <a:ext cx="811344" cy="85344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54C9AF3-6709-4A5B-A0D4-DD4EDB7E8489}"/>
              </a:ext>
            </a:extLst>
          </p:cNvPr>
          <p:cNvSpPr/>
          <p:nvPr/>
        </p:nvSpPr>
        <p:spPr>
          <a:xfrm>
            <a:off x="1120362" y="2794043"/>
            <a:ext cx="811344" cy="85344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CF15649-CCDF-4F39-A641-D68DD6A3602C}"/>
              </a:ext>
            </a:extLst>
          </p:cNvPr>
          <p:cNvCxnSpPr>
            <a:cxnSpLocks/>
            <a:stCxn id="163" idx="0"/>
          </p:cNvCxnSpPr>
          <p:nvPr/>
        </p:nvCxnSpPr>
        <p:spPr>
          <a:xfrm rot="16200000" flipH="1">
            <a:off x="2404590" y="838474"/>
            <a:ext cx="865283" cy="2622396"/>
          </a:xfrm>
          <a:prstGeom prst="curvedConnector4">
            <a:avLst>
              <a:gd name="adj1" fmla="val -26419"/>
              <a:gd name="adj2" fmla="val 577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803A108-6591-4F01-9BA2-DF34A22DD473}"/>
              </a:ext>
            </a:extLst>
          </p:cNvPr>
          <p:cNvCxnSpPr>
            <a:cxnSpLocks/>
            <a:stCxn id="164" idx="2"/>
          </p:cNvCxnSpPr>
          <p:nvPr/>
        </p:nvCxnSpPr>
        <p:spPr>
          <a:xfrm rot="5400000" flipH="1" flipV="1">
            <a:off x="2300369" y="1799422"/>
            <a:ext cx="1073727" cy="2622398"/>
          </a:xfrm>
          <a:prstGeom prst="curvedConnector4">
            <a:avLst>
              <a:gd name="adj1" fmla="val -21290"/>
              <a:gd name="adj2" fmla="val 577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表格 280">
            <a:extLst>
              <a:ext uri="{FF2B5EF4-FFF2-40B4-BE49-F238E27FC236}">
                <a16:creationId xmlns:a16="http://schemas.microsoft.com/office/drawing/2014/main" id="{151AE331-7D48-43CB-85AE-05DF6592F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45762"/>
              </p:ext>
            </p:extLst>
          </p:nvPr>
        </p:nvGraphicFramePr>
        <p:xfrm>
          <a:off x="7742913" y="4346128"/>
          <a:ext cx="20825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173">
                  <a:extLst>
                    <a:ext uri="{9D8B030D-6E8A-4147-A177-3AD203B41FA5}">
                      <a16:colId xmlns:a16="http://schemas.microsoft.com/office/drawing/2014/main" val="867606925"/>
                    </a:ext>
                  </a:extLst>
                </a:gridCol>
                <a:gridCol w="694173">
                  <a:extLst>
                    <a:ext uri="{9D8B030D-6E8A-4147-A177-3AD203B41FA5}">
                      <a16:colId xmlns:a16="http://schemas.microsoft.com/office/drawing/2014/main" val="3832503892"/>
                    </a:ext>
                  </a:extLst>
                </a:gridCol>
                <a:gridCol w="694173">
                  <a:extLst>
                    <a:ext uri="{9D8B030D-6E8A-4147-A177-3AD203B41FA5}">
                      <a16:colId xmlns:a16="http://schemas.microsoft.com/office/drawing/2014/main" val="750151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6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=B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41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&gt;B</a:t>
                      </a:r>
                      <a:r>
                        <a:rPr lang="en-US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4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&lt;B</a:t>
                      </a:r>
                      <a:r>
                        <a:rPr lang="en-US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47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94004"/>
                  </a:ext>
                </a:extLst>
              </a:tr>
            </a:tbl>
          </a:graphicData>
        </a:graphic>
      </p:graphicFrame>
      <p:sp>
        <p:nvSpPr>
          <p:cNvPr id="169" name="Rectangle 168">
            <a:extLst>
              <a:ext uri="{FF2B5EF4-FFF2-40B4-BE49-F238E27FC236}">
                <a16:creationId xmlns:a16="http://schemas.microsoft.com/office/drawing/2014/main" id="{EA91DAE9-84F1-4811-91DD-7308A0F51A0E}"/>
              </a:ext>
            </a:extLst>
          </p:cNvPr>
          <p:cNvSpPr/>
          <p:nvPr/>
        </p:nvSpPr>
        <p:spPr>
          <a:xfrm>
            <a:off x="7742911" y="4697726"/>
            <a:ext cx="2081624" cy="385473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AB071F2-7E89-450F-96D9-0D488EEA13AC}"/>
              </a:ext>
            </a:extLst>
          </p:cNvPr>
          <p:cNvSpPr/>
          <p:nvPr/>
        </p:nvSpPr>
        <p:spPr>
          <a:xfrm>
            <a:off x="2148501" y="1720595"/>
            <a:ext cx="811344" cy="85344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2D21A06-D9CB-451A-85A9-A347D2D196CC}"/>
              </a:ext>
            </a:extLst>
          </p:cNvPr>
          <p:cNvSpPr/>
          <p:nvPr/>
        </p:nvSpPr>
        <p:spPr>
          <a:xfrm>
            <a:off x="2157887" y="2779412"/>
            <a:ext cx="811344" cy="85344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93DA3217-86CA-4657-A33F-154E0ADA9FF6}"/>
              </a:ext>
            </a:extLst>
          </p:cNvPr>
          <p:cNvCxnSpPr>
            <a:cxnSpLocks/>
            <a:stCxn id="170" idx="0"/>
          </p:cNvCxnSpPr>
          <p:nvPr/>
        </p:nvCxnSpPr>
        <p:spPr>
          <a:xfrm rot="16200000" flipH="1">
            <a:off x="2921425" y="1353343"/>
            <a:ext cx="859752" cy="1594257"/>
          </a:xfrm>
          <a:prstGeom prst="curvedConnector4">
            <a:avLst>
              <a:gd name="adj1" fmla="val -26589"/>
              <a:gd name="adj2" fmla="val 6272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34E95C6E-7F33-4E89-82F1-A6BE2C6F57F2}"/>
              </a:ext>
            </a:extLst>
          </p:cNvPr>
          <p:cNvCxnSpPr>
            <a:cxnSpLocks/>
            <a:stCxn id="171" idx="2"/>
          </p:cNvCxnSpPr>
          <p:nvPr/>
        </p:nvCxnSpPr>
        <p:spPr>
          <a:xfrm rot="5400000" flipH="1" flipV="1">
            <a:off x="3009554" y="2493978"/>
            <a:ext cx="692879" cy="1584871"/>
          </a:xfrm>
          <a:prstGeom prst="curvedConnector4">
            <a:avLst>
              <a:gd name="adj1" fmla="val -32993"/>
              <a:gd name="adj2" fmla="val 627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DA24C93-3466-438C-BF00-453C0CEA721C}"/>
              </a:ext>
            </a:extLst>
          </p:cNvPr>
          <p:cNvGrpSpPr/>
          <p:nvPr/>
        </p:nvGrpSpPr>
        <p:grpSpPr>
          <a:xfrm>
            <a:off x="2297732" y="4210046"/>
            <a:ext cx="3927245" cy="1796438"/>
            <a:chOff x="3848665" y="4294132"/>
            <a:chExt cx="3927245" cy="1796438"/>
          </a:xfrm>
        </p:grpSpPr>
        <p:sp>
          <p:nvSpPr>
            <p:cNvPr id="179" name="文本框 391">
              <a:extLst>
                <a:ext uri="{FF2B5EF4-FFF2-40B4-BE49-F238E27FC236}">
                  <a16:creationId xmlns:a16="http://schemas.microsoft.com/office/drawing/2014/main" id="{E3EFCFF9-90A8-4639-A55F-102F483D803F}"/>
                </a:ext>
              </a:extLst>
            </p:cNvPr>
            <p:cNvSpPr txBox="1"/>
            <p:nvPr/>
          </p:nvSpPr>
          <p:spPr>
            <a:xfrm>
              <a:off x="3861348" y="5752016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600" b="1" baseline="-2500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文本框 392">
              <a:extLst>
                <a:ext uri="{FF2B5EF4-FFF2-40B4-BE49-F238E27FC236}">
                  <a16:creationId xmlns:a16="http://schemas.microsoft.com/office/drawing/2014/main" id="{CEF4B753-306A-4F48-ABC7-8BA396F90D5F}"/>
                </a:ext>
              </a:extLst>
            </p:cNvPr>
            <p:cNvSpPr txBox="1"/>
            <p:nvPr/>
          </p:nvSpPr>
          <p:spPr>
            <a:xfrm>
              <a:off x="3861493" y="5281248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600" b="1" baseline="-2500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文本框 393">
              <a:extLst>
                <a:ext uri="{FF2B5EF4-FFF2-40B4-BE49-F238E27FC236}">
                  <a16:creationId xmlns:a16="http://schemas.microsoft.com/office/drawing/2014/main" id="{C1146A0E-2C37-4226-B0BA-AAE7668484CB}"/>
                </a:ext>
              </a:extLst>
            </p:cNvPr>
            <p:cNvSpPr txBox="1"/>
            <p:nvPr/>
          </p:nvSpPr>
          <p:spPr>
            <a:xfrm>
              <a:off x="3855043" y="4798358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600" b="1" baseline="-2500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文本框 394">
              <a:extLst>
                <a:ext uri="{FF2B5EF4-FFF2-40B4-BE49-F238E27FC236}">
                  <a16:creationId xmlns:a16="http://schemas.microsoft.com/office/drawing/2014/main" id="{B991342B-11F7-495F-BF26-09098E5B4A33}"/>
                </a:ext>
              </a:extLst>
            </p:cNvPr>
            <p:cNvSpPr txBox="1"/>
            <p:nvPr/>
          </p:nvSpPr>
          <p:spPr>
            <a:xfrm>
              <a:off x="3848665" y="4302155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183" name="文本框 418">
              <a:extLst>
                <a:ext uri="{FF2B5EF4-FFF2-40B4-BE49-F238E27FC236}">
                  <a16:creationId xmlns:a16="http://schemas.microsoft.com/office/drawing/2014/main" id="{19E47061-250C-4E34-A85A-2ACB0ABC934E}"/>
                </a:ext>
              </a:extLst>
            </p:cNvPr>
            <p:cNvSpPr txBox="1"/>
            <p:nvPr/>
          </p:nvSpPr>
          <p:spPr>
            <a:xfrm>
              <a:off x="7344237" y="574399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600" b="1" baseline="-2500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文本框 419">
              <a:extLst>
                <a:ext uri="{FF2B5EF4-FFF2-40B4-BE49-F238E27FC236}">
                  <a16:creationId xmlns:a16="http://schemas.microsoft.com/office/drawing/2014/main" id="{0DA2F08B-87D4-46E8-A445-25E36D2682BA}"/>
                </a:ext>
              </a:extLst>
            </p:cNvPr>
            <p:cNvSpPr txBox="1"/>
            <p:nvPr/>
          </p:nvSpPr>
          <p:spPr>
            <a:xfrm>
              <a:off x="7344382" y="5273225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600" b="1" baseline="-2500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文本框 420">
              <a:extLst>
                <a:ext uri="{FF2B5EF4-FFF2-40B4-BE49-F238E27FC236}">
                  <a16:creationId xmlns:a16="http://schemas.microsoft.com/office/drawing/2014/main" id="{4184DE88-4332-478B-8FFA-E03209D89BAF}"/>
                </a:ext>
              </a:extLst>
            </p:cNvPr>
            <p:cNvSpPr txBox="1"/>
            <p:nvPr/>
          </p:nvSpPr>
          <p:spPr>
            <a:xfrm>
              <a:off x="7337932" y="4790335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600" b="1" baseline="-2500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文本框 421">
              <a:extLst>
                <a:ext uri="{FF2B5EF4-FFF2-40B4-BE49-F238E27FC236}">
                  <a16:creationId xmlns:a16="http://schemas.microsoft.com/office/drawing/2014/main" id="{A3AB6BED-FD14-41C1-B18C-2C201C5A0383}"/>
                </a:ext>
              </a:extLst>
            </p:cNvPr>
            <p:cNvSpPr txBox="1"/>
            <p:nvPr/>
          </p:nvSpPr>
          <p:spPr>
            <a:xfrm>
              <a:off x="7331554" y="429413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6EF1882-D2EA-45FE-847F-E9860AD64E60}"/>
              </a:ext>
            </a:extLst>
          </p:cNvPr>
          <p:cNvGrpSpPr/>
          <p:nvPr/>
        </p:nvGrpSpPr>
        <p:grpSpPr>
          <a:xfrm>
            <a:off x="1582025" y="4072734"/>
            <a:ext cx="5311822" cy="1815627"/>
            <a:chOff x="3025495" y="1263748"/>
            <a:chExt cx="5311822" cy="1815627"/>
          </a:xfrm>
        </p:grpSpPr>
        <p:grpSp>
          <p:nvGrpSpPr>
            <p:cNvPr id="188" name="组合 423">
              <a:extLst>
                <a:ext uri="{FF2B5EF4-FFF2-40B4-BE49-F238E27FC236}">
                  <a16:creationId xmlns:a16="http://schemas.microsoft.com/office/drawing/2014/main" id="{088DF9BA-F228-4D0A-8096-9C4965D57419}"/>
                </a:ext>
              </a:extLst>
            </p:cNvPr>
            <p:cNvGrpSpPr/>
            <p:nvPr/>
          </p:nvGrpSpPr>
          <p:grpSpPr>
            <a:xfrm>
              <a:off x="3025495" y="1263748"/>
              <a:ext cx="606256" cy="1815627"/>
              <a:chOff x="2798783" y="3504440"/>
              <a:chExt cx="606256" cy="1815627"/>
            </a:xfrm>
          </p:grpSpPr>
          <p:sp>
            <p:nvSpPr>
              <p:cNvPr id="194" name="文本框 424">
                <a:extLst>
                  <a:ext uri="{FF2B5EF4-FFF2-40B4-BE49-F238E27FC236}">
                    <a16:creationId xmlns:a16="http://schemas.microsoft.com/office/drawing/2014/main" id="{84F0CACC-C31B-493A-8ECB-B27149340055}"/>
                  </a:ext>
                </a:extLst>
              </p:cNvPr>
              <p:cNvSpPr txBox="1"/>
              <p:nvPr/>
            </p:nvSpPr>
            <p:spPr>
              <a:xfrm>
                <a:off x="2798783" y="4981513"/>
                <a:ext cx="606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1/2V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" name="文本框 425">
                <a:extLst>
                  <a:ext uri="{FF2B5EF4-FFF2-40B4-BE49-F238E27FC236}">
                    <a16:creationId xmlns:a16="http://schemas.microsoft.com/office/drawing/2014/main" id="{3DE44F66-3BF1-4257-B8A1-5A148CE3D9E7}"/>
                  </a:ext>
                </a:extLst>
              </p:cNvPr>
              <p:cNvSpPr txBox="1"/>
              <p:nvPr/>
            </p:nvSpPr>
            <p:spPr>
              <a:xfrm>
                <a:off x="2856828" y="4493188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0V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6" name="文本框 426">
                <a:extLst>
                  <a:ext uri="{FF2B5EF4-FFF2-40B4-BE49-F238E27FC236}">
                    <a16:creationId xmlns:a16="http://schemas.microsoft.com/office/drawing/2014/main" id="{71D1B090-F933-4D06-8457-3766CB317B91}"/>
                  </a:ext>
                </a:extLst>
              </p:cNvPr>
              <p:cNvSpPr txBox="1"/>
              <p:nvPr/>
            </p:nvSpPr>
            <p:spPr>
              <a:xfrm>
                <a:off x="2874072" y="3987778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0V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7" name="文本框 427">
                <a:extLst>
                  <a:ext uri="{FF2B5EF4-FFF2-40B4-BE49-F238E27FC236}">
                    <a16:creationId xmlns:a16="http://schemas.microsoft.com/office/drawing/2014/main" id="{9D969858-C5A2-4CB7-921E-585607DEB598}"/>
                  </a:ext>
                </a:extLst>
              </p:cNvPr>
              <p:cNvSpPr txBox="1"/>
              <p:nvPr/>
            </p:nvSpPr>
            <p:spPr>
              <a:xfrm>
                <a:off x="2885251" y="3504440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0V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9" name="组合 428">
              <a:extLst>
                <a:ext uri="{FF2B5EF4-FFF2-40B4-BE49-F238E27FC236}">
                  <a16:creationId xmlns:a16="http://schemas.microsoft.com/office/drawing/2014/main" id="{FEE5F4BD-717B-4CDF-AEDB-8152018E545F}"/>
                </a:ext>
              </a:extLst>
            </p:cNvPr>
            <p:cNvGrpSpPr/>
            <p:nvPr/>
          </p:nvGrpSpPr>
          <p:grpSpPr>
            <a:xfrm>
              <a:off x="7719148" y="1270713"/>
              <a:ext cx="618169" cy="1795289"/>
              <a:chOff x="7422586" y="3511405"/>
              <a:chExt cx="618169" cy="1795289"/>
            </a:xfrm>
          </p:grpSpPr>
          <p:sp>
            <p:nvSpPr>
              <p:cNvPr id="190" name="文本框 429">
                <a:extLst>
                  <a:ext uri="{FF2B5EF4-FFF2-40B4-BE49-F238E27FC236}">
                    <a16:creationId xmlns:a16="http://schemas.microsoft.com/office/drawing/2014/main" id="{E235BE41-2575-4A98-9CC5-F6C940D282EF}"/>
                  </a:ext>
                </a:extLst>
              </p:cNvPr>
              <p:cNvSpPr txBox="1"/>
              <p:nvPr/>
            </p:nvSpPr>
            <p:spPr>
              <a:xfrm>
                <a:off x="7497384" y="4968140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0V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文本框 430">
                <a:extLst>
                  <a:ext uri="{FF2B5EF4-FFF2-40B4-BE49-F238E27FC236}">
                    <a16:creationId xmlns:a16="http://schemas.microsoft.com/office/drawing/2014/main" id="{820638FA-4C31-46C2-8D8E-053BA33700F1}"/>
                  </a:ext>
                </a:extLst>
              </p:cNvPr>
              <p:cNvSpPr txBox="1"/>
              <p:nvPr/>
            </p:nvSpPr>
            <p:spPr>
              <a:xfrm>
                <a:off x="7434499" y="4466407"/>
                <a:ext cx="606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1/2V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2" name="文本框 431">
                <a:extLst>
                  <a:ext uri="{FF2B5EF4-FFF2-40B4-BE49-F238E27FC236}">
                    <a16:creationId xmlns:a16="http://schemas.microsoft.com/office/drawing/2014/main" id="{2533BF60-C4CE-4002-AC20-0726C8EFB227}"/>
                  </a:ext>
                </a:extLst>
              </p:cNvPr>
              <p:cNvSpPr txBox="1"/>
              <p:nvPr/>
            </p:nvSpPr>
            <p:spPr>
              <a:xfrm>
                <a:off x="7422586" y="3993491"/>
                <a:ext cx="606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1/2V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文本框 432">
                <a:extLst>
                  <a:ext uri="{FF2B5EF4-FFF2-40B4-BE49-F238E27FC236}">
                    <a16:creationId xmlns:a16="http://schemas.microsoft.com/office/drawing/2014/main" id="{97187AA7-7B5A-47F3-92EB-60B99DE849BD}"/>
                  </a:ext>
                </a:extLst>
              </p:cNvPr>
              <p:cNvSpPr txBox="1"/>
              <p:nvPr/>
            </p:nvSpPr>
            <p:spPr>
              <a:xfrm>
                <a:off x="7425658" y="3511405"/>
                <a:ext cx="606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1/2V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98" name="文本框 438">
            <a:extLst>
              <a:ext uri="{FF2B5EF4-FFF2-40B4-BE49-F238E27FC236}">
                <a16:creationId xmlns:a16="http://schemas.microsoft.com/office/drawing/2014/main" id="{312A2FFB-2135-419C-B54E-7BD21EA98487}"/>
              </a:ext>
            </a:extLst>
          </p:cNvPr>
          <p:cNvSpPr txBox="1"/>
          <p:nvPr/>
        </p:nvSpPr>
        <p:spPr>
          <a:xfrm>
            <a:off x="2916046" y="59862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 baseline="-25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文本框 439">
            <a:extLst>
              <a:ext uri="{FF2B5EF4-FFF2-40B4-BE49-F238E27FC236}">
                <a16:creationId xmlns:a16="http://schemas.microsoft.com/office/drawing/2014/main" id="{C19B9E92-75B6-4531-B600-483EC852AA76}"/>
              </a:ext>
            </a:extLst>
          </p:cNvPr>
          <p:cNvSpPr txBox="1"/>
          <p:nvPr/>
        </p:nvSpPr>
        <p:spPr>
          <a:xfrm>
            <a:off x="5236050" y="59862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 baseline="-25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C61297DA-88BF-4BFB-A500-A02E0A401A96}"/>
              </a:ext>
            </a:extLst>
          </p:cNvPr>
          <p:cNvSpPr/>
          <p:nvPr/>
        </p:nvSpPr>
        <p:spPr>
          <a:xfrm>
            <a:off x="7742911" y="5459575"/>
            <a:ext cx="2081624" cy="385473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文本框 438">
            <a:extLst>
              <a:ext uri="{FF2B5EF4-FFF2-40B4-BE49-F238E27FC236}">
                <a16:creationId xmlns:a16="http://schemas.microsoft.com/office/drawing/2014/main" id="{D0C5FED6-A2BE-4F19-B67D-9AE55A452764}"/>
              </a:ext>
            </a:extLst>
          </p:cNvPr>
          <p:cNvSpPr txBox="1"/>
          <p:nvPr/>
        </p:nvSpPr>
        <p:spPr>
          <a:xfrm>
            <a:off x="2919309" y="59831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b="1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118D8D0C-9618-440C-82DA-17C89101C90F}"/>
              </a:ext>
            </a:extLst>
          </p:cNvPr>
          <p:cNvSpPr txBox="1">
            <a:spLocks/>
          </p:cNvSpPr>
          <p:nvPr/>
        </p:nvSpPr>
        <p:spPr>
          <a:xfrm>
            <a:off x="7843112" y="1265423"/>
            <a:ext cx="2604978" cy="193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BA2E6CCF-ACA2-47CB-94EE-4F3A5DE71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0177" y="1589197"/>
            <a:ext cx="4609090" cy="2360748"/>
          </a:xfrm>
        </p:spPr>
        <p:txBody>
          <a:bodyPr/>
          <a:lstStyle/>
          <a:p>
            <a:r>
              <a:rPr lang="en-US" altLang="zh-CN"/>
              <a:t>Encode n bits to 2</a:t>
            </a:r>
            <a:r>
              <a:rPr lang="en-US" altLang="zh-CN" baseline="30000"/>
              <a:t>n</a:t>
            </a:r>
            <a:r>
              <a:rPr lang="en-US" altLang="zh-CN"/>
              <a:t> bits</a:t>
            </a:r>
          </a:p>
          <a:p>
            <a:r>
              <a:rPr lang="en-US" altLang="zh-CN"/>
              <a:t>Compare n bits in parallel</a:t>
            </a:r>
          </a:p>
          <a:p>
            <a:r>
              <a:rPr lang="en-US" altLang="zh-CN"/>
              <a:t>Tradeoff between storage and 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11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08789 -2.59259E-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L -0.08867 -2.59259E-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0.08594 4.44444E-6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0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08607 -0.00208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1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 animBg="1"/>
      <p:bldP spid="364" grpId="0" animBg="1"/>
      <p:bldP spid="365" grpId="0" animBg="1"/>
      <p:bldP spid="366" grpId="0" animBg="1"/>
      <p:bldP spid="390" grpId="0"/>
      <p:bldP spid="391" grpId="0"/>
      <p:bldP spid="423" grpId="0"/>
      <p:bldP spid="434" grpId="0" animBg="1"/>
      <p:bldP spid="437" grpId="0"/>
      <p:bldP spid="438" grpId="0"/>
      <p:bldP spid="120" grpId="0"/>
      <p:bldP spid="120" grpId="1"/>
      <p:bldP spid="120" grpId="2"/>
      <p:bldP spid="121" grpId="0"/>
      <p:bldP spid="121" grpId="1"/>
      <p:bldP spid="121" grpId="2"/>
      <p:bldP spid="11" grpId="0"/>
      <p:bldP spid="163" grpId="0" animBg="1"/>
      <p:bldP spid="163" grpId="1" animBg="1"/>
      <p:bldP spid="164" grpId="0" animBg="1"/>
      <p:bldP spid="164" grpId="1" animBg="1"/>
      <p:bldP spid="169" grpId="0" animBg="1"/>
      <p:bldP spid="169" grpId="1" animBg="1"/>
      <p:bldP spid="170" grpId="0" animBg="1"/>
      <p:bldP spid="171" grpId="0" animBg="1"/>
      <p:bldP spid="198" grpId="0"/>
      <p:bldP spid="198" grpId="1"/>
      <p:bldP spid="199" grpId="0"/>
      <p:bldP spid="199" grpId="1"/>
      <p:bldP spid="201" grpId="0" animBg="1"/>
      <p:bldP spid="202" grpId="0"/>
      <p:bldP spid="202" grpId="1"/>
      <p:bldP spid="3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DA91-7FA7-4EB7-987E-5BB2E533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Details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Optimizations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Encoding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Level Parallelism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248A01-DEC9-4A00-8B9E-AA65B565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charset="0"/>
                <a:ea typeface="Arial" charset="0"/>
                <a:cs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5691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2899B8F-852F-48B2-AD7D-797DAD60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Pipeline</a:t>
            </a:r>
          </a:p>
        </p:txBody>
      </p:sp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465EDA91-7FA7-4EB7-987E-5BB2E533D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290" y="1355348"/>
            <a:ext cx="10515600" cy="124501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Stage 1: Split training samples into right and left sub-trees in RCU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Stage 2: Count labels for each sub-tree in MAC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Stage 3: Calculate Gini value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ALU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Stage 4: Record into Task Buffer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19819" y="2829022"/>
            <a:ext cx="10559264" cy="1012675"/>
            <a:chOff x="719819" y="2829022"/>
            <a:chExt cx="10559264" cy="1012675"/>
          </a:xfrm>
        </p:grpSpPr>
        <p:sp>
          <p:nvSpPr>
            <p:cNvPr id="7" name="矩形 6"/>
            <p:cNvSpPr/>
            <p:nvPr/>
          </p:nvSpPr>
          <p:spPr>
            <a:xfrm>
              <a:off x="2068633" y="3206263"/>
              <a:ext cx="4110086" cy="2545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RCU</a:t>
              </a:r>
            </a:p>
          </p:txBody>
        </p:sp>
        <p:sp>
          <p:nvSpPr>
            <p:cNvPr id="161" name="矩形 160"/>
            <p:cNvSpPr/>
            <p:nvPr/>
          </p:nvSpPr>
          <p:spPr>
            <a:xfrm>
              <a:off x="6178719" y="3206263"/>
              <a:ext cx="933254" cy="2545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</a:t>
              </a:r>
            </a:p>
          </p:txBody>
        </p:sp>
        <p:sp>
          <p:nvSpPr>
            <p:cNvPr id="162" name="矩形 161"/>
            <p:cNvSpPr/>
            <p:nvPr/>
          </p:nvSpPr>
          <p:spPr>
            <a:xfrm>
              <a:off x="7111973" y="3206263"/>
              <a:ext cx="933254" cy="2545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Acc+ALU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8045227" y="3207413"/>
              <a:ext cx="933254" cy="2545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sp>
          <p:nvSpPr>
            <p:cNvPr id="165" name="矩形 164"/>
            <p:cNvSpPr/>
            <p:nvPr/>
          </p:nvSpPr>
          <p:spPr>
            <a:xfrm>
              <a:off x="6178719" y="3587173"/>
              <a:ext cx="4110086" cy="2545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RCU</a:t>
              </a:r>
            </a:p>
          </p:txBody>
        </p:sp>
        <p:sp>
          <p:nvSpPr>
            <p:cNvPr id="166" name="矩形 165"/>
            <p:cNvSpPr/>
            <p:nvPr/>
          </p:nvSpPr>
          <p:spPr>
            <a:xfrm>
              <a:off x="10288805" y="3587173"/>
              <a:ext cx="933254" cy="2545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</a:t>
              </a:r>
            </a:p>
          </p:txBody>
        </p:sp>
        <p:cxnSp>
          <p:nvCxnSpPr>
            <p:cNvPr id="204" name="直接连接符 203"/>
            <p:cNvCxnSpPr/>
            <p:nvPr/>
          </p:nvCxnSpPr>
          <p:spPr>
            <a:xfrm>
              <a:off x="2068633" y="2957833"/>
              <a:ext cx="0" cy="8838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6178719" y="2957833"/>
              <a:ext cx="0" cy="8838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10288805" y="2957833"/>
              <a:ext cx="0" cy="8838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11222059" y="2957833"/>
              <a:ext cx="0" cy="8838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7111973" y="2954786"/>
              <a:ext cx="0" cy="50295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8045227" y="2954786"/>
              <a:ext cx="0" cy="50295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8970626" y="2954786"/>
              <a:ext cx="0" cy="50295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2020588" y="28544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809234" y="28468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31</a:t>
              </a: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6115433" y="28468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6724023" y="28468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7068171" y="284938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36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7657434" y="283635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39</a:t>
              </a: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8006102" y="283745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8572223" y="282902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43</a:t>
              </a: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9903879" y="284920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63</a:t>
              </a:r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0260719" y="28468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64</a:t>
              </a: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0837937" y="28468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67</a:t>
              </a:r>
            </a:p>
          </p:txBody>
        </p:sp>
        <p:sp>
          <p:nvSpPr>
            <p:cNvPr id="79" name="文本框 11">
              <a:extLst>
                <a:ext uri="{FF2B5EF4-FFF2-40B4-BE49-F238E27FC236}">
                  <a16:creationId xmlns:a16="http://schemas.microsoft.com/office/drawing/2014/main" id="{9391875B-7047-4871-B9BC-2846DA979457}"/>
                </a:ext>
              </a:extLst>
            </p:cNvPr>
            <p:cNvSpPr txBox="1"/>
            <p:nvPr/>
          </p:nvSpPr>
          <p:spPr>
            <a:xfrm>
              <a:off x="1250667" y="283635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Cycle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文本框 11">
              <a:extLst>
                <a:ext uri="{FF2B5EF4-FFF2-40B4-BE49-F238E27FC236}">
                  <a16:creationId xmlns:a16="http://schemas.microsoft.com/office/drawing/2014/main" id="{A203ECEA-1622-4EE3-8BE6-1704E4880EAA}"/>
                </a:ext>
              </a:extLst>
            </p:cNvPr>
            <p:cNvSpPr txBox="1"/>
            <p:nvPr/>
          </p:nvSpPr>
          <p:spPr>
            <a:xfrm>
              <a:off x="719819" y="3328150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No encode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17032" y="4165195"/>
            <a:ext cx="7848575" cy="1028772"/>
            <a:chOff x="817032" y="4165195"/>
            <a:chExt cx="7848575" cy="1028772"/>
          </a:xfrm>
        </p:grpSpPr>
        <p:sp>
          <p:nvSpPr>
            <p:cNvPr id="167" name="矩形 166"/>
            <p:cNvSpPr/>
            <p:nvPr/>
          </p:nvSpPr>
          <p:spPr>
            <a:xfrm>
              <a:off x="2068633" y="4548324"/>
              <a:ext cx="1866508" cy="2545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RCU</a:t>
              </a:r>
            </a:p>
          </p:txBody>
        </p:sp>
        <p:sp>
          <p:nvSpPr>
            <p:cNvPr id="168" name="矩形 167"/>
            <p:cNvSpPr/>
            <p:nvPr/>
          </p:nvSpPr>
          <p:spPr>
            <a:xfrm>
              <a:off x="3935141" y="4548324"/>
              <a:ext cx="933254" cy="2545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</a:t>
              </a:r>
            </a:p>
          </p:txBody>
        </p:sp>
        <p:sp>
          <p:nvSpPr>
            <p:cNvPr id="169" name="矩形 168"/>
            <p:cNvSpPr/>
            <p:nvPr/>
          </p:nvSpPr>
          <p:spPr>
            <a:xfrm>
              <a:off x="4868395" y="4548324"/>
              <a:ext cx="933254" cy="2545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Acc+ALU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5801649" y="4540047"/>
              <a:ext cx="933254" cy="2545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sp>
          <p:nvSpPr>
            <p:cNvPr id="173" name="矩形 172"/>
            <p:cNvSpPr/>
            <p:nvPr/>
          </p:nvSpPr>
          <p:spPr>
            <a:xfrm>
              <a:off x="3935141" y="4929234"/>
              <a:ext cx="1866508" cy="2545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RCU</a:t>
              </a:r>
            </a:p>
          </p:txBody>
        </p:sp>
        <p:sp>
          <p:nvSpPr>
            <p:cNvPr id="174" name="矩形 173"/>
            <p:cNvSpPr/>
            <p:nvPr/>
          </p:nvSpPr>
          <p:spPr>
            <a:xfrm>
              <a:off x="5801649" y="4929234"/>
              <a:ext cx="933254" cy="2545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</a:t>
              </a:r>
            </a:p>
          </p:txBody>
        </p:sp>
        <p:sp>
          <p:nvSpPr>
            <p:cNvPr id="175" name="矩形 174"/>
            <p:cNvSpPr/>
            <p:nvPr/>
          </p:nvSpPr>
          <p:spPr>
            <a:xfrm>
              <a:off x="6734903" y="4929234"/>
              <a:ext cx="933254" cy="2545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Acc+ALU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7668157" y="4930384"/>
              <a:ext cx="933254" cy="2545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cxnSp>
          <p:nvCxnSpPr>
            <p:cNvPr id="196" name="直接连接符 195"/>
            <p:cNvCxnSpPr/>
            <p:nvPr/>
          </p:nvCxnSpPr>
          <p:spPr>
            <a:xfrm>
              <a:off x="2070206" y="4299894"/>
              <a:ext cx="0" cy="8838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3935141" y="4299894"/>
              <a:ext cx="0" cy="8838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4869967" y="4299894"/>
              <a:ext cx="0" cy="50295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5801649" y="4299894"/>
              <a:ext cx="0" cy="8838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6734903" y="4310103"/>
              <a:ext cx="0" cy="8838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7668157" y="4299894"/>
              <a:ext cx="0" cy="8838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8601411" y="4310103"/>
              <a:ext cx="0" cy="8838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文本框 221"/>
            <p:cNvSpPr txBox="1"/>
            <p:nvPr/>
          </p:nvSpPr>
          <p:spPr>
            <a:xfrm>
              <a:off x="2020588" y="417780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3670280" y="417780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4" name="文本框 233"/>
            <p:cNvSpPr txBox="1"/>
            <p:nvPr/>
          </p:nvSpPr>
          <p:spPr>
            <a:xfrm>
              <a:off x="3917029" y="41694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35186" y="4169461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237" name="文本框 236"/>
            <p:cNvSpPr txBox="1"/>
            <p:nvPr/>
          </p:nvSpPr>
          <p:spPr>
            <a:xfrm>
              <a:off x="4821261" y="416561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5435093" y="417212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5737452" y="416561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6368346" y="417212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6657850" y="416519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7288744" y="417170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7593567" y="416519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8224461" y="417170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27</a:t>
              </a:r>
            </a:p>
          </p:txBody>
        </p:sp>
        <p:sp>
          <p:nvSpPr>
            <p:cNvPr id="80" name="文本框 11">
              <a:extLst>
                <a:ext uri="{FF2B5EF4-FFF2-40B4-BE49-F238E27FC236}">
                  <a16:creationId xmlns:a16="http://schemas.microsoft.com/office/drawing/2014/main" id="{6AF09840-4EA0-4F56-B7B8-AC3A5DC7317E}"/>
                </a:ext>
              </a:extLst>
            </p:cNvPr>
            <p:cNvSpPr txBox="1"/>
            <p:nvPr/>
          </p:nvSpPr>
          <p:spPr>
            <a:xfrm>
              <a:off x="1260809" y="418328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Cycle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文本框 11">
              <a:extLst>
                <a:ext uri="{FF2B5EF4-FFF2-40B4-BE49-F238E27FC236}">
                  <a16:creationId xmlns:a16="http://schemas.microsoft.com/office/drawing/2014/main" id="{BD27F3F8-0F9C-4B32-8AE0-33D059FCA0E1}"/>
                </a:ext>
              </a:extLst>
            </p:cNvPr>
            <p:cNvSpPr txBox="1"/>
            <p:nvPr/>
          </p:nvSpPr>
          <p:spPr>
            <a:xfrm>
              <a:off x="817032" y="4534527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16 unary</a:t>
              </a:r>
            </a:p>
            <a:p>
              <a:pPr algn="ct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encode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28822" y="5578177"/>
            <a:ext cx="5980670" cy="1008904"/>
            <a:chOff x="828822" y="5578177"/>
            <a:chExt cx="5980670" cy="1008904"/>
          </a:xfrm>
        </p:grpSpPr>
        <p:sp>
          <p:nvSpPr>
            <p:cNvPr id="177" name="矩形 176"/>
            <p:cNvSpPr/>
            <p:nvPr/>
          </p:nvSpPr>
          <p:spPr>
            <a:xfrm>
              <a:off x="2068633" y="5951647"/>
              <a:ext cx="933254" cy="2545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RCU</a:t>
              </a:r>
            </a:p>
          </p:txBody>
        </p:sp>
        <p:sp>
          <p:nvSpPr>
            <p:cNvPr id="178" name="矩形 177"/>
            <p:cNvSpPr/>
            <p:nvPr/>
          </p:nvSpPr>
          <p:spPr>
            <a:xfrm>
              <a:off x="3001887" y="5951647"/>
              <a:ext cx="933254" cy="2545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</a:t>
              </a:r>
            </a:p>
          </p:txBody>
        </p:sp>
        <p:sp>
          <p:nvSpPr>
            <p:cNvPr id="179" name="矩形 178"/>
            <p:cNvSpPr/>
            <p:nvPr/>
          </p:nvSpPr>
          <p:spPr>
            <a:xfrm>
              <a:off x="3935141" y="5951647"/>
              <a:ext cx="933254" cy="2545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Acc+ALU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4868395" y="5952797"/>
              <a:ext cx="933254" cy="2545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sp>
          <p:nvSpPr>
            <p:cNvPr id="185" name="矩形 184"/>
            <p:cNvSpPr/>
            <p:nvPr/>
          </p:nvSpPr>
          <p:spPr>
            <a:xfrm>
              <a:off x="3001887" y="6332557"/>
              <a:ext cx="933254" cy="2545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RCU</a:t>
              </a:r>
            </a:p>
          </p:txBody>
        </p:sp>
        <p:sp>
          <p:nvSpPr>
            <p:cNvPr id="186" name="矩形 185"/>
            <p:cNvSpPr/>
            <p:nvPr/>
          </p:nvSpPr>
          <p:spPr>
            <a:xfrm>
              <a:off x="3935141" y="6332557"/>
              <a:ext cx="933254" cy="2545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</a:t>
              </a:r>
            </a:p>
          </p:txBody>
        </p:sp>
        <p:sp>
          <p:nvSpPr>
            <p:cNvPr id="187" name="矩形 186"/>
            <p:cNvSpPr/>
            <p:nvPr/>
          </p:nvSpPr>
          <p:spPr>
            <a:xfrm>
              <a:off x="4868395" y="6332557"/>
              <a:ext cx="933254" cy="2545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Acc+ALU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5801649" y="6324280"/>
              <a:ext cx="933254" cy="2545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068633" y="5703217"/>
              <a:ext cx="0" cy="8838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3001887" y="5689268"/>
              <a:ext cx="0" cy="8838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3935141" y="5703217"/>
              <a:ext cx="0" cy="8838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4868395" y="5689268"/>
              <a:ext cx="0" cy="8838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5801649" y="5703217"/>
              <a:ext cx="0" cy="8838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6734903" y="5689268"/>
              <a:ext cx="0" cy="8838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文本框 222"/>
            <p:cNvSpPr txBox="1"/>
            <p:nvPr/>
          </p:nvSpPr>
          <p:spPr>
            <a:xfrm>
              <a:off x="2020588" y="55846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2736116" y="55846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2964795" y="55846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3670280" y="55846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3908386" y="55846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4491502" y="5578177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229" name="文本框 228"/>
            <p:cNvSpPr txBox="1"/>
            <p:nvPr/>
          </p:nvSpPr>
          <p:spPr>
            <a:xfrm>
              <a:off x="4821261" y="55781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5435093" y="558468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737452" y="55781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6368346" y="558468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</a:p>
          </p:txBody>
        </p:sp>
        <p:sp>
          <p:nvSpPr>
            <p:cNvPr id="81" name="文本框 11">
              <a:extLst>
                <a:ext uri="{FF2B5EF4-FFF2-40B4-BE49-F238E27FC236}">
                  <a16:creationId xmlns:a16="http://schemas.microsoft.com/office/drawing/2014/main" id="{591F740B-3847-4F4E-A33F-F4CCCD4703F0}"/>
                </a:ext>
              </a:extLst>
            </p:cNvPr>
            <p:cNvSpPr txBox="1"/>
            <p:nvPr/>
          </p:nvSpPr>
          <p:spPr>
            <a:xfrm>
              <a:off x="1258428" y="558468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Cycle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文本框 11">
              <a:extLst>
                <a:ext uri="{FF2B5EF4-FFF2-40B4-BE49-F238E27FC236}">
                  <a16:creationId xmlns:a16="http://schemas.microsoft.com/office/drawing/2014/main" id="{541A6F63-704C-49A9-9C43-7769439BE099}"/>
                </a:ext>
              </a:extLst>
            </p:cNvPr>
            <p:cNvSpPr txBox="1"/>
            <p:nvPr/>
          </p:nvSpPr>
          <p:spPr>
            <a:xfrm>
              <a:off x="828822" y="5940087"/>
              <a:ext cx="10823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32 unary</a:t>
              </a:r>
            </a:p>
            <a:p>
              <a:pPr algn="ct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encode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99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DA91-7FA7-4EB7-987E-5BB2E533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Details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Optimizations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Encoding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Node Level Parallelism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248A01-DEC9-4A00-8B9E-AA65B565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charset="0"/>
                <a:ea typeface="Arial" charset="0"/>
                <a:cs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00777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2899B8F-852F-48B2-AD7D-797DAD60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Node Level Parallelism</a:t>
            </a:r>
          </a:p>
        </p:txBody>
      </p:sp>
      <p:sp>
        <p:nvSpPr>
          <p:cNvPr id="103" name="矩形 102"/>
          <p:cNvSpPr/>
          <p:nvPr/>
        </p:nvSpPr>
        <p:spPr>
          <a:xfrm>
            <a:off x="6610040" y="2409167"/>
            <a:ext cx="552755" cy="3993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矩形 111"/>
          <p:cNvSpPr/>
          <p:nvPr/>
        </p:nvSpPr>
        <p:spPr>
          <a:xfrm>
            <a:off x="6622593" y="2575685"/>
            <a:ext cx="527647" cy="662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622593" y="2728178"/>
            <a:ext cx="527647" cy="291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矩形 113"/>
          <p:cNvSpPr/>
          <p:nvPr/>
        </p:nvSpPr>
        <p:spPr>
          <a:xfrm>
            <a:off x="6622592" y="2474911"/>
            <a:ext cx="527647" cy="291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39944" y="3932784"/>
            <a:ext cx="1384167" cy="1986130"/>
            <a:chOff x="5639944" y="3932784"/>
            <a:chExt cx="1384167" cy="1986130"/>
          </a:xfrm>
        </p:grpSpPr>
        <p:sp>
          <p:nvSpPr>
            <p:cNvPr id="3" name="椭圆 2"/>
            <p:cNvSpPr/>
            <p:nvPr/>
          </p:nvSpPr>
          <p:spPr>
            <a:xfrm>
              <a:off x="6466360" y="4303788"/>
              <a:ext cx="188534" cy="21681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034299" y="4936955"/>
              <a:ext cx="188534" cy="21681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835577" y="4955809"/>
              <a:ext cx="188534" cy="21681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5639944" y="5692671"/>
              <a:ext cx="188534" cy="21681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6372093" y="5702097"/>
              <a:ext cx="188534" cy="21681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直接连接符 4"/>
            <p:cNvCxnSpPr>
              <a:stCxn id="3" idx="4"/>
              <a:endCxn id="88" idx="0"/>
            </p:cNvCxnSpPr>
            <p:nvPr/>
          </p:nvCxnSpPr>
          <p:spPr>
            <a:xfrm flipH="1">
              <a:off x="6128566" y="4520605"/>
              <a:ext cx="432061" cy="41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3" idx="4"/>
              <a:endCxn id="89" idx="0"/>
            </p:cNvCxnSpPr>
            <p:nvPr/>
          </p:nvCxnSpPr>
          <p:spPr>
            <a:xfrm>
              <a:off x="6560627" y="4520605"/>
              <a:ext cx="369217" cy="435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88" idx="4"/>
              <a:endCxn id="90" idx="1"/>
            </p:cNvCxnSpPr>
            <p:nvPr/>
          </p:nvCxnSpPr>
          <p:spPr>
            <a:xfrm flipH="1">
              <a:off x="5667554" y="5153772"/>
              <a:ext cx="461012" cy="570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8" idx="4"/>
              <a:endCxn id="91" idx="0"/>
            </p:cNvCxnSpPr>
            <p:nvPr/>
          </p:nvCxnSpPr>
          <p:spPr>
            <a:xfrm>
              <a:off x="6128566" y="5153772"/>
              <a:ext cx="337794" cy="548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/>
            <p:cNvSpPr txBox="1"/>
            <p:nvPr/>
          </p:nvSpPr>
          <p:spPr>
            <a:xfrm>
              <a:off x="6235345" y="3932784"/>
              <a:ext cx="650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5100794" y="2105093"/>
            <a:ext cx="2713191" cy="208590"/>
          </a:xfrm>
          <a:prstGeom prst="rect">
            <a:avLst/>
          </a:prstGeom>
          <a:solidFill>
            <a:srgbClr val="E5B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矩形 122"/>
          <p:cNvSpPr/>
          <p:nvPr/>
        </p:nvSpPr>
        <p:spPr>
          <a:xfrm rot="5400000">
            <a:off x="5967506" y="2698214"/>
            <a:ext cx="977651" cy="208590"/>
          </a:xfrm>
          <a:prstGeom prst="rect">
            <a:avLst/>
          </a:prstGeom>
          <a:solidFill>
            <a:srgbClr val="E5B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5688734" y="3283108"/>
            <a:ext cx="1593129" cy="433633"/>
          </a:xfrm>
          <a:prstGeom prst="rect">
            <a:avLst/>
          </a:prstGeom>
          <a:solidFill>
            <a:srgbClr val="F4B18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/>
          <p:cNvSpPr txBox="1"/>
          <p:nvPr/>
        </p:nvSpPr>
        <p:spPr>
          <a:xfrm>
            <a:off x="5739153" y="330963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Accumulator</a:t>
            </a:r>
          </a:p>
        </p:txBody>
      </p:sp>
      <p:sp>
        <p:nvSpPr>
          <p:cNvPr id="160" name="矩形 159"/>
          <p:cNvSpPr/>
          <p:nvPr/>
        </p:nvSpPr>
        <p:spPr>
          <a:xfrm>
            <a:off x="7261231" y="2409167"/>
            <a:ext cx="552755" cy="3993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矩形 162"/>
          <p:cNvSpPr/>
          <p:nvPr/>
        </p:nvSpPr>
        <p:spPr>
          <a:xfrm>
            <a:off x="7273784" y="2575685"/>
            <a:ext cx="527647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7281863" y="2677985"/>
            <a:ext cx="527647" cy="291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矩形 171"/>
          <p:cNvSpPr/>
          <p:nvPr/>
        </p:nvSpPr>
        <p:spPr>
          <a:xfrm>
            <a:off x="7273783" y="2474911"/>
            <a:ext cx="527647" cy="291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5100794" y="2409167"/>
            <a:ext cx="552755" cy="3993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矩形 181"/>
          <p:cNvSpPr/>
          <p:nvPr/>
        </p:nvSpPr>
        <p:spPr>
          <a:xfrm>
            <a:off x="5113347" y="2575685"/>
            <a:ext cx="527647" cy="66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113347" y="2728178"/>
            <a:ext cx="527647" cy="291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矩形 183"/>
          <p:cNvSpPr/>
          <p:nvPr/>
        </p:nvSpPr>
        <p:spPr>
          <a:xfrm>
            <a:off x="5113346" y="2474911"/>
            <a:ext cx="527647" cy="291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5751985" y="2409167"/>
            <a:ext cx="552755" cy="3993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矩形 189"/>
          <p:cNvSpPr/>
          <p:nvPr/>
        </p:nvSpPr>
        <p:spPr>
          <a:xfrm>
            <a:off x="5764538" y="2575685"/>
            <a:ext cx="527647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5772617" y="2677985"/>
            <a:ext cx="527647" cy="291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矩形 210"/>
          <p:cNvSpPr/>
          <p:nvPr/>
        </p:nvSpPr>
        <p:spPr>
          <a:xfrm>
            <a:off x="5764537" y="2474911"/>
            <a:ext cx="527647" cy="291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5121426" y="1630982"/>
            <a:ext cx="552755" cy="3993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矩形 244"/>
          <p:cNvSpPr/>
          <p:nvPr/>
        </p:nvSpPr>
        <p:spPr>
          <a:xfrm>
            <a:off x="5133979" y="1797500"/>
            <a:ext cx="527647" cy="662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5133979" y="1949993"/>
            <a:ext cx="527647" cy="291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矩形 247"/>
          <p:cNvSpPr/>
          <p:nvPr/>
        </p:nvSpPr>
        <p:spPr>
          <a:xfrm>
            <a:off x="5772617" y="1630982"/>
            <a:ext cx="552755" cy="3993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矩形 248"/>
          <p:cNvSpPr/>
          <p:nvPr/>
        </p:nvSpPr>
        <p:spPr>
          <a:xfrm>
            <a:off x="5775826" y="1797500"/>
            <a:ext cx="52764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5783905" y="1899800"/>
            <a:ext cx="527647" cy="291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矩形 250"/>
          <p:cNvSpPr/>
          <p:nvPr/>
        </p:nvSpPr>
        <p:spPr>
          <a:xfrm>
            <a:off x="5775825" y="1696726"/>
            <a:ext cx="527647" cy="291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6596904" y="1617690"/>
            <a:ext cx="552755" cy="3993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矩形 252"/>
          <p:cNvSpPr/>
          <p:nvPr/>
        </p:nvSpPr>
        <p:spPr>
          <a:xfrm>
            <a:off x="6609457" y="1784208"/>
            <a:ext cx="527647" cy="66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6609457" y="1936701"/>
            <a:ext cx="527647" cy="29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矩形 254"/>
          <p:cNvSpPr/>
          <p:nvPr/>
        </p:nvSpPr>
        <p:spPr>
          <a:xfrm>
            <a:off x="6609456" y="1683434"/>
            <a:ext cx="527647" cy="291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6" name="矩形 255"/>
          <p:cNvSpPr/>
          <p:nvPr/>
        </p:nvSpPr>
        <p:spPr>
          <a:xfrm>
            <a:off x="7248095" y="1617690"/>
            <a:ext cx="552755" cy="3993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矩形 256"/>
          <p:cNvSpPr/>
          <p:nvPr/>
        </p:nvSpPr>
        <p:spPr>
          <a:xfrm>
            <a:off x="7260648" y="1784208"/>
            <a:ext cx="527647" cy="115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7260647" y="1683434"/>
            <a:ext cx="527647" cy="29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996936" y="1415035"/>
            <a:ext cx="2959493" cy="241551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圆角矩形 260"/>
          <p:cNvSpPr/>
          <p:nvPr/>
        </p:nvSpPr>
        <p:spPr>
          <a:xfrm>
            <a:off x="927369" y="1400641"/>
            <a:ext cx="2959493" cy="241551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1587629" y="1880392"/>
            <a:ext cx="0" cy="1390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/>
          <p:cNvCxnSpPr/>
          <p:nvPr/>
        </p:nvCxnSpPr>
        <p:spPr>
          <a:xfrm>
            <a:off x="2149604" y="1892523"/>
            <a:ext cx="0" cy="1390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/>
        </p:nvCxnSpPr>
        <p:spPr>
          <a:xfrm>
            <a:off x="2711579" y="1880392"/>
            <a:ext cx="0" cy="1390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/>
          <p:nvPr/>
        </p:nvCxnSpPr>
        <p:spPr>
          <a:xfrm>
            <a:off x="3270379" y="1884084"/>
            <a:ext cx="0" cy="1390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0" name="组合 339"/>
          <p:cNvGrpSpPr/>
          <p:nvPr/>
        </p:nvGrpSpPr>
        <p:grpSpPr>
          <a:xfrm>
            <a:off x="1341222" y="1725867"/>
            <a:ext cx="2158805" cy="307777"/>
            <a:chOff x="1351691" y="1845991"/>
            <a:chExt cx="2158805" cy="307777"/>
          </a:xfrm>
        </p:grpSpPr>
        <p:cxnSp>
          <p:nvCxnSpPr>
            <p:cNvPr id="341" name="直接连接符 340"/>
            <p:cNvCxnSpPr/>
            <p:nvPr/>
          </p:nvCxnSpPr>
          <p:spPr>
            <a:xfrm>
              <a:off x="1598098" y="2006426"/>
              <a:ext cx="1641773" cy="10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" name="组合 341"/>
            <p:cNvGrpSpPr/>
            <p:nvPr/>
          </p:nvGrpSpPr>
          <p:grpSpPr>
            <a:xfrm>
              <a:off x="1351691" y="1845991"/>
              <a:ext cx="469489" cy="307777"/>
              <a:chOff x="1351691" y="1835014"/>
              <a:chExt cx="469489" cy="307777"/>
            </a:xfrm>
          </p:grpSpPr>
          <p:sp>
            <p:nvSpPr>
              <p:cNvPr id="352" name="矩形 351"/>
              <p:cNvSpPr/>
              <p:nvPr/>
            </p:nvSpPr>
            <p:spPr>
              <a:xfrm>
                <a:off x="1432560" y="1863789"/>
                <a:ext cx="304800" cy="250229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文本框 352"/>
              <p:cNvSpPr txBox="1"/>
              <p:nvPr/>
            </p:nvSpPr>
            <p:spPr>
              <a:xfrm>
                <a:off x="1351691" y="1835014"/>
                <a:ext cx="469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Tile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3" name="组合 342"/>
            <p:cNvGrpSpPr/>
            <p:nvPr/>
          </p:nvGrpSpPr>
          <p:grpSpPr>
            <a:xfrm>
              <a:off x="1914796" y="1845991"/>
              <a:ext cx="469489" cy="307777"/>
              <a:chOff x="1351691" y="1835014"/>
              <a:chExt cx="469489" cy="307777"/>
            </a:xfrm>
          </p:grpSpPr>
          <p:sp>
            <p:nvSpPr>
              <p:cNvPr id="350" name="矩形 349"/>
              <p:cNvSpPr/>
              <p:nvPr/>
            </p:nvSpPr>
            <p:spPr>
              <a:xfrm>
                <a:off x="1432560" y="1863789"/>
                <a:ext cx="304800" cy="250229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文本框 350"/>
              <p:cNvSpPr txBox="1"/>
              <p:nvPr/>
            </p:nvSpPr>
            <p:spPr>
              <a:xfrm>
                <a:off x="1351691" y="1835014"/>
                <a:ext cx="469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Tile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4" name="组合 343"/>
            <p:cNvGrpSpPr/>
            <p:nvPr/>
          </p:nvGrpSpPr>
          <p:grpSpPr>
            <a:xfrm>
              <a:off x="2477901" y="1845991"/>
              <a:ext cx="469489" cy="307777"/>
              <a:chOff x="1351691" y="1835014"/>
              <a:chExt cx="469489" cy="307777"/>
            </a:xfrm>
          </p:grpSpPr>
          <p:sp>
            <p:nvSpPr>
              <p:cNvPr id="348" name="矩形 347"/>
              <p:cNvSpPr/>
              <p:nvPr/>
            </p:nvSpPr>
            <p:spPr>
              <a:xfrm>
                <a:off x="1432560" y="1863789"/>
                <a:ext cx="304800" cy="250229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文本框 348"/>
              <p:cNvSpPr txBox="1"/>
              <p:nvPr/>
            </p:nvSpPr>
            <p:spPr>
              <a:xfrm>
                <a:off x="1351691" y="1835014"/>
                <a:ext cx="469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Tile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5" name="组合 344"/>
            <p:cNvGrpSpPr/>
            <p:nvPr/>
          </p:nvGrpSpPr>
          <p:grpSpPr>
            <a:xfrm>
              <a:off x="3041007" y="1845991"/>
              <a:ext cx="469489" cy="307777"/>
              <a:chOff x="1351691" y="1835014"/>
              <a:chExt cx="469489" cy="307777"/>
            </a:xfrm>
          </p:grpSpPr>
          <p:sp>
            <p:nvSpPr>
              <p:cNvPr id="346" name="矩形 345"/>
              <p:cNvSpPr/>
              <p:nvPr/>
            </p:nvSpPr>
            <p:spPr>
              <a:xfrm>
                <a:off x="1432560" y="1863789"/>
                <a:ext cx="304800" cy="250229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文本框 346"/>
              <p:cNvSpPr txBox="1"/>
              <p:nvPr/>
            </p:nvSpPr>
            <p:spPr>
              <a:xfrm>
                <a:off x="1351691" y="1835014"/>
                <a:ext cx="469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Tile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54" name="组合 353"/>
          <p:cNvGrpSpPr/>
          <p:nvPr/>
        </p:nvGrpSpPr>
        <p:grpSpPr>
          <a:xfrm>
            <a:off x="1341222" y="2153419"/>
            <a:ext cx="2158805" cy="307777"/>
            <a:chOff x="1351691" y="1845991"/>
            <a:chExt cx="2158805" cy="307777"/>
          </a:xfrm>
        </p:grpSpPr>
        <p:cxnSp>
          <p:nvCxnSpPr>
            <p:cNvPr id="355" name="直接连接符 354"/>
            <p:cNvCxnSpPr/>
            <p:nvPr/>
          </p:nvCxnSpPr>
          <p:spPr>
            <a:xfrm>
              <a:off x="1598098" y="2006426"/>
              <a:ext cx="1641773" cy="10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6" name="组合 355"/>
            <p:cNvGrpSpPr/>
            <p:nvPr/>
          </p:nvGrpSpPr>
          <p:grpSpPr>
            <a:xfrm>
              <a:off x="1351691" y="1845991"/>
              <a:ext cx="469489" cy="307777"/>
              <a:chOff x="1351691" y="1835014"/>
              <a:chExt cx="469489" cy="307777"/>
            </a:xfrm>
          </p:grpSpPr>
          <p:sp>
            <p:nvSpPr>
              <p:cNvPr id="366" name="矩形 365"/>
              <p:cNvSpPr/>
              <p:nvPr/>
            </p:nvSpPr>
            <p:spPr>
              <a:xfrm>
                <a:off x="1432560" y="1863789"/>
                <a:ext cx="304800" cy="250229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文本框 366"/>
              <p:cNvSpPr txBox="1"/>
              <p:nvPr/>
            </p:nvSpPr>
            <p:spPr>
              <a:xfrm>
                <a:off x="1351691" y="1835014"/>
                <a:ext cx="469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Tile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7" name="组合 356"/>
            <p:cNvGrpSpPr/>
            <p:nvPr/>
          </p:nvGrpSpPr>
          <p:grpSpPr>
            <a:xfrm>
              <a:off x="1914796" y="1845991"/>
              <a:ext cx="469489" cy="307777"/>
              <a:chOff x="1351691" y="1835014"/>
              <a:chExt cx="469489" cy="307777"/>
            </a:xfrm>
          </p:grpSpPr>
          <p:sp>
            <p:nvSpPr>
              <p:cNvPr id="364" name="矩形 363"/>
              <p:cNvSpPr/>
              <p:nvPr/>
            </p:nvSpPr>
            <p:spPr>
              <a:xfrm>
                <a:off x="1432560" y="1863789"/>
                <a:ext cx="304800" cy="250229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文本框 364"/>
              <p:cNvSpPr txBox="1"/>
              <p:nvPr/>
            </p:nvSpPr>
            <p:spPr>
              <a:xfrm>
                <a:off x="1351691" y="1835014"/>
                <a:ext cx="469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Tile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8" name="组合 357"/>
            <p:cNvGrpSpPr/>
            <p:nvPr/>
          </p:nvGrpSpPr>
          <p:grpSpPr>
            <a:xfrm>
              <a:off x="2477901" y="1845991"/>
              <a:ext cx="469489" cy="307777"/>
              <a:chOff x="1351691" y="1835014"/>
              <a:chExt cx="469489" cy="307777"/>
            </a:xfrm>
          </p:grpSpPr>
          <p:sp>
            <p:nvSpPr>
              <p:cNvPr id="362" name="矩形 361"/>
              <p:cNvSpPr/>
              <p:nvPr/>
            </p:nvSpPr>
            <p:spPr>
              <a:xfrm>
                <a:off x="1432560" y="1863789"/>
                <a:ext cx="304800" cy="250229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文本框 362"/>
              <p:cNvSpPr txBox="1"/>
              <p:nvPr/>
            </p:nvSpPr>
            <p:spPr>
              <a:xfrm>
                <a:off x="1351691" y="1835014"/>
                <a:ext cx="469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Tile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9" name="组合 358"/>
            <p:cNvGrpSpPr/>
            <p:nvPr/>
          </p:nvGrpSpPr>
          <p:grpSpPr>
            <a:xfrm>
              <a:off x="3041007" y="1845991"/>
              <a:ext cx="469489" cy="307777"/>
              <a:chOff x="1351691" y="1835014"/>
              <a:chExt cx="469489" cy="307777"/>
            </a:xfrm>
          </p:grpSpPr>
          <p:sp>
            <p:nvSpPr>
              <p:cNvPr id="360" name="矩形 359"/>
              <p:cNvSpPr/>
              <p:nvPr/>
            </p:nvSpPr>
            <p:spPr>
              <a:xfrm>
                <a:off x="1432560" y="1863789"/>
                <a:ext cx="304800" cy="250229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文本框 360"/>
              <p:cNvSpPr txBox="1"/>
              <p:nvPr/>
            </p:nvSpPr>
            <p:spPr>
              <a:xfrm>
                <a:off x="1351691" y="1835014"/>
                <a:ext cx="469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Tile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8" name="组合 367"/>
          <p:cNvGrpSpPr/>
          <p:nvPr/>
        </p:nvGrpSpPr>
        <p:grpSpPr>
          <a:xfrm>
            <a:off x="1341222" y="2591515"/>
            <a:ext cx="2158805" cy="307777"/>
            <a:chOff x="1351691" y="1845991"/>
            <a:chExt cx="2158805" cy="307777"/>
          </a:xfrm>
        </p:grpSpPr>
        <p:cxnSp>
          <p:nvCxnSpPr>
            <p:cNvPr id="369" name="直接连接符 368"/>
            <p:cNvCxnSpPr/>
            <p:nvPr/>
          </p:nvCxnSpPr>
          <p:spPr>
            <a:xfrm>
              <a:off x="1598098" y="2006426"/>
              <a:ext cx="1641773" cy="10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0" name="组合 369"/>
            <p:cNvGrpSpPr/>
            <p:nvPr/>
          </p:nvGrpSpPr>
          <p:grpSpPr>
            <a:xfrm>
              <a:off x="1351691" y="1845991"/>
              <a:ext cx="469489" cy="307777"/>
              <a:chOff x="1351691" y="1835014"/>
              <a:chExt cx="469489" cy="307777"/>
            </a:xfrm>
          </p:grpSpPr>
          <p:sp>
            <p:nvSpPr>
              <p:cNvPr id="380" name="矩形 379"/>
              <p:cNvSpPr/>
              <p:nvPr/>
            </p:nvSpPr>
            <p:spPr>
              <a:xfrm>
                <a:off x="1432560" y="1863789"/>
                <a:ext cx="304800" cy="250229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文本框 380"/>
              <p:cNvSpPr txBox="1"/>
              <p:nvPr/>
            </p:nvSpPr>
            <p:spPr>
              <a:xfrm>
                <a:off x="1351691" y="1835014"/>
                <a:ext cx="469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Tile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1" name="组合 370"/>
            <p:cNvGrpSpPr/>
            <p:nvPr/>
          </p:nvGrpSpPr>
          <p:grpSpPr>
            <a:xfrm>
              <a:off x="1914796" y="1845991"/>
              <a:ext cx="469489" cy="307777"/>
              <a:chOff x="1351691" y="1835014"/>
              <a:chExt cx="469489" cy="307777"/>
            </a:xfrm>
          </p:grpSpPr>
          <p:sp>
            <p:nvSpPr>
              <p:cNvPr id="378" name="矩形 377"/>
              <p:cNvSpPr/>
              <p:nvPr/>
            </p:nvSpPr>
            <p:spPr>
              <a:xfrm>
                <a:off x="1432560" y="1863789"/>
                <a:ext cx="304800" cy="250229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文本框 378"/>
              <p:cNvSpPr txBox="1"/>
              <p:nvPr/>
            </p:nvSpPr>
            <p:spPr>
              <a:xfrm>
                <a:off x="1351691" y="1835014"/>
                <a:ext cx="469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Tile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2" name="组合 371"/>
            <p:cNvGrpSpPr/>
            <p:nvPr/>
          </p:nvGrpSpPr>
          <p:grpSpPr>
            <a:xfrm>
              <a:off x="2477901" y="1845991"/>
              <a:ext cx="469489" cy="307777"/>
              <a:chOff x="1351691" y="1835014"/>
              <a:chExt cx="469489" cy="307777"/>
            </a:xfrm>
          </p:grpSpPr>
          <p:sp>
            <p:nvSpPr>
              <p:cNvPr id="376" name="矩形 375"/>
              <p:cNvSpPr/>
              <p:nvPr/>
            </p:nvSpPr>
            <p:spPr>
              <a:xfrm>
                <a:off x="1432560" y="1863789"/>
                <a:ext cx="304800" cy="250229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文本框 376"/>
              <p:cNvSpPr txBox="1"/>
              <p:nvPr/>
            </p:nvSpPr>
            <p:spPr>
              <a:xfrm>
                <a:off x="1351691" y="1835014"/>
                <a:ext cx="469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Tile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3" name="组合 372"/>
            <p:cNvGrpSpPr/>
            <p:nvPr/>
          </p:nvGrpSpPr>
          <p:grpSpPr>
            <a:xfrm>
              <a:off x="3041007" y="1845991"/>
              <a:ext cx="469489" cy="307777"/>
              <a:chOff x="1351691" y="1835014"/>
              <a:chExt cx="469489" cy="307777"/>
            </a:xfrm>
          </p:grpSpPr>
          <p:sp>
            <p:nvSpPr>
              <p:cNvPr id="374" name="矩形 373"/>
              <p:cNvSpPr/>
              <p:nvPr/>
            </p:nvSpPr>
            <p:spPr>
              <a:xfrm>
                <a:off x="1432560" y="1863789"/>
                <a:ext cx="304800" cy="250229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文本框 374"/>
              <p:cNvSpPr txBox="1"/>
              <p:nvPr/>
            </p:nvSpPr>
            <p:spPr>
              <a:xfrm>
                <a:off x="1351691" y="1835014"/>
                <a:ext cx="469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Tile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82" name="组合 381"/>
          <p:cNvGrpSpPr/>
          <p:nvPr/>
        </p:nvGrpSpPr>
        <p:grpSpPr>
          <a:xfrm>
            <a:off x="1344117" y="3040595"/>
            <a:ext cx="2158805" cy="307777"/>
            <a:chOff x="1351691" y="1845991"/>
            <a:chExt cx="2158805" cy="307777"/>
          </a:xfrm>
        </p:grpSpPr>
        <p:cxnSp>
          <p:nvCxnSpPr>
            <p:cNvPr id="383" name="直接连接符 382"/>
            <p:cNvCxnSpPr/>
            <p:nvPr/>
          </p:nvCxnSpPr>
          <p:spPr>
            <a:xfrm>
              <a:off x="1598098" y="2006426"/>
              <a:ext cx="1641773" cy="10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4" name="组合 383"/>
            <p:cNvGrpSpPr/>
            <p:nvPr/>
          </p:nvGrpSpPr>
          <p:grpSpPr>
            <a:xfrm>
              <a:off x="1351691" y="1845991"/>
              <a:ext cx="469489" cy="307777"/>
              <a:chOff x="1351691" y="1835014"/>
              <a:chExt cx="469489" cy="307777"/>
            </a:xfrm>
          </p:grpSpPr>
          <p:sp>
            <p:nvSpPr>
              <p:cNvPr id="394" name="矩形 393"/>
              <p:cNvSpPr/>
              <p:nvPr/>
            </p:nvSpPr>
            <p:spPr>
              <a:xfrm>
                <a:off x="1432560" y="1863789"/>
                <a:ext cx="304800" cy="250229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351691" y="1835014"/>
                <a:ext cx="469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Tile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5" name="组合 384"/>
            <p:cNvGrpSpPr/>
            <p:nvPr/>
          </p:nvGrpSpPr>
          <p:grpSpPr>
            <a:xfrm>
              <a:off x="1914796" y="1845991"/>
              <a:ext cx="469489" cy="307777"/>
              <a:chOff x="1351691" y="1835014"/>
              <a:chExt cx="469489" cy="307777"/>
            </a:xfrm>
          </p:grpSpPr>
          <p:sp>
            <p:nvSpPr>
              <p:cNvPr id="392" name="矩形 391"/>
              <p:cNvSpPr/>
              <p:nvPr/>
            </p:nvSpPr>
            <p:spPr>
              <a:xfrm>
                <a:off x="1432560" y="1863789"/>
                <a:ext cx="304800" cy="250229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351691" y="1835014"/>
                <a:ext cx="469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Tile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6" name="组合 385"/>
            <p:cNvGrpSpPr/>
            <p:nvPr/>
          </p:nvGrpSpPr>
          <p:grpSpPr>
            <a:xfrm>
              <a:off x="2477901" y="1845991"/>
              <a:ext cx="469489" cy="307777"/>
              <a:chOff x="1351691" y="1835014"/>
              <a:chExt cx="469489" cy="307777"/>
            </a:xfrm>
          </p:grpSpPr>
          <p:sp>
            <p:nvSpPr>
              <p:cNvPr id="390" name="矩形 389"/>
              <p:cNvSpPr/>
              <p:nvPr/>
            </p:nvSpPr>
            <p:spPr>
              <a:xfrm>
                <a:off x="1432560" y="1863789"/>
                <a:ext cx="304800" cy="250229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351691" y="1835014"/>
                <a:ext cx="469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Tile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7" name="组合 386"/>
            <p:cNvGrpSpPr/>
            <p:nvPr/>
          </p:nvGrpSpPr>
          <p:grpSpPr>
            <a:xfrm>
              <a:off x="3041007" y="1845991"/>
              <a:ext cx="469489" cy="307777"/>
              <a:chOff x="1351691" y="1835014"/>
              <a:chExt cx="469489" cy="307777"/>
            </a:xfrm>
          </p:grpSpPr>
          <p:sp>
            <p:nvSpPr>
              <p:cNvPr id="388" name="矩形 387"/>
              <p:cNvSpPr/>
              <p:nvPr/>
            </p:nvSpPr>
            <p:spPr>
              <a:xfrm>
                <a:off x="1432560" y="1863789"/>
                <a:ext cx="304800" cy="250229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文本框 388"/>
              <p:cNvSpPr txBox="1"/>
              <p:nvPr/>
            </p:nvSpPr>
            <p:spPr>
              <a:xfrm>
                <a:off x="1351691" y="1835014"/>
                <a:ext cx="469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Tile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6" name="矩形 35"/>
          <p:cNvSpPr/>
          <p:nvPr/>
        </p:nvSpPr>
        <p:spPr>
          <a:xfrm>
            <a:off x="1422091" y="1454150"/>
            <a:ext cx="1997011" cy="2292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矩形 395"/>
          <p:cNvSpPr/>
          <p:nvPr/>
        </p:nvSpPr>
        <p:spPr>
          <a:xfrm>
            <a:off x="1587629" y="3439374"/>
            <a:ext cx="1682750" cy="2292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矩形 396"/>
          <p:cNvSpPr/>
          <p:nvPr/>
        </p:nvSpPr>
        <p:spPr>
          <a:xfrm rot="5400000">
            <a:off x="418892" y="2422481"/>
            <a:ext cx="1564958" cy="22928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矩形 397"/>
          <p:cNvSpPr/>
          <p:nvPr/>
        </p:nvSpPr>
        <p:spPr>
          <a:xfrm rot="5400000">
            <a:off x="2849130" y="2418594"/>
            <a:ext cx="1564958" cy="229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文本框 398"/>
          <p:cNvSpPr txBox="1"/>
          <p:nvPr/>
        </p:nvSpPr>
        <p:spPr>
          <a:xfrm>
            <a:off x="2116009" y="3391885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</a:p>
        </p:txBody>
      </p:sp>
      <p:sp>
        <p:nvSpPr>
          <p:cNvPr id="400" name="文本框 399"/>
          <p:cNvSpPr txBox="1"/>
          <p:nvPr/>
        </p:nvSpPr>
        <p:spPr>
          <a:xfrm>
            <a:off x="1701439" y="1383904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Host Interface</a:t>
            </a:r>
          </a:p>
        </p:txBody>
      </p:sp>
      <p:sp>
        <p:nvSpPr>
          <p:cNvPr id="401" name="文本框 400"/>
          <p:cNvSpPr txBox="1"/>
          <p:nvPr/>
        </p:nvSpPr>
        <p:spPr>
          <a:xfrm rot="16200000">
            <a:off x="604338" y="2334774"/>
            <a:ext cx="1208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Task Buffer</a:t>
            </a:r>
          </a:p>
        </p:txBody>
      </p:sp>
      <p:sp>
        <p:nvSpPr>
          <p:cNvPr id="402" name="文本框 401"/>
          <p:cNvSpPr txBox="1"/>
          <p:nvPr/>
        </p:nvSpPr>
        <p:spPr>
          <a:xfrm rot="16200000">
            <a:off x="3197965" y="2358367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3410574" y="1454150"/>
            <a:ext cx="1802776" cy="28542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/>
          <p:nvPr/>
        </p:nvCxnSpPr>
        <p:spPr>
          <a:xfrm>
            <a:off x="3402839" y="2012604"/>
            <a:ext cx="1731140" cy="171783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5737356" y="5883877"/>
            <a:ext cx="0" cy="282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329" y="5621396"/>
            <a:ext cx="366232" cy="359365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519" y="4923365"/>
            <a:ext cx="281704" cy="281704"/>
          </a:xfrm>
          <a:prstGeom prst="rect">
            <a:avLst/>
          </a:prstGeom>
        </p:spPr>
      </p:pic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96097"/>
              </p:ext>
            </p:extLst>
          </p:nvPr>
        </p:nvGraphicFramePr>
        <p:xfrm>
          <a:off x="1031207" y="4315487"/>
          <a:ext cx="271504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015">
                  <a:extLst>
                    <a:ext uri="{9D8B030D-6E8A-4147-A177-3AD203B41FA5}">
                      <a16:colId xmlns:a16="http://schemas.microsoft.com/office/drawing/2014/main" val="3031456923"/>
                    </a:ext>
                  </a:extLst>
                </a:gridCol>
                <a:gridCol w="1321994">
                  <a:extLst>
                    <a:ext uri="{9D8B030D-6E8A-4147-A177-3AD203B41FA5}">
                      <a16:colId xmlns:a16="http://schemas.microsoft.com/office/drawing/2014/main" val="1262543571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726667186"/>
                    </a:ext>
                  </a:extLst>
                </a:gridCol>
              </a:tblGrid>
              <a:tr h="2137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Node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935505"/>
                  </a:ext>
                </a:extLst>
              </a:tr>
              <a:tr h="2137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49428"/>
                  </a:ext>
                </a:extLst>
              </a:tr>
              <a:tr h="2137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882932"/>
                  </a:ext>
                </a:extLst>
              </a:tr>
              <a:tr h="2137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0,1,4,6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406035"/>
                  </a:ext>
                </a:extLst>
              </a:tr>
              <a:tr h="2137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21756"/>
                  </a:ext>
                </a:extLst>
              </a:tr>
              <a:tr h="2137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0,2,5,6,7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430505"/>
                  </a:ext>
                </a:extLst>
              </a:tr>
            </a:tbl>
          </a:graphicData>
        </a:graphic>
      </p:graphicFrame>
      <p:cxnSp>
        <p:nvCxnSpPr>
          <p:cNvPr id="404" name="直接箭头连接符 403"/>
          <p:cNvCxnSpPr/>
          <p:nvPr/>
        </p:nvCxnSpPr>
        <p:spPr>
          <a:xfrm>
            <a:off x="669303" y="5514680"/>
            <a:ext cx="36190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1039136" y="3348372"/>
            <a:ext cx="2674413" cy="953744"/>
            <a:chOff x="1039136" y="3348372"/>
            <a:chExt cx="2674413" cy="953744"/>
          </a:xfrm>
        </p:grpSpPr>
        <p:cxnSp>
          <p:nvCxnSpPr>
            <p:cNvPr id="405" name="直接连接符 404"/>
            <p:cNvCxnSpPr/>
            <p:nvPr/>
          </p:nvCxnSpPr>
          <p:spPr>
            <a:xfrm flipH="1">
              <a:off x="1039136" y="3348372"/>
              <a:ext cx="47593" cy="9062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>
              <a:off x="1340311" y="3348372"/>
              <a:ext cx="2373238" cy="95374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7" name="Content Placeholder 2">
            <a:extLst>
              <a:ext uri="{FF2B5EF4-FFF2-40B4-BE49-F238E27FC236}">
                <a16:creationId xmlns:a16="http://schemas.microsoft.com/office/drawing/2014/main" id="{465EDA91-7FA7-4EB7-987E-5BB2E533D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379" y="2344786"/>
            <a:ext cx="3445233" cy="296091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Buffer records the RCUs required by each node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Nodes can run simultaneously if they do not require the same RCUs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to increase the number of Accumulators and ALUs</a:t>
            </a:r>
          </a:p>
        </p:txBody>
      </p:sp>
      <p:pic>
        <p:nvPicPr>
          <p:cNvPr id="408" name="图片 40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81" y="5604551"/>
            <a:ext cx="366232" cy="35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0.05977 0.0027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13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1.66667E-6 0.0467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77 0.00278 L 0.09779 -0.1048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4838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4676 L -1.66667E-6 0.09213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2000" fill="hold"/>
                                        <p:tgtEl>
                                          <p:spTgt spid="396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20" grpId="0" animBg="1"/>
      <p:bldP spid="163" grpId="0" animBg="1"/>
      <p:bldP spid="171" grpId="0" animBg="1"/>
      <p:bldP spid="172" grpId="0" animBg="1"/>
      <p:bldP spid="182" grpId="0" animBg="1"/>
      <p:bldP spid="183" grpId="0" animBg="1"/>
      <p:bldP spid="184" grpId="0" animBg="1"/>
      <p:bldP spid="190" grpId="0" animBg="1"/>
      <p:bldP spid="199" grpId="0" animBg="1"/>
      <p:bldP spid="211" grpId="0" animBg="1"/>
      <p:bldP spid="245" grpId="0" animBg="1"/>
      <p:bldP spid="246" grpId="0" animBg="1"/>
      <p:bldP spid="249" grpId="0" animBg="1"/>
      <p:bldP spid="250" grpId="0" animBg="1"/>
      <p:bldP spid="251" grpId="0" animBg="1"/>
      <p:bldP spid="253" grpId="0" animBg="1"/>
      <p:bldP spid="254" grpId="0" animBg="1"/>
      <p:bldP spid="255" grpId="0" animBg="1"/>
      <p:bldP spid="257" grpId="0" animBg="1"/>
      <p:bldP spid="259" grpId="0" animBg="1"/>
      <p:bldP spid="39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DA91-7FA7-4EB7-987E-5BB2E533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Details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248A01-DEC9-4A00-8B9E-AA65B565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charset="0"/>
                <a:ea typeface="Arial" charset="0"/>
                <a:cs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5451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AB47A1-6099-424E-B204-62AB5ACA73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04335" y="4618323"/>
            <a:ext cx="10783330" cy="2239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charset="0"/>
                <a:cs typeface="Arial" charset="0"/>
              </a:rPr>
              <a:t>Schemes:</a:t>
            </a:r>
          </a:p>
          <a:p>
            <a:pPr marL="685800" lvl="2">
              <a:spcBef>
                <a:spcPts val="1000"/>
              </a:spcBef>
            </a:pPr>
            <a:r>
              <a:rPr lang="en-US" dirty="0" err="1">
                <a:latin typeface="Arial" charset="0"/>
                <a:cs typeface="Arial" charset="0"/>
              </a:rPr>
              <a:t>RFAcc</a:t>
            </a:r>
            <a:r>
              <a:rPr lang="en-US" dirty="0">
                <a:latin typeface="Arial" charset="0"/>
                <a:cs typeface="Arial" charset="0"/>
              </a:rPr>
              <a:t>: Basic implementations with no optimizations</a:t>
            </a:r>
          </a:p>
          <a:p>
            <a:pPr marL="685800" lvl="2">
              <a:spcBef>
                <a:spcPts val="1000"/>
              </a:spcBef>
            </a:pPr>
            <a:r>
              <a:rPr lang="en-US" dirty="0" err="1">
                <a:latin typeface="Arial" charset="0"/>
                <a:cs typeface="Arial" charset="0"/>
              </a:rPr>
              <a:t>RFAcc</a:t>
            </a:r>
            <a:r>
              <a:rPr lang="en-US" dirty="0">
                <a:latin typeface="Arial" charset="0"/>
                <a:cs typeface="Arial" charset="0"/>
              </a:rPr>
              <a:t>-X: Adopting X-unary encoding to enable parallel bit comparison</a:t>
            </a:r>
          </a:p>
          <a:p>
            <a:pPr marL="685800" lvl="2">
              <a:spcBef>
                <a:spcPts val="1000"/>
              </a:spcBef>
            </a:pPr>
            <a:r>
              <a:rPr lang="en-US" dirty="0" err="1">
                <a:latin typeface="Arial" charset="0"/>
                <a:cs typeface="Arial" charset="0"/>
              </a:rPr>
              <a:t>RFAcc</a:t>
            </a:r>
            <a:r>
              <a:rPr lang="en-US" dirty="0">
                <a:latin typeface="Arial" charset="0"/>
                <a:cs typeface="Arial" charset="0"/>
              </a:rPr>
              <a:t>-P: Enable multiple node training</a:t>
            </a:r>
          </a:p>
          <a:p>
            <a:pPr marL="685800" lvl="2">
              <a:spcBef>
                <a:spcPts val="1000"/>
              </a:spcBef>
            </a:pPr>
            <a:r>
              <a:rPr lang="en-US" dirty="0" err="1">
                <a:latin typeface="Arial" charset="0"/>
                <a:cs typeface="Arial" charset="0"/>
              </a:rPr>
              <a:t>RFAcc</a:t>
            </a:r>
            <a:r>
              <a:rPr lang="en-US" dirty="0">
                <a:latin typeface="Arial" charset="0"/>
                <a:cs typeface="Arial" charset="0"/>
              </a:rPr>
              <a:t>-X-P: All optimizations activated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891247-A3F5-401F-B805-F1A6E6C5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r>
              <a:rPr lang="en-US" sz="3600">
                <a:latin typeface="Arial" charset="0"/>
                <a:ea typeface="Arial" charset="0"/>
                <a:cs typeface="Arial" charset="0"/>
              </a:rPr>
              <a:t>Experiment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165BBE-8AFD-F140-AA66-98B06B143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78" y="1224114"/>
            <a:ext cx="5959232" cy="370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5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DA91-7FA7-4EB7-987E-5BB2E533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Design Details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Optimizations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248A01-DEC9-4A00-8B9E-AA65B565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charset="0"/>
                <a:ea typeface="Arial" charset="0"/>
                <a:cs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61685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891247-A3F5-401F-B805-F1A6E6C5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charset="0"/>
                <a:ea typeface="Arial" charset="0"/>
                <a:cs typeface="Arial" charset="0"/>
              </a:rPr>
              <a:t>Benchmarks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601312-442B-5A4E-A371-0584301C5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484" y="1534700"/>
            <a:ext cx="7941832" cy="47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58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AB47A1-6099-424E-B204-62AB5ACA73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1405" y="1253330"/>
            <a:ext cx="10783330" cy="165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charset="0"/>
                <a:cs typeface="Arial" charset="0"/>
              </a:rPr>
              <a:t>GPU has less than 10X speedup over CPU, even worse than CPU for small benchmarks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Our four schemes achieve 482X, 2558X, 1615X and 8564X speedup over CPU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891247-A3F5-401F-B805-F1A6E6C5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r>
              <a:rPr lang="en-US" sz="3600">
                <a:latin typeface="Arial" charset="0"/>
                <a:ea typeface="Arial" charset="0"/>
                <a:cs typeface="Arial" charset="0"/>
              </a:rPr>
              <a:t>Performance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E3FCCCF-21C3-4CCD-839D-C9DC5582BE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9667"/>
              </p:ext>
            </p:extLst>
          </p:nvPr>
        </p:nvGraphicFramePr>
        <p:xfrm>
          <a:off x="2146761" y="2817339"/>
          <a:ext cx="7666542" cy="3833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Acrobat Document" r:id="rId3" imgW="9601200" imgH="4800600" progId="AcroExch.Document.DC">
                  <p:embed/>
                </p:oleObj>
              </mc:Choice>
              <mc:Fallback>
                <p:oleObj name="Acrobat Document" r:id="rId3" imgW="9601200" imgH="4800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6761" y="2817339"/>
                        <a:ext cx="7666542" cy="3833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194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AB47A1-6099-424E-B204-62AB5ACA73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67630"/>
            <a:ext cx="10783330" cy="1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charset="0"/>
                <a:cs typeface="Arial" charset="0"/>
              </a:rPr>
              <a:t>GPU consumes 2X more energy than CPU</a:t>
            </a:r>
          </a:p>
          <a:p>
            <a:r>
              <a:rPr lang="en-US" sz="2400" dirty="0" err="1">
                <a:latin typeface="Arial" charset="0"/>
                <a:cs typeface="Arial" charset="0"/>
              </a:rPr>
              <a:t>RFAcc</a:t>
            </a:r>
            <a:r>
              <a:rPr lang="en-US" sz="2400" dirty="0">
                <a:latin typeface="Arial" charset="0"/>
                <a:cs typeface="Arial" charset="0"/>
              </a:rPr>
              <a:t> and </a:t>
            </a:r>
            <a:r>
              <a:rPr lang="en-US" sz="2400" dirty="0" err="1">
                <a:latin typeface="Arial" charset="0"/>
                <a:cs typeface="Arial" charset="0"/>
              </a:rPr>
              <a:t>RFAcc</a:t>
            </a:r>
            <a:r>
              <a:rPr lang="en-US" sz="2400" dirty="0">
                <a:latin typeface="Arial" charset="0"/>
                <a:cs typeface="Arial" charset="0"/>
              </a:rPr>
              <a:t>-P achieves 10</a:t>
            </a:r>
            <a:r>
              <a:rPr lang="en-US" sz="2400" baseline="30000" dirty="0">
                <a:latin typeface="Arial" charset="0"/>
                <a:cs typeface="Arial" charset="0"/>
              </a:rPr>
              <a:t>5</a:t>
            </a:r>
            <a:r>
              <a:rPr lang="en-US" sz="2400" dirty="0">
                <a:latin typeface="Arial" charset="0"/>
                <a:cs typeface="Arial" charset="0"/>
              </a:rPr>
              <a:t> energy saving on average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Doubles the energy saving when encoding is enabled</a:t>
            </a: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891247-A3F5-401F-B805-F1A6E6C5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charset="0"/>
                <a:ea typeface="Arial" charset="0"/>
                <a:cs typeface="Arial" charset="0"/>
              </a:rPr>
              <a:t>Energy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98454"/>
              </p:ext>
            </p:extLst>
          </p:nvPr>
        </p:nvGraphicFramePr>
        <p:xfrm>
          <a:off x="1023838" y="2745442"/>
          <a:ext cx="9537481" cy="392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Acrobat Document" r:id="rId3" imgW="11658331" imgH="4800360" progId="AcroExch.Document.DC">
                  <p:embed/>
                </p:oleObj>
              </mc:Choice>
              <mc:Fallback>
                <p:oleObj name="Acrobat Document" r:id="rId3" imgW="11658331" imgH="48003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3838" y="2745442"/>
                        <a:ext cx="9537481" cy="3927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0600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AB47A1-6099-424E-B204-62AB5ACA73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1405" y="1253330"/>
            <a:ext cx="10783330" cy="142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charset="0"/>
                <a:cs typeface="Arial" charset="0"/>
              </a:rPr>
              <a:t>Speedup increases when using larger unary encoding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Energy also increases due to more RCUs are used to store and activated for the increased data size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891247-A3F5-401F-B805-F1A6E6C5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r>
              <a:rPr lang="en-US" sz="3600">
                <a:latin typeface="Arial" charset="0"/>
                <a:ea typeface="Arial" charset="0"/>
                <a:cs typeface="Arial" charset="0"/>
              </a:rPr>
              <a:t>Encoding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209067"/>
              </p:ext>
            </p:extLst>
          </p:nvPr>
        </p:nvGraphicFramePr>
        <p:xfrm>
          <a:off x="1677533" y="2439531"/>
          <a:ext cx="8836935" cy="4418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Acrobat Document" r:id="rId3" imgW="9601020" imgH="4800360" progId="AcroExch.Document.DC">
                  <p:embed/>
                </p:oleObj>
              </mc:Choice>
              <mc:Fallback>
                <p:oleObj name="Acrobat Document" r:id="rId3" imgW="9601020" imgH="48003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7533" y="2439531"/>
                        <a:ext cx="8836935" cy="4418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A682179-0059-8B4A-B2F5-369E37A9C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50" y="2339905"/>
            <a:ext cx="9235440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4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DA91-7FA7-4EB7-987E-5BB2E533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Details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248A01-DEC9-4A00-8B9E-AA65B565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charset="0"/>
                <a:ea typeface="Arial" charset="0"/>
                <a:cs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16180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AB47A1-6099-424E-B204-62AB5ACA73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1405" y="1253330"/>
            <a:ext cx="10783330" cy="49589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3D Vertical ReRAM base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relational</a:t>
            </a:r>
            <a:r>
              <a:rPr lang="en-US" dirty="0">
                <a:latin typeface="Arial" charset="0"/>
                <a:cs typeface="Arial" charset="0"/>
              </a:rPr>
              <a:t> comparator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Full fledged Random Forest training accelerator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Optimizations: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Bit encoding to enable parallel bit comparison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Pipeline to improve throughput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Node level parallelism to train multiple tree nodes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latin typeface="Arial" charset="0"/>
                <a:cs typeface="Arial" charset="0"/>
              </a:rPr>
              <a:t>Performance and energy improvement due to parallel comparison and PIM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891247-A3F5-401F-B805-F1A6E6C5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charset="0"/>
                <a:ea typeface="Arial" charset="0"/>
                <a:cs typeface="Arial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39574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9125" y="3243263"/>
            <a:ext cx="2579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charset="0"/>
                <a:ea typeface="Arial" charset="0"/>
                <a:cs typeface="Arial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110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DA91-7FA7-4EB7-987E-5BB2E533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 ReRAM based TCAM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Details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248A01-DEC9-4A00-8B9E-AA65B565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charset="0"/>
                <a:ea typeface="Arial" charset="0"/>
                <a:cs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1320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2899B8F-852F-48B2-AD7D-797DAD60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charset="0"/>
                <a:ea typeface="Arial" charset="0"/>
                <a:cs typeface="Arial" charset="0"/>
              </a:rPr>
              <a:t>Random Forest Training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3CB83A-E5A7-4AB0-9DB9-5DABEA23813D}"/>
              </a:ext>
            </a:extLst>
          </p:cNvPr>
          <p:cNvSpPr txBox="1"/>
          <p:nvPr/>
        </p:nvSpPr>
        <p:spPr>
          <a:xfrm>
            <a:off x="3241763" y="3436720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F1 ≤ 1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D606EF4E-7568-4E35-BCC0-7A95E13C0FA9}"/>
              </a:ext>
            </a:extLst>
          </p:cNvPr>
          <p:cNvGrpSpPr/>
          <p:nvPr/>
        </p:nvGrpSpPr>
        <p:grpSpPr>
          <a:xfrm>
            <a:off x="3605173" y="2651483"/>
            <a:ext cx="493790" cy="2201419"/>
            <a:chOff x="3605173" y="2651483"/>
            <a:chExt cx="493790" cy="2201419"/>
          </a:xfrm>
        </p:grpSpPr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A7AA5D19-8031-4779-8844-72869C028848}"/>
                </a:ext>
              </a:extLst>
            </p:cNvPr>
            <p:cNvSpPr txBox="1"/>
            <p:nvPr/>
          </p:nvSpPr>
          <p:spPr>
            <a:xfrm>
              <a:off x="3605173" y="2651483"/>
              <a:ext cx="493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14C1F83F-2B01-4624-8935-282DA783FBD3}"/>
                </a:ext>
              </a:extLst>
            </p:cNvPr>
            <p:cNvSpPr txBox="1"/>
            <p:nvPr/>
          </p:nvSpPr>
          <p:spPr>
            <a:xfrm>
              <a:off x="3627530" y="4545125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482A897-55E4-482C-B5A6-539D22B8E6FE}"/>
              </a:ext>
            </a:extLst>
          </p:cNvPr>
          <p:cNvSpPr/>
          <p:nvPr/>
        </p:nvSpPr>
        <p:spPr>
          <a:xfrm>
            <a:off x="879484" y="2231029"/>
            <a:ext cx="2260126" cy="30198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D9BA4B05-F634-411F-84DE-A7EB75CE6CD1}"/>
              </a:ext>
            </a:extLst>
          </p:cNvPr>
          <p:cNvGrpSpPr/>
          <p:nvPr/>
        </p:nvGrpSpPr>
        <p:grpSpPr>
          <a:xfrm>
            <a:off x="905021" y="2231029"/>
            <a:ext cx="2100060" cy="471235"/>
            <a:chOff x="905021" y="2231029"/>
            <a:chExt cx="2100060" cy="471235"/>
          </a:xfrm>
        </p:grpSpPr>
        <p:sp>
          <p:nvSpPr>
            <p:cNvPr id="461" name="Rectangle: Rounded Corners 460">
              <a:extLst>
                <a:ext uri="{FF2B5EF4-FFF2-40B4-BE49-F238E27FC236}">
                  <a16:creationId xmlns:a16="http://schemas.microsoft.com/office/drawing/2014/main" id="{1AE4D76D-2378-4AE9-8EF3-8098C5AA7434}"/>
                </a:ext>
              </a:extLst>
            </p:cNvPr>
            <p:cNvSpPr/>
            <p:nvPr/>
          </p:nvSpPr>
          <p:spPr>
            <a:xfrm>
              <a:off x="955561" y="2341643"/>
              <a:ext cx="1705707" cy="29995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61C639BF-B141-47F6-98C9-27E8648EA8BA}"/>
                </a:ext>
              </a:extLst>
            </p:cNvPr>
            <p:cNvSpPr/>
            <p:nvPr/>
          </p:nvSpPr>
          <p:spPr>
            <a:xfrm>
              <a:off x="1235233" y="2409032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05277D00-8693-425A-9A3B-68F2A303AB4F}"/>
                </a:ext>
              </a:extLst>
            </p:cNvPr>
            <p:cNvSpPr txBox="1"/>
            <p:nvPr/>
          </p:nvSpPr>
          <p:spPr>
            <a:xfrm>
              <a:off x="905021" y="2341645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S1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64" name="Picture 463">
              <a:extLst>
                <a:ext uri="{FF2B5EF4-FFF2-40B4-BE49-F238E27FC236}">
                  <a16:creationId xmlns:a16="http://schemas.microsoft.com/office/drawing/2014/main" id="{A5FFCD13-E87D-4AFA-8887-9E9AB1B39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44001" flipV="1">
              <a:off x="2604840" y="2302023"/>
              <a:ext cx="400241" cy="400241"/>
            </a:xfrm>
            <a:prstGeom prst="rect">
              <a:avLst/>
            </a:prstGeom>
          </p:spPr>
        </p:pic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4B75B9C7-E4EE-4C55-9F86-66BE0A14EA0B}"/>
                </a:ext>
              </a:extLst>
            </p:cNvPr>
            <p:cNvSpPr txBox="1"/>
            <p:nvPr/>
          </p:nvSpPr>
          <p:spPr>
            <a:xfrm>
              <a:off x="2650058" y="2231029"/>
              <a:ext cx="32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915F7AC8-98FE-4A5E-B055-DA61BE5EAD87}"/>
                </a:ext>
              </a:extLst>
            </p:cNvPr>
            <p:cNvSpPr/>
            <p:nvPr/>
          </p:nvSpPr>
          <p:spPr>
            <a:xfrm>
              <a:off x="1559157" y="2409032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BCB44D50-F9AC-4436-9C7F-85ADEFEDE142}"/>
                </a:ext>
              </a:extLst>
            </p:cNvPr>
            <p:cNvSpPr/>
            <p:nvPr/>
          </p:nvSpPr>
          <p:spPr>
            <a:xfrm>
              <a:off x="1883081" y="2409032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E9B412FB-F352-49E3-BCCB-2BA845803398}"/>
                </a:ext>
              </a:extLst>
            </p:cNvPr>
            <p:cNvSpPr/>
            <p:nvPr/>
          </p:nvSpPr>
          <p:spPr>
            <a:xfrm>
              <a:off x="2207005" y="2409032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Freeform 31">
              <a:extLst>
                <a:ext uri="{FF2B5EF4-FFF2-40B4-BE49-F238E27FC236}">
                  <a16:creationId xmlns:a16="http://schemas.microsoft.com/office/drawing/2014/main" id="{66A7D369-7EE5-44F6-B749-3A8C82B2E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361" y="2438559"/>
              <a:ext cx="75673" cy="122355"/>
            </a:xfrm>
            <a:custGeom>
              <a:avLst/>
              <a:gdLst>
                <a:gd name="T0" fmla="*/ 25 w 26"/>
                <a:gd name="T1" fmla="*/ 33 h 40"/>
                <a:gd name="T2" fmla="*/ 19 w 26"/>
                <a:gd name="T3" fmla="*/ 39 h 40"/>
                <a:gd name="T4" fmla="*/ 7 w 26"/>
                <a:gd name="T5" fmla="*/ 39 h 40"/>
                <a:gd name="T6" fmla="*/ 1 w 26"/>
                <a:gd name="T7" fmla="*/ 33 h 40"/>
                <a:gd name="T8" fmla="*/ 1 w 26"/>
                <a:gd name="T9" fmla="*/ 25 h 40"/>
                <a:gd name="T10" fmla="*/ 5 w 26"/>
                <a:gd name="T11" fmla="*/ 20 h 40"/>
                <a:gd name="T12" fmla="*/ 8 w 26"/>
                <a:gd name="T13" fmla="*/ 19 h 40"/>
                <a:gd name="T14" fmla="*/ 3 w 26"/>
                <a:gd name="T15" fmla="*/ 16 h 40"/>
                <a:gd name="T16" fmla="*/ 1 w 26"/>
                <a:gd name="T17" fmla="*/ 10 h 40"/>
                <a:gd name="T18" fmla="*/ 4 w 26"/>
                <a:gd name="T19" fmla="*/ 3 h 40"/>
                <a:gd name="T20" fmla="*/ 13 w 26"/>
                <a:gd name="T21" fmla="*/ 0 h 40"/>
                <a:gd name="T22" fmla="*/ 22 w 26"/>
                <a:gd name="T23" fmla="*/ 3 h 40"/>
                <a:gd name="T24" fmla="*/ 25 w 26"/>
                <a:gd name="T25" fmla="*/ 10 h 40"/>
                <a:gd name="T26" fmla="*/ 23 w 26"/>
                <a:gd name="T27" fmla="*/ 16 h 40"/>
                <a:gd name="T28" fmla="*/ 18 w 26"/>
                <a:gd name="T29" fmla="*/ 19 h 40"/>
                <a:gd name="T30" fmla="*/ 22 w 26"/>
                <a:gd name="T31" fmla="*/ 20 h 40"/>
                <a:gd name="T32" fmla="*/ 26 w 26"/>
                <a:gd name="T33" fmla="*/ 25 h 40"/>
                <a:gd name="T34" fmla="*/ 20 w 26"/>
                <a:gd name="T35" fmla="*/ 10 h 40"/>
                <a:gd name="T36" fmla="*/ 19 w 26"/>
                <a:gd name="T37" fmla="*/ 6 h 40"/>
                <a:gd name="T38" fmla="*/ 13 w 26"/>
                <a:gd name="T39" fmla="*/ 4 h 40"/>
                <a:gd name="T40" fmla="*/ 7 w 26"/>
                <a:gd name="T41" fmla="*/ 6 h 40"/>
                <a:gd name="T42" fmla="*/ 6 w 26"/>
                <a:gd name="T43" fmla="*/ 10 h 40"/>
                <a:gd name="T44" fmla="*/ 7 w 26"/>
                <a:gd name="T45" fmla="*/ 15 h 40"/>
                <a:gd name="T46" fmla="*/ 13 w 26"/>
                <a:gd name="T47" fmla="*/ 17 h 40"/>
                <a:gd name="T48" fmla="*/ 19 w 26"/>
                <a:gd name="T49" fmla="*/ 15 h 40"/>
                <a:gd name="T50" fmla="*/ 20 w 26"/>
                <a:gd name="T51" fmla="*/ 10 h 40"/>
                <a:gd name="T52" fmla="*/ 21 w 26"/>
                <a:gd name="T53" fmla="*/ 25 h 40"/>
                <a:gd name="T54" fmla="*/ 17 w 26"/>
                <a:gd name="T55" fmla="*/ 21 h 40"/>
                <a:gd name="T56" fmla="*/ 9 w 26"/>
                <a:gd name="T57" fmla="*/ 21 h 40"/>
                <a:gd name="T58" fmla="*/ 5 w 26"/>
                <a:gd name="T59" fmla="*/ 25 h 40"/>
                <a:gd name="T60" fmla="*/ 5 w 26"/>
                <a:gd name="T61" fmla="*/ 31 h 40"/>
                <a:gd name="T62" fmla="*/ 9 w 26"/>
                <a:gd name="T63" fmla="*/ 36 h 40"/>
                <a:gd name="T64" fmla="*/ 17 w 26"/>
                <a:gd name="T65" fmla="*/ 36 h 40"/>
                <a:gd name="T66" fmla="*/ 21 w 26"/>
                <a:gd name="T67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" h="40">
                  <a:moveTo>
                    <a:pt x="26" y="29"/>
                  </a:moveTo>
                  <a:cubicBezTo>
                    <a:pt x="26" y="30"/>
                    <a:pt x="26" y="32"/>
                    <a:pt x="25" y="33"/>
                  </a:cubicBezTo>
                  <a:cubicBezTo>
                    <a:pt x="25" y="34"/>
                    <a:pt x="24" y="36"/>
                    <a:pt x="23" y="37"/>
                  </a:cubicBezTo>
                  <a:cubicBezTo>
                    <a:pt x="22" y="38"/>
                    <a:pt x="21" y="38"/>
                    <a:pt x="19" y="39"/>
                  </a:cubicBezTo>
                  <a:cubicBezTo>
                    <a:pt x="17" y="40"/>
                    <a:pt x="15" y="40"/>
                    <a:pt x="13" y="40"/>
                  </a:cubicBezTo>
                  <a:cubicBezTo>
                    <a:pt x="11" y="40"/>
                    <a:pt x="9" y="40"/>
                    <a:pt x="7" y="39"/>
                  </a:cubicBezTo>
                  <a:cubicBezTo>
                    <a:pt x="6" y="38"/>
                    <a:pt x="4" y="38"/>
                    <a:pt x="3" y="37"/>
                  </a:cubicBezTo>
                  <a:cubicBezTo>
                    <a:pt x="2" y="36"/>
                    <a:pt x="1" y="35"/>
                    <a:pt x="1" y="33"/>
                  </a:cubicBezTo>
                  <a:cubicBezTo>
                    <a:pt x="0" y="32"/>
                    <a:pt x="0" y="30"/>
                    <a:pt x="0" y="29"/>
                  </a:cubicBezTo>
                  <a:cubicBezTo>
                    <a:pt x="0" y="27"/>
                    <a:pt x="0" y="26"/>
                    <a:pt x="1" y="25"/>
                  </a:cubicBezTo>
                  <a:cubicBezTo>
                    <a:pt x="1" y="24"/>
                    <a:pt x="2" y="23"/>
                    <a:pt x="2" y="22"/>
                  </a:cubicBezTo>
                  <a:cubicBezTo>
                    <a:pt x="3" y="21"/>
                    <a:pt x="4" y="21"/>
                    <a:pt x="5" y="20"/>
                  </a:cubicBezTo>
                  <a:cubicBezTo>
                    <a:pt x="6" y="20"/>
                    <a:pt x="7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9"/>
                    <a:pt x="6" y="18"/>
                    <a:pt x="5" y="18"/>
                  </a:cubicBezTo>
                  <a:cubicBezTo>
                    <a:pt x="4" y="17"/>
                    <a:pt x="3" y="17"/>
                    <a:pt x="3" y="16"/>
                  </a:cubicBezTo>
                  <a:cubicBezTo>
                    <a:pt x="2" y="15"/>
                    <a:pt x="2" y="14"/>
                    <a:pt x="1" y="13"/>
                  </a:cubicBezTo>
                  <a:cubicBezTo>
                    <a:pt x="1" y="12"/>
                    <a:pt x="1" y="11"/>
                    <a:pt x="1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5" y="2"/>
                    <a:pt x="6" y="1"/>
                    <a:pt x="8" y="1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2"/>
                    <a:pt x="21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1"/>
                    <a:pt x="25" y="12"/>
                    <a:pt x="25" y="13"/>
                  </a:cubicBezTo>
                  <a:cubicBezTo>
                    <a:pt x="24" y="14"/>
                    <a:pt x="24" y="15"/>
                    <a:pt x="23" y="16"/>
                  </a:cubicBezTo>
                  <a:cubicBezTo>
                    <a:pt x="23" y="17"/>
                    <a:pt x="22" y="17"/>
                    <a:pt x="21" y="18"/>
                  </a:cubicBezTo>
                  <a:cubicBezTo>
                    <a:pt x="20" y="18"/>
                    <a:pt x="19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20" y="20"/>
                    <a:pt x="22" y="20"/>
                  </a:cubicBezTo>
                  <a:cubicBezTo>
                    <a:pt x="22" y="21"/>
                    <a:pt x="23" y="21"/>
                    <a:pt x="24" y="22"/>
                  </a:cubicBezTo>
                  <a:cubicBezTo>
                    <a:pt x="25" y="23"/>
                    <a:pt x="25" y="24"/>
                    <a:pt x="26" y="25"/>
                  </a:cubicBezTo>
                  <a:cubicBezTo>
                    <a:pt x="26" y="26"/>
                    <a:pt x="26" y="27"/>
                    <a:pt x="26" y="29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8"/>
                  </a:cubicBezTo>
                  <a:cubicBezTo>
                    <a:pt x="19" y="7"/>
                    <a:pt x="19" y="6"/>
                    <a:pt x="19" y="6"/>
                  </a:cubicBez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4" y="4"/>
                    <a:pt x="13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5"/>
                    <a:pt x="8" y="5"/>
                    <a:pt x="7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1"/>
                    <a:pt x="6" y="12"/>
                    <a:pt x="6" y="13"/>
                  </a:cubicBezTo>
                  <a:cubicBezTo>
                    <a:pt x="6" y="14"/>
                    <a:pt x="7" y="14"/>
                    <a:pt x="7" y="15"/>
                  </a:cubicBezTo>
                  <a:cubicBezTo>
                    <a:pt x="8" y="16"/>
                    <a:pt x="8" y="16"/>
                    <a:pt x="9" y="17"/>
                  </a:cubicBezTo>
                  <a:cubicBezTo>
                    <a:pt x="10" y="17"/>
                    <a:pt x="12" y="17"/>
                    <a:pt x="13" y="17"/>
                  </a:cubicBezTo>
                  <a:cubicBezTo>
                    <a:pt x="15" y="17"/>
                    <a:pt x="16" y="17"/>
                    <a:pt x="17" y="17"/>
                  </a:cubicBezTo>
                  <a:cubicBezTo>
                    <a:pt x="18" y="16"/>
                    <a:pt x="18" y="16"/>
                    <a:pt x="19" y="15"/>
                  </a:cubicBezTo>
                  <a:cubicBezTo>
                    <a:pt x="19" y="14"/>
                    <a:pt x="20" y="14"/>
                    <a:pt x="20" y="13"/>
                  </a:cubicBezTo>
                  <a:cubicBezTo>
                    <a:pt x="20" y="12"/>
                    <a:pt x="20" y="11"/>
                    <a:pt x="20" y="10"/>
                  </a:cubicBezTo>
                  <a:close/>
                  <a:moveTo>
                    <a:pt x="21" y="28"/>
                  </a:moveTo>
                  <a:cubicBezTo>
                    <a:pt x="21" y="27"/>
                    <a:pt x="21" y="26"/>
                    <a:pt x="21" y="25"/>
                  </a:cubicBezTo>
                  <a:cubicBezTo>
                    <a:pt x="20" y="25"/>
                    <a:pt x="20" y="24"/>
                    <a:pt x="19" y="23"/>
                  </a:cubicBezTo>
                  <a:cubicBezTo>
                    <a:pt x="19" y="22"/>
                    <a:pt x="18" y="22"/>
                    <a:pt x="17" y="21"/>
                  </a:cubicBezTo>
                  <a:cubicBezTo>
                    <a:pt x="16" y="21"/>
                    <a:pt x="14" y="21"/>
                    <a:pt x="13" y="21"/>
                  </a:cubicBezTo>
                  <a:cubicBezTo>
                    <a:pt x="12" y="21"/>
                    <a:pt x="10" y="21"/>
                    <a:pt x="9" y="21"/>
                  </a:cubicBezTo>
                  <a:cubicBezTo>
                    <a:pt x="8" y="22"/>
                    <a:pt x="7" y="22"/>
                    <a:pt x="7" y="23"/>
                  </a:cubicBezTo>
                  <a:cubicBezTo>
                    <a:pt x="6" y="24"/>
                    <a:pt x="6" y="25"/>
                    <a:pt x="5" y="25"/>
                  </a:cubicBezTo>
                  <a:cubicBezTo>
                    <a:pt x="5" y="26"/>
                    <a:pt x="5" y="27"/>
                    <a:pt x="5" y="28"/>
                  </a:cubicBezTo>
                  <a:cubicBezTo>
                    <a:pt x="5" y="29"/>
                    <a:pt x="5" y="30"/>
                    <a:pt x="5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7" y="35"/>
                    <a:pt x="8" y="35"/>
                    <a:pt x="9" y="36"/>
                  </a:cubicBezTo>
                  <a:cubicBezTo>
                    <a:pt x="10" y="36"/>
                    <a:pt x="12" y="36"/>
                    <a:pt x="13" y="36"/>
                  </a:cubicBezTo>
                  <a:cubicBezTo>
                    <a:pt x="15" y="36"/>
                    <a:pt x="16" y="36"/>
                    <a:pt x="17" y="36"/>
                  </a:cubicBezTo>
                  <a:cubicBezTo>
                    <a:pt x="18" y="35"/>
                    <a:pt x="19" y="35"/>
                    <a:pt x="19" y="34"/>
                  </a:cubicBezTo>
                  <a:cubicBezTo>
                    <a:pt x="20" y="33"/>
                    <a:pt x="20" y="32"/>
                    <a:pt x="21" y="31"/>
                  </a:cubicBezTo>
                  <a:cubicBezTo>
                    <a:pt x="21" y="30"/>
                    <a:pt x="21" y="29"/>
                    <a:pt x="21" y="28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50">
              <a:extLst>
                <a:ext uri="{FF2B5EF4-FFF2-40B4-BE49-F238E27FC236}">
                  <a16:creationId xmlns:a16="http://schemas.microsoft.com/office/drawing/2014/main" id="{10BD222F-9707-4B25-A5F2-D57ACB897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8960" y="2438220"/>
              <a:ext cx="75673" cy="123144"/>
            </a:xfrm>
            <a:custGeom>
              <a:avLst/>
              <a:gdLst>
                <a:gd name="T0" fmla="*/ 26 w 26"/>
                <a:gd name="T1" fmla="*/ 28 h 40"/>
                <a:gd name="T2" fmla="*/ 25 w 26"/>
                <a:gd name="T3" fmla="*/ 33 h 40"/>
                <a:gd name="T4" fmla="*/ 23 w 26"/>
                <a:gd name="T5" fmla="*/ 37 h 40"/>
                <a:gd name="T6" fmla="*/ 19 w 26"/>
                <a:gd name="T7" fmla="*/ 39 h 40"/>
                <a:gd name="T8" fmla="*/ 13 w 26"/>
                <a:gd name="T9" fmla="*/ 40 h 40"/>
                <a:gd name="T10" fmla="*/ 7 w 26"/>
                <a:gd name="T11" fmla="*/ 39 h 40"/>
                <a:gd name="T12" fmla="*/ 3 w 26"/>
                <a:gd name="T13" fmla="*/ 36 h 40"/>
                <a:gd name="T14" fmla="*/ 1 w 26"/>
                <a:gd name="T15" fmla="*/ 33 h 40"/>
                <a:gd name="T16" fmla="*/ 0 w 26"/>
                <a:gd name="T17" fmla="*/ 29 h 40"/>
                <a:gd name="T18" fmla="*/ 5 w 26"/>
                <a:gd name="T19" fmla="*/ 29 h 40"/>
                <a:gd name="T20" fmla="*/ 5 w 26"/>
                <a:gd name="T21" fmla="*/ 31 h 40"/>
                <a:gd name="T22" fmla="*/ 7 w 26"/>
                <a:gd name="T23" fmla="*/ 34 h 40"/>
                <a:gd name="T24" fmla="*/ 9 w 26"/>
                <a:gd name="T25" fmla="*/ 35 h 40"/>
                <a:gd name="T26" fmla="*/ 13 w 26"/>
                <a:gd name="T27" fmla="*/ 36 h 40"/>
                <a:gd name="T28" fmla="*/ 19 w 26"/>
                <a:gd name="T29" fmla="*/ 34 h 40"/>
                <a:gd name="T30" fmla="*/ 21 w 26"/>
                <a:gd name="T31" fmla="*/ 28 h 40"/>
                <a:gd name="T32" fmla="*/ 20 w 26"/>
                <a:gd name="T33" fmla="*/ 25 h 40"/>
                <a:gd name="T34" fmla="*/ 18 w 26"/>
                <a:gd name="T35" fmla="*/ 23 h 40"/>
                <a:gd name="T36" fmla="*/ 15 w 26"/>
                <a:gd name="T37" fmla="*/ 22 h 40"/>
                <a:gd name="T38" fmla="*/ 12 w 26"/>
                <a:gd name="T39" fmla="*/ 22 h 40"/>
                <a:gd name="T40" fmla="*/ 9 w 26"/>
                <a:gd name="T41" fmla="*/ 22 h 40"/>
                <a:gd name="T42" fmla="*/ 9 w 26"/>
                <a:gd name="T43" fmla="*/ 17 h 40"/>
                <a:gd name="T44" fmla="*/ 11 w 26"/>
                <a:gd name="T45" fmla="*/ 17 h 40"/>
                <a:gd name="T46" fmla="*/ 14 w 26"/>
                <a:gd name="T47" fmla="*/ 17 h 40"/>
                <a:gd name="T48" fmla="*/ 17 w 26"/>
                <a:gd name="T49" fmla="*/ 16 h 40"/>
                <a:gd name="T50" fmla="*/ 19 w 26"/>
                <a:gd name="T51" fmla="*/ 14 h 40"/>
                <a:gd name="T52" fmla="*/ 20 w 26"/>
                <a:gd name="T53" fmla="*/ 11 h 40"/>
                <a:gd name="T54" fmla="*/ 18 w 26"/>
                <a:gd name="T55" fmla="*/ 6 h 40"/>
                <a:gd name="T56" fmla="*/ 13 w 26"/>
                <a:gd name="T57" fmla="*/ 4 h 40"/>
                <a:gd name="T58" fmla="*/ 7 w 26"/>
                <a:gd name="T59" fmla="*/ 6 h 40"/>
                <a:gd name="T60" fmla="*/ 5 w 26"/>
                <a:gd name="T61" fmla="*/ 10 h 40"/>
                <a:gd name="T62" fmla="*/ 0 w 26"/>
                <a:gd name="T63" fmla="*/ 10 h 40"/>
                <a:gd name="T64" fmla="*/ 2 w 26"/>
                <a:gd name="T65" fmla="*/ 6 h 40"/>
                <a:gd name="T66" fmla="*/ 4 w 26"/>
                <a:gd name="T67" fmla="*/ 2 h 40"/>
                <a:gd name="T68" fmla="*/ 8 w 26"/>
                <a:gd name="T69" fmla="*/ 1 h 40"/>
                <a:gd name="T70" fmla="*/ 13 w 26"/>
                <a:gd name="T71" fmla="*/ 0 h 40"/>
                <a:gd name="T72" fmla="*/ 18 w 26"/>
                <a:gd name="T73" fmla="*/ 1 h 40"/>
                <a:gd name="T74" fmla="*/ 22 w 26"/>
                <a:gd name="T75" fmla="*/ 3 h 40"/>
                <a:gd name="T76" fmla="*/ 24 w 26"/>
                <a:gd name="T77" fmla="*/ 6 h 40"/>
                <a:gd name="T78" fmla="*/ 25 w 26"/>
                <a:gd name="T79" fmla="*/ 10 h 40"/>
                <a:gd name="T80" fmla="*/ 25 w 26"/>
                <a:gd name="T81" fmla="*/ 13 h 40"/>
                <a:gd name="T82" fmla="*/ 23 w 26"/>
                <a:gd name="T83" fmla="*/ 16 h 40"/>
                <a:gd name="T84" fmla="*/ 21 w 26"/>
                <a:gd name="T85" fmla="*/ 18 h 40"/>
                <a:gd name="T86" fmla="*/ 17 w 26"/>
                <a:gd name="T87" fmla="*/ 19 h 40"/>
                <a:gd name="T88" fmla="*/ 17 w 26"/>
                <a:gd name="T89" fmla="*/ 19 h 40"/>
                <a:gd name="T90" fmla="*/ 21 w 26"/>
                <a:gd name="T91" fmla="*/ 20 h 40"/>
                <a:gd name="T92" fmla="*/ 24 w 26"/>
                <a:gd name="T93" fmla="*/ 22 h 40"/>
                <a:gd name="T94" fmla="*/ 25 w 26"/>
                <a:gd name="T95" fmla="*/ 25 h 40"/>
                <a:gd name="T96" fmla="*/ 26 w 26"/>
                <a:gd name="T97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" h="40">
                  <a:moveTo>
                    <a:pt x="26" y="28"/>
                  </a:moveTo>
                  <a:cubicBezTo>
                    <a:pt x="26" y="30"/>
                    <a:pt x="26" y="32"/>
                    <a:pt x="25" y="33"/>
                  </a:cubicBezTo>
                  <a:cubicBezTo>
                    <a:pt x="25" y="34"/>
                    <a:pt x="24" y="36"/>
                    <a:pt x="23" y="37"/>
                  </a:cubicBezTo>
                  <a:cubicBezTo>
                    <a:pt x="22" y="38"/>
                    <a:pt x="20" y="38"/>
                    <a:pt x="19" y="39"/>
                  </a:cubicBezTo>
                  <a:cubicBezTo>
                    <a:pt x="17" y="39"/>
                    <a:pt x="15" y="40"/>
                    <a:pt x="13" y="40"/>
                  </a:cubicBezTo>
                  <a:cubicBezTo>
                    <a:pt x="11" y="40"/>
                    <a:pt x="9" y="39"/>
                    <a:pt x="7" y="39"/>
                  </a:cubicBezTo>
                  <a:cubicBezTo>
                    <a:pt x="5" y="38"/>
                    <a:pt x="4" y="37"/>
                    <a:pt x="3" y="36"/>
                  </a:cubicBezTo>
                  <a:cubicBezTo>
                    <a:pt x="2" y="35"/>
                    <a:pt x="1" y="34"/>
                    <a:pt x="1" y="33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8" y="34"/>
                    <a:pt x="8" y="35"/>
                    <a:pt x="9" y="35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15" y="36"/>
                    <a:pt x="17" y="35"/>
                    <a:pt x="19" y="34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0" y="25"/>
                  </a:cubicBezTo>
                  <a:cubicBezTo>
                    <a:pt x="19" y="24"/>
                    <a:pt x="19" y="23"/>
                    <a:pt x="18" y="23"/>
                  </a:cubicBezTo>
                  <a:cubicBezTo>
                    <a:pt x="17" y="22"/>
                    <a:pt x="16" y="22"/>
                    <a:pt x="15" y="22"/>
                  </a:cubicBezTo>
                  <a:cubicBezTo>
                    <a:pt x="13" y="22"/>
                    <a:pt x="12" y="22"/>
                    <a:pt x="12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3" y="17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8" y="15"/>
                    <a:pt x="19" y="15"/>
                    <a:pt x="19" y="14"/>
                  </a:cubicBezTo>
                  <a:cubicBezTo>
                    <a:pt x="20" y="13"/>
                    <a:pt x="20" y="12"/>
                    <a:pt x="20" y="11"/>
                  </a:cubicBezTo>
                  <a:cubicBezTo>
                    <a:pt x="20" y="9"/>
                    <a:pt x="19" y="7"/>
                    <a:pt x="18" y="6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7" y="1"/>
                    <a:pt x="8" y="1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1"/>
                    <a:pt x="25" y="12"/>
                    <a:pt x="25" y="13"/>
                  </a:cubicBezTo>
                  <a:cubicBezTo>
                    <a:pt x="24" y="14"/>
                    <a:pt x="24" y="15"/>
                    <a:pt x="23" y="16"/>
                  </a:cubicBezTo>
                  <a:cubicBezTo>
                    <a:pt x="22" y="17"/>
                    <a:pt x="22" y="17"/>
                    <a:pt x="21" y="18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20" y="20"/>
                    <a:pt x="21" y="20"/>
                  </a:cubicBezTo>
                  <a:cubicBezTo>
                    <a:pt x="22" y="21"/>
                    <a:pt x="23" y="22"/>
                    <a:pt x="24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6" y="26"/>
                    <a:pt x="26" y="27"/>
                    <a:pt x="26" y="28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54">
              <a:extLst>
                <a:ext uri="{FF2B5EF4-FFF2-40B4-BE49-F238E27FC236}">
                  <a16:creationId xmlns:a16="http://schemas.microsoft.com/office/drawing/2014/main" id="{9D358F95-66F1-4AFF-88C2-6D0CE16618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5639" y="2440931"/>
              <a:ext cx="81667" cy="116829"/>
            </a:xfrm>
            <a:custGeom>
              <a:avLst/>
              <a:gdLst>
                <a:gd name="T0" fmla="*/ 23 w 28"/>
                <a:gd name="T1" fmla="*/ 30 h 38"/>
                <a:gd name="T2" fmla="*/ 23 w 28"/>
                <a:gd name="T3" fmla="*/ 38 h 38"/>
                <a:gd name="T4" fmla="*/ 18 w 28"/>
                <a:gd name="T5" fmla="*/ 38 h 38"/>
                <a:gd name="T6" fmla="*/ 18 w 28"/>
                <a:gd name="T7" fmla="*/ 30 h 38"/>
                <a:gd name="T8" fmla="*/ 0 w 28"/>
                <a:gd name="T9" fmla="*/ 30 h 38"/>
                <a:gd name="T10" fmla="*/ 0 w 28"/>
                <a:gd name="T11" fmla="*/ 26 h 38"/>
                <a:gd name="T12" fmla="*/ 17 w 28"/>
                <a:gd name="T13" fmla="*/ 0 h 38"/>
                <a:gd name="T14" fmla="*/ 23 w 28"/>
                <a:gd name="T15" fmla="*/ 0 h 38"/>
                <a:gd name="T16" fmla="*/ 23 w 28"/>
                <a:gd name="T17" fmla="*/ 26 h 38"/>
                <a:gd name="T18" fmla="*/ 28 w 28"/>
                <a:gd name="T19" fmla="*/ 26 h 38"/>
                <a:gd name="T20" fmla="*/ 28 w 28"/>
                <a:gd name="T21" fmla="*/ 30 h 38"/>
                <a:gd name="T22" fmla="*/ 23 w 28"/>
                <a:gd name="T23" fmla="*/ 30 h 38"/>
                <a:gd name="T24" fmla="*/ 18 w 28"/>
                <a:gd name="T25" fmla="*/ 5 h 38"/>
                <a:gd name="T26" fmla="*/ 18 w 28"/>
                <a:gd name="T27" fmla="*/ 6 h 38"/>
                <a:gd name="T28" fmla="*/ 17 w 28"/>
                <a:gd name="T29" fmla="*/ 7 h 38"/>
                <a:gd name="T30" fmla="*/ 16 w 28"/>
                <a:gd name="T31" fmla="*/ 8 h 38"/>
                <a:gd name="T32" fmla="*/ 16 w 28"/>
                <a:gd name="T33" fmla="*/ 9 h 38"/>
                <a:gd name="T34" fmla="*/ 6 w 28"/>
                <a:gd name="T35" fmla="*/ 23 h 38"/>
                <a:gd name="T36" fmla="*/ 6 w 28"/>
                <a:gd name="T37" fmla="*/ 24 h 38"/>
                <a:gd name="T38" fmla="*/ 5 w 28"/>
                <a:gd name="T39" fmla="*/ 24 h 38"/>
                <a:gd name="T40" fmla="*/ 5 w 28"/>
                <a:gd name="T41" fmla="*/ 25 h 38"/>
                <a:gd name="T42" fmla="*/ 4 w 28"/>
                <a:gd name="T43" fmla="*/ 26 h 38"/>
                <a:gd name="T44" fmla="*/ 18 w 28"/>
                <a:gd name="T45" fmla="*/ 26 h 38"/>
                <a:gd name="T46" fmla="*/ 18 w 28"/>
                <a:gd name="T47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38">
                  <a:moveTo>
                    <a:pt x="23" y="30"/>
                  </a:moveTo>
                  <a:cubicBezTo>
                    <a:pt x="23" y="38"/>
                    <a:pt x="23" y="38"/>
                    <a:pt x="23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3" y="30"/>
                    <a:pt x="23" y="30"/>
                    <a:pt x="23" y="30"/>
                  </a:cubicBezTo>
                  <a:close/>
                  <a:moveTo>
                    <a:pt x="18" y="5"/>
                  </a:moveTo>
                  <a:cubicBezTo>
                    <a:pt x="18" y="5"/>
                    <a:pt x="18" y="6"/>
                    <a:pt x="18" y="6"/>
                  </a:cubicBezTo>
                  <a:cubicBezTo>
                    <a:pt x="17" y="6"/>
                    <a:pt x="17" y="6"/>
                    <a:pt x="17" y="7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8"/>
                    <a:pt x="16" y="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6" y="24"/>
                    <a:pt x="5" y="24"/>
                    <a:pt x="5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5"/>
                    <a:pt x="18" y="5"/>
                    <a:pt x="18" y="5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58">
              <a:extLst>
                <a:ext uri="{FF2B5EF4-FFF2-40B4-BE49-F238E27FC236}">
                  <a16:creationId xmlns:a16="http://schemas.microsoft.com/office/drawing/2014/main" id="{A14B3EC9-C448-43CD-9620-A67EE57AE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685" y="2439913"/>
              <a:ext cx="75673" cy="119197"/>
            </a:xfrm>
            <a:custGeom>
              <a:avLst/>
              <a:gdLst>
                <a:gd name="T0" fmla="*/ 26 w 26"/>
                <a:gd name="T1" fmla="*/ 26 h 39"/>
                <a:gd name="T2" fmla="*/ 25 w 26"/>
                <a:gd name="T3" fmla="*/ 31 h 39"/>
                <a:gd name="T4" fmla="*/ 23 w 26"/>
                <a:gd name="T5" fmla="*/ 35 h 39"/>
                <a:gd name="T6" fmla="*/ 18 w 26"/>
                <a:gd name="T7" fmla="*/ 38 h 39"/>
                <a:gd name="T8" fmla="*/ 12 w 26"/>
                <a:gd name="T9" fmla="*/ 39 h 39"/>
                <a:gd name="T10" fmla="*/ 7 w 26"/>
                <a:gd name="T11" fmla="*/ 38 h 39"/>
                <a:gd name="T12" fmla="*/ 3 w 26"/>
                <a:gd name="T13" fmla="*/ 36 h 39"/>
                <a:gd name="T14" fmla="*/ 1 w 26"/>
                <a:gd name="T15" fmla="*/ 34 h 39"/>
                <a:gd name="T16" fmla="*/ 0 w 26"/>
                <a:gd name="T17" fmla="*/ 30 h 39"/>
                <a:gd name="T18" fmla="*/ 5 w 26"/>
                <a:gd name="T19" fmla="*/ 29 h 39"/>
                <a:gd name="T20" fmla="*/ 5 w 26"/>
                <a:gd name="T21" fmla="*/ 31 h 39"/>
                <a:gd name="T22" fmla="*/ 7 w 26"/>
                <a:gd name="T23" fmla="*/ 33 h 39"/>
                <a:gd name="T24" fmla="*/ 9 w 26"/>
                <a:gd name="T25" fmla="*/ 35 h 39"/>
                <a:gd name="T26" fmla="*/ 13 w 26"/>
                <a:gd name="T27" fmla="*/ 35 h 39"/>
                <a:gd name="T28" fmla="*/ 16 w 26"/>
                <a:gd name="T29" fmla="*/ 34 h 39"/>
                <a:gd name="T30" fmla="*/ 19 w 26"/>
                <a:gd name="T31" fmla="*/ 33 h 39"/>
                <a:gd name="T32" fmla="*/ 20 w 26"/>
                <a:gd name="T33" fmla="*/ 30 h 39"/>
                <a:gd name="T34" fmla="*/ 21 w 26"/>
                <a:gd name="T35" fmla="*/ 26 h 39"/>
                <a:gd name="T36" fmla="*/ 20 w 26"/>
                <a:gd name="T37" fmla="*/ 23 h 39"/>
                <a:gd name="T38" fmla="*/ 19 w 26"/>
                <a:gd name="T39" fmla="*/ 20 h 39"/>
                <a:gd name="T40" fmla="*/ 16 w 26"/>
                <a:gd name="T41" fmla="*/ 19 h 39"/>
                <a:gd name="T42" fmla="*/ 13 w 26"/>
                <a:gd name="T43" fmla="*/ 18 h 39"/>
                <a:gd name="T44" fmla="*/ 10 w 26"/>
                <a:gd name="T45" fmla="*/ 18 h 39"/>
                <a:gd name="T46" fmla="*/ 8 w 26"/>
                <a:gd name="T47" fmla="*/ 19 h 39"/>
                <a:gd name="T48" fmla="*/ 7 w 26"/>
                <a:gd name="T49" fmla="*/ 20 h 39"/>
                <a:gd name="T50" fmla="*/ 6 w 26"/>
                <a:gd name="T51" fmla="*/ 21 h 39"/>
                <a:gd name="T52" fmla="*/ 1 w 26"/>
                <a:gd name="T53" fmla="*/ 21 h 39"/>
                <a:gd name="T54" fmla="*/ 2 w 26"/>
                <a:gd name="T55" fmla="*/ 0 h 39"/>
                <a:gd name="T56" fmla="*/ 24 w 26"/>
                <a:gd name="T57" fmla="*/ 0 h 39"/>
                <a:gd name="T58" fmla="*/ 24 w 26"/>
                <a:gd name="T59" fmla="*/ 4 h 39"/>
                <a:gd name="T60" fmla="*/ 7 w 26"/>
                <a:gd name="T61" fmla="*/ 4 h 39"/>
                <a:gd name="T62" fmla="*/ 6 w 26"/>
                <a:gd name="T63" fmla="*/ 16 h 39"/>
                <a:gd name="T64" fmla="*/ 9 w 26"/>
                <a:gd name="T65" fmla="*/ 15 h 39"/>
                <a:gd name="T66" fmla="*/ 14 w 26"/>
                <a:gd name="T67" fmla="*/ 14 h 39"/>
                <a:gd name="T68" fmla="*/ 19 w 26"/>
                <a:gd name="T69" fmla="*/ 15 h 39"/>
                <a:gd name="T70" fmla="*/ 23 w 26"/>
                <a:gd name="T71" fmla="*/ 17 h 39"/>
                <a:gd name="T72" fmla="*/ 25 w 26"/>
                <a:gd name="T73" fmla="*/ 21 h 39"/>
                <a:gd name="T74" fmla="*/ 26 w 26"/>
                <a:gd name="T75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" h="39">
                  <a:moveTo>
                    <a:pt x="26" y="26"/>
                  </a:moveTo>
                  <a:cubicBezTo>
                    <a:pt x="26" y="28"/>
                    <a:pt x="26" y="30"/>
                    <a:pt x="25" y="31"/>
                  </a:cubicBezTo>
                  <a:cubicBezTo>
                    <a:pt x="25" y="33"/>
                    <a:pt x="24" y="34"/>
                    <a:pt x="23" y="35"/>
                  </a:cubicBezTo>
                  <a:cubicBezTo>
                    <a:pt x="22" y="37"/>
                    <a:pt x="20" y="37"/>
                    <a:pt x="18" y="38"/>
                  </a:cubicBezTo>
                  <a:cubicBezTo>
                    <a:pt x="17" y="39"/>
                    <a:pt x="15" y="39"/>
                    <a:pt x="12" y="39"/>
                  </a:cubicBezTo>
                  <a:cubicBezTo>
                    <a:pt x="11" y="39"/>
                    <a:pt x="9" y="39"/>
                    <a:pt x="7" y="38"/>
                  </a:cubicBezTo>
                  <a:cubicBezTo>
                    <a:pt x="6" y="38"/>
                    <a:pt x="4" y="37"/>
                    <a:pt x="3" y="36"/>
                  </a:cubicBezTo>
                  <a:cubicBezTo>
                    <a:pt x="2" y="36"/>
                    <a:pt x="2" y="35"/>
                    <a:pt x="1" y="34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3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10" y="35"/>
                    <a:pt x="11" y="35"/>
                    <a:pt x="13" y="35"/>
                  </a:cubicBezTo>
                  <a:cubicBezTo>
                    <a:pt x="14" y="35"/>
                    <a:pt x="15" y="35"/>
                    <a:pt x="16" y="34"/>
                  </a:cubicBezTo>
                  <a:cubicBezTo>
                    <a:pt x="17" y="34"/>
                    <a:pt x="18" y="34"/>
                    <a:pt x="19" y="33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29"/>
                    <a:pt x="21" y="28"/>
                    <a:pt x="21" y="26"/>
                  </a:cubicBezTo>
                  <a:cubicBezTo>
                    <a:pt x="21" y="25"/>
                    <a:pt x="21" y="24"/>
                    <a:pt x="20" y="23"/>
                  </a:cubicBezTo>
                  <a:cubicBezTo>
                    <a:pt x="20" y="22"/>
                    <a:pt x="20" y="21"/>
                    <a:pt x="19" y="20"/>
                  </a:cubicBezTo>
                  <a:cubicBezTo>
                    <a:pt x="18" y="19"/>
                    <a:pt x="17" y="19"/>
                    <a:pt x="16" y="19"/>
                  </a:cubicBezTo>
                  <a:cubicBezTo>
                    <a:pt x="15" y="18"/>
                    <a:pt x="14" y="18"/>
                    <a:pt x="13" y="18"/>
                  </a:cubicBezTo>
                  <a:cubicBezTo>
                    <a:pt x="12" y="18"/>
                    <a:pt x="11" y="18"/>
                    <a:pt x="10" y="18"/>
                  </a:cubicBezTo>
                  <a:cubicBezTo>
                    <a:pt x="10" y="18"/>
                    <a:pt x="9" y="18"/>
                    <a:pt x="8" y="19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10" y="14"/>
                    <a:pt x="12" y="14"/>
                    <a:pt x="14" y="14"/>
                  </a:cubicBezTo>
                  <a:cubicBezTo>
                    <a:pt x="16" y="14"/>
                    <a:pt x="17" y="14"/>
                    <a:pt x="19" y="15"/>
                  </a:cubicBezTo>
                  <a:cubicBezTo>
                    <a:pt x="20" y="15"/>
                    <a:pt x="22" y="16"/>
                    <a:pt x="23" y="17"/>
                  </a:cubicBezTo>
                  <a:cubicBezTo>
                    <a:pt x="24" y="18"/>
                    <a:pt x="25" y="20"/>
                    <a:pt x="25" y="21"/>
                  </a:cubicBezTo>
                  <a:cubicBezTo>
                    <a:pt x="26" y="23"/>
                    <a:pt x="26" y="24"/>
                    <a:pt x="26" y="26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F56B5162-4B4F-4107-82C4-61B09E965655}"/>
              </a:ext>
            </a:extLst>
          </p:cNvPr>
          <p:cNvGrpSpPr/>
          <p:nvPr/>
        </p:nvGrpSpPr>
        <p:grpSpPr>
          <a:xfrm>
            <a:off x="905021" y="2595459"/>
            <a:ext cx="2100060" cy="461665"/>
            <a:chOff x="905021" y="2624034"/>
            <a:chExt cx="2100060" cy="461665"/>
          </a:xfrm>
        </p:grpSpPr>
        <p:sp>
          <p:nvSpPr>
            <p:cNvPr id="474" name="Rectangle: Rounded Corners 473">
              <a:extLst>
                <a:ext uri="{FF2B5EF4-FFF2-40B4-BE49-F238E27FC236}">
                  <a16:creationId xmlns:a16="http://schemas.microsoft.com/office/drawing/2014/main" id="{7DFD4087-D88A-4337-90A4-11142ED74E9B}"/>
                </a:ext>
              </a:extLst>
            </p:cNvPr>
            <p:cNvSpPr/>
            <p:nvPr/>
          </p:nvSpPr>
          <p:spPr>
            <a:xfrm>
              <a:off x="955561" y="2717840"/>
              <a:ext cx="1705707" cy="29995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57A60AC5-11BC-4D3B-BF73-C38CE5544756}"/>
                </a:ext>
              </a:extLst>
            </p:cNvPr>
            <p:cNvSpPr/>
            <p:nvPr/>
          </p:nvSpPr>
          <p:spPr>
            <a:xfrm>
              <a:off x="1235233" y="2785229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94E780D6-8FD2-445F-A2EC-B1FCE6812945}"/>
                </a:ext>
              </a:extLst>
            </p:cNvPr>
            <p:cNvSpPr txBox="1"/>
            <p:nvPr/>
          </p:nvSpPr>
          <p:spPr>
            <a:xfrm>
              <a:off x="905021" y="2717842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S2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7" name="Picture 476">
              <a:extLst>
                <a:ext uri="{FF2B5EF4-FFF2-40B4-BE49-F238E27FC236}">
                  <a16:creationId xmlns:a16="http://schemas.microsoft.com/office/drawing/2014/main" id="{A6015018-50C9-4BF3-9609-B3E4DFE91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44001" flipV="1">
              <a:off x="2604840" y="2678220"/>
              <a:ext cx="400241" cy="400241"/>
            </a:xfrm>
            <a:prstGeom prst="rect">
              <a:avLst/>
            </a:prstGeom>
          </p:spPr>
        </p:pic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2395DB54-F07C-47C2-8D2B-F5FC55561C93}"/>
                </a:ext>
              </a:extLst>
            </p:cNvPr>
            <p:cNvSpPr txBox="1"/>
            <p:nvPr/>
          </p:nvSpPr>
          <p:spPr>
            <a:xfrm>
              <a:off x="2634798" y="2624034"/>
              <a:ext cx="32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04FFF403-6544-4199-B7A7-B7B6D6E5B76A}"/>
                </a:ext>
              </a:extLst>
            </p:cNvPr>
            <p:cNvSpPr/>
            <p:nvPr/>
          </p:nvSpPr>
          <p:spPr>
            <a:xfrm>
              <a:off x="1559157" y="2785229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CDCD4083-4915-4571-A85B-A68D4CC06891}"/>
                </a:ext>
              </a:extLst>
            </p:cNvPr>
            <p:cNvSpPr/>
            <p:nvPr/>
          </p:nvSpPr>
          <p:spPr>
            <a:xfrm>
              <a:off x="1883081" y="2785229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3EEDA5C6-6936-498B-93C6-23F12768A338}"/>
                </a:ext>
              </a:extLst>
            </p:cNvPr>
            <p:cNvSpPr/>
            <p:nvPr/>
          </p:nvSpPr>
          <p:spPr>
            <a:xfrm>
              <a:off x="2207005" y="2785229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" name="Freeform 45">
              <a:extLst>
                <a:ext uri="{FF2B5EF4-FFF2-40B4-BE49-F238E27FC236}">
                  <a16:creationId xmlns:a16="http://schemas.microsoft.com/office/drawing/2014/main" id="{8FFAA0D9-11C6-4766-A434-968F921BA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617" y="2812358"/>
              <a:ext cx="72676" cy="119987"/>
            </a:xfrm>
            <a:custGeom>
              <a:avLst/>
              <a:gdLst>
                <a:gd name="T0" fmla="*/ 0 w 97"/>
                <a:gd name="T1" fmla="*/ 152 h 152"/>
                <a:gd name="T2" fmla="*/ 0 w 97"/>
                <a:gd name="T3" fmla="*/ 136 h 152"/>
                <a:gd name="T4" fmla="*/ 39 w 97"/>
                <a:gd name="T5" fmla="*/ 136 h 152"/>
                <a:gd name="T6" fmla="*/ 39 w 97"/>
                <a:gd name="T7" fmla="*/ 19 h 152"/>
                <a:gd name="T8" fmla="*/ 8 w 97"/>
                <a:gd name="T9" fmla="*/ 43 h 152"/>
                <a:gd name="T10" fmla="*/ 8 w 97"/>
                <a:gd name="T11" fmla="*/ 27 h 152"/>
                <a:gd name="T12" fmla="*/ 43 w 97"/>
                <a:gd name="T13" fmla="*/ 0 h 152"/>
                <a:gd name="T14" fmla="*/ 58 w 97"/>
                <a:gd name="T15" fmla="*/ 0 h 152"/>
                <a:gd name="T16" fmla="*/ 58 w 97"/>
                <a:gd name="T17" fmla="*/ 136 h 152"/>
                <a:gd name="T18" fmla="*/ 97 w 97"/>
                <a:gd name="T19" fmla="*/ 136 h 152"/>
                <a:gd name="T20" fmla="*/ 97 w 97"/>
                <a:gd name="T21" fmla="*/ 152 h 152"/>
                <a:gd name="T22" fmla="*/ 0 w 97"/>
                <a:gd name="T23" fmla="*/ 152 h 152"/>
                <a:gd name="T24" fmla="*/ 0 w 97"/>
                <a:gd name="T2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52">
                  <a:moveTo>
                    <a:pt x="0" y="152"/>
                  </a:moveTo>
                  <a:lnTo>
                    <a:pt x="0" y="136"/>
                  </a:lnTo>
                  <a:lnTo>
                    <a:pt x="39" y="136"/>
                  </a:lnTo>
                  <a:lnTo>
                    <a:pt x="39" y="19"/>
                  </a:lnTo>
                  <a:lnTo>
                    <a:pt x="8" y="43"/>
                  </a:lnTo>
                  <a:lnTo>
                    <a:pt x="8" y="27"/>
                  </a:lnTo>
                  <a:lnTo>
                    <a:pt x="43" y="0"/>
                  </a:lnTo>
                  <a:lnTo>
                    <a:pt x="58" y="0"/>
                  </a:lnTo>
                  <a:lnTo>
                    <a:pt x="58" y="136"/>
                  </a:lnTo>
                  <a:lnTo>
                    <a:pt x="97" y="136"/>
                  </a:lnTo>
                  <a:lnTo>
                    <a:pt x="97" y="152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54">
              <a:extLst>
                <a:ext uri="{FF2B5EF4-FFF2-40B4-BE49-F238E27FC236}">
                  <a16:creationId xmlns:a16="http://schemas.microsoft.com/office/drawing/2014/main" id="{AE95ACF9-DDFC-4DE9-98D6-FA3165277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5987" y="2811912"/>
              <a:ext cx="81667" cy="116829"/>
            </a:xfrm>
            <a:custGeom>
              <a:avLst/>
              <a:gdLst>
                <a:gd name="T0" fmla="*/ 23 w 28"/>
                <a:gd name="T1" fmla="*/ 30 h 38"/>
                <a:gd name="T2" fmla="*/ 23 w 28"/>
                <a:gd name="T3" fmla="*/ 38 h 38"/>
                <a:gd name="T4" fmla="*/ 18 w 28"/>
                <a:gd name="T5" fmla="*/ 38 h 38"/>
                <a:gd name="T6" fmla="*/ 18 w 28"/>
                <a:gd name="T7" fmla="*/ 30 h 38"/>
                <a:gd name="T8" fmla="*/ 0 w 28"/>
                <a:gd name="T9" fmla="*/ 30 h 38"/>
                <a:gd name="T10" fmla="*/ 0 w 28"/>
                <a:gd name="T11" fmla="*/ 26 h 38"/>
                <a:gd name="T12" fmla="*/ 17 w 28"/>
                <a:gd name="T13" fmla="*/ 0 h 38"/>
                <a:gd name="T14" fmla="*/ 23 w 28"/>
                <a:gd name="T15" fmla="*/ 0 h 38"/>
                <a:gd name="T16" fmla="*/ 23 w 28"/>
                <a:gd name="T17" fmla="*/ 26 h 38"/>
                <a:gd name="T18" fmla="*/ 28 w 28"/>
                <a:gd name="T19" fmla="*/ 26 h 38"/>
                <a:gd name="T20" fmla="*/ 28 w 28"/>
                <a:gd name="T21" fmla="*/ 30 h 38"/>
                <a:gd name="T22" fmla="*/ 23 w 28"/>
                <a:gd name="T23" fmla="*/ 30 h 38"/>
                <a:gd name="T24" fmla="*/ 18 w 28"/>
                <a:gd name="T25" fmla="*/ 5 h 38"/>
                <a:gd name="T26" fmla="*/ 18 w 28"/>
                <a:gd name="T27" fmla="*/ 6 h 38"/>
                <a:gd name="T28" fmla="*/ 17 w 28"/>
                <a:gd name="T29" fmla="*/ 7 h 38"/>
                <a:gd name="T30" fmla="*/ 16 w 28"/>
                <a:gd name="T31" fmla="*/ 8 h 38"/>
                <a:gd name="T32" fmla="*/ 16 w 28"/>
                <a:gd name="T33" fmla="*/ 9 h 38"/>
                <a:gd name="T34" fmla="*/ 6 w 28"/>
                <a:gd name="T35" fmla="*/ 23 h 38"/>
                <a:gd name="T36" fmla="*/ 6 w 28"/>
                <a:gd name="T37" fmla="*/ 24 h 38"/>
                <a:gd name="T38" fmla="*/ 5 w 28"/>
                <a:gd name="T39" fmla="*/ 24 h 38"/>
                <a:gd name="T40" fmla="*/ 5 w 28"/>
                <a:gd name="T41" fmla="*/ 25 h 38"/>
                <a:gd name="T42" fmla="*/ 4 w 28"/>
                <a:gd name="T43" fmla="*/ 26 h 38"/>
                <a:gd name="T44" fmla="*/ 18 w 28"/>
                <a:gd name="T45" fmla="*/ 26 h 38"/>
                <a:gd name="T46" fmla="*/ 18 w 28"/>
                <a:gd name="T47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38">
                  <a:moveTo>
                    <a:pt x="23" y="30"/>
                  </a:moveTo>
                  <a:cubicBezTo>
                    <a:pt x="23" y="38"/>
                    <a:pt x="23" y="38"/>
                    <a:pt x="23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3" y="30"/>
                    <a:pt x="23" y="30"/>
                    <a:pt x="23" y="30"/>
                  </a:cubicBezTo>
                  <a:close/>
                  <a:moveTo>
                    <a:pt x="18" y="5"/>
                  </a:moveTo>
                  <a:cubicBezTo>
                    <a:pt x="18" y="5"/>
                    <a:pt x="18" y="6"/>
                    <a:pt x="18" y="6"/>
                  </a:cubicBezTo>
                  <a:cubicBezTo>
                    <a:pt x="17" y="6"/>
                    <a:pt x="17" y="6"/>
                    <a:pt x="17" y="7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8"/>
                    <a:pt x="16" y="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6" y="24"/>
                    <a:pt x="5" y="24"/>
                    <a:pt x="5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5"/>
                    <a:pt x="18" y="5"/>
                    <a:pt x="18" y="5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58">
              <a:extLst>
                <a:ext uri="{FF2B5EF4-FFF2-40B4-BE49-F238E27FC236}">
                  <a16:creationId xmlns:a16="http://schemas.microsoft.com/office/drawing/2014/main" id="{99D04D60-965A-4517-9E46-ADA8B63F1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033" y="2812246"/>
              <a:ext cx="75673" cy="119197"/>
            </a:xfrm>
            <a:custGeom>
              <a:avLst/>
              <a:gdLst>
                <a:gd name="T0" fmla="*/ 26 w 26"/>
                <a:gd name="T1" fmla="*/ 26 h 39"/>
                <a:gd name="T2" fmla="*/ 25 w 26"/>
                <a:gd name="T3" fmla="*/ 31 h 39"/>
                <a:gd name="T4" fmla="*/ 23 w 26"/>
                <a:gd name="T5" fmla="*/ 35 h 39"/>
                <a:gd name="T6" fmla="*/ 18 w 26"/>
                <a:gd name="T7" fmla="*/ 38 h 39"/>
                <a:gd name="T8" fmla="*/ 12 w 26"/>
                <a:gd name="T9" fmla="*/ 39 h 39"/>
                <a:gd name="T10" fmla="*/ 7 w 26"/>
                <a:gd name="T11" fmla="*/ 38 h 39"/>
                <a:gd name="T12" fmla="*/ 3 w 26"/>
                <a:gd name="T13" fmla="*/ 36 h 39"/>
                <a:gd name="T14" fmla="*/ 1 w 26"/>
                <a:gd name="T15" fmla="*/ 34 h 39"/>
                <a:gd name="T16" fmla="*/ 0 w 26"/>
                <a:gd name="T17" fmla="*/ 30 h 39"/>
                <a:gd name="T18" fmla="*/ 5 w 26"/>
                <a:gd name="T19" fmla="*/ 29 h 39"/>
                <a:gd name="T20" fmla="*/ 5 w 26"/>
                <a:gd name="T21" fmla="*/ 31 h 39"/>
                <a:gd name="T22" fmla="*/ 7 w 26"/>
                <a:gd name="T23" fmla="*/ 33 h 39"/>
                <a:gd name="T24" fmla="*/ 9 w 26"/>
                <a:gd name="T25" fmla="*/ 35 h 39"/>
                <a:gd name="T26" fmla="*/ 13 w 26"/>
                <a:gd name="T27" fmla="*/ 35 h 39"/>
                <a:gd name="T28" fmla="*/ 16 w 26"/>
                <a:gd name="T29" fmla="*/ 34 h 39"/>
                <a:gd name="T30" fmla="*/ 19 w 26"/>
                <a:gd name="T31" fmla="*/ 33 h 39"/>
                <a:gd name="T32" fmla="*/ 20 w 26"/>
                <a:gd name="T33" fmla="*/ 30 h 39"/>
                <a:gd name="T34" fmla="*/ 21 w 26"/>
                <a:gd name="T35" fmla="*/ 26 h 39"/>
                <a:gd name="T36" fmla="*/ 20 w 26"/>
                <a:gd name="T37" fmla="*/ 23 h 39"/>
                <a:gd name="T38" fmla="*/ 19 w 26"/>
                <a:gd name="T39" fmla="*/ 20 h 39"/>
                <a:gd name="T40" fmla="*/ 16 w 26"/>
                <a:gd name="T41" fmla="*/ 19 h 39"/>
                <a:gd name="T42" fmla="*/ 13 w 26"/>
                <a:gd name="T43" fmla="*/ 18 h 39"/>
                <a:gd name="T44" fmla="*/ 10 w 26"/>
                <a:gd name="T45" fmla="*/ 18 h 39"/>
                <a:gd name="T46" fmla="*/ 8 w 26"/>
                <a:gd name="T47" fmla="*/ 19 h 39"/>
                <a:gd name="T48" fmla="*/ 7 w 26"/>
                <a:gd name="T49" fmla="*/ 20 h 39"/>
                <a:gd name="T50" fmla="*/ 6 w 26"/>
                <a:gd name="T51" fmla="*/ 21 h 39"/>
                <a:gd name="T52" fmla="*/ 1 w 26"/>
                <a:gd name="T53" fmla="*/ 21 h 39"/>
                <a:gd name="T54" fmla="*/ 2 w 26"/>
                <a:gd name="T55" fmla="*/ 0 h 39"/>
                <a:gd name="T56" fmla="*/ 24 w 26"/>
                <a:gd name="T57" fmla="*/ 0 h 39"/>
                <a:gd name="T58" fmla="*/ 24 w 26"/>
                <a:gd name="T59" fmla="*/ 4 h 39"/>
                <a:gd name="T60" fmla="*/ 7 w 26"/>
                <a:gd name="T61" fmla="*/ 4 h 39"/>
                <a:gd name="T62" fmla="*/ 6 w 26"/>
                <a:gd name="T63" fmla="*/ 16 h 39"/>
                <a:gd name="T64" fmla="*/ 9 w 26"/>
                <a:gd name="T65" fmla="*/ 15 h 39"/>
                <a:gd name="T66" fmla="*/ 14 w 26"/>
                <a:gd name="T67" fmla="*/ 14 h 39"/>
                <a:gd name="T68" fmla="*/ 19 w 26"/>
                <a:gd name="T69" fmla="*/ 15 h 39"/>
                <a:gd name="T70" fmla="*/ 23 w 26"/>
                <a:gd name="T71" fmla="*/ 17 h 39"/>
                <a:gd name="T72" fmla="*/ 25 w 26"/>
                <a:gd name="T73" fmla="*/ 21 h 39"/>
                <a:gd name="T74" fmla="*/ 26 w 26"/>
                <a:gd name="T75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" h="39">
                  <a:moveTo>
                    <a:pt x="26" y="26"/>
                  </a:moveTo>
                  <a:cubicBezTo>
                    <a:pt x="26" y="28"/>
                    <a:pt x="26" y="30"/>
                    <a:pt x="25" y="31"/>
                  </a:cubicBezTo>
                  <a:cubicBezTo>
                    <a:pt x="25" y="33"/>
                    <a:pt x="24" y="34"/>
                    <a:pt x="23" y="35"/>
                  </a:cubicBezTo>
                  <a:cubicBezTo>
                    <a:pt x="22" y="37"/>
                    <a:pt x="20" y="37"/>
                    <a:pt x="18" y="38"/>
                  </a:cubicBezTo>
                  <a:cubicBezTo>
                    <a:pt x="17" y="39"/>
                    <a:pt x="15" y="39"/>
                    <a:pt x="12" y="39"/>
                  </a:cubicBezTo>
                  <a:cubicBezTo>
                    <a:pt x="11" y="39"/>
                    <a:pt x="9" y="39"/>
                    <a:pt x="7" y="38"/>
                  </a:cubicBezTo>
                  <a:cubicBezTo>
                    <a:pt x="6" y="38"/>
                    <a:pt x="4" y="37"/>
                    <a:pt x="3" y="36"/>
                  </a:cubicBezTo>
                  <a:cubicBezTo>
                    <a:pt x="2" y="36"/>
                    <a:pt x="2" y="35"/>
                    <a:pt x="1" y="34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3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10" y="35"/>
                    <a:pt x="11" y="35"/>
                    <a:pt x="13" y="35"/>
                  </a:cubicBezTo>
                  <a:cubicBezTo>
                    <a:pt x="14" y="35"/>
                    <a:pt x="15" y="35"/>
                    <a:pt x="16" y="34"/>
                  </a:cubicBezTo>
                  <a:cubicBezTo>
                    <a:pt x="17" y="34"/>
                    <a:pt x="18" y="34"/>
                    <a:pt x="19" y="33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29"/>
                    <a:pt x="21" y="28"/>
                    <a:pt x="21" y="26"/>
                  </a:cubicBezTo>
                  <a:cubicBezTo>
                    <a:pt x="21" y="25"/>
                    <a:pt x="21" y="24"/>
                    <a:pt x="20" y="23"/>
                  </a:cubicBezTo>
                  <a:cubicBezTo>
                    <a:pt x="20" y="22"/>
                    <a:pt x="20" y="21"/>
                    <a:pt x="19" y="20"/>
                  </a:cubicBezTo>
                  <a:cubicBezTo>
                    <a:pt x="18" y="19"/>
                    <a:pt x="17" y="19"/>
                    <a:pt x="16" y="19"/>
                  </a:cubicBezTo>
                  <a:cubicBezTo>
                    <a:pt x="15" y="18"/>
                    <a:pt x="14" y="18"/>
                    <a:pt x="13" y="18"/>
                  </a:cubicBezTo>
                  <a:cubicBezTo>
                    <a:pt x="12" y="18"/>
                    <a:pt x="11" y="18"/>
                    <a:pt x="10" y="18"/>
                  </a:cubicBezTo>
                  <a:cubicBezTo>
                    <a:pt x="10" y="18"/>
                    <a:pt x="9" y="18"/>
                    <a:pt x="8" y="19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10" y="14"/>
                    <a:pt x="12" y="14"/>
                    <a:pt x="14" y="14"/>
                  </a:cubicBezTo>
                  <a:cubicBezTo>
                    <a:pt x="16" y="14"/>
                    <a:pt x="17" y="14"/>
                    <a:pt x="19" y="15"/>
                  </a:cubicBezTo>
                  <a:cubicBezTo>
                    <a:pt x="20" y="15"/>
                    <a:pt x="22" y="16"/>
                    <a:pt x="23" y="17"/>
                  </a:cubicBezTo>
                  <a:cubicBezTo>
                    <a:pt x="24" y="18"/>
                    <a:pt x="25" y="20"/>
                    <a:pt x="25" y="21"/>
                  </a:cubicBezTo>
                  <a:cubicBezTo>
                    <a:pt x="26" y="23"/>
                    <a:pt x="26" y="24"/>
                    <a:pt x="26" y="26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50">
              <a:extLst>
                <a:ext uri="{FF2B5EF4-FFF2-40B4-BE49-F238E27FC236}">
                  <a16:creationId xmlns:a16="http://schemas.microsoft.com/office/drawing/2014/main" id="{2DCDABD2-072B-47E3-81E7-4E2F23425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851" y="2812806"/>
              <a:ext cx="75673" cy="123144"/>
            </a:xfrm>
            <a:custGeom>
              <a:avLst/>
              <a:gdLst>
                <a:gd name="T0" fmla="*/ 26 w 26"/>
                <a:gd name="T1" fmla="*/ 28 h 40"/>
                <a:gd name="T2" fmla="*/ 25 w 26"/>
                <a:gd name="T3" fmla="*/ 33 h 40"/>
                <a:gd name="T4" fmla="*/ 23 w 26"/>
                <a:gd name="T5" fmla="*/ 37 h 40"/>
                <a:gd name="T6" fmla="*/ 19 w 26"/>
                <a:gd name="T7" fmla="*/ 39 h 40"/>
                <a:gd name="T8" fmla="*/ 13 w 26"/>
                <a:gd name="T9" fmla="*/ 40 h 40"/>
                <a:gd name="T10" fmla="*/ 7 w 26"/>
                <a:gd name="T11" fmla="*/ 39 h 40"/>
                <a:gd name="T12" fmla="*/ 3 w 26"/>
                <a:gd name="T13" fmla="*/ 36 h 40"/>
                <a:gd name="T14" fmla="*/ 1 w 26"/>
                <a:gd name="T15" fmla="*/ 33 h 40"/>
                <a:gd name="T16" fmla="*/ 0 w 26"/>
                <a:gd name="T17" fmla="*/ 29 h 40"/>
                <a:gd name="T18" fmla="*/ 5 w 26"/>
                <a:gd name="T19" fmla="*/ 29 h 40"/>
                <a:gd name="T20" fmla="*/ 5 w 26"/>
                <a:gd name="T21" fmla="*/ 31 h 40"/>
                <a:gd name="T22" fmla="*/ 7 w 26"/>
                <a:gd name="T23" fmla="*/ 34 h 40"/>
                <a:gd name="T24" fmla="*/ 9 w 26"/>
                <a:gd name="T25" fmla="*/ 35 h 40"/>
                <a:gd name="T26" fmla="*/ 13 w 26"/>
                <a:gd name="T27" fmla="*/ 36 h 40"/>
                <a:gd name="T28" fmla="*/ 19 w 26"/>
                <a:gd name="T29" fmla="*/ 34 h 40"/>
                <a:gd name="T30" fmla="*/ 21 w 26"/>
                <a:gd name="T31" fmla="*/ 28 h 40"/>
                <a:gd name="T32" fmla="*/ 20 w 26"/>
                <a:gd name="T33" fmla="*/ 25 h 40"/>
                <a:gd name="T34" fmla="*/ 18 w 26"/>
                <a:gd name="T35" fmla="*/ 23 h 40"/>
                <a:gd name="T36" fmla="*/ 15 w 26"/>
                <a:gd name="T37" fmla="*/ 22 h 40"/>
                <a:gd name="T38" fmla="*/ 12 w 26"/>
                <a:gd name="T39" fmla="*/ 22 h 40"/>
                <a:gd name="T40" fmla="*/ 9 w 26"/>
                <a:gd name="T41" fmla="*/ 22 h 40"/>
                <a:gd name="T42" fmla="*/ 9 w 26"/>
                <a:gd name="T43" fmla="*/ 17 h 40"/>
                <a:gd name="T44" fmla="*/ 11 w 26"/>
                <a:gd name="T45" fmla="*/ 17 h 40"/>
                <a:gd name="T46" fmla="*/ 14 w 26"/>
                <a:gd name="T47" fmla="*/ 17 h 40"/>
                <a:gd name="T48" fmla="*/ 17 w 26"/>
                <a:gd name="T49" fmla="*/ 16 h 40"/>
                <a:gd name="T50" fmla="*/ 19 w 26"/>
                <a:gd name="T51" fmla="*/ 14 h 40"/>
                <a:gd name="T52" fmla="*/ 20 w 26"/>
                <a:gd name="T53" fmla="*/ 11 h 40"/>
                <a:gd name="T54" fmla="*/ 18 w 26"/>
                <a:gd name="T55" fmla="*/ 6 h 40"/>
                <a:gd name="T56" fmla="*/ 13 w 26"/>
                <a:gd name="T57" fmla="*/ 4 h 40"/>
                <a:gd name="T58" fmla="*/ 7 w 26"/>
                <a:gd name="T59" fmla="*/ 6 h 40"/>
                <a:gd name="T60" fmla="*/ 5 w 26"/>
                <a:gd name="T61" fmla="*/ 10 h 40"/>
                <a:gd name="T62" fmla="*/ 0 w 26"/>
                <a:gd name="T63" fmla="*/ 10 h 40"/>
                <a:gd name="T64" fmla="*/ 2 w 26"/>
                <a:gd name="T65" fmla="*/ 6 h 40"/>
                <a:gd name="T66" fmla="*/ 4 w 26"/>
                <a:gd name="T67" fmla="*/ 2 h 40"/>
                <a:gd name="T68" fmla="*/ 8 w 26"/>
                <a:gd name="T69" fmla="*/ 1 h 40"/>
                <a:gd name="T70" fmla="*/ 13 w 26"/>
                <a:gd name="T71" fmla="*/ 0 h 40"/>
                <a:gd name="T72" fmla="*/ 18 w 26"/>
                <a:gd name="T73" fmla="*/ 1 h 40"/>
                <a:gd name="T74" fmla="*/ 22 w 26"/>
                <a:gd name="T75" fmla="*/ 3 h 40"/>
                <a:gd name="T76" fmla="*/ 24 w 26"/>
                <a:gd name="T77" fmla="*/ 6 h 40"/>
                <a:gd name="T78" fmla="*/ 25 w 26"/>
                <a:gd name="T79" fmla="*/ 10 h 40"/>
                <a:gd name="T80" fmla="*/ 25 w 26"/>
                <a:gd name="T81" fmla="*/ 13 h 40"/>
                <a:gd name="T82" fmla="*/ 23 w 26"/>
                <a:gd name="T83" fmla="*/ 16 h 40"/>
                <a:gd name="T84" fmla="*/ 21 w 26"/>
                <a:gd name="T85" fmla="*/ 18 h 40"/>
                <a:gd name="T86" fmla="*/ 17 w 26"/>
                <a:gd name="T87" fmla="*/ 19 h 40"/>
                <a:gd name="T88" fmla="*/ 17 w 26"/>
                <a:gd name="T89" fmla="*/ 19 h 40"/>
                <a:gd name="T90" fmla="*/ 21 w 26"/>
                <a:gd name="T91" fmla="*/ 20 h 40"/>
                <a:gd name="T92" fmla="*/ 24 w 26"/>
                <a:gd name="T93" fmla="*/ 22 h 40"/>
                <a:gd name="T94" fmla="*/ 25 w 26"/>
                <a:gd name="T95" fmla="*/ 25 h 40"/>
                <a:gd name="T96" fmla="*/ 26 w 26"/>
                <a:gd name="T97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" h="40">
                  <a:moveTo>
                    <a:pt x="26" y="28"/>
                  </a:moveTo>
                  <a:cubicBezTo>
                    <a:pt x="26" y="30"/>
                    <a:pt x="26" y="32"/>
                    <a:pt x="25" y="33"/>
                  </a:cubicBezTo>
                  <a:cubicBezTo>
                    <a:pt x="25" y="34"/>
                    <a:pt x="24" y="36"/>
                    <a:pt x="23" y="37"/>
                  </a:cubicBezTo>
                  <a:cubicBezTo>
                    <a:pt x="22" y="38"/>
                    <a:pt x="20" y="38"/>
                    <a:pt x="19" y="39"/>
                  </a:cubicBezTo>
                  <a:cubicBezTo>
                    <a:pt x="17" y="39"/>
                    <a:pt x="15" y="40"/>
                    <a:pt x="13" y="40"/>
                  </a:cubicBezTo>
                  <a:cubicBezTo>
                    <a:pt x="11" y="40"/>
                    <a:pt x="9" y="39"/>
                    <a:pt x="7" y="39"/>
                  </a:cubicBezTo>
                  <a:cubicBezTo>
                    <a:pt x="5" y="38"/>
                    <a:pt x="4" y="37"/>
                    <a:pt x="3" y="36"/>
                  </a:cubicBezTo>
                  <a:cubicBezTo>
                    <a:pt x="2" y="35"/>
                    <a:pt x="1" y="34"/>
                    <a:pt x="1" y="33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8" y="34"/>
                    <a:pt x="8" y="35"/>
                    <a:pt x="9" y="35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15" y="36"/>
                    <a:pt x="17" y="35"/>
                    <a:pt x="19" y="34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0" y="25"/>
                  </a:cubicBezTo>
                  <a:cubicBezTo>
                    <a:pt x="19" y="24"/>
                    <a:pt x="19" y="23"/>
                    <a:pt x="18" y="23"/>
                  </a:cubicBezTo>
                  <a:cubicBezTo>
                    <a:pt x="17" y="22"/>
                    <a:pt x="16" y="22"/>
                    <a:pt x="15" y="22"/>
                  </a:cubicBezTo>
                  <a:cubicBezTo>
                    <a:pt x="13" y="22"/>
                    <a:pt x="12" y="22"/>
                    <a:pt x="12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3" y="17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8" y="15"/>
                    <a:pt x="19" y="15"/>
                    <a:pt x="19" y="14"/>
                  </a:cubicBezTo>
                  <a:cubicBezTo>
                    <a:pt x="20" y="13"/>
                    <a:pt x="20" y="12"/>
                    <a:pt x="20" y="11"/>
                  </a:cubicBezTo>
                  <a:cubicBezTo>
                    <a:pt x="20" y="9"/>
                    <a:pt x="19" y="7"/>
                    <a:pt x="18" y="6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7" y="1"/>
                    <a:pt x="8" y="1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1"/>
                    <a:pt x="25" y="12"/>
                    <a:pt x="25" y="13"/>
                  </a:cubicBezTo>
                  <a:cubicBezTo>
                    <a:pt x="24" y="14"/>
                    <a:pt x="24" y="15"/>
                    <a:pt x="23" y="16"/>
                  </a:cubicBezTo>
                  <a:cubicBezTo>
                    <a:pt x="22" y="17"/>
                    <a:pt x="22" y="17"/>
                    <a:pt x="21" y="18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20" y="20"/>
                    <a:pt x="21" y="20"/>
                  </a:cubicBezTo>
                  <a:cubicBezTo>
                    <a:pt x="22" y="21"/>
                    <a:pt x="23" y="22"/>
                    <a:pt x="24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6" y="26"/>
                    <a:pt x="26" y="27"/>
                    <a:pt x="26" y="28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B2422786-AE9F-40AD-8603-43D6EF9BC07C}"/>
              </a:ext>
            </a:extLst>
          </p:cNvPr>
          <p:cNvGrpSpPr/>
          <p:nvPr/>
        </p:nvGrpSpPr>
        <p:grpSpPr>
          <a:xfrm>
            <a:off x="905021" y="2952896"/>
            <a:ext cx="2100060" cy="461665"/>
            <a:chOff x="905021" y="3006871"/>
            <a:chExt cx="2100060" cy="461665"/>
          </a:xfrm>
        </p:grpSpPr>
        <p:sp>
          <p:nvSpPr>
            <p:cNvPr id="487" name="Rectangle: Rounded Corners 486">
              <a:extLst>
                <a:ext uri="{FF2B5EF4-FFF2-40B4-BE49-F238E27FC236}">
                  <a16:creationId xmlns:a16="http://schemas.microsoft.com/office/drawing/2014/main" id="{DD9B23A9-6A9B-4C0A-A97D-8D42D71F63E2}"/>
                </a:ext>
              </a:extLst>
            </p:cNvPr>
            <p:cNvSpPr/>
            <p:nvPr/>
          </p:nvSpPr>
          <p:spPr>
            <a:xfrm>
              <a:off x="955561" y="3094037"/>
              <a:ext cx="1705707" cy="29995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8D280139-165E-4DCF-BA29-298EBE327F32}"/>
                </a:ext>
              </a:extLst>
            </p:cNvPr>
            <p:cNvSpPr/>
            <p:nvPr/>
          </p:nvSpPr>
          <p:spPr>
            <a:xfrm>
              <a:off x="1235233" y="3161426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9F19E31C-A126-4B79-B57D-F0292E031AAE}"/>
                </a:ext>
              </a:extLst>
            </p:cNvPr>
            <p:cNvSpPr txBox="1"/>
            <p:nvPr/>
          </p:nvSpPr>
          <p:spPr>
            <a:xfrm>
              <a:off x="905021" y="3094039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S3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0" name="Picture 489">
              <a:extLst>
                <a:ext uri="{FF2B5EF4-FFF2-40B4-BE49-F238E27FC236}">
                  <a16:creationId xmlns:a16="http://schemas.microsoft.com/office/drawing/2014/main" id="{AF2A3810-F272-4EBA-B52C-4F39DF389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44001" flipV="1">
              <a:off x="2604840" y="3054417"/>
              <a:ext cx="400241" cy="400241"/>
            </a:xfrm>
            <a:prstGeom prst="rect">
              <a:avLst/>
            </a:prstGeom>
          </p:spPr>
        </p:pic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110366D5-349A-4DF9-83C8-607CB46D7EAC}"/>
                </a:ext>
              </a:extLst>
            </p:cNvPr>
            <p:cNvSpPr txBox="1"/>
            <p:nvPr/>
          </p:nvSpPr>
          <p:spPr>
            <a:xfrm>
              <a:off x="2646053" y="3006871"/>
              <a:ext cx="32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12DE1380-0248-48B7-8BEE-BC3ADE59469E}"/>
                </a:ext>
              </a:extLst>
            </p:cNvPr>
            <p:cNvSpPr/>
            <p:nvPr/>
          </p:nvSpPr>
          <p:spPr>
            <a:xfrm>
              <a:off x="1559157" y="3161426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A7CD7DFF-84D3-4C05-8D28-48FBE1F82C3B}"/>
                </a:ext>
              </a:extLst>
            </p:cNvPr>
            <p:cNvSpPr/>
            <p:nvPr/>
          </p:nvSpPr>
          <p:spPr>
            <a:xfrm>
              <a:off x="1883081" y="3161426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021AFC14-490E-4BB9-99EA-8BE266C5DF44}"/>
                </a:ext>
              </a:extLst>
            </p:cNvPr>
            <p:cNvSpPr/>
            <p:nvPr/>
          </p:nvSpPr>
          <p:spPr>
            <a:xfrm>
              <a:off x="2207005" y="3161426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5" name="Freeform 46">
              <a:extLst>
                <a:ext uri="{FF2B5EF4-FFF2-40B4-BE49-F238E27FC236}">
                  <a16:creationId xmlns:a16="http://schemas.microsoft.com/office/drawing/2014/main" id="{9B7D2BCD-2628-47EF-A64B-EC630D52C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578" y="3188662"/>
              <a:ext cx="75673" cy="119987"/>
            </a:xfrm>
            <a:custGeom>
              <a:avLst/>
              <a:gdLst>
                <a:gd name="T0" fmla="*/ 0 w 26"/>
                <a:gd name="T1" fmla="*/ 39 h 39"/>
                <a:gd name="T2" fmla="*/ 0 w 26"/>
                <a:gd name="T3" fmla="*/ 35 h 39"/>
                <a:gd name="T4" fmla="*/ 4 w 26"/>
                <a:gd name="T5" fmla="*/ 30 h 39"/>
                <a:gd name="T6" fmla="*/ 8 w 26"/>
                <a:gd name="T7" fmla="*/ 25 h 39"/>
                <a:gd name="T8" fmla="*/ 12 w 26"/>
                <a:gd name="T9" fmla="*/ 22 h 39"/>
                <a:gd name="T10" fmla="*/ 16 w 26"/>
                <a:gd name="T11" fmla="*/ 18 h 39"/>
                <a:gd name="T12" fmla="*/ 19 w 26"/>
                <a:gd name="T13" fmla="*/ 15 h 39"/>
                <a:gd name="T14" fmla="*/ 20 w 26"/>
                <a:gd name="T15" fmla="*/ 11 h 39"/>
                <a:gd name="T16" fmla="*/ 20 w 26"/>
                <a:gd name="T17" fmla="*/ 8 h 39"/>
                <a:gd name="T18" fmla="*/ 18 w 26"/>
                <a:gd name="T19" fmla="*/ 6 h 39"/>
                <a:gd name="T20" fmla="*/ 16 w 26"/>
                <a:gd name="T21" fmla="*/ 4 h 39"/>
                <a:gd name="T22" fmla="*/ 13 w 26"/>
                <a:gd name="T23" fmla="*/ 4 h 39"/>
                <a:gd name="T24" fmla="*/ 10 w 26"/>
                <a:gd name="T25" fmla="*/ 4 h 39"/>
                <a:gd name="T26" fmla="*/ 8 w 26"/>
                <a:gd name="T27" fmla="*/ 5 h 39"/>
                <a:gd name="T28" fmla="*/ 6 w 26"/>
                <a:gd name="T29" fmla="*/ 8 h 39"/>
                <a:gd name="T30" fmla="*/ 5 w 26"/>
                <a:gd name="T31" fmla="*/ 10 h 39"/>
                <a:gd name="T32" fmla="*/ 0 w 26"/>
                <a:gd name="T33" fmla="*/ 10 h 39"/>
                <a:gd name="T34" fmla="*/ 2 w 26"/>
                <a:gd name="T35" fmla="*/ 6 h 39"/>
                <a:gd name="T36" fmla="*/ 4 w 26"/>
                <a:gd name="T37" fmla="*/ 3 h 39"/>
                <a:gd name="T38" fmla="*/ 8 w 26"/>
                <a:gd name="T39" fmla="*/ 1 h 39"/>
                <a:gd name="T40" fmla="*/ 13 w 26"/>
                <a:gd name="T41" fmla="*/ 0 h 39"/>
                <a:gd name="T42" fmla="*/ 18 w 26"/>
                <a:gd name="T43" fmla="*/ 1 h 39"/>
                <a:gd name="T44" fmla="*/ 22 w 26"/>
                <a:gd name="T45" fmla="*/ 3 h 39"/>
                <a:gd name="T46" fmla="*/ 24 w 26"/>
                <a:gd name="T47" fmla="*/ 6 h 39"/>
                <a:gd name="T48" fmla="*/ 25 w 26"/>
                <a:gd name="T49" fmla="*/ 10 h 39"/>
                <a:gd name="T50" fmla="*/ 24 w 26"/>
                <a:gd name="T51" fmla="*/ 14 h 39"/>
                <a:gd name="T52" fmla="*/ 23 w 26"/>
                <a:gd name="T53" fmla="*/ 17 h 39"/>
                <a:gd name="T54" fmla="*/ 20 w 26"/>
                <a:gd name="T55" fmla="*/ 20 h 39"/>
                <a:gd name="T56" fmla="*/ 17 w 26"/>
                <a:gd name="T57" fmla="*/ 23 h 39"/>
                <a:gd name="T58" fmla="*/ 13 w 26"/>
                <a:gd name="T59" fmla="*/ 26 h 39"/>
                <a:gd name="T60" fmla="*/ 10 w 26"/>
                <a:gd name="T61" fmla="*/ 29 h 39"/>
                <a:gd name="T62" fmla="*/ 7 w 26"/>
                <a:gd name="T63" fmla="*/ 32 h 39"/>
                <a:gd name="T64" fmla="*/ 6 w 26"/>
                <a:gd name="T65" fmla="*/ 35 h 39"/>
                <a:gd name="T66" fmla="*/ 26 w 26"/>
                <a:gd name="T67" fmla="*/ 35 h 39"/>
                <a:gd name="T68" fmla="*/ 26 w 26"/>
                <a:gd name="T69" fmla="*/ 39 h 39"/>
                <a:gd name="T70" fmla="*/ 0 w 26"/>
                <a:gd name="T7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" h="39">
                  <a:moveTo>
                    <a:pt x="0" y="39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1" y="33"/>
                    <a:pt x="2" y="31"/>
                    <a:pt x="4" y="30"/>
                  </a:cubicBezTo>
                  <a:cubicBezTo>
                    <a:pt x="5" y="28"/>
                    <a:pt x="6" y="27"/>
                    <a:pt x="8" y="25"/>
                  </a:cubicBezTo>
                  <a:cubicBezTo>
                    <a:pt x="9" y="24"/>
                    <a:pt x="11" y="23"/>
                    <a:pt x="12" y="22"/>
                  </a:cubicBezTo>
                  <a:cubicBezTo>
                    <a:pt x="14" y="21"/>
                    <a:pt x="15" y="19"/>
                    <a:pt x="16" y="18"/>
                  </a:cubicBezTo>
                  <a:cubicBezTo>
                    <a:pt x="17" y="17"/>
                    <a:pt x="18" y="16"/>
                    <a:pt x="19" y="15"/>
                  </a:cubicBezTo>
                  <a:cubicBezTo>
                    <a:pt x="20" y="14"/>
                    <a:pt x="20" y="12"/>
                    <a:pt x="20" y="11"/>
                  </a:cubicBezTo>
                  <a:cubicBezTo>
                    <a:pt x="20" y="9"/>
                    <a:pt x="20" y="8"/>
                    <a:pt x="20" y="8"/>
                  </a:cubicBezTo>
                  <a:cubicBezTo>
                    <a:pt x="19" y="7"/>
                    <a:pt x="19" y="6"/>
                    <a:pt x="18" y="6"/>
                  </a:cubicBez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4" y="4"/>
                    <a:pt x="13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6" y="8"/>
                    <a:pt x="6" y="9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5" y="2"/>
                    <a:pt x="6" y="1"/>
                    <a:pt x="8" y="1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3"/>
                    <a:pt x="24" y="4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2"/>
                    <a:pt x="25" y="13"/>
                    <a:pt x="24" y="14"/>
                  </a:cubicBezTo>
                  <a:cubicBezTo>
                    <a:pt x="24" y="15"/>
                    <a:pt x="23" y="16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4"/>
                    <a:pt x="14" y="25"/>
                    <a:pt x="13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9" y="30"/>
                    <a:pt x="8" y="31"/>
                    <a:pt x="7" y="32"/>
                  </a:cubicBezTo>
                  <a:cubicBezTo>
                    <a:pt x="7" y="33"/>
                    <a:pt x="6" y="34"/>
                    <a:pt x="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0" y="39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50">
              <a:extLst>
                <a:ext uri="{FF2B5EF4-FFF2-40B4-BE49-F238E27FC236}">
                  <a16:creationId xmlns:a16="http://schemas.microsoft.com/office/drawing/2014/main" id="{20C1B7A9-0E69-4F66-BCD5-0CAEB5F9C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361" y="3189110"/>
              <a:ext cx="75673" cy="123144"/>
            </a:xfrm>
            <a:custGeom>
              <a:avLst/>
              <a:gdLst>
                <a:gd name="T0" fmla="*/ 26 w 26"/>
                <a:gd name="T1" fmla="*/ 28 h 40"/>
                <a:gd name="T2" fmla="*/ 25 w 26"/>
                <a:gd name="T3" fmla="*/ 33 h 40"/>
                <a:gd name="T4" fmla="*/ 23 w 26"/>
                <a:gd name="T5" fmla="*/ 37 h 40"/>
                <a:gd name="T6" fmla="*/ 19 w 26"/>
                <a:gd name="T7" fmla="*/ 39 h 40"/>
                <a:gd name="T8" fmla="*/ 13 w 26"/>
                <a:gd name="T9" fmla="*/ 40 h 40"/>
                <a:gd name="T10" fmla="*/ 7 w 26"/>
                <a:gd name="T11" fmla="*/ 39 h 40"/>
                <a:gd name="T12" fmla="*/ 3 w 26"/>
                <a:gd name="T13" fmla="*/ 36 h 40"/>
                <a:gd name="T14" fmla="*/ 1 w 26"/>
                <a:gd name="T15" fmla="*/ 33 h 40"/>
                <a:gd name="T16" fmla="*/ 0 w 26"/>
                <a:gd name="T17" fmla="*/ 29 h 40"/>
                <a:gd name="T18" fmla="*/ 5 w 26"/>
                <a:gd name="T19" fmla="*/ 29 h 40"/>
                <a:gd name="T20" fmla="*/ 5 w 26"/>
                <a:gd name="T21" fmla="*/ 31 h 40"/>
                <a:gd name="T22" fmla="*/ 7 w 26"/>
                <a:gd name="T23" fmla="*/ 34 h 40"/>
                <a:gd name="T24" fmla="*/ 9 w 26"/>
                <a:gd name="T25" fmla="*/ 35 h 40"/>
                <a:gd name="T26" fmla="*/ 13 w 26"/>
                <a:gd name="T27" fmla="*/ 36 h 40"/>
                <a:gd name="T28" fmla="*/ 19 w 26"/>
                <a:gd name="T29" fmla="*/ 34 h 40"/>
                <a:gd name="T30" fmla="*/ 21 w 26"/>
                <a:gd name="T31" fmla="*/ 28 h 40"/>
                <a:gd name="T32" fmla="*/ 20 w 26"/>
                <a:gd name="T33" fmla="*/ 25 h 40"/>
                <a:gd name="T34" fmla="*/ 18 w 26"/>
                <a:gd name="T35" fmla="*/ 23 h 40"/>
                <a:gd name="T36" fmla="*/ 15 w 26"/>
                <a:gd name="T37" fmla="*/ 22 h 40"/>
                <a:gd name="T38" fmla="*/ 12 w 26"/>
                <a:gd name="T39" fmla="*/ 22 h 40"/>
                <a:gd name="T40" fmla="*/ 9 w 26"/>
                <a:gd name="T41" fmla="*/ 22 h 40"/>
                <a:gd name="T42" fmla="*/ 9 w 26"/>
                <a:gd name="T43" fmla="*/ 17 h 40"/>
                <a:gd name="T44" fmla="*/ 11 w 26"/>
                <a:gd name="T45" fmla="*/ 17 h 40"/>
                <a:gd name="T46" fmla="*/ 14 w 26"/>
                <a:gd name="T47" fmla="*/ 17 h 40"/>
                <a:gd name="T48" fmla="*/ 17 w 26"/>
                <a:gd name="T49" fmla="*/ 16 h 40"/>
                <a:gd name="T50" fmla="*/ 19 w 26"/>
                <a:gd name="T51" fmla="*/ 14 h 40"/>
                <a:gd name="T52" fmla="*/ 20 w 26"/>
                <a:gd name="T53" fmla="*/ 11 h 40"/>
                <a:gd name="T54" fmla="*/ 18 w 26"/>
                <a:gd name="T55" fmla="*/ 6 h 40"/>
                <a:gd name="T56" fmla="*/ 13 w 26"/>
                <a:gd name="T57" fmla="*/ 4 h 40"/>
                <a:gd name="T58" fmla="*/ 7 w 26"/>
                <a:gd name="T59" fmla="*/ 6 h 40"/>
                <a:gd name="T60" fmla="*/ 5 w 26"/>
                <a:gd name="T61" fmla="*/ 10 h 40"/>
                <a:gd name="T62" fmla="*/ 0 w 26"/>
                <a:gd name="T63" fmla="*/ 10 h 40"/>
                <a:gd name="T64" fmla="*/ 2 w 26"/>
                <a:gd name="T65" fmla="*/ 6 h 40"/>
                <a:gd name="T66" fmla="*/ 4 w 26"/>
                <a:gd name="T67" fmla="*/ 2 h 40"/>
                <a:gd name="T68" fmla="*/ 8 w 26"/>
                <a:gd name="T69" fmla="*/ 1 h 40"/>
                <a:gd name="T70" fmla="*/ 13 w 26"/>
                <a:gd name="T71" fmla="*/ 0 h 40"/>
                <a:gd name="T72" fmla="*/ 18 w 26"/>
                <a:gd name="T73" fmla="*/ 1 h 40"/>
                <a:gd name="T74" fmla="*/ 22 w 26"/>
                <a:gd name="T75" fmla="*/ 3 h 40"/>
                <a:gd name="T76" fmla="*/ 24 w 26"/>
                <a:gd name="T77" fmla="*/ 6 h 40"/>
                <a:gd name="T78" fmla="*/ 25 w 26"/>
                <a:gd name="T79" fmla="*/ 10 h 40"/>
                <a:gd name="T80" fmla="*/ 25 w 26"/>
                <a:gd name="T81" fmla="*/ 13 h 40"/>
                <a:gd name="T82" fmla="*/ 23 w 26"/>
                <a:gd name="T83" fmla="*/ 16 h 40"/>
                <a:gd name="T84" fmla="*/ 21 w 26"/>
                <a:gd name="T85" fmla="*/ 18 h 40"/>
                <a:gd name="T86" fmla="*/ 17 w 26"/>
                <a:gd name="T87" fmla="*/ 19 h 40"/>
                <a:gd name="T88" fmla="*/ 17 w 26"/>
                <a:gd name="T89" fmla="*/ 19 h 40"/>
                <a:gd name="T90" fmla="*/ 21 w 26"/>
                <a:gd name="T91" fmla="*/ 20 h 40"/>
                <a:gd name="T92" fmla="*/ 24 w 26"/>
                <a:gd name="T93" fmla="*/ 22 h 40"/>
                <a:gd name="T94" fmla="*/ 25 w 26"/>
                <a:gd name="T95" fmla="*/ 25 h 40"/>
                <a:gd name="T96" fmla="*/ 26 w 26"/>
                <a:gd name="T97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" h="40">
                  <a:moveTo>
                    <a:pt x="26" y="28"/>
                  </a:moveTo>
                  <a:cubicBezTo>
                    <a:pt x="26" y="30"/>
                    <a:pt x="26" y="32"/>
                    <a:pt x="25" y="33"/>
                  </a:cubicBezTo>
                  <a:cubicBezTo>
                    <a:pt x="25" y="34"/>
                    <a:pt x="24" y="36"/>
                    <a:pt x="23" y="37"/>
                  </a:cubicBezTo>
                  <a:cubicBezTo>
                    <a:pt x="22" y="38"/>
                    <a:pt x="20" y="38"/>
                    <a:pt x="19" y="39"/>
                  </a:cubicBezTo>
                  <a:cubicBezTo>
                    <a:pt x="17" y="39"/>
                    <a:pt x="15" y="40"/>
                    <a:pt x="13" y="40"/>
                  </a:cubicBezTo>
                  <a:cubicBezTo>
                    <a:pt x="11" y="40"/>
                    <a:pt x="9" y="39"/>
                    <a:pt x="7" y="39"/>
                  </a:cubicBezTo>
                  <a:cubicBezTo>
                    <a:pt x="5" y="38"/>
                    <a:pt x="4" y="37"/>
                    <a:pt x="3" y="36"/>
                  </a:cubicBezTo>
                  <a:cubicBezTo>
                    <a:pt x="2" y="35"/>
                    <a:pt x="1" y="34"/>
                    <a:pt x="1" y="33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8" y="34"/>
                    <a:pt x="8" y="35"/>
                    <a:pt x="9" y="35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15" y="36"/>
                    <a:pt x="17" y="35"/>
                    <a:pt x="19" y="34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0" y="25"/>
                  </a:cubicBezTo>
                  <a:cubicBezTo>
                    <a:pt x="19" y="24"/>
                    <a:pt x="19" y="23"/>
                    <a:pt x="18" y="23"/>
                  </a:cubicBezTo>
                  <a:cubicBezTo>
                    <a:pt x="17" y="22"/>
                    <a:pt x="16" y="22"/>
                    <a:pt x="15" y="22"/>
                  </a:cubicBezTo>
                  <a:cubicBezTo>
                    <a:pt x="13" y="22"/>
                    <a:pt x="12" y="22"/>
                    <a:pt x="12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3" y="17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8" y="15"/>
                    <a:pt x="19" y="15"/>
                    <a:pt x="19" y="14"/>
                  </a:cubicBezTo>
                  <a:cubicBezTo>
                    <a:pt x="20" y="13"/>
                    <a:pt x="20" y="12"/>
                    <a:pt x="20" y="11"/>
                  </a:cubicBezTo>
                  <a:cubicBezTo>
                    <a:pt x="20" y="9"/>
                    <a:pt x="19" y="7"/>
                    <a:pt x="18" y="6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7" y="1"/>
                    <a:pt x="8" y="1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1"/>
                    <a:pt x="25" y="12"/>
                    <a:pt x="25" y="13"/>
                  </a:cubicBezTo>
                  <a:cubicBezTo>
                    <a:pt x="24" y="14"/>
                    <a:pt x="24" y="15"/>
                    <a:pt x="23" y="16"/>
                  </a:cubicBezTo>
                  <a:cubicBezTo>
                    <a:pt x="22" y="17"/>
                    <a:pt x="22" y="17"/>
                    <a:pt x="21" y="18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20" y="20"/>
                    <a:pt x="21" y="20"/>
                  </a:cubicBezTo>
                  <a:cubicBezTo>
                    <a:pt x="22" y="21"/>
                    <a:pt x="23" y="22"/>
                    <a:pt x="24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6" y="26"/>
                    <a:pt x="26" y="27"/>
                    <a:pt x="26" y="28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58">
              <a:extLst>
                <a:ext uri="{FF2B5EF4-FFF2-40B4-BE49-F238E27FC236}">
                  <a16:creationId xmlns:a16="http://schemas.microsoft.com/office/drawing/2014/main" id="{F2CE2A7A-89A4-4329-8073-393EEBA0A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895" y="3188550"/>
              <a:ext cx="75673" cy="119197"/>
            </a:xfrm>
            <a:custGeom>
              <a:avLst/>
              <a:gdLst>
                <a:gd name="T0" fmla="*/ 26 w 26"/>
                <a:gd name="T1" fmla="*/ 26 h 39"/>
                <a:gd name="T2" fmla="*/ 25 w 26"/>
                <a:gd name="T3" fmla="*/ 31 h 39"/>
                <a:gd name="T4" fmla="*/ 23 w 26"/>
                <a:gd name="T5" fmla="*/ 35 h 39"/>
                <a:gd name="T6" fmla="*/ 18 w 26"/>
                <a:gd name="T7" fmla="*/ 38 h 39"/>
                <a:gd name="T8" fmla="*/ 12 w 26"/>
                <a:gd name="T9" fmla="*/ 39 h 39"/>
                <a:gd name="T10" fmla="*/ 7 w 26"/>
                <a:gd name="T11" fmla="*/ 38 h 39"/>
                <a:gd name="T12" fmla="*/ 3 w 26"/>
                <a:gd name="T13" fmla="*/ 36 h 39"/>
                <a:gd name="T14" fmla="*/ 1 w 26"/>
                <a:gd name="T15" fmla="*/ 34 h 39"/>
                <a:gd name="T16" fmla="*/ 0 w 26"/>
                <a:gd name="T17" fmla="*/ 30 h 39"/>
                <a:gd name="T18" fmla="*/ 5 w 26"/>
                <a:gd name="T19" fmla="*/ 29 h 39"/>
                <a:gd name="T20" fmla="*/ 5 w 26"/>
                <a:gd name="T21" fmla="*/ 31 h 39"/>
                <a:gd name="T22" fmla="*/ 7 w 26"/>
                <a:gd name="T23" fmla="*/ 33 h 39"/>
                <a:gd name="T24" fmla="*/ 9 w 26"/>
                <a:gd name="T25" fmla="*/ 35 h 39"/>
                <a:gd name="T26" fmla="*/ 13 w 26"/>
                <a:gd name="T27" fmla="*/ 35 h 39"/>
                <a:gd name="T28" fmla="*/ 16 w 26"/>
                <a:gd name="T29" fmla="*/ 34 h 39"/>
                <a:gd name="T30" fmla="*/ 19 w 26"/>
                <a:gd name="T31" fmla="*/ 33 h 39"/>
                <a:gd name="T32" fmla="*/ 20 w 26"/>
                <a:gd name="T33" fmla="*/ 30 h 39"/>
                <a:gd name="T34" fmla="*/ 21 w 26"/>
                <a:gd name="T35" fmla="*/ 26 h 39"/>
                <a:gd name="T36" fmla="*/ 20 w 26"/>
                <a:gd name="T37" fmla="*/ 23 h 39"/>
                <a:gd name="T38" fmla="*/ 19 w 26"/>
                <a:gd name="T39" fmla="*/ 20 h 39"/>
                <a:gd name="T40" fmla="*/ 16 w 26"/>
                <a:gd name="T41" fmla="*/ 19 h 39"/>
                <a:gd name="T42" fmla="*/ 13 w 26"/>
                <a:gd name="T43" fmla="*/ 18 h 39"/>
                <a:gd name="T44" fmla="*/ 10 w 26"/>
                <a:gd name="T45" fmla="*/ 18 h 39"/>
                <a:gd name="T46" fmla="*/ 8 w 26"/>
                <a:gd name="T47" fmla="*/ 19 h 39"/>
                <a:gd name="T48" fmla="*/ 7 w 26"/>
                <a:gd name="T49" fmla="*/ 20 h 39"/>
                <a:gd name="T50" fmla="*/ 6 w 26"/>
                <a:gd name="T51" fmla="*/ 21 h 39"/>
                <a:gd name="T52" fmla="*/ 1 w 26"/>
                <a:gd name="T53" fmla="*/ 21 h 39"/>
                <a:gd name="T54" fmla="*/ 2 w 26"/>
                <a:gd name="T55" fmla="*/ 0 h 39"/>
                <a:gd name="T56" fmla="*/ 24 w 26"/>
                <a:gd name="T57" fmla="*/ 0 h 39"/>
                <a:gd name="T58" fmla="*/ 24 w 26"/>
                <a:gd name="T59" fmla="*/ 4 h 39"/>
                <a:gd name="T60" fmla="*/ 7 w 26"/>
                <a:gd name="T61" fmla="*/ 4 h 39"/>
                <a:gd name="T62" fmla="*/ 6 w 26"/>
                <a:gd name="T63" fmla="*/ 16 h 39"/>
                <a:gd name="T64" fmla="*/ 9 w 26"/>
                <a:gd name="T65" fmla="*/ 15 h 39"/>
                <a:gd name="T66" fmla="*/ 14 w 26"/>
                <a:gd name="T67" fmla="*/ 14 h 39"/>
                <a:gd name="T68" fmla="*/ 19 w 26"/>
                <a:gd name="T69" fmla="*/ 15 h 39"/>
                <a:gd name="T70" fmla="*/ 23 w 26"/>
                <a:gd name="T71" fmla="*/ 17 h 39"/>
                <a:gd name="T72" fmla="*/ 25 w 26"/>
                <a:gd name="T73" fmla="*/ 21 h 39"/>
                <a:gd name="T74" fmla="*/ 26 w 26"/>
                <a:gd name="T75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" h="39">
                  <a:moveTo>
                    <a:pt x="26" y="26"/>
                  </a:moveTo>
                  <a:cubicBezTo>
                    <a:pt x="26" y="28"/>
                    <a:pt x="26" y="30"/>
                    <a:pt x="25" y="31"/>
                  </a:cubicBezTo>
                  <a:cubicBezTo>
                    <a:pt x="25" y="33"/>
                    <a:pt x="24" y="34"/>
                    <a:pt x="23" y="35"/>
                  </a:cubicBezTo>
                  <a:cubicBezTo>
                    <a:pt x="22" y="37"/>
                    <a:pt x="20" y="37"/>
                    <a:pt x="18" y="38"/>
                  </a:cubicBezTo>
                  <a:cubicBezTo>
                    <a:pt x="17" y="39"/>
                    <a:pt x="15" y="39"/>
                    <a:pt x="12" y="39"/>
                  </a:cubicBezTo>
                  <a:cubicBezTo>
                    <a:pt x="11" y="39"/>
                    <a:pt x="9" y="39"/>
                    <a:pt x="7" y="38"/>
                  </a:cubicBezTo>
                  <a:cubicBezTo>
                    <a:pt x="6" y="38"/>
                    <a:pt x="4" y="37"/>
                    <a:pt x="3" y="36"/>
                  </a:cubicBezTo>
                  <a:cubicBezTo>
                    <a:pt x="2" y="36"/>
                    <a:pt x="2" y="35"/>
                    <a:pt x="1" y="34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3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10" y="35"/>
                    <a:pt x="11" y="35"/>
                    <a:pt x="13" y="35"/>
                  </a:cubicBezTo>
                  <a:cubicBezTo>
                    <a:pt x="14" y="35"/>
                    <a:pt x="15" y="35"/>
                    <a:pt x="16" y="34"/>
                  </a:cubicBezTo>
                  <a:cubicBezTo>
                    <a:pt x="17" y="34"/>
                    <a:pt x="18" y="34"/>
                    <a:pt x="19" y="33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29"/>
                    <a:pt x="21" y="28"/>
                    <a:pt x="21" y="26"/>
                  </a:cubicBezTo>
                  <a:cubicBezTo>
                    <a:pt x="21" y="25"/>
                    <a:pt x="21" y="24"/>
                    <a:pt x="20" y="23"/>
                  </a:cubicBezTo>
                  <a:cubicBezTo>
                    <a:pt x="20" y="22"/>
                    <a:pt x="20" y="21"/>
                    <a:pt x="19" y="20"/>
                  </a:cubicBezTo>
                  <a:cubicBezTo>
                    <a:pt x="18" y="19"/>
                    <a:pt x="17" y="19"/>
                    <a:pt x="16" y="19"/>
                  </a:cubicBezTo>
                  <a:cubicBezTo>
                    <a:pt x="15" y="18"/>
                    <a:pt x="14" y="18"/>
                    <a:pt x="13" y="18"/>
                  </a:cubicBezTo>
                  <a:cubicBezTo>
                    <a:pt x="12" y="18"/>
                    <a:pt x="11" y="18"/>
                    <a:pt x="10" y="18"/>
                  </a:cubicBezTo>
                  <a:cubicBezTo>
                    <a:pt x="10" y="18"/>
                    <a:pt x="9" y="18"/>
                    <a:pt x="8" y="19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10" y="14"/>
                    <a:pt x="12" y="14"/>
                    <a:pt x="14" y="14"/>
                  </a:cubicBezTo>
                  <a:cubicBezTo>
                    <a:pt x="16" y="14"/>
                    <a:pt x="17" y="14"/>
                    <a:pt x="19" y="15"/>
                  </a:cubicBezTo>
                  <a:cubicBezTo>
                    <a:pt x="20" y="15"/>
                    <a:pt x="22" y="16"/>
                    <a:pt x="23" y="17"/>
                  </a:cubicBezTo>
                  <a:cubicBezTo>
                    <a:pt x="24" y="18"/>
                    <a:pt x="25" y="20"/>
                    <a:pt x="25" y="21"/>
                  </a:cubicBezTo>
                  <a:cubicBezTo>
                    <a:pt x="26" y="23"/>
                    <a:pt x="26" y="24"/>
                    <a:pt x="26" y="26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34">
              <a:extLst>
                <a:ext uri="{FF2B5EF4-FFF2-40B4-BE49-F238E27FC236}">
                  <a16:creationId xmlns:a16="http://schemas.microsoft.com/office/drawing/2014/main" id="{8FC6D5C3-5D8E-44C8-A6EB-24BA294A06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0181" y="3188998"/>
              <a:ext cx="75673" cy="122355"/>
            </a:xfrm>
            <a:custGeom>
              <a:avLst/>
              <a:gdLst>
                <a:gd name="T0" fmla="*/ 26 w 26"/>
                <a:gd name="T1" fmla="*/ 19 h 40"/>
                <a:gd name="T2" fmla="*/ 25 w 26"/>
                <a:gd name="T3" fmla="*/ 29 h 40"/>
                <a:gd name="T4" fmla="*/ 22 w 26"/>
                <a:gd name="T5" fmla="*/ 35 h 40"/>
                <a:gd name="T6" fmla="*/ 18 w 26"/>
                <a:gd name="T7" fmla="*/ 39 h 40"/>
                <a:gd name="T8" fmla="*/ 12 w 26"/>
                <a:gd name="T9" fmla="*/ 40 h 40"/>
                <a:gd name="T10" fmla="*/ 8 w 26"/>
                <a:gd name="T11" fmla="*/ 40 h 40"/>
                <a:gd name="T12" fmla="*/ 5 w 26"/>
                <a:gd name="T13" fmla="*/ 38 h 40"/>
                <a:gd name="T14" fmla="*/ 2 w 26"/>
                <a:gd name="T15" fmla="*/ 36 h 40"/>
                <a:gd name="T16" fmla="*/ 1 w 26"/>
                <a:gd name="T17" fmla="*/ 32 h 40"/>
                <a:gd name="T18" fmla="*/ 6 w 26"/>
                <a:gd name="T19" fmla="*/ 31 h 40"/>
                <a:gd name="T20" fmla="*/ 8 w 26"/>
                <a:gd name="T21" fmla="*/ 35 h 40"/>
                <a:gd name="T22" fmla="*/ 12 w 26"/>
                <a:gd name="T23" fmla="*/ 36 h 40"/>
                <a:gd name="T24" fmla="*/ 16 w 26"/>
                <a:gd name="T25" fmla="*/ 35 h 40"/>
                <a:gd name="T26" fmla="*/ 19 w 26"/>
                <a:gd name="T27" fmla="*/ 32 h 40"/>
                <a:gd name="T28" fmla="*/ 20 w 26"/>
                <a:gd name="T29" fmla="*/ 28 h 40"/>
                <a:gd name="T30" fmla="*/ 21 w 26"/>
                <a:gd name="T31" fmla="*/ 21 h 40"/>
                <a:gd name="T32" fmla="*/ 20 w 26"/>
                <a:gd name="T33" fmla="*/ 23 h 40"/>
                <a:gd name="T34" fmla="*/ 17 w 26"/>
                <a:gd name="T35" fmla="*/ 25 h 40"/>
                <a:gd name="T36" fmla="*/ 14 w 26"/>
                <a:gd name="T37" fmla="*/ 26 h 40"/>
                <a:gd name="T38" fmla="*/ 12 w 26"/>
                <a:gd name="T39" fmla="*/ 26 h 40"/>
                <a:gd name="T40" fmla="*/ 7 w 26"/>
                <a:gd name="T41" fmla="*/ 25 h 40"/>
                <a:gd name="T42" fmla="*/ 3 w 26"/>
                <a:gd name="T43" fmla="*/ 23 h 40"/>
                <a:gd name="T44" fmla="*/ 1 w 26"/>
                <a:gd name="T45" fmla="*/ 19 h 40"/>
                <a:gd name="T46" fmla="*/ 0 w 26"/>
                <a:gd name="T47" fmla="*/ 13 h 40"/>
                <a:gd name="T48" fmla="*/ 1 w 26"/>
                <a:gd name="T49" fmla="*/ 8 h 40"/>
                <a:gd name="T50" fmla="*/ 3 w 26"/>
                <a:gd name="T51" fmla="*/ 4 h 40"/>
                <a:gd name="T52" fmla="*/ 7 w 26"/>
                <a:gd name="T53" fmla="*/ 1 h 40"/>
                <a:gd name="T54" fmla="*/ 13 w 26"/>
                <a:gd name="T55" fmla="*/ 0 h 40"/>
                <a:gd name="T56" fmla="*/ 23 w 26"/>
                <a:gd name="T57" fmla="*/ 5 h 40"/>
                <a:gd name="T58" fmla="*/ 26 w 26"/>
                <a:gd name="T59" fmla="*/ 19 h 40"/>
                <a:gd name="T60" fmla="*/ 21 w 26"/>
                <a:gd name="T61" fmla="*/ 15 h 40"/>
                <a:gd name="T62" fmla="*/ 20 w 26"/>
                <a:gd name="T63" fmla="*/ 11 h 40"/>
                <a:gd name="T64" fmla="*/ 19 w 26"/>
                <a:gd name="T65" fmla="*/ 7 h 40"/>
                <a:gd name="T66" fmla="*/ 16 w 26"/>
                <a:gd name="T67" fmla="*/ 5 h 40"/>
                <a:gd name="T68" fmla="*/ 13 w 26"/>
                <a:gd name="T69" fmla="*/ 4 h 40"/>
                <a:gd name="T70" fmla="*/ 10 w 26"/>
                <a:gd name="T71" fmla="*/ 5 h 40"/>
                <a:gd name="T72" fmla="*/ 7 w 26"/>
                <a:gd name="T73" fmla="*/ 7 h 40"/>
                <a:gd name="T74" fmla="*/ 6 w 26"/>
                <a:gd name="T75" fmla="*/ 10 h 40"/>
                <a:gd name="T76" fmla="*/ 5 w 26"/>
                <a:gd name="T77" fmla="*/ 13 h 40"/>
                <a:gd name="T78" fmla="*/ 6 w 26"/>
                <a:gd name="T79" fmla="*/ 17 h 40"/>
                <a:gd name="T80" fmla="*/ 7 w 26"/>
                <a:gd name="T81" fmla="*/ 20 h 40"/>
                <a:gd name="T82" fmla="*/ 9 w 26"/>
                <a:gd name="T83" fmla="*/ 22 h 40"/>
                <a:gd name="T84" fmla="*/ 13 w 26"/>
                <a:gd name="T85" fmla="*/ 23 h 40"/>
                <a:gd name="T86" fmla="*/ 15 w 26"/>
                <a:gd name="T87" fmla="*/ 22 h 40"/>
                <a:gd name="T88" fmla="*/ 18 w 26"/>
                <a:gd name="T89" fmla="*/ 21 h 40"/>
                <a:gd name="T90" fmla="*/ 20 w 26"/>
                <a:gd name="T91" fmla="*/ 18 h 40"/>
                <a:gd name="T92" fmla="*/ 21 w 26"/>
                <a:gd name="T93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" h="40">
                  <a:moveTo>
                    <a:pt x="26" y="19"/>
                  </a:moveTo>
                  <a:cubicBezTo>
                    <a:pt x="26" y="23"/>
                    <a:pt x="26" y="26"/>
                    <a:pt x="25" y="29"/>
                  </a:cubicBezTo>
                  <a:cubicBezTo>
                    <a:pt x="24" y="31"/>
                    <a:pt x="23" y="33"/>
                    <a:pt x="22" y="35"/>
                  </a:cubicBezTo>
                  <a:cubicBezTo>
                    <a:pt x="21" y="37"/>
                    <a:pt x="20" y="38"/>
                    <a:pt x="18" y="39"/>
                  </a:cubicBezTo>
                  <a:cubicBezTo>
                    <a:pt x="16" y="40"/>
                    <a:pt x="14" y="40"/>
                    <a:pt x="12" y="40"/>
                  </a:cubicBezTo>
                  <a:cubicBezTo>
                    <a:pt x="11" y="40"/>
                    <a:pt x="9" y="40"/>
                    <a:pt x="8" y="40"/>
                  </a:cubicBezTo>
                  <a:cubicBezTo>
                    <a:pt x="7" y="39"/>
                    <a:pt x="6" y="39"/>
                    <a:pt x="5" y="38"/>
                  </a:cubicBezTo>
                  <a:cubicBezTo>
                    <a:pt x="4" y="38"/>
                    <a:pt x="3" y="37"/>
                    <a:pt x="2" y="36"/>
                  </a:cubicBezTo>
                  <a:cubicBezTo>
                    <a:pt x="2" y="35"/>
                    <a:pt x="1" y="34"/>
                    <a:pt x="1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9" y="36"/>
                    <a:pt x="10" y="36"/>
                    <a:pt x="12" y="36"/>
                  </a:cubicBezTo>
                  <a:cubicBezTo>
                    <a:pt x="13" y="36"/>
                    <a:pt x="15" y="36"/>
                    <a:pt x="16" y="35"/>
                  </a:cubicBezTo>
                  <a:cubicBezTo>
                    <a:pt x="17" y="35"/>
                    <a:pt x="18" y="34"/>
                    <a:pt x="19" y="32"/>
                  </a:cubicBezTo>
                  <a:cubicBezTo>
                    <a:pt x="19" y="31"/>
                    <a:pt x="20" y="30"/>
                    <a:pt x="20" y="28"/>
                  </a:cubicBezTo>
                  <a:cubicBezTo>
                    <a:pt x="21" y="26"/>
                    <a:pt x="21" y="24"/>
                    <a:pt x="21" y="21"/>
                  </a:cubicBezTo>
                  <a:cubicBezTo>
                    <a:pt x="21" y="22"/>
                    <a:pt x="20" y="23"/>
                    <a:pt x="20" y="23"/>
                  </a:cubicBezTo>
                  <a:cubicBezTo>
                    <a:pt x="19" y="24"/>
                    <a:pt x="18" y="24"/>
                    <a:pt x="17" y="25"/>
                  </a:cubicBezTo>
                  <a:cubicBezTo>
                    <a:pt x="16" y="25"/>
                    <a:pt x="15" y="26"/>
                    <a:pt x="14" y="26"/>
                  </a:cubicBezTo>
                  <a:cubicBezTo>
                    <a:pt x="14" y="26"/>
                    <a:pt x="13" y="26"/>
                    <a:pt x="12" y="26"/>
                  </a:cubicBezTo>
                  <a:cubicBezTo>
                    <a:pt x="10" y="26"/>
                    <a:pt x="8" y="26"/>
                    <a:pt x="7" y="25"/>
                  </a:cubicBezTo>
                  <a:cubicBezTo>
                    <a:pt x="5" y="25"/>
                    <a:pt x="4" y="24"/>
                    <a:pt x="3" y="23"/>
                  </a:cubicBezTo>
                  <a:cubicBezTo>
                    <a:pt x="2" y="22"/>
                    <a:pt x="1" y="20"/>
                    <a:pt x="1" y="19"/>
                  </a:cubicBezTo>
                  <a:cubicBezTo>
                    <a:pt x="0" y="17"/>
                    <a:pt x="0" y="15"/>
                    <a:pt x="0" y="13"/>
                  </a:cubicBezTo>
                  <a:cubicBezTo>
                    <a:pt x="0" y="11"/>
                    <a:pt x="0" y="10"/>
                    <a:pt x="1" y="8"/>
                  </a:cubicBezTo>
                  <a:cubicBezTo>
                    <a:pt x="2" y="6"/>
                    <a:pt x="2" y="5"/>
                    <a:pt x="3" y="4"/>
                  </a:cubicBezTo>
                  <a:cubicBezTo>
                    <a:pt x="4" y="3"/>
                    <a:pt x="6" y="2"/>
                    <a:pt x="7" y="1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7" y="0"/>
                    <a:pt x="20" y="2"/>
                    <a:pt x="23" y="5"/>
                  </a:cubicBezTo>
                  <a:cubicBezTo>
                    <a:pt x="25" y="8"/>
                    <a:pt x="26" y="13"/>
                    <a:pt x="26" y="19"/>
                  </a:cubicBezTo>
                  <a:close/>
                  <a:moveTo>
                    <a:pt x="21" y="15"/>
                  </a:moveTo>
                  <a:cubicBezTo>
                    <a:pt x="21" y="13"/>
                    <a:pt x="20" y="12"/>
                    <a:pt x="20" y="11"/>
                  </a:cubicBezTo>
                  <a:cubicBezTo>
                    <a:pt x="20" y="9"/>
                    <a:pt x="19" y="8"/>
                    <a:pt x="19" y="7"/>
                  </a:cubicBezTo>
                  <a:cubicBezTo>
                    <a:pt x="18" y="7"/>
                    <a:pt x="17" y="6"/>
                    <a:pt x="16" y="5"/>
                  </a:cubicBezTo>
                  <a:cubicBezTo>
                    <a:pt x="15" y="5"/>
                    <a:pt x="14" y="4"/>
                    <a:pt x="13" y="4"/>
                  </a:cubicBezTo>
                  <a:cubicBezTo>
                    <a:pt x="12" y="4"/>
                    <a:pt x="11" y="5"/>
                    <a:pt x="10" y="5"/>
                  </a:cubicBezTo>
                  <a:cubicBezTo>
                    <a:pt x="9" y="5"/>
                    <a:pt x="8" y="6"/>
                    <a:pt x="7" y="7"/>
                  </a:cubicBezTo>
                  <a:cubicBezTo>
                    <a:pt x="7" y="8"/>
                    <a:pt x="6" y="9"/>
                    <a:pt x="6" y="10"/>
                  </a:cubicBezTo>
                  <a:cubicBezTo>
                    <a:pt x="5" y="11"/>
                    <a:pt x="5" y="12"/>
                    <a:pt x="5" y="13"/>
                  </a:cubicBezTo>
                  <a:cubicBezTo>
                    <a:pt x="5" y="15"/>
                    <a:pt x="5" y="16"/>
                    <a:pt x="6" y="17"/>
                  </a:cubicBezTo>
                  <a:cubicBezTo>
                    <a:pt x="6" y="18"/>
                    <a:pt x="6" y="19"/>
                    <a:pt x="7" y="20"/>
                  </a:cubicBezTo>
                  <a:cubicBezTo>
                    <a:pt x="8" y="21"/>
                    <a:pt x="8" y="21"/>
                    <a:pt x="9" y="22"/>
                  </a:cubicBezTo>
                  <a:cubicBezTo>
                    <a:pt x="10" y="22"/>
                    <a:pt x="11" y="23"/>
                    <a:pt x="13" y="23"/>
                  </a:cubicBezTo>
                  <a:cubicBezTo>
                    <a:pt x="14" y="23"/>
                    <a:pt x="15" y="22"/>
                    <a:pt x="15" y="22"/>
                  </a:cubicBezTo>
                  <a:cubicBezTo>
                    <a:pt x="16" y="22"/>
                    <a:pt x="17" y="21"/>
                    <a:pt x="18" y="21"/>
                  </a:cubicBezTo>
                  <a:cubicBezTo>
                    <a:pt x="19" y="20"/>
                    <a:pt x="19" y="19"/>
                    <a:pt x="20" y="18"/>
                  </a:cubicBezTo>
                  <a:cubicBezTo>
                    <a:pt x="20" y="17"/>
                    <a:pt x="21" y="16"/>
                    <a:pt x="21" y="15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B3058FD1-B9C0-4C55-9FA1-7C6C329678D0}"/>
              </a:ext>
            </a:extLst>
          </p:cNvPr>
          <p:cNvGrpSpPr/>
          <p:nvPr/>
        </p:nvGrpSpPr>
        <p:grpSpPr>
          <a:xfrm>
            <a:off x="905021" y="3288494"/>
            <a:ext cx="2100060" cy="466161"/>
            <a:chOff x="905021" y="3364694"/>
            <a:chExt cx="2100060" cy="466161"/>
          </a:xfrm>
        </p:grpSpPr>
        <p:sp>
          <p:nvSpPr>
            <p:cNvPr id="500" name="Rectangle: Rounded Corners 499">
              <a:extLst>
                <a:ext uri="{FF2B5EF4-FFF2-40B4-BE49-F238E27FC236}">
                  <a16:creationId xmlns:a16="http://schemas.microsoft.com/office/drawing/2014/main" id="{7BF3AE91-713E-4DBA-B884-D931423CE1A3}"/>
                </a:ext>
              </a:extLst>
            </p:cNvPr>
            <p:cNvSpPr/>
            <p:nvPr/>
          </p:nvSpPr>
          <p:spPr>
            <a:xfrm>
              <a:off x="955561" y="3470234"/>
              <a:ext cx="1705707" cy="29995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C297CD64-FD4D-4366-B974-4DFA3E6FB3F9}"/>
                </a:ext>
              </a:extLst>
            </p:cNvPr>
            <p:cNvSpPr/>
            <p:nvPr/>
          </p:nvSpPr>
          <p:spPr>
            <a:xfrm>
              <a:off x="1235233" y="3537623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FE610F32-8E10-4C97-B7D0-44DC6FD56B38}"/>
                </a:ext>
              </a:extLst>
            </p:cNvPr>
            <p:cNvSpPr txBox="1"/>
            <p:nvPr/>
          </p:nvSpPr>
          <p:spPr>
            <a:xfrm>
              <a:off x="905021" y="3470236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S4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03" name="Picture 502">
              <a:extLst>
                <a:ext uri="{FF2B5EF4-FFF2-40B4-BE49-F238E27FC236}">
                  <a16:creationId xmlns:a16="http://schemas.microsoft.com/office/drawing/2014/main" id="{917A6220-657A-40BD-A0DB-969C4DFA4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44001" flipV="1">
              <a:off x="2604840" y="3430614"/>
              <a:ext cx="400241" cy="400241"/>
            </a:xfrm>
            <a:prstGeom prst="rect">
              <a:avLst/>
            </a:prstGeom>
          </p:spPr>
        </p:pic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60A77801-6C16-4D06-A21B-AEF5A657B599}"/>
                </a:ext>
              </a:extLst>
            </p:cNvPr>
            <p:cNvSpPr txBox="1"/>
            <p:nvPr/>
          </p:nvSpPr>
          <p:spPr>
            <a:xfrm>
              <a:off x="2646054" y="3364694"/>
              <a:ext cx="32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90B807B3-91AF-4557-A5F5-5678F88FE8EF}"/>
                </a:ext>
              </a:extLst>
            </p:cNvPr>
            <p:cNvSpPr/>
            <p:nvPr/>
          </p:nvSpPr>
          <p:spPr>
            <a:xfrm>
              <a:off x="1559157" y="3537623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8B40F65A-7AE1-46BE-BBD7-3E32293CF69E}"/>
                </a:ext>
              </a:extLst>
            </p:cNvPr>
            <p:cNvSpPr/>
            <p:nvPr/>
          </p:nvSpPr>
          <p:spPr>
            <a:xfrm>
              <a:off x="1883081" y="3537623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E081C4F4-488B-490C-9C0C-06813F69251E}"/>
                </a:ext>
              </a:extLst>
            </p:cNvPr>
            <p:cNvSpPr/>
            <p:nvPr/>
          </p:nvSpPr>
          <p:spPr>
            <a:xfrm>
              <a:off x="2207005" y="3537623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8" name="Freeform 66">
              <a:extLst>
                <a:ext uri="{FF2B5EF4-FFF2-40B4-BE49-F238E27FC236}">
                  <a16:creationId xmlns:a16="http://schemas.microsoft.com/office/drawing/2014/main" id="{D1AEF987-BA54-45B3-BC88-00DC60AA0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065" y="3569158"/>
              <a:ext cx="75673" cy="119987"/>
            </a:xfrm>
            <a:custGeom>
              <a:avLst/>
              <a:gdLst>
                <a:gd name="T0" fmla="*/ 26 w 26"/>
                <a:gd name="T1" fmla="*/ 4 h 39"/>
                <a:gd name="T2" fmla="*/ 20 w 26"/>
                <a:gd name="T3" fmla="*/ 13 h 39"/>
                <a:gd name="T4" fmla="*/ 16 w 26"/>
                <a:gd name="T5" fmla="*/ 21 h 39"/>
                <a:gd name="T6" fmla="*/ 13 w 26"/>
                <a:gd name="T7" fmla="*/ 30 h 39"/>
                <a:gd name="T8" fmla="*/ 12 w 26"/>
                <a:gd name="T9" fmla="*/ 39 h 39"/>
                <a:gd name="T10" fmla="*/ 7 w 26"/>
                <a:gd name="T11" fmla="*/ 39 h 39"/>
                <a:gd name="T12" fmla="*/ 8 w 26"/>
                <a:gd name="T13" fmla="*/ 30 h 39"/>
                <a:gd name="T14" fmla="*/ 11 w 26"/>
                <a:gd name="T15" fmla="*/ 21 h 39"/>
                <a:gd name="T16" fmla="*/ 16 w 26"/>
                <a:gd name="T17" fmla="*/ 13 h 39"/>
                <a:gd name="T18" fmla="*/ 21 w 26"/>
                <a:gd name="T19" fmla="*/ 5 h 39"/>
                <a:gd name="T20" fmla="*/ 0 w 26"/>
                <a:gd name="T21" fmla="*/ 5 h 39"/>
                <a:gd name="T22" fmla="*/ 0 w 26"/>
                <a:gd name="T23" fmla="*/ 0 h 39"/>
                <a:gd name="T24" fmla="*/ 26 w 26"/>
                <a:gd name="T25" fmla="*/ 0 h 39"/>
                <a:gd name="T26" fmla="*/ 26 w 26"/>
                <a:gd name="T2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26" y="4"/>
                  </a:moveTo>
                  <a:cubicBezTo>
                    <a:pt x="24" y="7"/>
                    <a:pt x="22" y="10"/>
                    <a:pt x="20" y="13"/>
                  </a:cubicBezTo>
                  <a:cubicBezTo>
                    <a:pt x="19" y="16"/>
                    <a:pt x="17" y="18"/>
                    <a:pt x="16" y="21"/>
                  </a:cubicBezTo>
                  <a:cubicBezTo>
                    <a:pt x="15" y="24"/>
                    <a:pt x="14" y="27"/>
                    <a:pt x="13" y="30"/>
                  </a:cubicBezTo>
                  <a:cubicBezTo>
                    <a:pt x="13" y="33"/>
                    <a:pt x="12" y="36"/>
                    <a:pt x="12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6"/>
                    <a:pt x="8" y="33"/>
                    <a:pt x="8" y="30"/>
                  </a:cubicBezTo>
                  <a:cubicBezTo>
                    <a:pt x="9" y="27"/>
                    <a:pt x="10" y="24"/>
                    <a:pt x="11" y="21"/>
                  </a:cubicBezTo>
                  <a:cubicBezTo>
                    <a:pt x="13" y="18"/>
                    <a:pt x="14" y="16"/>
                    <a:pt x="16" y="13"/>
                  </a:cubicBezTo>
                  <a:cubicBezTo>
                    <a:pt x="17" y="10"/>
                    <a:pt x="19" y="7"/>
                    <a:pt x="2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34">
              <a:extLst>
                <a:ext uri="{FF2B5EF4-FFF2-40B4-BE49-F238E27FC236}">
                  <a16:creationId xmlns:a16="http://schemas.microsoft.com/office/drawing/2014/main" id="{326A6C05-29F4-4889-87FC-F79443A7F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8739" y="3569494"/>
              <a:ext cx="75673" cy="122355"/>
            </a:xfrm>
            <a:custGeom>
              <a:avLst/>
              <a:gdLst>
                <a:gd name="T0" fmla="*/ 26 w 26"/>
                <a:gd name="T1" fmla="*/ 19 h 40"/>
                <a:gd name="T2" fmla="*/ 25 w 26"/>
                <a:gd name="T3" fmla="*/ 29 h 40"/>
                <a:gd name="T4" fmla="*/ 22 w 26"/>
                <a:gd name="T5" fmla="*/ 35 h 40"/>
                <a:gd name="T6" fmla="*/ 18 w 26"/>
                <a:gd name="T7" fmla="*/ 39 h 40"/>
                <a:gd name="T8" fmla="*/ 12 w 26"/>
                <a:gd name="T9" fmla="*/ 40 h 40"/>
                <a:gd name="T10" fmla="*/ 8 w 26"/>
                <a:gd name="T11" fmla="*/ 40 h 40"/>
                <a:gd name="T12" fmla="*/ 5 w 26"/>
                <a:gd name="T13" fmla="*/ 38 h 40"/>
                <a:gd name="T14" fmla="*/ 2 w 26"/>
                <a:gd name="T15" fmla="*/ 36 h 40"/>
                <a:gd name="T16" fmla="*/ 1 w 26"/>
                <a:gd name="T17" fmla="*/ 32 h 40"/>
                <a:gd name="T18" fmla="*/ 6 w 26"/>
                <a:gd name="T19" fmla="*/ 31 h 40"/>
                <a:gd name="T20" fmla="*/ 8 w 26"/>
                <a:gd name="T21" fmla="*/ 35 h 40"/>
                <a:gd name="T22" fmla="*/ 12 w 26"/>
                <a:gd name="T23" fmla="*/ 36 h 40"/>
                <a:gd name="T24" fmla="*/ 16 w 26"/>
                <a:gd name="T25" fmla="*/ 35 h 40"/>
                <a:gd name="T26" fmla="*/ 19 w 26"/>
                <a:gd name="T27" fmla="*/ 32 h 40"/>
                <a:gd name="T28" fmla="*/ 20 w 26"/>
                <a:gd name="T29" fmla="*/ 28 h 40"/>
                <a:gd name="T30" fmla="*/ 21 w 26"/>
                <a:gd name="T31" fmla="*/ 21 h 40"/>
                <a:gd name="T32" fmla="*/ 20 w 26"/>
                <a:gd name="T33" fmla="*/ 23 h 40"/>
                <a:gd name="T34" fmla="*/ 17 w 26"/>
                <a:gd name="T35" fmla="*/ 25 h 40"/>
                <a:gd name="T36" fmla="*/ 14 w 26"/>
                <a:gd name="T37" fmla="*/ 26 h 40"/>
                <a:gd name="T38" fmla="*/ 12 w 26"/>
                <a:gd name="T39" fmla="*/ 26 h 40"/>
                <a:gd name="T40" fmla="*/ 7 w 26"/>
                <a:gd name="T41" fmla="*/ 25 h 40"/>
                <a:gd name="T42" fmla="*/ 3 w 26"/>
                <a:gd name="T43" fmla="*/ 23 h 40"/>
                <a:gd name="T44" fmla="*/ 1 w 26"/>
                <a:gd name="T45" fmla="*/ 19 h 40"/>
                <a:gd name="T46" fmla="*/ 0 w 26"/>
                <a:gd name="T47" fmla="*/ 13 h 40"/>
                <a:gd name="T48" fmla="*/ 1 w 26"/>
                <a:gd name="T49" fmla="*/ 8 h 40"/>
                <a:gd name="T50" fmla="*/ 3 w 26"/>
                <a:gd name="T51" fmla="*/ 4 h 40"/>
                <a:gd name="T52" fmla="*/ 7 w 26"/>
                <a:gd name="T53" fmla="*/ 1 h 40"/>
                <a:gd name="T54" fmla="*/ 13 w 26"/>
                <a:gd name="T55" fmla="*/ 0 h 40"/>
                <a:gd name="T56" fmla="*/ 23 w 26"/>
                <a:gd name="T57" fmla="*/ 5 h 40"/>
                <a:gd name="T58" fmla="*/ 26 w 26"/>
                <a:gd name="T59" fmla="*/ 19 h 40"/>
                <a:gd name="T60" fmla="*/ 21 w 26"/>
                <a:gd name="T61" fmla="*/ 15 h 40"/>
                <a:gd name="T62" fmla="*/ 20 w 26"/>
                <a:gd name="T63" fmla="*/ 11 h 40"/>
                <a:gd name="T64" fmla="*/ 19 w 26"/>
                <a:gd name="T65" fmla="*/ 7 h 40"/>
                <a:gd name="T66" fmla="*/ 16 w 26"/>
                <a:gd name="T67" fmla="*/ 5 h 40"/>
                <a:gd name="T68" fmla="*/ 13 w 26"/>
                <a:gd name="T69" fmla="*/ 4 h 40"/>
                <a:gd name="T70" fmla="*/ 10 w 26"/>
                <a:gd name="T71" fmla="*/ 5 h 40"/>
                <a:gd name="T72" fmla="*/ 7 w 26"/>
                <a:gd name="T73" fmla="*/ 7 h 40"/>
                <a:gd name="T74" fmla="*/ 6 w 26"/>
                <a:gd name="T75" fmla="*/ 10 h 40"/>
                <a:gd name="T76" fmla="*/ 5 w 26"/>
                <a:gd name="T77" fmla="*/ 13 h 40"/>
                <a:gd name="T78" fmla="*/ 6 w 26"/>
                <a:gd name="T79" fmla="*/ 17 h 40"/>
                <a:gd name="T80" fmla="*/ 7 w 26"/>
                <a:gd name="T81" fmla="*/ 20 h 40"/>
                <a:gd name="T82" fmla="*/ 9 w 26"/>
                <a:gd name="T83" fmla="*/ 22 h 40"/>
                <a:gd name="T84" fmla="*/ 13 w 26"/>
                <a:gd name="T85" fmla="*/ 23 h 40"/>
                <a:gd name="T86" fmla="*/ 15 w 26"/>
                <a:gd name="T87" fmla="*/ 22 h 40"/>
                <a:gd name="T88" fmla="*/ 18 w 26"/>
                <a:gd name="T89" fmla="*/ 21 h 40"/>
                <a:gd name="T90" fmla="*/ 20 w 26"/>
                <a:gd name="T91" fmla="*/ 18 h 40"/>
                <a:gd name="T92" fmla="*/ 21 w 26"/>
                <a:gd name="T93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" h="40">
                  <a:moveTo>
                    <a:pt x="26" y="19"/>
                  </a:moveTo>
                  <a:cubicBezTo>
                    <a:pt x="26" y="23"/>
                    <a:pt x="26" y="26"/>
                    <a:pt x="25" y="29"/>
                  </a:cubicBezTo>
                  <a:cubicBezTo>
                    <a:pt x="24" y="31"/>
                    <a:pt x="23" y="33"/>
                    <a:pt x="22" y="35"/>
                  </a:cubicBezTo>
                  <a:cubicBezTo>
                    <a:pt x="21" y="37"/>
                    <a:pt x="20" y="38"/>
                    <a:pt x="18" y="39"/>
                  </a:cubicBezTo>
                  <a:cubicBezTo>
                    <a:pt x="16" y="40"/>
                    <a:pt x="14" y="40"/>
                    <a:pt x="12" y="40"/>
                  </a:cubicBezTo>
                  <a:cubicBezTo>
                    <a:pt x="11" y="40"/>
                    <a:pt x="9" y="40"/>
                    <a:pt x="8" y="40"/>
                  </a:cubicBezTo>
                  <a:cubicBezTo>
                    <a:pt x="7" y="39"/>
                    <a:pt x="6" y="39"/>
                    <a:pt x="5" y="38"/>
                  </a:cubicBezTo>
                  <a:cubicBezTo>
                    <a:pt x="4" y="38"/>
                    <a:pt x="3" y="37"/>
                    <a:pt x="2" y="36"/>
                  </a:cubicBezTo>
                  <a:cubicBezTo>
                    <a:pt x="2" y="35"/>
                    <a:pt x="1" y="34"/>
                    <a:pt x="1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9" y="36"/>
                    <a:pt x="10" y="36"/>
                    <a:pt x="12" y="36"/>
                  </a:cubicBezTo>
                  <a:cubicBezTo>
                    <a:pt x="13" y="36"/>
                    <a:pt x="15" y="36"/>
                    <a:pt x="16" y="35"/>
                  </a:cubicBezTo>
                  <a:cubicBezTo>
                    <a:pt x="17" y="35"/>
                    <a:pt x="18" y="34"/>
                    <a:pt x="19" y="32"/>
                  </a:cubicBezTo>
                  <a:cubicBezTo>
                    <a:pt x="19" y="31"/>
                    <a:pt x="20" y="30"/>
                    <a:pt x="20" y="28"/>
                  </a:cubicBezTo>
                  <a:cubicBezTo>
                    <a:pt x="21" y="26"/>
                    <a:pt x="21" y="24"/>
                    <a:pt x="21" y="21"/>
                  </a:cubicBezTo>
                  <a:cubicBezTo>
                    <a:pt x="21" y="22"/>
                    <a:pt x="20" y="23"/>
                    <a:pt x="20" y="23"/>
                  </a:cubicBezTo>
                  <a:cubicBezTo>
                    <a:pt x="19" y="24"/>
                    <a:pt x="18" y="24"/>
                    <a:pt x="17" y="25"/>
                  </a:cubicBezTo>
                  <a:cubicBezTo>
                    <a:pt x="16" y="25"/>
                    <a:pt x="15" y="26"/>
                    <a:pt x="14" y="26"/>
                  </a:cubicBezTo>
                  <a:cubicBezTo>
                    <a:pt x="14" y="26"/>
                    <a:pt x="13" y="26"/>
                    <a:pt x="12" y="26"/>
                  </a:cubicBezTo>
                  <a:cubicBezTo>
                    <a:pt x="10" y="26"/>
                    <a:pt x="8" y="26"/>
                    <a:pt x="7" y="25"/>
                  </a:cubicBezTo>
                  <a:cubicBezTo>
                    <a:pt x="5" y="25"/>
                    <a:pt x="4" y="24"/>
                    <a:pt x="3" y="23"/>
                  </a:cubicBezTo>
                  <a:cubicBezTo>
                    <a:pt x="2" y="22"/>
                    <a:pt x="1" y="20"/>
                    <a:pt x="1" y="19"/>
                  </a:cubicBezTo>
                  <a:cubicBezTo>
                    <a:pt x="0" y="17"/>
                    <a:pt x="0" y="15"/>
                    <a:pt x="0" y="13"/>
                  </a:cubicBezTo>
                  <a:cubicBezTo>
                    <a:pt x="0" y="11"/>
                    <a:pt x="0" y="10"/>
                    <a:pt x="1" y="8"/>
                  </a:cubicBezTo>
                  <a:cubicBezTo>
                    <a:pt x="2" y="6"/>
                    <a:pt x="2" y="5"/>
                    <a:pt x="3" y="4"/>
                  </a:cubicBezTo>
                  <a:cubicBezTo>
                    <a:pt x="4" y="3"/>
                    <a:pt x="6" y="2"/>
                    <a:pt x="7" y="1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7" y="0"/>
                    <a:pt x="20" y="2"/>
                    <a:pt x="23" y="5"/>
                  </a:cubicBezTo>
                  <a:cubicBezTo>
                    <a:pt x="25" y="8"/>
                    <a:pt x="26" y="13"/>
                    <a:pt x="26" y="19"/>
                  </a:cubicBezTo>
                  <a:close/>
                  <a:moveTo>
                    <a:pt x="21" y="15"/>
                  </a:moveTo>
                  <a:cubicBezTo>
                    <a:pt x="21" y="13"/>
                    <a:pt x="20" y="12"/>
                    <a:pt x="20" y="11"/>
                  </a:cubicBezTo>
                  <a:cubicBezTo>
                    <a:pt x="20" y="9"/>
                    <a:pt x="19" y="8"/>
                    <a:pt x="19" y="7"/>
                  </a:cubicBezTo>
                  <a:cubicBezTo>
                    <a:pt x="18" y="7"/>
                    <a:pt x="17" y="6"/>
                    <a:pt x="16" y="5"/>
                  </a:cubicBezTo>
                  <a:cubicBezTo>
                    <a:pt x="15" y="5"/>
                    <a:pt x="14" y="4"/>
                    <a:pt x="13" y="4"/>
                  </a:cubicBezTo>
                  <a:cubicBezTo>
                    <a:pt x="12" y="4"/>
                    <a:pt x="11" y="5"/>
                    <a:pt x="10" y="5"/>
                  </a:cubicBezTo>
                  <a:cubicBezTo>
                    <a:pt x="9" y="5"/>
                    <a:pt x="8" y="6"/>
                    <a:pt x="7" y="7"/>
                  </a:cubicBezTo>
                  <a:cubicBezTo>
                    <a:pt x="7" y="8"/>
                    <a:pt x="6" y="9"/>
                    <a:pt x="6" y="10"/>
                  </a:cubicBezTo>
                  <a:cubicBezTo>
                    <a:pt x="5" y="11"/>
                    <a:pt x="5" y="12"/>
                    <a:pt x="5" y="13"/>
                  </a:cubicBezTo>
                  <a:cubicBezTo>
                    <a:pt x="5" y="15"/>
                    <a:pt x="5" y="16"/>
                    <a:pt x="6" y="17"/>
                  </a:cubicBezTo>
                  <a:cubicBezTo>
                    <a:pt x="6" y="18"/>
                    <a:pt x="6" y="19"/>
                    <a:pt x="7" y="20"/>
                  </a:cubicBezTo>
                  <a:cubicBezTo>
                    <a:pt x="8" y="21"/>
                    <a:pt x="8" y="21"/>
                    <a:pt x="9" y="22"/>
                  </a:cubicBezTo>
                  <a:cubicBezTo>
                    <a:pt x="10" y="22"/>
                    <a:pt x="11" y="23"/>
                    <a:pt x="13" y="23"/>
                  </a:cubicBezTo>
                  <a:cubicBezTo>
                    <a:pt x="14" y="23"/>
                    <a:pt x="15" y="22"/>
                    <a:pt x="15" y="22"/>
                  </a:cubicBezTo>
                  <a:cubicBezTo>
                    <a:pt x="16" y="22"/>
                    <a:pt x="17" y="21"/>
                    <a:pt x="18" y="21"/>
                  </a:cubicBezTo>
                  <a:cubicBezTo>
                    <a:pt x="19" y="20"/>
                    <a:pt x="19" y="19"/>
                    <a:pt x="20" y="18"/>
                  </a:cubicBezTo>
                  <a:cubicBezTo>
                    <a:pt x="20" y="17"/>
                    <a:pt x="21" y="16"/>
                    <a:pt x="21" y="15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46">
              <a:extLst>
                <a:ext uri="{FF2B5EF4-FFF2-40B4-BE49-F238E27FC236}">
                  <a16:creationId xmlns:a16="http://schemas.microsoft.com/office/drawing/2014/main" id="{77F78CAF-E4F6-49F4-A3C4-DCAC0B5E7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284" y="3569158"/>
              <a:ext cx="75673" cy="119987"/>
            </a:xfrm>
            <a:custGeom>
              <a:avLst/>
              <a:gdLst>
                <a:gd name="T0" fmla="*/ 0 w 26"/>
                <a:gd name="T1" fmla="*/ 39 h 39"/>
                <a:gd name="T2" fmla="*/ 0 w 26"/>
                <a:gd name="T3" fmla="*/ 35 h 39"/>
                <a:gd name="T4" fmla="*/ 4 w 26"/>
                <a:gd name="T5" fmla="*/ 30 h 39"/>
                <a:gd name="T6" fmla="*/ 8 w 26"/>
                <a:gd name="T7" fmla="*/ 25 h 39"/>
                <a:gd name="T8" fmla="*/ 12 w 26"/>
                <a:gd name="T9" fmla="*/ 22 h 39"/>
                <a:gd name="T10" fmla="*/ 16 w 26"/>
                <a:gd name="T11" fmla="*/ 18 h 39"/>
                <a:gd name="T12" fmla="*/ 19 w 26"/>
                <a:gd name="T13" fmla="*/ 15 h 39"/>
                <a:gd name="T14" fmla="*/ 20 w 26"/>
                <a:gd name="T15" fmla="*/ 11 h 39"/>
                <a:gd name="T16" fmla="*/ 20 w 26"/>
                <a:gd name="T17" fmla="*/ 8 h 39"/>
                <a:gd name="T18" fmla="*/ 18 w 26"/>
                <a:gd name="T19" fmla="*/ 6 h 39"/>
                <a:gd name="T20" fmla="*/ 16 w 26"/>
                <a:gd name="T21" fmla="*/ 4 h 39"/>
                <a:gd name="T22" fmla="*/ 13 w 26"/>
                <a:gd name="T23" fmla="*/ 4 h 39"/>
                <a:gd name="T24" fmla="*/ 10 w 26"/>
                <a:gd name="T25" fmla="*/ 4 h 39"/>
                <a:gd name="T26" fmla="*/ 8 w 26"/>
                <a:gd name="T27" fmla="*/ 5 h 39"/>
                <a:gd name="T28" fmla="*/ 6 w 26"/>
                <a:gd name="T29" fmla="*/ 8 h 39"/>
                <a:gd name="T30" fmla="*/ 5 w 26"/>
                <a:gd name="T31" fmla="*/ 10 h 39"/>
                <a:gd name="T32" fmla="*/ 0 w 26"/>
                <a:gd name="T33" fmla="*/ 10 h 39"/>
                <a:gd name="T34" fmla="*/ 2 w 26"/>
                <a:gd name="T35" fmla="*/ 6 h 39"/>
                <a:gd name="T36" fmla="*/ 4 w 26"/>
                <a:gd name="T37" fmla="*/ 3 h 39"/>
                <a:gd name="T38" fmla="*/ 8 w 26"/>
                <a:gd name="T39" fmla="*/ 1 h 39"/>
                <a:gd name="T40" fmla="*/ 13 w 26"/>
                <a:gd name="T41" fmla="*/ 0 h 39"/>
                <a:gd name="T42" fmla="*/ 18 w 26"/>
                <a:gd name="T43" fmla="*/ 1 h 39"/>
                <a:gd name="T44" fmla="*/ 22 w 26"/>
                <a:gd name="T45" fmla="*/ 3 h 39"/>
                <a:gd name="T46" fmla="*/ 24 w 26"/>
                <a:gd name="T47" fmla="*/ 6 h 39"/>
                <a:gd name="T48" fmla="*/ 25 w 26"/>
                <a:gd name="T49" fmla="*/ 10 h 39"/>
                <a:gd name="T50" fmla="*/ 24 w 26"/>
                <a:gd name="T51" fmla="*/ 14 h 39"/>
                <a:gd name="T52" fmla="*/ 23 w 26"/>
                <a:gd name="T53" fmla="*/ 17 h 39"/>
                <a:gd name="T54" fmla="*/ 20 w 26"/>
                <a:gd name="T55" fmla="*/ 20 h 39"/>
                <a:gd name="T56" fmla="*/ 17 w 26"/>
                <a:gd name="T57" fmla="*/ 23 h 39"/>
                <a:gd name="T58" fmla="*/ 13 w 26"/>
                <a:gd name="T59" fmla="*/ 26 h 39"/>
                <a:gd name="T60" fmla="*/ 10 w 26"/>
                <a:gd name="T61" fmla="*/ 29 h 39"/>
                <a:gd name="T62" fmla="*/ 7 w 26"/>
                <a:gd name="T63" fmla="*/ 32 h 39"/>
                <a:gd name="T64" fmla="*/ 6 w 26"/>
                <a:gd name="T65" fmla="*/ 35 h 39"/>
                <a:gd name="T66" fmla="*/ 26 w 26"/>
                <a:gd name="T67" fmla="*/ 35 h 39"/>
                <a:gd name="T68" fmla="*/ 26 w 26"/>
                <a:gd name="T69" fmla="*/ 39 h 39"/>
                <a:gd name="T70" fmla="*/ 0 w 26"/>
                <a:gd name="T7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" h="39">
                  <a:moveTo>
                    <a:pt x="0" y="39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1" y="33"/>
                    <a:pt x="2" y="31"/>
                    <a:pt x="4" y="30"/>
                  </a:cubicBezTo>
                  <a:cubicBezTo>
                    <a:pt x="5" y="28"/>
                    <a:pt x="6" y="27"/>
                    <a:pt x="8" y="25"/>
                  </a:cubicBezTo>
                  <a:cubicBezTo>
                    <a:pt x="9" y="24"/>
                    <a:pt x="11" y="23"/>
                    <a:pt x="12" y="22"/>
                  </a:cubicBezTo>
                  <a:cubicBezTo>
                    <a:pt x="14" y="21"/>
                    <a:pt x="15" y="19"/>
                    <a:pt x="16" y="18"/>
                  </a:cubicBezTo>
                  <a:cubicBezTo>
                    <a:pt x="17" y="17"/>
                    <a:pt x="18" y="16"/>
                    <a:pt x="19" y="15"/>
                  </a:cubicBezTo>
                  <a:cubicBezTo>
                    <a:pt x="20" y="14"/>
                    <a:pt x="20" y="12"/>
                    <a:pt x="20" y="11"/>
                  </a:cubicBezTo>
                  <a:cubicBezTo>
                    <a:pt x="20" y="9"/>
                    <a:pt x="20" y="8"/>
                    <a:pt x="20" y="8"/>
                  </a:cubicBezTo>
                  <a:cubicBezTo>
                    <a:pt x="19" y="7"/>
                    <a:pt x="19" y="6"/>
                    <a:pt x="18" y="6"/>
                  </a:cubicBez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4" y="4"/>
                    <a:pt x="13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6" y="8"/>
                    <a:pt x="6" y="9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5" y="2"/>
                    <a:pt x="6" y="1"/>
                    <a:pt x="8" y="1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3"/>
                    <a:pt x="24" y="4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2"/>
                    <a:pt x="25" y="13"/>
                    <a:pt x="24" y="14"/>
                  </a:cubicBezTo>
                  <a:cubicBezTo>
                    <a:pt x="24" y="15"/>
                    <a:pt x="23" y="16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4"/>
                    <a:pt x="14" y="25"/>
                    <a:pt x="13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9" y="30"/>
                    <a:pt x="8" y="31"/>
                    <a:pt x="7" y="32"/>
                  </a:cubicBezTo>
                  <a:cubicBezTo>
                    <a:pt x="7" y="33"/>
                    <a:pt x="6" y="34"/>
                    <a:pt x="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0" y="39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45">
              <a:extLst>
                <a:ext uri="{FF2B5EF4-FFF2-40B4-BE49-F238E27FC236}">
                  <a16:creationId xmlns:a16="http://schemas.microsoft.com/office/drawing/2014/main" id="{99DE2C8B-3285-4E45-88E2-7C252C44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915" y="3569158"/>
              <a:ext cx="72676" cy="119987"/>
            </a:xfrm>
            <a:custGeom>
              <a:avLst/>
              <a:gdLst>
                <a:gd name="T0" fmla="*/ 0 w 97"/>
                <a:gd name="T1" fmla="*/ 152 h 152"/>
                <a:gd name="T2" fmla="*/ 0 w 97"/>
                <a:gd name="T3" fmla="*/ 136 h 152"/>
                <a:gd name="T4" fmla="*/ 39 w 97"/>
                <a:gd name="T5" fmla="*/ 136 h 152"/>
                <a:gd name="T6" fmla="*/ 39 w 97"/>
                <a:gd name="T7" fmla="*/ 19 h 152"/>
                <a:gd name="T8" fmla="*/ 8 w 97"/>
                <a:gd name="T9" fmla="*/ 43 h 152"/>
                <a:gd name="T10" fmla="*/ 8 w 97"/>
                <a:gd name="T11" fmla="*/ 27 h 152"/>
                <a:gd name="T12" fmla="*/ 43 w 97"/>
                <a:gd name="T13" fmla="*/ 0 h 152"/>
                <a:gd name="T14" fmla="*/ 58 w 97"/>
                <a:gd name="T15" fmla="*/ 0 h 152"/>
                <a:gd name="T16" fmla="*/ 58 w 97"/>
                <a:gd name="T17" fmla="*/ 136 h 152"/>
                <a:gd name="T18" fmla="*/ 97 w 97"/>
                <a:gd name="T19" fmla="*/ 136 h 152"/>
                <a:gd name="T20" fmla="*/ 97 w 97"/>
                <a:gd name="T21" fmla="*/ 152 h 152"/>
                <a:gd name="T22" fmla="*/ 0 w 97"/>
                <a:gd name="T23" fmla="*/ 152 h 152"/>
                <a:gd name="T24" fmla="*/ 0 w 97"/>
                <a:gd name="T2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52">
                  <a:moveTo>
                    <a:pt x="0" y="152"/>
                  </a:moveTo>
                  <a:lnTo>
                    <a:pt x="0" y="136"/>
                  </a:lnTo>
                  <a:lnTo>
                    <a:pt x="39" y="136"/>
                  </a:lnTo>
                  <a:lnTo>
                    <a:pt x="39" y="19"/>
                  </a:lnTo>
                  <a:lnTo>
                    <a:pt x="8" y="43"/>
                  </a:lnTo>
                  <a:lnTo>
                    <a:pt x="8" y="27"/>
                  </a:lnTo>
                  <a:lnTo>
                    <a:pt x="43" y="0"/>
                  </a:lnTo>
                  <a:lnTo>
                    <a:pt x="58" y="0"/>
                  </a:lnTo>
                  <a:lnTo>
                    <a:pt x="58" y="136"/>
                  </a:lnTo>
                  <a:lnTo>
                    <a:pt x="97" y="136"/>
                  </a:lnTo>
                  <a:lnTo>
                    <a:pt x="97" y="152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24038C39-B799-4077-A604-6E09F976F6C2}"/>
              </a:ext>
            </a:extLst>
          </p:cNvPr>
          <p:cNvGrpSpPr/>
          <p:nvPr/>
        </p:nvGrpSpPr>
        <p:grpSpPr>
          <a:xfrm>
            <a:off x="905021" y="3642312"/>
            <a:ext cx="2100055" cy="462583"/>
            <a:chOff x="905021" y="3740737"/>
            <a:chExt cx="2100055" cy="462583"/>
          </a:xfrm>
        </p:grpSpPr>
        <p:sp>
          <p:nvSpPr>
            <p:cNvPr id="513" name="Rectangle: Rounded Corners 512">
              <a:extLst>
                <a:ext uri="{FF2B5EF4-FFF2-40B4-BE49-F238E27FC236}">
                  <a16:creationId xmlns:a16="http://schemas.microsoft.com/office/drawing/2014/main" id="{EFE90217-9CA5-4DD1-8A2A-84F38A0CEC03}"/>
                </a:ext>
              </a:extLst>
            </p:cNvPr>
            <p:cNvSpPr/>
            <p:nvPr/>
          </p:nvSpPr>
          <p:spPr>
            <a:xfrm>
              <a:off x="955561" y="3846431"/>
              <a:ext cx="1705707" cy="29995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6178B0B5-8CB1-4ADB-9BD6-C25F58776A59}"/>
                </a:ext>
              </a:extLst>
            </p:cNvPr>
            <p:cNvSpPr/>
            <p:nvPr/>
          </p:nvSpPr>
          <p:spPr>
            <a:xfrm>
              <a:off x="1235233" y="3913820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A943011A-1F69-489B-9649-9424023987E3}"/>
                </a:ext>
              </a:extLst>
            </p:cNvPr>
            <p:cNvSpPr txBox="1"/>
            <p:nvPr/>
          </p:nvSpPr>
          <p:spPr>
            <a:xfrm>
              <a:off x="905021" y="3846433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S5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16" name="Picture 515">
              <a:extLst>
                <a:ext uri="{FF2B5EF4-FFF2-40B4-BE49-F238E27FC236}">
                  <a16:creationId xmlns:a16="http://schemas.microsoft.com/office/drawing/2014/main" id="{E6BA83C4-D037-4D1E-B113-F8F624EF7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89431" flipV="1">
              <a:off x="2604835" y="3803079"/>
              <a:ext cx="400241" cy="400241"/>
            </a:xfrm>
            <a:prstGeom prst="rect">
              <a:avLst/>
            </a:prstGeom>
          </p:spPr>
        </p:pic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982FBC7F-466F-4B3D-A513-EC0FFE9E597E}"/>
                </a:ext>
              </a:extLst>
            </p:cNvPr>
            <p:cNvSpPr txBox="1"/>
            <p:nvPr/>
          </p:nvSpPr>
          <p:spPr>
            <a:xfrm>
              <a:off x="2650058" y="3740737"/>
              <a:ext cx="32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C5E63544-4008-4BDC-8299-7D19B6ABEC04}"/>
                </a:ext>
              </a:extLst>
            </p:cNvPr>
            <p:cNvSpPr/>
            <p:nvPr/>
          </p:nvSpPr>
          <p:spPr>
            <a:xfrm>
              <a:off x="1559157" y="3913820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854AB135-EDD5-4B2D-AB9D-6172D86E72BA}"/>
                </a:ext>
              </a:extLst>
            </p:cNvPr>
            <p:cNvSpPr/>
            <p:nvPr/>
          </p:nvSpPr>
          <p:spPr>
            <a:xfrm>
              <a:off x="1883081" y="3913820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D8E8B01F-9380-40F7-AAEE-101DF58A8C72}"/>
                </a:ext>
              </a:extLst>
            </p:cNvPr>
            <p:cNvSpPr/>
            <p:nvPr/>
          </p:nvSpPr>
          <p:spPr>
            <a:xfrm>
              <a:off x="2207005" y="3913820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1" name="Freeform 45">
              <a:extLst>
                <a:ext uri="{FF2B5EF4-FFF2-40B4-BE49-F238E27FC236}">
                  <a16:creationId xmlns:a16="http://schemas.microsoft.com/office/drawing/2014/main" id="{0AF449F1-799F-43B2-8ACC-060E6BADE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18" y="3940322"/>
              <a:ext cx="72676" cy="119987"/>
            </a:xfrm>
            <a:custGeom>
              <a:avLst/>
              <a:gdLst>
                <a:gd name="T0" fmla="*/ 0 w 97"/>
                <a:gd name="T1" fmla="*/ 152 h 152"/>
                <a:gd name="T2" fmla="*/ 0 w 97"/>
                <a:gd name="T3" fmla="*/ 136 h 152"/>
                <a:gd name="T4" fmla="*/ 39 w 97"/>
                <a:gd name="T5" fmla="*/ 136 h 152"/>
                <a:gd name="T6" fmla="*/ 39 w 97"/>
                <a:gd name="T7" fmla="*/ 19 h 152"/>
                <a:gd name="T8" fmla="*/ 8 w 97"/>
                <a:gd name="T9" fmla="*/ 43 h 152"/>
                <a:gd name="T10" fmla="*/ 8 w 97"/>
                <a:gd name="T11" fmla="*/ 27 h 152"/>
                <a:gd name="T12" fmla="*/ 43 w 97"/>
                <a:gd name="T13" fmla="*/ 0 h 152"/>
                <a:gd name="T14" fmla="*/ 58 w 97"/>
                <a:gd name="T15" fmla="*/ 0 h 152"/>
                <a:gd name="T16" fmla="*/ 58 w 97"/>
                <a:gd name="T17" fmla="*/ 136 h 152"/>
                <a:gd name="T18" fmla="*/ 97 w 97"/>
                <a:gd name="T19" fmla="*/ 136 h 152"/>
                <a:gd name="T20" fmla="*/ 97 w 97"/>
                <a:gd name="T21" fmla="*/ 152 h 152"/>
                <a:gd name="T22" fmla="*/ 0 w 97"/>
                <a:gd name="T23" fmla="*/ 152 h 152"/>
                <a:gd name="T24" fmla="*/ 0 w 97"/>
                <a:gd name="T2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52">
                  <a:moveTo>
                    <a:pt x="0" y="152"/>
                  </a:moveTo>
                  <a:lnTo>
                    <a:pt x="0" y="136"/>
                  </a:lnTo>
                  <a:lnTo>
                    <a:pt x="39" y="136"/>
                  </a:lnTo>
                  <a:lnTo>
                    <a:pt x="39" y="19"/>
                  </a:lnTo>
                  <a:lnTo>
                    <a:pt x="8" y="43"/>
                  </a:lnTo>
                  <a:lnTo>
                    <a:pt x="8" y="27"/>
                  </a:lnTo>
                  <a:lnTo>
                    <a:pt x="43" y="0"/>
                  </a:lnTo>
                  <a:lnTo>
                    <a:pt x="58" y="0"/>
                  </a:lnTo>
                  <a:lnTo>
                    <a:pt x="58" y="136"/>
                  </a:lnTo>
                  <a:lnTo>
                    <a:pt x="97" y="136"/>
                  </a:lnTo>
                  <a:lnTo>
                    <a:pt x="97" y="152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66">
              <a:extLst>
                <a:ext uri="{FF2B5EF4-FFF2-40B4-BE49-F238E27FC236}">
                  <a16:creationId xmlns:a16="http://schemas.microsoft.com/office/drawing/2014/main" id="{ABA30896-B285-4A2D-948C-5BF2B3037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468" y="3940322"/>
              <a:ext cx="75673" cy="119987"/>
            </a:xfrm>
            <a:custGeom>
              <a:avLst/>
              <a:gdLst>
                <a:gd name="T0" fmla="*/ 26 w 26"/>
                <a:gd name="T1" fmla="*/ 4 h 39"/>
                <a:gd name="T2" fmla="*/ 20 w 26"/>
                <a:gd name="T3" fmla="*/ 13 h 39"/>
                <a:gd name="T4" fmla="*/ 16 w 26"/>
                <a:gd name="T5" fmla="*/ 21 h 39"/>
                <a:gd name="T6" fmla="*/ 13 w 26"/>
                <a:gd name="T7" fmla="*/ 30 h 39"/>
                <a:gd name="T8" fmla="*/ 12 w 26"/>
                <a:gd name="T9" fmla="*/ 39 h 39"/>
                <a:gd name="T10" fmla="*/ 7 w 26"/>
                <a:gd name="T11" fmla="*/ 39 h 39"/>
                <a:gd name="T12" fmla="*/ 8 w 26"/>
                <a:gd name="T13" fmla="*/ 30 h 39"/>
                <a:gd name="T14" fmla="*/ 11 w 26"/>
                <a:gd name="T15" fmla="*/ 21 h 39"/>
                <a:gd name="T16" fmla="*/ 16 w 26"/>
                <a:gd name="T17" fmla="*/ 13 h 39"/>
                <a:gd name="T18" fmla="*/ 21 w 26"/>
                <a:gd name="T19" fmla="*/ 5 h 39"/>
                <a:gd name="T20" fmla="*/ 0 w 26"/>
                <a:gd name="T21" fmla="*/ 5 h 39"/>
                <a:gd name="T22" fmla="*/ 0 w 26"/>
                <a:gd name="T23" fmla="*/ 0 h 39"/>
                <a:gd name="T24" fmla="*/ 26 w 26"/>
                <a:gd name="T25" fmla="*/ 0 h 39"/>
                <a:gd name="T26" fmla="*/ 26 w 26"/>
                <a:gd name="T2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26" y="4"/>
                  </a:moveTo>
                  <a:cubicBezTo>
                    <a:pt x="24" y="7"/>
                    <a:pt x="22" y="10"/>
                    <a:pt x="20" y="13"/>
                  </a:cubicBezTo>
                  <a:cubicBezTo>
                    <a:pt x="19" y="16"/>
                    <a:pt x="17" y="18"/>
                    <a:pt x="16" y="21"/>
                  </a:cubicBezTo>
                  <a:cubicBezTo>
                    <a:pt x="15" y="24"/>
                    <a:pt x="14" y="27"/>
                    <a:pt x="13" y="30"/>
                  </a:cubicBezTo>
                  <a:cubicBezTo>
                    <a:pt x="13" y="33"/>
                    <a:pt x="12" y="36"/>
                    <a:pt x="12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6"/>
                    <a:pt x="8" y="33"/>
                    <a:pt x="8" y="30"/>
                  </a:cubicBezTo>
                  <a:cubicBezTo>
                    <a:pt x="9" y="27"/>
                    <a:pt x="10" y="24"/>
                    <a:pt x="11" y="21"/>
                  </a:cubicBezTo>
                  <a:cubicBezTo>
                    <a:pt x="13" y="18"/>
                    <a:pt x="14" y="16"/>
                    <a:pt x="16" y="13"/>
                  </a:cubicBezTo>
                  <a:cubicBezTo>
                    <a:pt x="17" y="10"/>
                    <a:pt x="19" y="7"/>
                    <a:pt x="2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66">
              <a:extLst>
                <a:ext uri="{FF2B5EF4-FFF2-40B4-BE49-F238E27FC236}">
                  <a16:creationId xmlns:a16="http://schemas.microsoft.com/office/drawing/2014/main" id="{3425A9CF-68C6-4439-8D6D-955B6E0D9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92" y="3940322"/>
              <a:ext cx="75673" cy="119987"/>
            </a:xfrm>
            <a:custGeom>
              <a:avLst/>
              <a:gdLst>
                <a:gd name="T0" fmla="*/ 26 w 26"/>
                <a:gd name="T1" fmla="*/ 4 h 39"/>
                <a:gd name="T2" fmla="*/ 20 w 26"/>
                <a:gd name="T3" fmla="*/ 13 h 39"/>
                <a:gd name="T4" fmla="*/ 16 w 26"/>
                <a:gd name="T5" fmla="*/ 21 h 39"/>
                <a:gd name="T6" fmla="*/ 13 w 26"/>
                <a:gd name="T7" fmla="*/ 30 h 39"/>
                <a:gd name="T8" fmla="*/ 12 w 26"/>
                <a:gd name="T9" fmla="*/ 39 h 39"/>
                <a:gd name="T10" fmla="*/ 7 w 26"/>
                <a:gd name="T11" fmla="*/ 39 h 39"/>
                <a:gd name="T12" fmla="*/ 8 w 26"/>
                <a:gd name="T13" fmla="*/ 30 h 39"/>
                <a:gd name="T14" fmla="*/ 11 w 26"/>
                <a:gd name="T15" fmla="*/ 21 h 39"/>
                <a:gd name="T16" fmla="*/ 16 w 26"/>
                <a:gd name="T17" fmla="*/ 13 h 39"/>
                <a:gd name="T18" fmla="*/ 21 w 26"/>
                <a:gd name="T19" fmla="*/ 5 h 39"/>
                <a:gd name="T20" fmla="*/ 0 w 26"/>
                <a:gd name="T21" fmla="*/ 5 h 39"/>
                <a:gd name="T22" fmla="*/ 0 w 26"/>
                <a:gd name="T23" fmla="*/ 0 h 39"/>
                <a:gd name="T24" fmla="*/ 26 w 26"/>
                <a:gd name="T25" fmla="*/ 0 h 39"/>
                <a:gd name="T26" fmla="*/ 26 w 26"/>
                <a:gd name="T2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26" y="4"/>
                  </a:moveTo>
                  <a:cubicBezTo>
                    <a:pt x="24" y="7"/>
                    <a:pt x="22" y="10"/>
                    <a:pt x="20" y="13"/>
                  </a:cubicBezTo>
                  <a:cubicBezTo>
                    <a:pt x="19" y="16"/>
                    <a:pt x="17" y="18"/>
                    <a:pt x="16" y="21"/>
                  </a:cubicBezTo>
                  <a:cubicBezTo>
                    <a:pt x="15" y="24"/>
                    <a:pt x="14" y="27"/>
                    <a:pt x="13" y="30"/>
                  </a:cubicBezTo>
                  <a:cubicBezTo>
                    <a:pt x="13" y="33"/>
                    <a:pt x="12" y="36"/>
                    <a:pt x="12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6"/>
                    <a:pt x="8" y="33"/>
                    <a:pt x="8" y="30"/>
                  </a:cubicBezTo>
                  <a:cubicBezTo>
                    <a:pt x="9" y="27"/>
                    <a:pt x="10" y="24"/>
                    <a:pt x="11" y="21"/>
                  </a:cubicBezTo>
                  <a:cubicBezTo>
                    <a:pt x="13" y="18"/>
                    <a:pt x="14" y="16"/>
                    <a:pt x="16" y="13"/>
                  </a:cubicBezTo>
                  <a:cubicBezTo>
                    <a:pt x="17" y="10"/>
                    <a:pt x="19" y="7"/>
                    <a:pt x="2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58">
              <a:extLst>
                <a:ext uri="{FF2B5EF4-FFF2-40B4-BE49-F238E27FC236}">
                  <a16:creationId xmlns:a16="http://schemas.microsoft.com/office/drawing/2014/main" id="{592F8D6A-D30C-4501-BE82-CB27CF8BE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63" y="3940322"/>
              <a:ext cx="75673" cy="119197"/>
            </a:xfrm>
            <a:custGeom>
              <a:avLst/>
              <a:gdLst>
                <a:gd name="T0" fmla="*/ 26 w 26"/>
                <a:gd name="T1" fmla="*/ 26 h 39"/>
                <a:gd name="T2" fmla="*/ 25 w 26"/>
                <a:gd name="T3" fmla="*/ 31 h 39"/>
                <a:gd name="T4" fmla="*/ 23 w 26"/>
                <a:gd name="T5" fmla="*/ 35 h 39"/>
                <a:gd name="T6" fmla="*/ 18 w 26"/>
                <a:gd name="T7" fmla="*/ 38 h 39"/>
                <a:gd name="T8" fmla="*/ 12 w 26"/>
                <a:gd name="T9" fmla="*/ 39 h 39"/>
                <a:gd name="T10" fmla="*/ 7 w 26"/>
                <a:gd name="T11" fmla="*/ 38 h 39"/>
                <a:gd name="T12" fmla="*/ 3 w 26"/>
                <a:gd name="T13" fmla="*/ 36 h 39"/>
                <a:gd name="T14" fmla="*/ 1 w 26"/>
                <a:gd name="T15" fmla="*/ 34 h 39"/>
                <a:gd name="T16" fmla="*/ 0 w 26"/>
                <a:gd name="T17" fmla="*/ 30 h 39"/>
                <a:gd name="T18" fmla="*/ 5 w 26"/>
                <a:gd name="T19" fmla="*/ 29 h 39"/>
                <a:gd name="T20" fmla="*/ 5 w 26"/>
                <a:gd name="T21" fmla="*/ 31 h 39"/>
                <a:gd name="T22" fmla="*/ 7 w 26"/>
                <a:gd name="T23" fmla="*/ 33 h 39"/>
                <a:gd name="T24" fmla="*/ 9 w 26"/>
                <a:gd name="T25" fmla="*/ 35 h 39"/>
                <a:gd name="T26" fmla="*/ 13 w 26"/>
                <a:gd name="T27" fmla="*/ 35 h 39"/>
                <a:gd name="T28" fmla="*/ 16 w 26"/>
                <a:gd name="T29" fmla="*/ 34 h 39"/>
                <a:gd name="T30" fmla="*/ 19 w 26"/>
                <a:gd name="T31" fmla="*/ 33 h 39"/>
                <a:gd name="T32" fmla="*/ 20 w 26"/>
                <a:gd name="T33" fmla="*/ 30 h 39"/>
                <a:gd name="T34" fmla="*/ 21 w 26"/>
                <a:gd name="T35" fmla="*/ 26 h 39"/>
                <a:gd name="T36" fmla="*/ 20 w 26"/>
                <a:gd name="T37" fmla="*/ 23 h 39"/>
                <a:gd name="T38" fmla="*/ 19 w 26"/>
                <a:gd name="T39" fmla="*/ 20 h 39"/>
                <a:gd name="T40" fmla="*/ 16 w 26"/>
                <a:gd name="T41" fmla="*/ 19 h 39"/>
                <a:gd name="T42" fmla="*/ 13 w 26"/>
                <a:gd name="T43" fmla="*/ 18 h 39"/>
                <a:gd name="T44" fmla="*/ 10 w 26"/>
                <a:gd name="T45" fmla="*/ 18 h 39"/>
                <a:gd name="T46" fmla="*/ 8 w 26"/>
                <a:gd name="T47" fmla="*/ 19 h 39"/>
                <a:gd name="T48" fmla="*/ 7 w 26"/>
                <a:gd name="T49" fmla="*/ 20 h 39"/>
                <a:gd name="T50" fmla="*/ 6 w 26"/>
                <a:gd name="T51" fmla="*/ 21 h 39"/>
                <a:gd name="T52" fmla="*/ 1 w 26"/>
                <a:gd name="T53" fmla="*/ 21 h 39"/>
                <a:gd name="T54" fmla="*/ 2 w 26"/>
                <a:gd name="T55" fmla="*/ 0 h 39"/>
                <a:gd name="T56" fmla="*/ 24 w 26"/>
                <a:gd name="T57" fmla="*/ 0 h 39"/>
                <a:gd name="T58" fmla="*/ 24 w 26"/>
                <a:gd name="T59" fmla="*/ 4 h 39"/>
                <a:gd name="T60" fmla="*/ 7 w 26"/>
                <a:gd name="T61" fmla="*/ 4 h 39"/>
                <a:gd name="T62" fmla="*/ 6 w 26"/>
                <a:gd name="T63" fmla="*/ 16 h 39"/>
                <a:gd name="T64" fmla="*/ 9 w 26"/>
                <a:gd name="T65" fmla="*/ 15 h 39"/>
                <a:gd name="T66" fmla="*/ 14 w 26"/>
                <a:gd name="T67" fmla="*/ 14 h 39"/>
                <a:gd name="T68" fmla="*/ 19 w 26"/>
                <a:gd name="T69" fmla="*/ 15 h 39"/>
                <a:gd name="T70" fmla="*/ 23 w 26"/>
                <a:gd name="T71" fmla="*/ 17 h 39"/>
                <a:gd name="T72" fmla="*/ 25 w 26"/>
                <a:gd name="T73" fmla="*/ 21 h 39"/>
                <a:gd name="T74" fmla="*/ 26 w 26"/>
                <a:gd name="T75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" h="39">
                  <a:moveTo>
                    <a:pt x="26" y="26"/>
                  </a:moveTo>
                  <a:cubicBezTo>
                    <a:pt x="26" y="28"/>
                    <a:pt x="26" y="30"/>
                    <a:pt x="25" y="31"/>
                  </a:cubicBezTo>
                  <a:cubicBezTo>
                    <a:pt x="25" y="33"/>
                    <a:pt x="24" y="34"/>
                    <a:pt x="23" y="35"/>
                  </a:cubicBezTo>
                  <a:cubicBezTo>
                    <a:pt x="22" y="37"/>
                    <a:pt x="20" y="37"/>
                    <a:pt x="18" y="38"/>
                  </a:cubicBezTo>
                  <a:cubicBezTo>
                    <a:pt x="17" y="39"/>
                    <a:pt x="15" y="39"/>
                    <a:pt x="12" y="39"/>
                  </a:cubicBezTo>
                  <a:cubicBezTo>
                    <a:pt x="11" y="39"/>
                    <a:pt x="9" y="39"/>
                    <a:pt x="7" y="38"/>
                  </a:cubicBezTo>
                  <a:cubicBezTo>
                    <a:pt x="6" y="38"/>
                    <a:pt x="4" y="37"/>
                    <a:pt x="3" y="36"/>
                  </a:cubicBezTo>
                  <a:cubicBezTo>
                    <a:pt x="2" y="36"/>
                    <a:pt x="2" y="35"/>
                    <a:pt x="1" y="34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3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10" y="35"/>
                    <a:pt x="11" y="35"/>
                    <a:pt x="13" y="35"/>
                  </a:cubicBezTo>
                  <a:cubicBezTo>
                    <a:pt x="14" y="35"/>
                    <a:pt x="15" y="35"/>
                    <a:pt x="16" y="34"/>
                  </a:cubicBezTo>
                  <a:cubicBezTo>
                    <a:pt x="17" y="34"/>
                    <a:pt x="18" y="34"/>
                    <a:pt x="19" y="33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29"/>
                    <a:pt x="21" y="28"/>
                    <a:pt x="21" y="26"/>
                  </a:cubicBezTo>
                  <a:cubicBezTo>
                    <a:pt x="21" y="25"/>
                    <a:pt x="21" y="24"/>
                    <a:pt x="20" y="23"/>
                  </a:cubicBezTo>
                  <a:cubicBezTo>
                    <a:pt x="20" y="22"/>
                    <a:pt x="20" y="21"/>
                    <a:pt x="19" y="20"/>
                  </a:cubicBezTo>
                  <a:cubicBezTo>
                    <a:pt x="18" y="19"/>
                    <a:pt x="17" y="19"/>
                    <a:pt x="16" y="19"/>
                  </a:cubicBezTo>
                  <a:cubicBezTo>
                    <a:pt x="15" y="18"/>
                    <a:pt x="14" y="18"/>
                    <a:pt x="13" y="18"/>
                  </a:cubicBezTo>
                  <a:cubicBezTo>
                    <a:pt x="12" y="18"/>
                    <a:pt x="11" y="18"/>
                    <a:pt x="10" y="18"/>
                  </a:cubicBezTo>
                  <a:cubicBezTo>
                    <a:pt x="10" y="18"/>
                    <a:pt x="9" y="18"/>
                    <a:pt x="8" y="19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10" y="14"/>
                    <a:pt x="12" y="14"/>
                    <a:pt x="14" y="14"/>
                  </a:cubicBezTo>
                  <a:cubicBezTo>
                    <a:pt x="16" y="14"/>
                    <a:pt x="17" y="14"/>
                    <a:pt x="19" y="15"/>
                  </a:cubicBezTo>
                  <a:cubicBezTo>
                    <a:pt x="20" y="15"/>
                    <a:pt x="22" y="16"/>
                    <a:pt x="23" y="17"/>
                  </a:cubicBezTo>
                  <a:cubicBezTo>
                    <a:pt x="24" y="18"/>
                    <a:pt x="25" y="20"/>
                    <a:pt x="25" y="21"/>
                  </a:cubicBezTo>
                  <a:cubicBezTo>
                    <a:pt x="26" y="23"/>
                    <a:pt x="26" y="24"/>
                    <a:pt x="26" y="26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93333EA1-D017-4D50-8C76-4F29C1AA06FA}"/>
              </a:ext>
            </a:extLst>
          </p:cNvPr>
          <p:cNvGrpSpPr/>
          <p:nvPr/>
        </p:nvGrpSpPr>
        <p:grpSpPr>
          <a:xfrm>
            <a:off x="905021" y="3986846"/>
            <a:ext cx="2100061" cy="466261"/>
            <a:chOff x="905021" y="4107496"/>
            <a:chExt cx="2100061" cy="466261"/>
          </a:xfrm>
        </p:grpSpPr>
        <p:sp>
          <p:nvSpPr>
            <p:cNvPr id="526" name="Rectangle: Rounded Corners 525">
              <a:extLst>
                <a:ext uri="{FF2B5EF4-FFF2-40B4-BE49-F238E27FC236}">
                  <a16:creationId xmlns:a16="http://schemas.microsoft.com/office/drawing/2014/main" id="{3E932724-BB22-48C5-B52E-C61EB229120F}"/>
                </a:ext>
              </a:extLst>
            </p:cNvPr>
            <p:cNvSpPr/>
            <p:nvPr/>
          </p:nvSpPr>
          <p:spPr>
            <a:xfrm>
              <a:off x="955561" y="4222628"/>
              <a:ext cx="1705707" cy="29995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78D0B501-576B-44A1-B92B-CD5872837FE8}"/>
                </a:ext>
              </a:extLst>
            </p:cNvPr>
            <p:cNvSpPr/>
            <p:nvPr/>
          </p:nvSpPr>
          <p:spPr>
            <a:xfrm>
              <a:off x="1235233" y="4290017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FB4E13E8-3691-4155-8889-B67566A9D16D}"/>
                </a:ext>
              </a:extLst>
            </p:cNvPr>
            <p:cNvSpPr txBox="1"/>
            <p:nvPr/>
          </p:nvSpPr>
          <p:spPr>
            <a:xfrm>
              <a:off x="905021" y="4222630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S6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29" name="Picture 528">
              <a:extLst>
                <a:ext uri="{FF2B5EF4-FFF2-40B4-BE49-F238E27FC236}">
                  <a16:creationId xmlns:a16="http://schemas.microsoft.com/office/drawing/2014/main" id="{4DB21B37-9381-4EE1-BDE4-A30D0A9E7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41311" flipV="1">
              <a:off x="2604841" y="4173516"/>
              <a:ext cx="400241" cy="400241"/>
            </a:xfrm>
            <a:prstGeom prst="rect">
              <a:avLst/>
            </a:prstGeom>
          </p:spPr>
        </p:pic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EE1E0520-0032-4346-B004-41C73A509BC5}"/>
                </a:ext>
              </a:extLst>
            </p:cNvPr>
            <p:cNvSpPr txBox="1"/>
            <p:nvPr/>
          </p:nvSpPr>
          <p:spPr>
            <a:xfrm>
              <a:off x="2634798" y="4107496"/>
              <a:ext cx="32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4D36EDCD-5239-465E-A8B5-5B859FFED341}"/>
                </a:ext>
              </a:extLst>
            </p:cNvPr>
            <p:cNvSpPr/>
            <p:nvPr/>
          </p:nvSpPr>
          <p:spPr>
            <a:xfrm>
              <a:off x="1559157" y="4290017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40832374-64CE-4884-80A0-D529B7D2BAC5}"/>
                </a:ext>
              </a:extLst>
            </p:cNvPr>
            <p:cNvSpPr/>
            <p:nvPr/>
          </p:nvSpPr>
          <p:spPr>
            <a:xfrm>
              <a:off x="1883081" y="4290017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8A861215-B668-4392-9312-43362FAF3855}"/>
                </a:ext>
              </a:extLst>
            </p:cNvPr>
            <p:cNvSpPr/>
            <p:nvPr/>
          </p:nvSpPr>
          <p:spPr>
            <a:xfrm>
              <a:off x="2207005" y="4290017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027E7339-8C84-4D28-B23C-F368030B62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8789" y="4319465"/>
              <a:ext cx="75673" cy="122355"/>
            </a:xfrm>
            <a:custGeom>
              <a:avLst/>
              <a:gdLst>
                <a:gd name="T0" fmla="*/ 25 w 26"/>
                <a:gd name="T1" fmla="*/ 33 h 40"/>
                <a:gd name="T2" fmla="*/ 19 w 26"/>
                <a:gd name="T3" fmla="*/ 39 h 40"/>
                <a:gd name="T4" fmla="*/ 7 w 26"/>
                <a:gd name="T5" fmla="*/ 39 h 40"/>
                <a:gd name="T6" fmla="*/ 1 w 26"/>
                <a:gd name="T7" fmla="*/ 33 h 40"/>
                <a:gd name="T8" fmla="*/ 1 w 26"/>
                <a:gd name="T9" fmla="*/ 25 h 40"/>
                <a:gd name="T10" fmla="*/ 5 w 26"/>
                <a:gd name="T11" fmla="*/ 20 h 40"/>
                <a:gd name="T12" fmla="*/ 8 w 26"/>
                <a:gd name="T13" fmla="*/ 19 h 40"/>
                <a:gd name="T14" fmla="*/ 3 w 26"/>
                <a:gd name="T15" fmla="*/ 16 h 40"/>
                <a:gd name="T16" fmla="*/ 1 w 26"/>
                <a:gd name="T17" fmla="*/ 10 h 40"/>
                <a:gd name="T18" fmla="*/ 4 w 26"/>
                <a:gd name="T19" fmla="*/ 3 h 40"/>
                <a:gd name="T20" fmla="*/ 13 w 26"/>
                <a:gd name="T21" fmla="*/ 0 h 40"/>
                <a:gd name="T22" fmla="*/ 22 w 26"/>
                <a:gd name="T23" fmla="*/ 3 h 40"/>
                <a:gd name="T24" fmla="*/ 25 w 26"/>
                <a:gd name="T25" fmla="*/ 10 h 40"/>
                <a:gd name="T26" fmla="*/ 23 w 26"/>
                <a:gd name="T27" fmla="*/ 16 h 40"/>
                <a:gd name="T28" fmla="*/ 18 w 26"/>
                <a:gd name="T29" fmla="*/ 19 h 40"/>
                <a:gd name="T30" fmla="*/ 22 w 26"/>
                <a:gd name="T31" fmla="*/ 20 h 40"/>
                <a:gd name="T32" fmla="*/ 26 w 26"/>
                <a:gd name="T33" fmla="*/ 25 h 40"/>
                <a:gd name="T34" fmla="*/ 20 w 26"/>
                <a:gd name="T35" fmla="*/ 10 h 40"/>
                <a:gd name="T36" fmla="*/ 19 w 26"/>
                <a:gd name="T37" fmla="*/ 6 h 40"/>
                <a:gd name="T38" fmla="*/ 13 w 26"/>
                <a:gd name="T39" fmla="*/ 4 h 40"/>
                <a:gd name="T40" fmla="*/ 7 w 26"/>
                <a:gd name="T41" fmla="*/ 6 h 40"/>
                <a:gd name="T42" fmla="*/ 6 w 26"/>
                <a:gd name="T43" fmla="*/ 10 h 40"/>
                <a:gd name="T44" fmla="*/ 7 w 26"/>
                <a:gd name="T45" fmla="*/ 15 h 40"/>
                <a:gd name="T46" fmla="*/ 13 w 26"/>
                <a:gd name="T47" fmla="*/ 17 h 40"/>
                <a:gd name="T48" fmla="*/ 19 w 26"/>
                <a:gd name="T49" fmla="*/ 15 h 40"/>
                <a:gd name="T50" fmla="*/ 20 w 26"/>
                <a:gd name="T51" fmla="*/ 10 h 40"/>
                <a:gd name="T52" fmla="*/ 21 w 26"/>
                <a:gd name="T53" fmla="*/ 25 h 40"/>
                <a:gd name="T54" fmla="*/ 17 w 26"/>
                <a:gd name="T55" fmla="*/ 21 h 40"/>
                <a:gd name="T56" fmla="*/ 9 w 26"/>
                <a:gd name="T57" fmla="*/ 21 h 40"/>
                <a:gd name="T58" fmla="*/ 5 w 26"/>
                <a:gd name="T59" fmla="*/ 25 h 40"/>
                <a:gd name="T60" fmla="*/ 5 w 26"/>
                <a:gd name="T61" fmla="*/ 31 h 40"/>
                <a:gd name="T62" fmla="*/ 9 w 26"/>
                <a:gd name="T63" fmla="*/ 36 h 40"/>
                <a:gd name="T64" fmla="*/ 17 w 26"/>
                <a:gd name="T65" fmla="*/ 36 h 40"/>
                <a:gd name="T66" fmla="*/ 21 w 26"/>
                <a:gd name="T67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" h="40">
                  <a:moveTo>
                    <a:pt x="26" y="29"/>
                  </a:moveTo>
                  <a:cubicBezTo>
                    <a:pt x="26" y="30"/>
                    <a:pt x="26" y="32"/>
                    <a:pt x="25" y="33"/>
                  </a:cubicBezTo>
                  <a:cubicBezTo>
                    <a:pt x="25" y="34"/>
                    <a:pt x="24" y="36"/>
                    <a:pt x="23" y="37"/>
                  </a:cubicBezTo>
                  <a:cubicBezTo>
                    <a:pt x="22" y="38"/>
                    <a:pt x="21" y="38"/>
                    <a:pt x="19" y="39"/>
                  </a:cubicBezTo>
                  <a:cubicBezTo>
                    <a:pt x="17" y="40"/>
                    <a:pt x="15" y="40"/>
                    <a:pt x="13" y="40"/>
                  </a:cubicBezTo>
                  <a:cubicBezTo>
                    <a:pt x="11" y="40"/>
                    <a:pt x="9" y="40"/>
                    <a:pt x="7" y="39"/>
                  </a:cubicBezTo>
                  <a:cubicBezTo>
                    <a:pt x="6" y="38"/>
                    <a:pt x="4" y="38"/>
                    <a:pt x="3" y="37"/>
                  </a:cubicBezTo>
                  <a:cubicBezTo>
                    <a:pt x="2" y="36"/>
                    <a:pt x="1" y="35"/>
                    <a:pt x="1" y="33"/>
                  </a:cubicBezTo>
                  <a:cubicBezTo>
                    <a:pt x="0" y="32"/>
                    <a:pt x="0" y="30"/>
                    <a:pt x="0" y="29"/>
                  </a:cubicBezTo>
                  <a:cubicBezTo>
                    <a:pt x="0" y="27"/>
                    <a:pt x="0" y="26"/>
                    <a:pt x="1" y="25"/>
                  </a:cubicBezTo>
                  <a:cubicBezTo>
                    <a:pt x="1" y="24"/>
                    <a:pt x="2" y="23"/>
                    <a:pt x="2" y="22"/>
                  </a:cubicBezTo>
                  <a:cubicBezTo>
                    <a:pt x="3" y="21"/>
                    <a:pt x="4" y="21"/>
                    <a:pt x="5" y="20"/>
                  </a:cubicBezTo>
                  <a:cubicBezTo>
                    <a:pt x="6" y="20"/>
                    <a:pt x="7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9"/>
                    <a:pt x="6" y="18"/>
                    <a:pt x="5" y="18"/>
                  </a:cubicBezTo>
                  <a:cubicBezTo>
                    <a:pt x="4" y="17"/>
                    <a:pt x="3" y="17"/>
                    <a:pt x="3" y="16"/>
                  </a:cubicBezTo>
                  <a:cubicBezTo>
                    <a:pt x="2" y="15"/>
                    <a:pt x="2" y="14"/>
                    <a:pt x="1" y="13"/>
                  </a:cubicBezTo>
                  <a:cubicBezTo>
                    <a:pt x="1" y="12"/>
                    <a:pt x="1" y="11"/>
                    <a:pt x="1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5" y="2"/>
                    <a:pt x="6" y="1"/>
                    <a:pt x="8" y="1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2"/>
                    <a:pt x="21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1"/>
                    <a:pt x="25" y="12"/>
                    <a:pt x="25" y="13"/>
                  </a:cubicBezTo>
                  <a:cubicBezTo>
                    <a:pt x="24" y="14"/>
                    <a:pt x="24" y="15"/>
                    <a:pt x="23" y="16"/>
                  </a:cubicBezTo>
                  <a:cubicBezTo>
                    <a:pt x="23" y="17"/>
                    <a:pt x="22" y="17"/>
                    <a:pt x="21" y="18"/>
                  </a:cubicBezTo>
                  <a:cubicBezTo>
                    <a:pt x="20" y="18"/>
                    <a:pt x="19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20" y="20"/>
                    <a:pt x="22" y="20"/>
                  </a:cubicBezTo>
                  <a:cubicBezTo>
                    <a:pt x="22" y="21"/>
                    <a:pt x="23" y="21"/>
                    <a:pt x="24" y="22"/>
                  </a:cubicBezTo>
                  <a:cubicBezTo>
                    <a:pt x="25" y="23"/>
                    <a:pt x="25" y="24"/>
                    <a:pt x="26" y="25"/>
                  </a:cubicBezTo>
                  <a:cubicBezTo>
                    <a:pt x="26" y="26"/>
                    <a:pt x="26" y="27"/>
                    <a:pt x="26" y="29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8"/>
                  </a:cubicBezTo>
                  <a:cubicBezTo>
                    <a:pt x="19" y="7"/>
                    <a:pt x="19" y="6"/>
                    <a:pt x="19" y="6"/>
                  </a:cubicBez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4" y="4"/>
                    <a:pt x="13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5"/>
                    <a:pt x="8" y="5"/>
                    <a:pt x="7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1"/>
                    <a:pt x="6" y="12"/>
                    <a:pt x="6" y="13"/>
                  </a:cubicBezTo>
                  <a:cubicBezTo>
                    <a:pt x="6" y="14"/>
                    <a:pt x="7" y="14"/>
                    <a:pt x="7" y="15"/>
                  </a:cubicBezTo>
                  <a:cubicBezTo>
                    <a:pt x="8" y="16"/>
                    <a:pt x="8" y="16"/>
                    <a:pt x="9" y="17"/>
                  </a:cubicBezTo>
                  <a:cubicBezTo>
                    <a:pt x="10" y="17"/>
                    <a:pt x="12" y="17"/>
                    <a:pt x="13" y="17"/>
                  </a:cubicBezTo>
                  <a:cubicBezTo>
                    <a:pt x="15" y="17"/>
                    <a:pt x="16" y="17"/>
                    <a:pt x="17" y="17"/>
                  </a:cubicBezTo>
                  <a:cubicBezTo>
                    <a:pt x="18" y="16"/>
                    <a:pt x="18" y="16"/>
                    <a:pt x="19" y="15"/>
                  </a:cubicBezTo>
                  <a:cubicBezTo>
                    <a:pt x="19" y="14"/>
                    <a:pt x="20" y="14"/>
                    <a:pt x="20" y="13"/>
                  </a:cubicBezTo>
                  <a:cubicBezTo>
                    <a:pt x="20" y="12"/>
                    <a:pt x="20" y="11"/>
                    <a:pt x="20" y="10"/>
                  </a:cubicBezTo>
                  <a:close/>
                  <a:moveTo>
                    <a:pt x="21" y="28"/>
                  </a:moveTo>
                  <a:cubicBezTo>
                    <a:pt x="21" y="27"/>
                    <a:pt x="21" y="26"/>
                    <a:pt x="21" y="25"/>
                  </a:cubicBezTo>
                  <a:cubicBezTo>
                    <a:pt x="20" y="25"/>
                    <a:pt x="20" y="24"/>
                    <a:pt x="19" y="23"/>
                  </a:cubicBezTo>
                  <a:cubicBezTo>
                    <a:pt x="19" y="22"/>
                    <a:pt x="18" y="22"/>
                    <a:pt x="17" y="21"/>
                  </a:cubicBezTo>
                  <a:cubicBezTo>
                    <a:pt x="16" y="21"/>
                    <a:pt x="14" y="21"/>
                    <a:pt x="13" y="21"/>
                  </a:cubicBezTo>
                  <a:cubicBezTo>
                    <a:pt x="12" y="21"/>
                    <a:pt x="10" y="21"/>
                    <a:pt x="9" y="21"/>
                  </a:cubicBezTo>
                  <a:cubicBezTo>
                    <a:pt x="8" y="22"/>
                    <a:pt x="7" y="22"/>
                    <a:pt x="7" y="23"/>
                  </a:cubicBezTo>
                  <a:cubicBezTo>
                    <a:pt x="6" y="24"/>
                    <a:pt x="6" y="25"/>
                    <a:pt x="5" y="25"/>
                  </a:cubicBezTo>
                  <a:cubicBezTo>
                    <a:pt x="5" y="26"/>
                    <a:pt x="5" y="27"/>
                    <a:pt x="5" y="28"/>
                  </a:cubicBezTo>
                  <a:cubicBezTo>
                    <a:pt x="5" y="29"/>
                    <a:pt x="5" y="30"/>
                    <a:pt x="5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7" y="35"/>
                    <a:pt x="8" y="35"/>
                    <a:pt x="9" y="36"/>
                  </a:cubicBezTo>
                  <a:cubicBezTo>
                    <a:pt x="10" y="36"/>
                    <a:pt x="12" y="36"/>
                    <a:pt x="13" y="36"/>
                  </a:cubicBezTo>
                  <a:cubicBezTo>
                    <a:pt x="15" y="36"/>
                    <a:pt x="16" y="36"/>
                    <a:pt x="17" y="36"/>
                  </a:cubicBezTo>
                  <a:cubicBezTo>
                    <a:pt x="18" y="35"/>
                    <a:pt x="19" y="35"/>
                    <a:pt x="19" y="34"/>
                  </a:cubicBezTo>
                  <a:cubicBezTo>
                    <a:pt x="20" y="33"/>
                    <a:pt x="20" y="32"/>
                    <a:pt x="21" y="31"/>
                  </a:cubicBezTo>
                  <a:cubicBezTo>
                    <a:pt x="21" y="30"/>
                    <a:pt x="21" y="29"/>
                    <a:pt x="21" y="28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54">
              <a:extLst>
                <a:ext uri="{FF2B5EF4-FFF2-40B4-BE49-F238E27FC236}">
                  <a16:creationId xmlns:a16="http://schemas.microsoft.com/office/drawing/2014/main" id="{C3C54E80-0889-464C-8F25-BF9EBCBF69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0231" y="4318683"/>
              <a:ext cx="81667" cy="116829"/>
            </a:xfrm>
            <a:custGeom>
              <a:avLst/>
              <a:gdLst>
                <a:gd name="T0" fmla="*/ 23 w 28"/>
                <a:gd name="T1" fmla="*/ 30 h 38"/>
                <a:gd name="T2" fmla="*/ 23 w 28"/>
                <a:gd name="T3" fmla="*/ 38 h 38"/>
                <a:gd name="T4" fmla="*/ 18 w 28"/>
                <a:gd name="T5" fmla="*/ 38 h 38"/>
                <a:gd name="T6" fmla="*/ 18 w 28"/>
                <a:gd name="T7" fmla="*/ 30 h 38"/>
                <a:gd name="T8" fmla="*/ 0 w 28"/>
                <a:gd name="T9" fmla="*/ 30 h 38"/>
                <a:gd name="T10" fmla="*/ 0 w 28"/>
                <a:gd name="T11" fmla="*/ 26 h 38"/>
                <a:gd name="T12" fmla="*/ 17 w 28"/>
                <a:gd name="T13" fmla="*/ 0 h 38"/>
                <a:gd name="T14" fmla="*/ 23 w 28"/>
                <a:gd name="T15" fmla="*/ 0 h 38"/>
                <a:gd name="T16" fmla="*/ 23 w 28"/>
                <a:gd name="T17" fmla="*/ 26 h 38"/>
                <a:gd name="T18" fmla="*/ 28 w 28"/>
                <a:gd name="T19" fmla="*/ 26 h 38"/>
                <a:gd name="T20" fmla="*/ 28 w 28"/>
                <a:gd name="T21" fmla="*/ 30 h 38"/>
                <a:gd name="T22" fmla="*/ 23 w 28"/>
                <a:gd name="T23" fmla="*/ 30 h 38"/>
                <a:gd name="T24" fmla="*/ 18 w 28"/>
                <a:gd name="T25" fmla="*/ 5 h 38"/>
                <a:gd name="T26" fmla="*/ 18 w 28"/>
                <a:gd name="T27" fmla="*/ 6 h 38"/>
                <a:gd name="T28" fmla="*/ 17 w 28"/>
                <a:gd name="T29" fmla="*/ 7 h 38"/>
                <a:gd name="T30" fmla="*/ 16 w 28"/>
                <a:gd name="T31" fmla="*/ 8 h 38"/>
                <a:gd name="T32" fmla="*/ 16 w 28"/>
                <a:gd name="T33" fmla="*/ 9 h 38"/>
                <a:gd name="T34" fmla="*/ 6 w 28"/>
                <a:gd name="T35" fmla="*/ 23 h 38"/>
                <a:gd name="T36" fmla="*/ 6 w 28"/>
                <a:gd name="T37" fmla="*/ 24 h 38"/>
                <a:gd name="T38" fmla="*/ 5 w 28"/>
                <a:gd name="T39" fmla="*/ 24 h 38"/>
                <a:gd name="T40" fmla="*/ 5 w 28"/>
                <a:gd name="T41" fmla="*/ 25 h 38"/>
                <a:gd name="T42" fmla="*/ 4 w 28"/>
                <a:gd name="T43" fmla="*/ 26 h 38"/>
                <a:gd name="T44" fmla="*/ 18 w 28"/>
                <a:gd name="T45" fmla="*/ 26 h 38"/>
                <a:gd name="T46" fmla="*/ 18 w 28"/>
                <a:gd name="T47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38">
                  <a:moveTo>
                    <a:pt x="23" y="30"/>
                  </a:moveTo>
                  <a:cubicBezTo>
                    <a:pt x="23" y="38"/>
                    <a:pt x="23" y="38"/>
                    <a:pt x="23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3" y="30"/>
                    <a:pt x="23" y="30"/>
                    <a:pt x="23" y="30"/>
                  </a:cubicBezTo>
                  <a:close/>
                  <a:moveTo>
                    <a:pt x="18" y="5"/>
                  </a:moveTo>
                  <a:cubicBezTo>
                    <a:pt x="18" y="5"/>
                    <a:pt x="18" y="6"/>
                    <a:pt x="18" y="6"/>
                  </a:cubicBezTo>
                  <a:cubicBezTo>
                    <a:pt x="17" y="6"/>
                    <a:pt x="17" y="6"/>
                    <a:pt x="17" y="7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8"/>
                    <a:pt x="16" y="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6" y="24"/>
                    <a:pt x="5" y="24"/>
                    <a:pt x="5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5"/>
                    <a:pt x="18" y="5"/>
                    <a:pt x="18" y="5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50">
              <a:extLst>
                <a:ext uri="{FF2B5EF4-FFF2-40B4-BE49-F238E27FC236}">
                  <a16:creationId xmlns:a16="http://schemas.microsoft.com/office/drawing/2014/main" id="{D78ADD24-0CF6-45F3-B5F4-251C5FB9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7045" y="4319577"/>
              <a:ext cx="75673" cy="123144"/>
            </a:xfrm>
            <a:custGeom>
              <a:avLst/>
              <a:gdLst>
                <a:gd name="T0" fmla="*/ 26 w 26"/>
                <a:gd name="T1" fmla="*/ 28 h 40"/>
                <a:gd name="T2" fmla="*/ 25 w 26"/>
                <a:gd name="T3" fmla="*/ 33 h 40"/>
                <a:gd name="T4" fmla="*/ 23 w 26"/>
                <a:gd name="T5" fmla="*/ 37 h 40"/>
                <a:gd name="T6" fmla="*/ 19 w 26"/>
                <a:gd name="T7" fmla="*/ 39 h 40"/>
                <a:gd name="T8" fmla="*/ 13 w 26"/>
                <a:gd name="T9" fmla="*/ 40 h 40"/>
                <a:gd name="T10" fmla="*/ 7 w 26"/>
                <a:gd name="T11" fmla="*/ 39 h 40"/>
                <a:gd name="T12" fmla="*/ 3 w 26"/>
                <a:gd name="T13" fmla="*/ 36 h 40"/>
                <a:gd name="T14" fmla="*/ 1 w 26"/>
                <a:gd name="T15" fmla="*/ 33 h 40"/>
                <a:gd name="T16" fmla="*/ 0 w 26"/>
                <a:gd name="T17" fmla="*/ 29 h 40"/>
                <a:gd name="T18" fmla="*/ 5 w 26"/>
                <a:gd name="T19" fmla="*/ 29 h 40"/>
                <a:gd name="T20" fmla="*/ 5 w 26"/>
                <a:gd name="T21" fmla="*/ 31 h 40"/>
                <a:gd name="T22" fmla="*/ 7 w 26"/>
                <a:gd name="T23" fmla="*/ 34 h 40"/>
                <a:gd name="T24" fmla="*/ 9 w 26"/>
                <a:gd name="T25" fmla="*/ 35 h 40"/>
                <a:gd name="T26" fmla="*/ 13 w 26"/>
                <a:gd name="T27" fmla="*/ 36 h 40"/>
                <a:gd name="T28" fmla="*/ 19 w 26"/>
                <a:gd name="T29" fmla="*/ 34 h 40"/>
                <a:gd name="T30" fmla="*/ 21 w 26"/>
                <a:gd name="T31" fmla="*/ 28 h 40"/>
                <a:gd name="T32" fmla="*/ 20 w 26"/>
                <a:gd name="T33" fmla="*/ 25 h 40"/>
                <a:gd name="T34" fmla="*/ 18 w 26"/>
                <a:gd name="T35" fmla="*/ 23 h 40"/>
                <a:gd name="T36" fmla="*/ 15 w 26"/>
                <a:gd name="T37" fmla="*/ 22 h 40"/>
                <a:gd name="T38" fmla="*/ 12 w 26"/>
                <a:gd name="T39" fmla="*/ 22 h 40"/>
                <a:gd name="T40" fmla="*/ 9 w 26"/>
                <a:gd name="T41" fmla="*/ 22 h 40"/>
                <a:gd name="T42" fmla="*/ 9 w 26"/>
                <a:gd name="T43" fmla="*/ 17 h 40"/>
                <a:gd name="T44" fmla="*/ 11 w 26"/>
                <a:gd name="T45" fmla="*/ 17 h 40"/>
                <a:gd name="T46" fmla="*/ 14 w 26"/>
                <a:gd name="T47" fmla="*/ 17 h 40"/>
                <a:gd name="T48" fmla="*/ 17 w 26"/>
                <a:gd name="T49" fmla="*/ 16 h 40"/>
                <a:gd name="T50" fmla="*/ 19 w 26"/>
                <a:gd name="T51" fmla="*/ 14 h 40"/>
                <a:gd name="T52" fmla="*/ 20 w 26"/>
                <a:gd name="T53" fmla="*/ 11 h 40"/>
                <a:gd name="T54" fmla="*/ 18 w 26"/>
                <a:gd name="T55" fmla="*/ 6 h 40"/>
                <a:gd name="T56" fmla="*/ 13 w 26"/>
                <a:gd name="T57" fmla="*/ 4 h 40"/>
                <a:gd name="T58" fmla="*/ 7 w 26"/>
                <a:gd name="T59" fmla="*/ 6 h 40"/>
                <a:gd name="T60" fmla="*/ 5 w 26"/>
                <a:gd name="T61" fmla="*/ 10 h 40"/>
                <a:gd name="T62" fmla="*/ 0 w 26"/>
                <a:gd name="T63" fmla="*/ 10 h 40"/>
                <a:gd name="T64" fmla="*/ 2 w 26"/>
                <a:gd name="T65" fmla="*/ 6 h 40"/>
                <a:gd name="T66" fmla="*/ 4 w 26"/>
                <a:gd name="T67" fmla="*/ 2 h 40"/>
                <a:gd name="T68" fmla="*/ 8 w 26"/>
                <a:gd name="T69" fmla="*/ 1 h 40"/>
                <a:gd name="T70" fmla="*/ 13 w 26"/>
                <a:gd name="T71" fmla="*/ 0 h 40"/>
                <a:gd name="T72" fmla="*/ 18 w 26"/>
                <a:gd name="T73" fmla="*/ 1 h 40"/>
                <a:gd name="T74" fmla="*/ 22 w 26"/>
                <a:gd name="T75" fmla="*/ 3 h 40"/>
                <a:gd name="T76" fmla="*/ 24 w 26"/>
                <a:gd name="T77" fmla="*/ 6 h 40"/>
                <a:gd name="T78" fmla="*/ 25 w 26"/>
                <a:gd name="T79" fmla="*/ 10 h 40"/>
                <a:gd name="T80" fmla="*/ 25 w 26"/>
                <a:gd name="T81" fmla="*/ 13 h 40"/>
                <a:gd name="T82" fmla="*/ 23 w 26"/>
                <a:gd name="T83" fmla="*/ 16 h 40"/>
                <a:gd name="T84" fmla="*/ 21 w 26"/>
                <a:gd name="T85" fmla="*/ 18 h 40"/>
                <a:gd name="T86" fmla="*/ 17 w 26"/>
                <a:gd name="T87" fmla="*/ 19 h 40"/>
                <a:gd name="T88" fmla="*/ 17 w 26"/>
                <a:gd name="T89" fmla="*/ 19 h 40"/>
                <a:gd name="T90" fmla="*/ 21 w 26"/>
                <a:gd name="T91" fmla="*/ 20 h 40"/>
                <a:gd name="T92" fmla="*/ 24 w 26"/>
                <a:gd name="T93" fmla="*/ 22 h 40"/>
                <a:gd name="T94" fmla="*/ 25 w 26"/>
                <a:gd name="T95" fmla="*/ 25 h 40"/>
                <a:gd name="T96" fmla="*/ 26 w 26"/>
                <a:gd name="T97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" h="40">
                  <a:moveTo>
                    <a:pt x="26" y="28"/>
                  </a:moveTo>
                  <a:cubicBezTo>
                    <a:pt x="26" y="30"/>
                    <a:pt x="26" y="32"/>
                    <a:pt x="25" y="33"/>
                  </a:cubicBezTo>
                  <a:cubicBezTo>
                    <a:pt x="25" y="34"/>
                    <a:pt x="24" y="36"/>
                    <a:pt x="23" y="37"/>
                  </a:cubicBezTo>
                  <a:cubicBezTo>
                    <a:pt x="22" y="38"/>
                    <a:pt x="20" y="38"/>
                    <a:pt x="19" y="39"/>
                  </a:cubicBezTo>
                  <a:cubicBezTo>
                    <a:pt x="17" y="39"/>
                    <a:pt x="15" y="40"/>
                    <a:pt x="13" y="40"/>
                  </a:cubicBezTo>
                  <a:cubicBezTo>
                    <a:pt x="11" y="40"/>
                    <a:pt x="9" y="39"/>
                    <a:pt x="7" y="39"/>
                  </a:cubicBezTo>
                  <a:cubicBezTo>
                    <a:pt x="5" y="38"/>
                    <a:pt x="4" y="37"/>
                    <a:pt x="3" y="36"/>
                  </a:cubicBezTo>
                  <a:cubicBezTo>
                    <a:pt x="2" y="35"/>
                    <a:pt x="1" y="34"/>
                    <a:pt x="1" y="33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8" y="34"/>
                    <a:pt x="8" y="35"/>
                    <a:pt x="9" y="35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15" y="36"/>
                    <a:pt x="17" y="35"/>
                    <a:pt x="19" y="34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0" y="25"/>
                  </a:cubicBezTo>
                  <a:cubicBezTo>
                    <a:pt x="19" y="24"/>
                    <a:pt x="19" y="23"/>
                    <a:pt x="18" y="23"/>
                  </a:cubicBezTo>
                  <a:cubicBezTo>
                    <a:pt x="17" y="22"/>
                    <a:pt x="16" y="22"/>
                    <a:pt x="15" y="22"/>
                  </a:cubicBezTo>
                  <a:cubicBezTo>
                    <a:pt x="13" y="22"/>
                    <a:pt x="12" y="22"/>
                    <a:pt x="12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3" y="17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8" y="15"/>
                    <a:pt x="19" y="15"/>
                    <a:pt x="19" y="14"/>
                  </a:cubicBezTo>
                  <a:cubicBezTo>
                    <a:pt x="20" y="13"/>
                    <a:pt x="20" y="12"/>
                    <a:pt x="20" y="11"/>
                  </a:cubicBezTo>
                  <a:cubicBezTo>
                    <a:pt x="20" y="9"/>
                    <a:pt x="19" y="7"/>
                    <a:pt x="18" y="6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7" y="1"/>
                    <a:pt x="8" y="1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1"/>
                    <a:pt x="25" y="12"/>
                    <a:pt x="25" y="13"/>
                  </a:cubicBezTo>
                  <a:cubicBezTo>
                    <a:pt x="24" y="14"/>
                    <a:pt x="24" y="15"/>
                    <a:pt x="23" y="16"/>
                  </a:cubicBezTo>
                  <a:cubicBezTo>
                    <a:pt x="22" y="17"/>
                    <a:pt x="22" y="17"/>
                    <a:pt x="21" y="18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20" y="20"/>
                    <a:pt x="21" y="20"/>
                  </a:cubicBezTo>
                  <a:cubicBezTo>
                    <a:pt x="22" y="21"/>
                    <a:pt x="23" y="22"/>
                    <a:pt x="24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6" y="26"/>
                    <a:pt x="26" y="27"/>
                    <a:pt x="26" y="28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46">
              <a:extLst>
                <a:ext uri="{FF2B5EF4-FFF2-40B4-BE49-F238E27FC236}">
                  <a16:creationId xmlns:a16="http://schemas.microsoft.com/office/drawing/2014/main" id="{23090B1E-57FF-435A-85B9-B53B5412B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1816" y="4319129"/>
              <a:ext cx="75673" cy="119987"/>
            </a:xfrm>
            <a:custGeom>
              <a:avLst/>
              <a:gdLst>
                <a:gd name="T0" fmla="*/ 0 w 26"/>
                <a:gd name="T1" fmla="*/ 39 h 39"/>
                <a:gd name="T2" fmla="*/ 0 w 26"/>
                <a:gd name="T3" fmla="*/ 35 h 39"/>
                <a:gd name="T4" fmla="*/ 4 w 26"/>
                <a:gd name="T5" fmla="*/ 30 h 39"/>
                <a:gd name="T6" fmla="*/ 8 w 26"/>
                <a:gd name="T7" fmla="*/ 25 h 39"/>
                <a:gd name="T8" fmla="*/ 12 w 26"/>
                <a:gd name="T9" fmla="*/ 22 h 39"/>
                <a:gd name="T10" fmla="*/ 16 w 26"/>
                <a:gd name="T11" fmla="*/ 18 h 39"/>
                <a:gd name="T12" fmla="*/ 19 w 26"/>
                <a:gd name="T13" fmla="*/ 15 h 39"/>
                <a:gd name="T14" fmla="*/ 20 w 26"/>
                <a:gd name="T15" fmla="*/ 11 h 39"/>
                <a:gd name="T16" fmla="*/ 20 w 26"/>
                <a:gd name="T17" fmla="*/ 8 h 39"/>
                <a:gd name="T18" fmla="*/ 18 w 26"/>
                <a:gd name="T19" fmla="*/ 6 h 39"/>
                <a:gd name="T20" fmla="*/ 16 w 26"/>
                <a:gd name="T21" fmla="*/ 4 h 39"/>
                <a:gd name="T22" fmla="*/ 13 w 26"/>
                <a:gd name="T23" fmla="*/ 4 h 39"/>
                <a:gd name="T24" fmla="*/ 10 w 26"/>
                <a:gd name="T25" fmla="*/ 4 h 39"/>
                <a:gd name="T26" fmla="*/ 8 w 26"/>
                <a:gd name="T27" fmla="*/ 5 h 39"/>
                <a:gd name="T28" fmla="*/ 6 w 26"/>
                <a:gd name="T29" fmla="*/ 8 h 39"/>
                <a:gd name="T30" fmla="*/ 5 w 26"/>
                <a:gd name="T31" fmla="*/ 10 h 39"/>
                <a:gd name="T32" fmla="*/ 0 w 26"/>
                <a:gd name="T33" fmla="*/ 10 h 39"/>
                <a:gd name="T34" fmla="*/ 2 w 26"/>
                <a:gd name="T35" fmla="*/ 6 h 39"/>
                <a:gd name="T36" fmla="*/ 4 w 26"/>
                <a:gd name="T37" fmla="*/ 3 h 39"/>
                <a:gd name="T38" fmla="*/ 8 w 26"/>
                <a:gd name="T39" fmla="*/ 1 h 39"/>
                <a:gd name="T40" fmla="*/ 13 w 26"/>
                <a:gd name="T41" fmla="*/ 0 h 39"/>
                <a:gd name="T42" fmla="*/ 18 w 26"/>
                <a:gd name="T43" fmla="*/ 1 h 39"/>
                <a:gd name="T44" fmla="*/ 22 w 26"/>
                <a:gd name="T45" fmla="*/ 3 h 39"/>
                <a:gd name="T46" fmla="*/ 24 w 26"/>
                <a:gd name="T47" fmla="*/ 6 h 39"/>
                <a:gd name="T48" fmla="*/ 25 w 26"/>
                <a:gd name="T49" fmla="*/ 10 h 39"/>
                <a:gd name="T50" fmla="*/ 24 w 26"/>
                <a:gd name="T51" fmla="*/ 14 h 39"/>
                <a:gd name="T52" fmla="*/ 23 w 26"/>
                <a:gd name="T53" fmla="*/ 17 h 39"/>
                <a:gd name="T54" fmla="*/ 20 w 26"/>
                <a:gd name="T55" fmla="*/ 20 h 39"/>
                <a:gd name="T56" fmla="*/ 17 w 26"/>
                <a:gd name="T57" fmla="*/ 23 h 39"/>
                <a:gd name="T58" fmla="*/ 13 w 26"/>
                <a:gd name="T59" fmla="*/ 26 h 39"/>
                <a:gd name="T60" fmla="*/ 10 w 26"/>
                <a:gd name="T61" fmla="*/ 29 h 39"/>
                <a:gd name="T62" fmla="*/ 7 w 26"/>
                <a:gd name="T63" fmla="*/ 32 h 39"/>
                <a:gd name="T64" fmla="*/ 6 w 26"/>
                <a:gd name="T65" fmla="*/ 35 h 39"/>
                <a:gd name="T66" fmla="*/ 26 w 26"/>
                <a:gd name="T67" fmla="*/ 35 h 39"/>
                <a:gd name="T68" fmla="*/ 26 w 26"/>
                <a:gd name="T69" fmla="*/ 39 h 39"/>
                <a:gd name="T70" fmla="*/ 0 w 26"/>
                <a:gd name="T7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" h="39">
                  <a:moveTo>
                    <a:pt x="0" y="39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1" y="33"/>
                    <a:pt x="2" y="31"/>
                    <a:pt x="4" y="30"/>
                  </a:cubicBezTo>
                  <a:cubicBezTo>
                    <a:pt x="5" y="28"/>
                    <a:pt x="6" y="27"/>
                    <a:pt x="8" y="25"/>
                  </a:cubicBezTo>
                  <a:cubicBezTo>
                    <a:pt x="9" y="24"/>
                    <a:pt x="11" y="23"/>
                    <a:pt x="12" y="22"/>
                  </a:cubicBezTo>
                  <a:cubicBezTo>
                    <a:pt x="14" y="21"/>
                    <a:pt x="15" y="19"/>
                    <a:pt x="16" y="18"/>
                  </a:cubicBezTo>
                  <a:cubicBezTo>
                    <a:pt x="17" y="17"/>
                    <a:pt x="18" y="16"/>
                    <a:pt x="19" y="15"/>
                  </a:cubicBezTo>
                  <a:cubicBezTo>
                    <a:pt x="20" y="14"/>
                    <a:pt x="20" y="12"/>
                    <a:pt x="20" y="11"/>
                  </a:cubicBezTo>
                  <a:cubicBezTo>
                    <a:pt x="20" y="9"/>
                    <a:pt x="20" y="8"/>
                    <a:pt x="20" y="8"/>
                  </a:cubicBezTo>
                  <a:cubicBezTo>
                    <a:pt x="19" y="7"/>
                    <a:pt x="19" y="6"/>
                    <a:pt x="18" y="6"/>
                  </a:cubicBez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4" y="4"/>
                    <a:pt x="13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6" y="8"/>
                    <a:pt x="6" y="9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5" y="2"/>
                    <a:pt x="6" y="1"/>
                    <a:pt x="8" y="1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3"/>
                    <a:pt x="24" y="4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2"/>
                    <a:pt x="25" y="13"/>
                    <a:pt x="24" y="14"/>
                  </a:cubicBezTo>
                  <a:cubicBezTo>
                    <a:pt x="24" y="15"/>
                    <a:pt x="23" y="16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4"/>
                    <a:pt x="14" y="25"/>
                    <a:pt x="13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9" y="30"/>
                    <a:pt x="8" y="31"/>
                    <a:pt x="7" y="32"/>
                  </a:cubicBezTo>
                  <a:cubicBezTo>
                    <a:pt x="7" y="33"/>
                    <a:pt x="6" y="34"/>
                    <a:pt x="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0" y="39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E333804E-F999-49D1-AB53-C3A911C6DF15}"/>
              </a:ext>
            </a:extLst>
          </p:cNvPr>
          <p:cNvGrpSpPr/>
          <p:nvPr/>
        </p:nvGrpSpPr>
        <p:grpSpPr>
          <a:xfrm>
            <a:off x="905021" y="4340819"/>
            <a:ext cx="2100060" cy="469303"/>
            <a:chOff x="905021" y="4483694"/>
            <a:chExt cx="2100060" cy="469303"/>
          </a:xfrm>
        </p:grpSpPr>
        <p:sp>
          <p:nvSpPr>
            <p:cNvPr id="539" name="Rectangle: Rounded Corners 538">
              <a:extLst>
                <a:ext uri="{FF2B5EF4-FFF2-40B4-BE49-F238E27FC236}">
                  <a16:creationId xmlns:a16="http://schemas.microsoft.com/office/drawing/2014/main" id="{0DB7F527-8511-427D-8512-42843368503E}"/>
                </a:ext>
              </a:extLst>
            </p:cNvPr>
            <p:cNvSpPr/>
            <p:nvPr/>
          </p:nvSpPr>
          <p:spPr>
            <a:xfrm>
              <a:off x="955561" y="4598825"/>
              <a:ext cx="1705707" cy="29995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26DAAD0F-E0AE-4280-A279-FD742A7C743F}"/>
                </a:ext>
              </a:extLst>
            </p:cNvPr>
            <p:cNvSpPr/>
            <p:nvPr/>
          </p:nvSpPr>
          <p:spPr>
            <a:xfrm>
              <a:off x="1235233" y="4666214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00243091-CF73-4F7A-915E-CB9C66355191}"/>
                </a:ext>
              </a:extLst>
            </p:cNvPr>
            <p:cNvSpPr txBox="1"/>
            <p:nvPr/>
          </p:nvSpPr>
          <p:spPr>
            <a:xfrm>
              <a:off x="905021" y="459882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S7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42" name="Picture 541">
              <a:extLst>
                <a:ext uri="{FF2B5EF4-FFF2-40B4-BE49-F238E27FC236}">
                  <a16:creationId xmlns:a16="http://schemas.microsoft.com/office/drawing/2014/main" id="{22122E6E-CD2D-4AF7-B1A2-A037EC78B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52208" flipV="1">
              <a:off x="2604839" y="4552755"/>
              <a:ext cx="400242" cy="400242"/>
            </a:xfrm>
            <a:prstGeom prst="rect">
              <a:avLst/>
            </a:prstGeom>
          </p:spPr>
        </p:pic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98554132-FF8B-4960-9E47-8B06000A083A}"/>
                </a:ext>
              </a:extLst>
            </p:cNvPr>
            <p:cNvSpPr txBox="1"/>
            <p:nvPr/>
          </p:nvSpPr>
          <p:spPr>
            <a:xfrm>
              <a:off x="2646055" y="4483694"/>
              <a:ext cx="32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F841EB1D-CC5E-4959-B124-CFD17D1D3C01}"/>
                </a:ext>
              </a:extLst>
            </p:cNvPr>
            <p:cNvSpPr/>
            <p:nvPr/>
          </p:nvSpPr>
          <p:spPr>
            <a:xfrm>
              <a:off x="1559157" y="4666214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F0D38770-F615-4BB5-BDCB-16BC68149A9A}"/>
                </a:ext>
              </a:extLst>
            </p:cNvPr>
            <p:cNvSpPr/>
            <p:nvPr/>
          </p:nvSpPr>
          <p:spPr>
            <a:xfrm>
              <a:off x="1883081" y="4666214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DA387441-CE5F-467F-AA7F-E31ACAA37544}"/>
                </a:ext>
              </a:extLst>
            </p:cNvPr>
            <p:cNvSpPr/>
            <p:nvPr/>
          </p:nvSpPr>
          <p:spPr>
            <a:xfrm>
              <a:off x="2207005" y="4666214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7" name="Freeform 45">
              <a:extLst>
                <a:ext uri="{FF2B5EF4-FFF2-40B4-BE49-F238E27FC236}">
                  <a16:creationId xmlns:a16="http://schemas.microsoft.com/office/drawing/2014/main" id="{62E80006-CE10-4AD1-AC91-BBD46A2E2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210" y="4689898"/>
              <a:ext cx="72676" cy="119987"/>
            </a:xfrm>
            <a:custGeom>
              <a:avLst/>
              <a:gdLst>
                <a:gd name="T0" fmla="*/ 0 w 97"/>
                <a:gd name="T1" fmla="*/ 152 h 152"/>
                <a:gd name="T2" fmla="*/ 0 w 97"/>
                <a:gd name="T3" fmla="*/ 136 h 152"/>
                <a:gd name="T4" fmla="*/ 39 w 97"/>
                <a:gd name="T5" fmla="*/ 136 h 152"/>
                <a:gd name="T6" fmla="*/ 39 w 97"/>
                <a:gd name="T7" fmla="*/ 19 h 152"/>
                <a:gd name="T8" fmla="*/ 8 w 97"/>
                <a:gd name="T9" fmla="*/ 43 h 152"/>
                <a:gd name="T10" fmla="*/ 8 w 97"/>
                <a:gd name="T11" fmla="*/ 27 h 152"/>
                <a:gd name="T12" fmla="*/ 43 w 97"/>
                <a:gd name="T13" fmla="*/ 0 h 152"/>
                <a:gd name="T14" fmla="*/ 58 w 97"/>
                <a:gd name="T15" fmla="*/ 0 h 152"/>
                <a:gd name="T16" fmla="*/ 58 w 97"/>
                <a:gd name="T17" fmla="*/ 136 h 152"/>
                <a:gd name="T18" fmla="*/ 97 w 97"/>
                <a:gd name="T19" fmla="*/ 136 h 152"/>
                <a:gd name="T20" fmla="*/ 97 w 97"/>
                <a:gd name="T21" fmla="*/ 152 h 152"/>
                <a:gd name="T22" fmla="*/ 0 w 97"/>
                <a:gd name="T23" fmla="*/ 152 h 152"/>
                <a:gd name="T24" fmla="*/ 0 w 97"/>
                <a:gd name="T2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52">
                  <a:moveTo>
                    <a:pt x="0" y="152"/>
                  </a:moveTo>
                  <a:lnTo>
                    <a:pt x="0" y="136"/>
                  </a:lnTo>
                  <a:lnTo>
                    <a:pt x="39" y="136"/>
                  </a:lnTo>
                  <a:lnTo>
                    <a:pt x="39" y="19"/>
                  </a:lnTo>
                  <a:lnTo>
                    <a:pt x="8" y="43"/>
                  </a:lnTo>
                  <a:lnTo>
                    <a:pt x="8" y="27"/>
                  </a:lnTo>
                  <a:lnTo>
                    <a:pt x="43" y="0"/>
                  </a:lnTo>
                  <a:lnTo>
                    <a:pt x="58" y="0"/>
                  </a:lnTo>
                  <a:lnTo>
                    <a:pt x="58" y="136"/>
                  </a:lnTo>
                  <a:lnTo>
                    <a:pt x="97" y="136"/>
                  </a:lnTo>
                  <a:lnTo>
                    <a:pt x="97" y="152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50">
              <a:extLst>
                <a:ext uri="{FF2B5EF4-FFF2-40B4-BE49-F238E27FC236}">
                  <a16:creationId xmlns:a16="http://schemas.microsoft.com/office/drawing/2014/main" id="{D4AF7AE3-4EA5-439B-B84C-405C76D2C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277" y="4690346"/>
              <a:ext cx="75673" cy="123144"/>
            </a:xfrm>
            <a:custGeom>
              <a:avLst/>
              <a:gdLst>
                <a:gd name="T0" fmla="*/ 26 w 26"/>
                <a:gd name="T1" fmla="*/ 28 h 40"/>
                <a:gd name="T2" fmla="*/ 25 w 26"/>
                <a:gd name="T3" fmla="*/ 33 h 40"/>
                <a:gd name="T4" fmla="*/ 23 w 26"/>
                <a:gd name="T5" fmla="*/ 37 h 40"/>
                <a:gd name="T6" fmla="*/ 19 w 26"/>
                <a:gd name="T7" fmla="*/ 39 h 40"/>
                <a:gd name="T8" fmla="*/ 13 w 26"/>
                <a:gd name="T9" fmla="*/ 40 h 40"/>
                <a:gd name="T10" fmla="*/ 7 w 26"/>
                <a:gd name="T11" fmla="*/ 39 h 40"/>
                <a:gd name="T12" fmla="*/ 3 w 26"/>
                <a:gd name="T13" fmla="*/ 36 h 40"/>
                <a:gd name="T14" fmla="*/ 1 w 26"/>
                <a:gd name="T15" fmla="*/ 33 h 40"/>
                <a:gd name="T16" fmla="*/ 0 w 26"/>
                <a:gd name="T17" fmla="*/ 29 h 40"/>
                <a:gd name="T18" fmla="*/ 5 w 26"/>
                <a:gd name="T19" fmla="*/ 29 h 40"/>
                <a:gd name="T20" fmla="*/ 5 w 26"/>
                <a:gd name="T21" fmla="*/ 31 h 40"/>
                <a:gd name="T22" fmla="*/ 7 w 26"/>
                <a:gd name="T23" fmla="*/ 34 h 40"/>
                <a:gd name="T24" fmla="*/ 9 w 26"/>
                <a:gd name="T25" fmla="*/ 35 h 40"/>
                <a:gd name="T26" fmla="*/ 13 w 26"/>
                <a:gd name="T27" fmla="*/ 36 h 40"/>
                <a:gd name="T28" fmla="*/ 19 w 26"/>
                <a:gd name="T29" fmla="*/ 34 h 40"/>
                <a:gd name="T30" fmla="*/ 21 w 26"/>
                <a:gd name="T31" fmla="*/ 28 h 40"/>
                <a:gd name="T32" fmla="*/ 20 w 26"/>
                <a:gd name="T33" fmla="*/ 25 h 40"/>
                <a:gd name="T34" fmla="*/ 18 w 26"/>
                <a:gd name="T35" fmla="*/ 23 h 40"/>
                <a:gd name="T36" fmla="*/ 15 w 26"/>
                <a:gd name="T37" fmla="*/ 22 h 40"/>
                <a:gd name="T38" fmla="*/ 12 w 26"/>
                <a:gd name="T39" fmla="*/ 22 h 40"/>
                <a:gd name="T40" fmla="*/ 9 w 26"/>
                <a:gd name="T41" fmla="*/ 22 h 40"/>
                <a:gd name="T42" fmla="*/ 9 w 26"/>
                <a:gd name="T43" fmla="*/ 17 h 40"/>
                <a:gd name="T44" fmla="*/ 11 w 26"/>
                <a:gd name="T45" fmla="*/ 17 h 40"/>
                <a:gd name="T46" fmla="*/ 14 w 26"/>
                <a:gd name="T47" fmla="*/ 17 h 40"/>
                <a:gd name="T48" fmla="*/ 17 w 26"/>
                <a:gd name="T49" fmla="*/ 16 h 40"/>
                <a:gd name="T50" fmla="*/ 19 w 26"/>
                <a:gd name="T51" fmla="*/ 14 h 40"/>
                <a:gd name="T52" fmla="*/ 20 w 26"/>
                <a:gd name="T53" fmla="*/ 11 h 40"/>
                <a:gd name="T54" fmla="*/ 18 w 26"/>
                <a:gd name="T55" fmla="*/ 6 h 40"/>
                <a:gd name="T56" fmla="*/ 13 w 26"/>
                <a:gd name="T57" fmla="*/ 4 h 40"/>
                <a:gd name="T58" fmla="*/ 7 w 26"/>
                <a:gd name="T59" fmla="*/ 6 h 40"/>
                <a:gd name="T60" fmla="*/ 5 w 26"/>
                <a:gd name="T61" fmla="*/ 10 h 40"/>
                <a:gd name="T62" fmla="*/ 0 w 26"/>
                <a:gd name="T63" fmla="*/ 10 h 40"/>
                <a:gd name="T64" fmla="*/ 2 w 26"/>
                <a:gd name="T65" fmla="*/ 6 h 40"/>
                <a:gd name="T66" fmla="*/ 4 w 26"/>
                <a:gd name="T67" fmla="*/ 2 h 40"/>
                <a:gd name="T68" fmla="*/ 8 w 26"/>
                <a:gd name="T69" fmla="*/ 1 h 40"/>
                <a:gd name="T70" fmla="*/ 13 w 26"/>
                <a:gd name="T71" fmla="*/ 0 h 40"/>
                <a:gd name="T72" fmla="*/ 18 w 26"/>
                <a:gd name="T73" fmla="*/ 1 h 40"/>
                <a:gd name="T74" fmla="*/ 22 w 26"/>
                <a:gd name="T75" fmla="*/ 3 h 40"/>
                <a:gd name="T76" fmla="*/ 24 w 26"/>
                <a:gd name="T77" fmla="*/ 6 h 40"/>
                <a:gd name="T78" fmla="*/ 25 w 26"/>
                <a:gd name="T79" fmla="*/ 10 h 40"/>
                <a:gd name="T80" fmla="*/ 25 w 26"/>
                <a:gd name="T81" fmla="*/ 13 h 40"/>
                <a:gd name="T82" fmla="*/ 23 w 26"/>
                <a:gd name="T83" fmla="*/ 16 h 40"/>
                <a:gd name="T84" fmla="*/ 21 w 26"/>
                <a:gd name="T85" fmla="*/ 18 h 40"/>
                <a:gd name="T86" fmla="*/ 17 w 26"/>
                <a:gd name="T87" fmla="*/ 19 h 40"/>
                <a:gd name="T88" fmla="*/ 17 w 26"/>
                <a:gd name="T89" fmla="*/ 19 h 40"/>
                <a:gd name="T90" fmla="*/ 21 w 26"/>
                <a:gd name="T91" fmla="*/ 20 h 40"/>
                <a:gd name="T92" fmla="*/ 24 w 26"/>
                <a:gd name="T93" fmla="*/ 22 h 40"/>
                <a:gd name="T94" fmla="*/ 25 w 26"/>
                <a:gd name="T95" fmla="*/ 25 h 40"/>
                <a:gd name="T96" fmla="*/ 26 w 26"/>
                <a:gd name="T97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" h="40">
                  <a:moveTo>
                    <a:pt x="26" y="28"/>
                  </a:moveTo>
                  <a:cubicBezTo>
                    <a:pt x="26" y="30"/>
                    <a:pt x="26" y="32"/>
                    <a:pt x="25" y="33"/>
                  </a:cubicBezTo>
                  <a:cubicBezTo>
                    <a:pt x="25" y="34"/>
                    <a:pt x="24" y="36"/>
                    <a:pt x="23" y="37"/>
                  </a:cubicBezTo>
                  <a:cubicBezTo>
                    <a:pt x="22" y="38"/>
                    <a:pt x="20" y="38"/>
                    <a:pt x="19" y="39"/>
                  </a:cubicBezTo>
                  <a:cubicBezTo>
                    <a:pt x="17" y="39"/>
                    <a:pt x="15" y="40"/>
                    <a:pt x="13" y="40"/>
                  </a:cubicBezTo>
                  <a:cubicBezTo>
                    <a:pt x="11" y="40"/>
                    <a:pt x="9" y="39"/>
                    <a:pt x="7" y="39"/>
                  </a:cubicBezTo>
                  <a:cubicBezTo>
                    <a:pt x="5" y="38"/>
                    <a:pt x="4" y="37"/>
                    <a:pt x="3" y="36"/>
                  </a:cubicBezTo>
                  <a:cubicBezTo>
                    <a:pt x="2" y="35"/>
                    <a:pt x="1" y="34"/>
                    <a:pt x="1" y="33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8" y="34"/>
                    <a:pt x="8" y="35"/>
                    <a:pt x="9" y="35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15" y="36"/>
                    <a:pt x="17" y="35"/>
                    <a:pt x="19" y="34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0" y="25"/>
                  </a:cubicBezTo>
                  <a:cubicBezTo>
                    <a:pt x="19" y="24"/>
                    <a:pt x="19" y="23"/>
                    <a:pt x="18" y="23"/>
                  </a:cubicBezTo>
                  <a:cubicBezTo>
                    <a:pt x="17" y="22"/>
                    <a:pt x="16" y="22"/>
                    <a:pt x="15" y="22"/>
                  </a:cubicBezTo>
                  <a:cubicBezTo>
                    <a:pt x="13" y="22"/>
                    <a:pt x="12" y="22"/>
                    <a:pt x="12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3" y="17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8" y="15"/>
                    <a:pt x="19" y="15"/>
                    <a:pt x="19" y="14"/>
                  </a:cubicBezTo>
                  <a:cubicBezTo>
                    <a:pt x="20" y="13"/>
                    <a:pt x="20" y="12"/>
                    <a:pt x="20" y="11"/>
                  </a:cubicBezTo>
                  <a:cubicBezTo>
                    <a:pt x="20" y="9"/>
                    <a:pt x="19" y="7"/>
                    <a:pt x="18" y="6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7" y="1"/>
                    <a:pt x="8" y="1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1"/>
                    <a:pt x="25" y="12"/>
                    <a:pt x="25" y="13"/>
                  </a:cubicBezTo>
                  <a:cubicBezTo>
                    <a:pt x="24" y="14"/>
                    <a:pt x="24" y="15"/>
                    <a:pt x="23" y="16"/>
                  </a:cubicBezTo>
                  <a:cubicBezTo>
                    <a:pt x="22" y="17"/>
                    <a:pt x="22" y="17"/>
                    <a:pt x="21" y="18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20" y="20"/>
                    <a:pt x="21" y="20"/>
                  </a:cubicBezTo>
                  <a:cubicBezTo>
                    <a:pt x="22" y="21"/>
                    <a:pt x="23" y="22"/>
                    <a:pt x="24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6" y="26"/>
                    <a:pt x="26" y="27"/>
                    <a:pt x="26" y="28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50">
              <a:extLst>
                <a:ext uri="{FF2B5EF4-FFF2-40B4-BE49-F238E27FC236}">
                  <a16:creationId xmlns:a16="http://schemas.microsoft.com/office/drawing/2014/main" id="{A86CF183-89C5-4447-BDC9-814FE628C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071" y="4690346"/>
              <a:ext cx="75673" cy="123144"/>
            </a:xfrm>
            <a:custGeom>
              <a:avLst/>
              <a:gdLst>
                <a:gd name="T0" fmla="*/ 26 w 26"/>
                <a:gd name="T1" fmla="*/ 28 h 40"/>
                <a:gd name="T2" fmla="*/ 25 w 26"/>
                <a:gd name="T3" fmla="*/ 33 h 40"/>
                <a:gd name="T4" fmla="*/ 23 w 26"/>
                <a:gd name="T5" fmla="*/ 37 h 40"/>
                <a:gd name="T6" fmla="*/ 19 w 26"/>
                <a:gd name="T7" fmla="*/ 39 h 40"/>
                <a:gd name="T8" fmla="*/ 13 w 26"/>
                <a:gd name="T9" fmla="*/ 40 h 40"/>
                <a:gd name="T10" fmla="*/ 7 w 26"/>
                <a:gd name="T11" fmla="*/ 39 h 40"/>
                <a:gd name="T12" fmla="*/ 3 w 26"/>
                <a:gd name="T13" fmla="*/ 36 h 40"/>
                <a:gd name="T14" fmla="*/ 1 w 26"/>
                <a:gd name="T15" fmla="*/ 33 h 40"/>
                <a:gd name="T16" fmla="*/ 0 w 26"/>
                <a:gd name="T17" fmla="*/ 29 h 40"/>
                <a:gd name="T18" fmla="*/ 5 w 26"/>
                <a:gd name="T19" fmla="*/ 29 h 40"/>
                <a:gd name="T20" fmla="*/ 5 w 26"/>
                <a:gd name="T21" fmla="*/ 31 h 40"/>
                <a:gd name="T22" fmla="*/ 7 w 26"/>
                <a:gd name="T23" fmla="*/ 34 h 40"/>
                <a:gd name="T24" fmla="*/ 9 w 26"/>
                <a:gd name="T25" fmla="*/ 35 h 40"/>
                <a:gd name="T26" fmla="*/ 13 w 26"/>
                <a:gd name="T27" fmla="*/ 36 h 40"/>
                <a:gd name="T28" fmla="*/ 19 w 26"/>
                <a:gd name="T29" fmla="*/ 34 h 40"/>
                <a:gd name="T30" fmla="*/ 21 w 26"/>
                <a:gd name="T31" fmla="*/ 28 h 40"/>
                <a:gd name="T32" fmla="*/ 20 w 26"/>
                <a:gd name="T33" fmla="*/ 25 h 40"/>
                <a:gd name="T34" fmla="*/ 18 w 26"/>
                <a:gd name="T35" fmla="*/ 23 h 40"/>
                <a:gd name="T36" fmla="*/ 15 w 26"/>
                <a:gd name="T37" fmla="*/ 22 h 40"/>
                <a:gd name="T38" fmla="*/ 12 w 26"/>
                <a:gd name="T39" fmla="*/ 22 h 40"/>
                <a:gd name="T40" fmla="*/ 9 w 26"/>
                <a:gd name="T41" fmla="*/ 22 h 40"/>
                <a:gd name="T42" fmla="*/ 9 w 26"/>
                <a:gd name="T43" fmla="*/ 17 h 40"/>
                <a:gd name="T44" fmla="*/ 11 w 26"/>
                <a:gd name="T45" fmla="*/ 17 h 40"/>
                <a:gd name="T46" fmla="*/ 14 w 26"/>
                <a:gd name="T47" fmla="*/ 17 h 40"/>
                <a:gd name="T48" fmla="*/ 17 w 26"/>
                <a:gd name="T49" fmla="*/ 16 h 40"/>
                <a:gd name="T50" fmla="*/ 19 w 26"/>
                <a:gd name="T51" fmla="*/ 14 h 40"/>
                <a:gd name="T52" fmla="*/ 20 w 26"/>
                <a:gd name="T53" fmla="*/ 11 h 40"/>
                <a:gd name="T54" fmla="*/ 18 w 26"/>
                <a:gd name="T55" fmla="*/ 6 h 40"/>
                <a:gd name="T56" fmla="*/ 13 w 26"/>
                <a:gd name="T57" fmla="*/ 4 h 40"/>
                <a:gd name="T58" fmla="*/ 7 w 26"/>
                <a:gd name="T59" fmla="*/ 6 h 40"/>
                <a:gd name="T60" fmla="*/ 5 w 26"/>
                <a:gd name="T61" fmla="*/ 10 h 40"/>
                <a:gd name="T62" fmla="*/ 0 w 26"/>
                <a:gd name="T63" fmla="*/ 10 h 40"/>
                <a:gd name="T64" fmla="*/ 2 w 26"/>
                <a:gd name="T65" fmla="*/ 6 h 40"/>
                <a:gd name="T66" fmla="*/ 4 w 26"/>
                <a:gd name="T67" fmla="*/ 2 h 40"/>
                <a:gd name="T68" fmla="*/ 8 w 26"/>
                <a:gd name="T69" fmla="*/ 1 h 40"/>
                <a:gd name="T70" fmla="*/ 13 w 26"/>
                <a:gd name="T71" fmla="*/ 0 h 40"/>
                <a:gd name="T72" fmla="*/ 18 w 26"/>
                <a:gd name="T73" fmla="*/ 1 h 40"/>
                <a:gd name="T74" fmla="*/ 22 w 26"/>
                <a:gd name="T75" fmla="*/ 3 h 40"/>
                <a:gd name="T76" fmla="*/ 24 w 26"/>
                <a:gd name="T77" fmla="*/ 6 h 40"/>
                <a:gd name="T78" fmla="*/ 25 w 26"/>
                <a:gd name="T79" fmla="*/ 10 h 40"/>
                <a:gd name="T80" fmla="*/ 25 w 26"/>
                <a:gd name="T81" fmla="*/ 13 h 40"/>
                <a:gd name="T82" fmla="*/ 23 w 26"/>
                <a:gd name="T83" fmla="*/ 16 h 40"/>
                <a:gd name="T84" fmla="*/ 21 w 26"/>
                <a:gd name="T85" fmla="*/ 18 h 40"/>
                <a:gd name="T86" fmla="*/ 17 w 26"/>
                <a:gd name="T87" fmla="*/ 19 h 40"/>
                <a:gd name="T88" fmla="*/ 17 w 26"/>
                <a:gd name="T89" fmla="*/ 19 h 40"/>
                <a:gd name="T90" fmla="*/ 21 w 26"/>
                <a:gd name="T91" fmla="*/ 20 h 40"/>
                <a:gd name="T92" fmla="*/ 24 w 26"/>
                <a:gd name="T93" fmla="*/ 22 h 40"/>
                <a:gd name="T94" fmla="*/ 25 w 26"/>
                <a:gd name="T95" fmla="*/ 25 h 40"/>
                <a:gd name="T96" fmla="*/ 26 w 26"/>
                <a:gd name="T97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" h="40">
                  <a:moveTo>
                    <a:pt x="26" y="28"/>
                  </a:moveTo>
                  <a:cubicBezTo>
                    <a:pt x="26" y="30"/>
                    <a:pt x="26" y="32"/>
                    <a:pt x="25" y="33"/>
                  </a:cubicBezTo>
                  <a:cubicBezTo>
                    <a:pt x="25" y="34"/>
                    <a:pt x="24" y="36"/>
                    <a:pt x="23" y="37"/>
                  </a:cubicBezTo>
                  <a:cubicBezTo>
                    <a:pt x="22" y="38"/>
                    <a:pt x="20" y="38"/>
                    <a:pt x="19" y="39"/>
                  </a:cubicBezTo>
                  <a:cubicBezTo>
                    <a:pt x="17" y="39"/>
                    <a:pt x="15" y="40"/>
                    <a:pt x="13" y="40"/>
                  </a:cubicBezTo>
                  <a:cubicBezTo>
                    <a:pt x="11" y="40"/>
                    <a:pt x="9" y="39"/>
                    <a:pt x="7" y="39"/>
                  </a:cubicBezTo>
                  <a:cubicBezTo>
                    <a:pt x="5" y="38"/>
                    <a:pt x="4" y="37"/>
                    <a:pt x="3" y="36"/>
                  </a:cubicBezTo>
                  <a:cubicBezTo>
                    <a:pt x="2" y="35"/>
                    <a:pt x="1" y="34"/>
                    <a:pt x="1" y="33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8" y="34"/>
                    <a:pt x="8" y="35"/>
                    <a:pt x="9" y="35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15" y="36"/>
                    <a:pt x="17" y="35"/>
                    <a:pt x="19" y="34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0" y="25"/>
                  </a:cubicBezTo>
                  <a:cubicBezTo>
                    <a:pt x="19" y="24"/>
                    <a:pt x="19" y="23"/>
                    <a:pt x="18" y="23"/>
                  </a:cubicBezTo>
                  <a:cubicBezTo>
                    <a:pt x="17" y="22"/>
                    <a:pt x="16" y="22"/>
                    <a:pt x="15" y="22"/>
                  </a:cubicBezTo>
                  <a:cubicBezTo>
                    <a:pt x="13" y="22"/>
                    <a:pt x="12" y="22"/>
                    <a:pt x="12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3" y="17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8" y="15"/>
                    <a:pt x="19" y="15"/>
                    <a:pt x="19" y="14"/>
                  </a:cubicBezTo>
                  <a:cubicBezTo>
                    <a:pt x="20" y="13"/>
                    <a:pt x="20" y="12"/>
                    <a:pt x="20" y="11"/>
                  </a:cubicBezTo>
                  <a:cubicBezTo>
                    <a:pt x="20" y="9"/>
                    <a:pt x="19" y="7"/>
                    <a:pt x="18" y="6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7" y="1"/>
                    <a:pt x="8" y="1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1"/>
                    <a:pt x="25" y="12"/>
                    <a:pt x="25" y="13"/>
                  </a:cubicBezTo>
                  <a:cubicBezTo>
                    <a:pt x="24" y="14"/>
                    <a:pt x="24" y="15"/>
                    <a:pt x="23" y="16"/>
                  </a:cubicBezTo>
                  <a:cubicBezTo>
                    <a:pt x="22" y="17"/>
                    <a:pt x="22" y="17"/>
                    <a:pt x="21" y="18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20" y="20"/>
                    <a:pt x="21" y="20"/>
                  </a:cubicBezTo>
                  <a:cubicBezTo>
                    <a:pt x="22" y="21"/>
                    <a:pt x="23" y="22"/>
                    <a:pt x="24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6" y="26"/>
                    <a:pt x="26" y="27"/>
                    <a:pt x="26" y="28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66">
              <a:extLst>
                <a:ext uri="{FF2B5EF4-FFF2-40B4-BE49-F238E27FC236}">
                  <a16:creationId xmlns:a16="http://schemas.microsoft.com/office/drawing/2014/main" id="{5AD0D793-214B-4CD2-938E-F046EA4A0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579" y="4689898"/>
              <a:ext cx="75673" cy="119987"/>
            </a:xfrm>
            <a:custGeom>
              <a:avLst/>
              <a:gdLst>
                <a:gd name="T0" fmla="*/ 26 w 26"/>
                <a:gd name="T1" fmla="*/ 4 h 39"/>
                <a:gd name="T2" fmla="*/ 20 w 26"/>
                <a:gd name="T3" fmla="*/ 13 h 39"/>
                <a:gd name="T4" fmla="*/ 16 w 26"/>
                <a:gd name="T5" fmla="*/ 21 h 39"/>
                <a:gd name="T6" fmla="*/ 13 w 26"/>
                <a:gd name="T7" fmla="*/ 30 h 39"/>
                <a:gd name="T8" fmla="*/ 12 w 26"/>
                <a:gd name="T9" fmla="*/ 39 h 39"/>
                <a:gd name="T10" fmla="*/ 7 w 26"/>
                <a:gd name="T11" fmla="*/ 39 h 39"/>
                <a:gd name="T12" fmla="*/ 8 w 26"/>
                <a:gd name="T13" fmla="*/ 30 h 39"/>
                <a:gd name="T14" fmla="*/ 11 w 26"/>
                <a:gd name="T15" fmla="*/ 21 h 39"/>
                <a:gd name="T16" fmla="*/ 16 w 26"/>
                <a:gd name="T17" fmla="*/ 13 h 39"/>
                <a:gd name="T18" fmla="*/ 21 w 26"/>
                <a:gd name="T19" fmla="*/ 5 h 39"/>
                <a:gd name="T20" fmla="*/ 0 w 26"/>
                <a:gd name="T21" fmla="*/ 5 h 39"/>
                <a:gd name="T22" fmla="*/ 0 w 26"/>
                <a:gd name="T23" fmla="*/ 0 h 39"/>
                <a:gd name="T24" fmla="*/ 26 w 26"/>
                <a:gd name="T25" fmla="*/ 0 h 39"/>
                <a:gd name="T26" fmla="*/ 26 w 26"/>
                <a:gd name="T2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26" y="4"/>
                  </a:moveTo>
                  <a:cubicBezTo>
                    <a:pt x="24" y="7"/>
                    <a:pt x="22" y="10"/>
                    <a:pt x="20" y="13"/>
                  </a:cubicBezTo>
                  <a:cubicBezTo>
                    <a:pt x="19" y="16"/>
                    <a:pt x="17" y="18"/>
                    <a:pt x="16" y="21"/>
                  </a:cubicBezTo>
                  <a:cubicBezTo>
                    <a:pt x="15" y="24"/>
                    <a:pt x="14" y="27"/>
                    <a:pt x="13" y="30"/>
                  </a:cubicBezTo>
                  <a:cubicBezTo>
                    <a:pt x="13" y="33"/>
                    <a:pt x="12" y="36"/>
                    <a:pt x="12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6"/>
                    <a:pt x="8" y="33"/>
                    <a:pt x="8" y="30"/>
                  </a:cubicBezTo>
                  <a:cubicBezTo>
                    <a:pt x="9" y="27"/>
                    <a:pt x="10" y="24"/>
                    <a:pt x="11" y="21"/>
                  </a:cubicBezTo>
                  <a:cubicBezTo>
                    <a:pt x="13" y="18"/>
                    <a:pt x="14" y="16"/>
                    <a:pt x="16" y="13"/>
                  </a:cubicBezTo>
                  <a:cubicBezTo>
                    <a:pt x="17" y="10"/>
                    <a:pt x="19" y="7"/>
                    <a:pt x="2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9822DC4C-7BD4-45B1-9301-B594341064BD}"/>
              </a:ext>
            </a:extLst>
          </p:cNvPr>
          <p:cNvGrpSpPr/>
          <p:nvPr/>
        </p:nvGrpSpPr>
        <p:grpSpPr>
          <a:xfrm>
            <a:off x="905021" y="4732240"/>
            <a:ext cx="2100079" cy="461665"/>
            <a:chOff x="905021" y="4894165"/>
            <a:chExt cx="2100079" cy="461665"/>
          </a:xfrm>
        </p:grpSpPr>
        <p:sp>
          <p:nvSpPr>
            <p:cNvPr id="552" name="Rectangle: Rounded Corners 551">
              <a:extLst>
                <a:ext uri="{FF2B5EF4-FFF2-40B4-BE49-F238E27FC236}">
                  <a16:creationId xmlns:a16="http://schemas.microsoft.com/office/drawing/2014/main" id="{7FC66995-B183-4449-A268-D35715748A5C}"/>
                </a:ext>
              </a:extLst>
            </p:cNvPr>
            <p:cNvSpPr/>
            <p:nvPr/>
          </p:nvSpPr>
          <p:spPr>
            <a:xfrm>
              <a:off x="955561" y="4975023"/>
              <a:ext cx="1705707" cy="29995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74E6E760-4C7F-4115-A3B2-34BDEAD7C4A5}"/>
                </a:ext>
              </a:extLst>
            </p:cNvPr>
            <p:cNvSpPr/>
            <p:nvPr/>
          </p:nvSpPr>
          <p:spPr>
            <a:xfrm>
              <a:off x="1235233" y="5042412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964483CB-99EA-47FE-8AB7-1F678D2AC99D}"/>
                </a:ext>
              </a:extLst>
            </p:cNvPr>
            <p:cNvSpPr txBox="1"/>
            <p:nvPr/>
          </p:nvSpPr>
          <p:spPr>
            <a:xfrm>
              <a:off x="905021" y="4975025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S8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55" name="Picture 554">
              <a:extLst>
                <a:ext uri="{FF2B5EF4-FFF2-40B4-BE49-F238E27FC236}">
                  <a16:creationId xmlns:a16="http://schemas.microsoft.com/office/drawing/2014/main" id="{4E07D30D-662F-4DB3-9077-30D07A071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83630" flipV="1">
              <a:off x="2604859" y="4929793"/>
              <a:ext cx="400241" cy="400241"/>
            </a:xfrm>
            <a:prstGeom prst="rect">
              <a:avLst/>
            </a:prstGeom>
          </p:spPr>
        </p:pic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0CEAAC7F-A2B9-47A5-8B00-CB2C76441925}"/>
                </a:ext>
              </a:extLst>
            </p:cNvPr>
            <p:cNvSpPr txBox="1"/>
            <p:nvPr/>
          </p:nvSpPr>
          <p:spPr>
            <a:xfrm>
              <a:off x="2655877" y="4894165"/>
              <a:ext cx="32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F8E2F1C9-3972-4255-A236-460E44ECD832}"/>
                </a:ext>
              </a:extLst>
            </p:cNvPr>
            <p:cNvSpPr/>
            <p:nvPr/>
          </p:nvSpPr>
          <p:spPr>
            <a:xfrm>
              <a:off x="1559157" y="5042412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4029AD5A-CB26-442C-B097-AB19E2BF7172}"/>
                </a:ext>
              </a:extLst>
            </p:cNvPr>
            <p:cNvSpPr/>
            <p:nvPr/>
          </p:nvSpPr>
          <p:spPr>
            <a:xfrm>
              <a:off x="1883081" y="5042412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89887751-165E-49C2-9922-707C5C4B9B41}"/>
                </a:ext>
              </a:extLst>
            </p:cNvPr>
            <p:cNvSpPr/>
            <p:nvPr/>
          </p:nvSpPr>
          <p:spPr>
            <a:xfrm>
              <a:off x="2207005" y="5042412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0" name="Freeform 46">
              <a:extLst>
                <a:ext uri="{FF2B5EF4-FFF2-40B4-BE49-F238E27FC236}">
                  <a16:creationId xmlns:a16="http://schemas.microsoft.com/office/drawing/2014/main" id="{4D4C6177-7A90-4D19-8A8C-B0A173D85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500" y="5068838"/>
              <a:ext cx="75673" cy="119987"/>
            </a:xfrm>
            <a:custGeom>
              <a:avLst/>
              <a:gdLst>
                <a:gd name="T0" fmla="*/ 0 w 26"/>
                <a:gd name="T1" fmla="*/ 39 h 39"/>
                <a:gd name="T2" fmla="*/ 0 w 26"/>
                <a:gd name="T3" fmla="*/ 35 h 39"/>
                <a:gd name="T4" fmla="*/ 4 w 26"/>
                <a:gd name="T5" fmla="*/ 30 h 39"/>
                <a:gd name="T6" fmla="*/ 8 w 26"/>
                <a:gd name="T7" fmla="*/ 25 h 39"/>
                <a:gd name="T8" fmla="*/ 12 w 26"/>
                <a:gd name="T9" fmla="*/ 22 h 39"/>
                <a:gd name="T10" fmla="*/ 16 w 26"/>
                <a:gd name="T11" fmla="*/ 18 h 39"/>
                <a:gd name="T12" fmla="*/ 19 w 26"/>
                <a:gd name="T13" fmla="*/ 15 h 39"/>
                <a:gd name="T14" fmla="*/ 20 w 26"/>
                <a:gd name="T15" fmla="*/ 11 h 39"/>
                <a:gd name="T16" fmla="*/ 20 w 26"/>
                <a:gd name="T17" fmla="*/ 8 h 39"/>
                <a:gd name="T18" fmla="*/ 18 w 26"/>
                <a:gd name="T19" fmla="*/ 6 h 39"/>
                <a:gd name="T20" fmla="*/ 16 w 26"/>
                <a:gd name="T21" fmla="*/ 4 h 39"/>
                <a:gd name="T22" fmla="*/ 13 w 26"/>
                <a:gd name="T23" fmla="*/ 4 h 39"/>
                <a:gd name="T24" fmla="*/ 10 w 26"/>
                <a:gd name="T25" fmla="*/ 4 h 39"/>
                <a:gd name="T26" fmla="*/ 8 w 26"/>
                <a:gd name="T27" fmla="*/ 5 h 39"/>
                <a:gd name="T28" fmla="*/ 6 w 26"/>
                <a:gd name="T29" fmla="*/ 8 h 39"/>
                <a:gd name="T30" fmla="*/ 5 w 26"/>
                <a:gd name="T31" fmla="*/ 10 h 39"/>
                <a:gd name="T32" fmla="*/ 0 w 26"/>
                <a:gd name="T33" fmla="*/ 10 h 39"/>
                <a:gd name="T34" fmla="*/ 2 w 26"/>
                <a:gd name="T35" fmla="*/ 6 h 39"/>
                <a:gd name="T36" fmla="*/ 4 w 26"/>
                <a:gd name="T37" fmla="*/ 3 h 39"/>
                <a:gd name="T38" fmla="*/ 8 w 26"/>
                <a:gd name="T39" fmla="*/ 1 h 39"/>
                <a:gd name="T40" fmla="*/ 13 w 26"/>
                <a:gd name="T41" fmla="*/ 0 h 39"/>
                <a:gd name="T42" fmla="*/ 18 w 26"/>
                <a:gd name="T43" fmla="*/ 1 h 39"/>
                <a:gd name="T44" fmla="*/ 22 w 26"/>
                <a:gd name="T45" fmla="*/ 3 h 39"/>
                <a:gd name="T46" fmla="*/ 24 w 26"/>
                <a:gd name="T47" fmla="*/ 6 h 39"/>
                <a:gd name="T48" fmla="*/ 25 w 26"/>
                <a:gd name="T49" fmla="*/ 10 h 39"/>
                <a:gd name="T50" fmla="*/ 24 w 26"/>
                <a:gd name="T51" fmla="*/ 14 h 39"/>
                <a:gd name="T52" fmla="*/ 23 w 26"/>
                <a:gd name="T53" fmla="*/ 17 h 39"/>
                <a:gd name="T54" fmla="*/ 20 w 26"/>
                <a:gd name="T55" fmla="*/ 20 h 39"/>
                <a:gd name="T56" fmla="*/ 17 w 26"/>
                <a:gd name="T57" fmla="*/ 23 h 39"/>
                <a:gd name="T58" fmla="*/ 13 w 26"/>
                <a:gd name="T59" fmla="*/ 26 h 39"/>
                <a:gd name="T60" fmla="*/ 10 w 26"/>
                <a:gd name="T61" fmla="*/ 29 h 39"/>
                <a:gd name="T62" fmla="*/ 7 w 26"/>
                <a:gd name="T63" fmla="*/ 32 h 39"/>
                <a:gd name="T64" fmla="*/ 6 w 26"/>
                <a:gd name="T65" fmla="*/ 35 h 39"/>
                <a:gd name="T66" fmla="*/ 26 w 26"/>
                <a:gd name="T67" fmla="*/ 35 h 39"/>
                <a:gd name="T68" fmla="*/ 26 w 26"/>
                <a:gd name="T69" fmla="*/ 39 h 39"/>
                <a:gd name="T70" fmla="*/ 0 w 26"/>
                <a:gd name="T7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" h="39">
                  <a:moveTo>
                    <a:pt x="0" y="39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1" y="33"/>
                    <a:pt x="2" y="31"/>
                    <a:pt x="4" y="30"/>
                  </a:cubicBezTo>
                  <a:cubicBezTo>
                    <a:pt x="5" y="28"/>
                    <a:pt x="6" y="27"/>
                    <a:pt x="8" y="25"/>
                  </a:cubicBezTo>
                  <a:cubicBezTo>
                    <a:pt x="9" y="24"/>
                    <a:pt x="11" y="23"/>
                    <a:pt x="12" y="22"/>
                  </a:cubicBezTo>
                  <a:cubicBezTo>
                    <a:pt x="14" y="21"/>
                    <a:pt x="15" y="19"/>
                    <a:pt x="16" y="18"/>
                  </a:cubicBezTo>
                  <a:cubicBezTo>
                    <a:pt x="17" y="17"/>
                    <a:pt x="18" y="16"/>
                    <a:pt x="19" y="15"/>
                  </a:cubicBezTo>
                  <a:cubicBezTo>
                    <a:pt x="20" y="14"/>
                    <a:pt x="20" y="12"/>
                    <a:pt x="20" y="11"/>
                  </a:cubicBezTo>
                  <a:cubicBezTo>
                    <a:pt x="20" y="9"/>
                    <a:pt x="20" y="8"/>
                    <a:pt x="20" y="8"/>
                  </a:cubicBezTo>
                  <a:cubicBezTo>
                    <a:pt x="19" y="7"/>
                    <a:pt x="19" y="6"/>
                    <a:pt x="18" y="6"/>
                  </a:cubicBez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4" y="4"/>
                    <a:pt x="13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6" y="8"/>
                    <a:pt x="6" y="9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5" y="2"/>
                    <a:pt x="6" y="1"/>
                    <a:pt x="8" y="1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3"/>
                    <a:pt x="24" y="4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2"/>
                    <a:pt x="25" y="13"/>
                    <a:pt x="24" y="14"/>
                  </a:cubicBezTo>
                  <a:cubicBezTo>
                    <a:pt x="24" y="15"/>
                    <a:pt x="23" y="16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4"/>
                    <a:pt x="14" y="25"/>
                    <a:pt x="13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9" y="30"/>
                    <a:pt x="8" y="31"/>
                    <a:pt x="7" y="32"/>
                  </a:cubicBezTo>
                  <a:cubicBezTo>
                    <a:pt x="7" y="33"/>
                    <a:pt x="6" y="34"/>
                    <a:pt x="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0" y="39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45">
              <a:extLst>
                <a:ext uri="{FF2B5EF4-FFF2-40B4-BE49-F238E27FC236}">
                  <a16:creationId xmlns:a16="http://schemas.microsoft.com/office/drawing/2014/main" id="{ABFEBB33-6A86-4BA1-847B-D3137A6C1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540" y="5068838"/>
              <a:ext cx="72676" cy="119987"/>
            </a:xfrm>
            <a:custGeom>
              <a:avLst/>
              <a:gdLst>
                <a:gd name="T0" fmla="*/ 0 w 97"/>
                <a:gd name="T1" fmla="*/ 152 h 152"/>
                <a:gd name="T2" fmla="*/ 0 w 97"/>
                <a:gd name="T3" fmla="*/ 136 h 152"/>
                <a:gd name="T4" fmla="*/ 39 w 97"/>
                <a:gd name="T5" fmla="*/ 136 h 152"/>
                <a:gd name="T6" fmla="*/ 39 w 97"/>
                <a:gd name="T7" fmla="*/ 19 h 152"/>
                <a:gd name="T8" fmla="*/ 8 w 97"/>
                <a:gd name="T9" fmla="*/ 43 h 152"/>
                <a:gd name="T10" fmla="*/ 8 w 97"/>
                <a:gd name="T11" fmla="*/ 27 h 152"/>
                <a:gd name="T12" fmla="*/ 43 w 97"/>
                <a:gd name="T13" fmla="*/ 0 h 152"/>
                <a:gd name="T14" fmla="*/ 58 w 97"/>
                <a:gd name="T15" fmla="*/ 0 h 152"/>
                <a:gd name="T16" fmla="*/ 58 w 97"/>
                <a:gd name="T17" fmla="*/ 136 h 152"/>
                <a:gd name="T18" fmla="*/ 97 w 97"/>
                <a:gd name="T19" fmla="*/ 136 h 152"/>
                <a:gd name="T20" fmla="*/ 97 w 97"/>
                <a:gd name="T21" fmla="*/ 152 h 152"/>
                <a:gd name="T22" fmla="*/ 0 w 97"/>
                <a:gd name="T23" fmla="*/ 152 h 152"/>
                <a:gd name="T24" fmla="*/ 0 w 97"/>
                <a:gd name="T2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52">
                  <a:moveTo>
                    <a:pt x="0" y="152"/>
                  </a:moveTo>
                  <a:lnTo>
                    <a:pt x="0" y="136"/>
                  </a:lnTo>
                  <a:lnTo>
                    <a:pt x="39" y="136"/>
                  </a:lnTo>
                  <a:lnTo>
                    <a:pt x="39" y="19"/>
                  </a:lnTo>
                  <a:lnTo>
                    <a:pt x="8" y="43"/>
                  </a:lnTo>
                  <a:lnTo>
                    <a:pt x="8" y="27"/>
                  </a:lnTo>
                  <a:lnTo>
                    <a:pt x="43" y="0"/>
                  </a:lnTo>
                  <a:lnTo>
                    <a:pt x="58" y="0"/>
                  </a:lnTo>
                  <a:lnTo>
                    <a:pt x="58" y="136"/>
                  </a:lnTo>
                  <a:lnTo>
                    <a:pt x="97" y="136"/>
                  </a:lnTo>
                  <a:lnTo>
                    <a:pt x="97" y="152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45">
              <a:extLst>
                <a:ext uri="{FF2B5EF4-FFF2-40B4-BE49-F238E27FC236}">
                  <a16:creationId xmlns:a16="http://schemas.microsoft.com/office/drawing/2014/main" id="{4A00680D-0479-4D14-90DC-139FCCEA5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428" y="5068838"/>
              <a:ext cx="72676" cy="119987"/>
            </a:xfrm>
            <a:custGeom>
              <a:avLst/>
              <a:gdLst>
                <a:gd name="T0" fmla="*/ 0 w 97"/>
                <a:gd name="T1" fmla="*/ 152 h 152"/>
                <a:gd name="T2" fmla="*/ 0 w 97"/>
                <a:gd name="T3" fmla="*/ 136 h 152"/>
                <a:gd name="T4" fmla="*/ 39 w 97"/>
                <a:gd name="T5" fmla="*/ 136 h 152"/>
                <a:gd name="T6" fmla="*/ 39 w 97"/>
                <a:gd name="T7" fmla="*/ 19 h 152"/>
                <a:gd name="T8" fmla="*/ 8 w 97"/>
                <a:gd name="T9" fmla="*/ 43 h 152"/>
                <a:gd name="T10" fmla="*/ 8 w 97"/>
                <a:gd name="T11" fmla="*/ 27 h 152"/>
                <a:gd name="T12" fmla="*/ 43 w 97"/>
                <a:gd name="T13" fmla="*/ 0 h 152"/>
                <a:gd name="T14" fmla="*/ 58 w 97"/>
                <a:gd name="T15" fmla="*/ 0 h 152"/>
                <a:gd name="T16" fmla="*/ 58 w 97"/>
                <a:gd name="T17" fmla="*/ 136 h 152"/>
                <a:gd name="T18" fmla="*/ 97 w 97"/>
                <a:gd name="T19" fmla="*/ 136 h 152"/>
                <a:gd name="T20" fmla="*/ 97 w 97"/>
                <a:gd name="T21" fmla="*/ 152 h 152"/>
                <a:gd name="T22" fmla="*/ 0 w 97"/>
                <a:gd name="T23" fmla="*/ 152 h 152"/>
                <a:gd name="T24" fmla="*/ 0 w 97"/>
                <a:gd name="T2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52">
                  <a:moveTo>
                    <a:pt x="0" y="152"/>
                  </a:moveTo>
                  <a:lnTo>
                    <a:pt x="0" y="136"/>
                  </a:lnTo>
                  <a:lnTo>
                    <a:pt x="39" y="136"/>
                  </a:lnTo>
                  <a:lnTo>
                    <a:pt x="39" y="19"/>
                  </a:lnTo>
                  <a:lnTo>
                    <a:pt x="8" y="43"/>
                  </a:lnTo>
                  <a:lnTo>
                    <a:pt x="8" y="27"/>
                  </a:lnTo>
                  <a:lnTo>
                    <a:pt x="43" y="0"/>
                  </a:lnTo>
                  <a:lnTo>
                    <a:pt x="58" y="0"/>
                  </a:lnTo>
                  <a:lnTo>
                    <a:pt x="58" y="136"/>
                  </a:lnTo>
                  <a:lnTo>
                    <a:pt x="97" y="136"/>
                  </a:lnTo>
                  <a:lnTo>
                    <a:pt x="97" y="152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58">
              <a:extLst>
                <a:ext uri="{FF2B5EF4-FFF2-40B4-BE49-F238E27FC236}">
                  <a16:creationId xmlns:a16="http://schemas.microsoft.com/office/drawing/2014/main" id="{2202A78A-C539-41F8-ACB9-6AF810E30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3687" y="5068726"/>
              <a:ext cx="75673" cy="119197"/>
            </a:xfrm>
            <a:custGeom>
              <a:avLst/>
              <a:gdLst>
                <a:gd name="T0" fmla="*/ 26 w 26"/>
                <a:gd name="T1" fmla="*/ 26 h 39"/>
                <a:gd name="T2" fmla="*/ 25 w 26"/>
                <a:gd name="T3" fmla="*/ 31 h 39"/>
                <a:gd name="T4" fmla="*/ 23 w 26"/>
                <a:gd name="T5" fmla="*/ 35 h 39"/>
                <a:gd name="T6" fmla="*/ 18 w 26"/>
                <a:gd name="T7" fmla="*/ 38 h 39"/>
                <a:gd name="T8" fmla="*/ 12 w 26"/>
                <a:gd name="T9" fmla="*/ 39 h 39"/>
                <a:gd name="T10" fmla="*/ 7 w 26"/>
                <a:gd name="T11" fmla="*/ 38 h 39"/>
                <a:gd name="T12" fmla="*/ 3 w 26"/>
                <a:gd name="T13" fmla="*/ 36 h 39"/>
                <a:gd name="T14" fmla="*/ 1 w 26"/>
                <a:gd name="T15" fmla="*/ 34 h 39"/>
                <a:gd name="T16" fmla="*/ 0 w 26"/>
                <a:gd name="T17" fmla="*/ 30 h 39"/>
                <a:gd name="T18" fmla="*/ 5 w 26"/>
                <a:gd name="T19" fmla="*/ 29 h 39"/>
                <a:gd name="T20" fmla="*/ 5 w 26"/>
                <a:gd name="T21" fmla="*/ 31 h 39"/>
                <a:gd name="T22" fmla="*/ 7 w 26"/>
                <a:gd name="T23" fmla="*/ 33 h 39"/>
                <a:gd name="T24" fmla="*/ 9 w 26"/>
                <a:gd name="T25" fmla="*/ 35 h 39"/>
                <a:gd name="T26" fmla="*/ 13 w 26"/>
                <a:gd name="T27" fmla="*/ 35 h 39"/>
                <a:gd name="T28" fmla="*/ 16 w 26"/>
                <a:gd name="T29" fmla="*/ 34 h 39"/>
                <a:gd name="T30" fmla="*/ 19 w 26"/>
                <a:gd name="T31" fmla="*/ 33 h 39"/>
                <a:gd name="T32" fmla="*/ 20 w 26"/>
                <a:gd name="T33" fmla="*/ 30 h 39"/>
                <a:gd name="T34" fmla="*/ 21 w 26"/>
                <a:gd name="T35" fmla="*/ 26 h 39"/>
                <a:gd name="T36" fmla="*/ 20 w 26"/>
                <a:gd name="T37" fmla="*/ 23 h 39"/>
                <a:gd name="T38" fmla="*/ 19 w 26"/>
                <a:gd name="T39" fmla="*/ 20 h 39"/>
                <a:gd name="T40" fmla="*/ 16 w 26"/>
                <a:gd name="T41" fmla="*/ 19 h 39"/>
                <a:gd name="T42" fmla="*/ 13 w 26"/>
                <a:gd name="T43" fmla="*/ 18 h 39"/>
                <a:gd name="T44" fmla="*/ 10 w 26"/>
                <a:gd name="T45" fmla="*/ 18 h 39"/>
                <a:gd name="T46" fmla="*/ 8 w 26"/>
                <a:gd name="T47" fmla="*/ 19 h 39"/>
                <a:gd name="T48" fmla="*/ 7 w 26"/>
                <a:gd name="T49" fmla="*/ 20 h 39"/>
                <a:gd name="T50" fmla="*/ 6 w 26"/>
                <a:gd name="T51" fmla="*/ 21 h 39"/>
                <a:gd name="T52" fmla="*/ 1 w 26"/>
                <a:gd name="T53" fmla="*/ 21 h 39"/>
                <a:gd name="T54" fmla="*/ 2 w 26"/>
                <a:gd name="T55" fmla="*/ 0 h 39"/>
                <a:gd name="T56" fmla="*/ 24 w 26"/>
                <a:gd name="T57" fmla="*/ 0 h 39"/>
                <a:gd name="T58" fmla="*/ 24 w 26"/>
                <a:gd name="T59" fmla="*/ 4 h 39"/>
                <a:gd name="T60" fmla="*/ 7 w 26"/>
                <a:gd name="T61" fmla="*/ 4 h 39"/>
                <a:gd name="T62" fmla="*/ 6 w 26"/>
                <a:gd name="T63" fmla="*/ 16 h 39"/>
                <a:gd name="T64" fmla="*/ 9 w 26"/>
                <a:gd name="T65" fmla="*/ 15 h 39"/>
                <a:gd name="T66" fmla="*/ 14 w 26"/>
                <a:gd name="T67" fmla="*/ 14 h 39"/>
                <a:gd name="T68" fmla="*/ 19 w 26"/>
                <a:gd name="T69" fmla="*/ 15 h 39"/>
                <a:gd name="T70" fmla="*/ 23 w 26"/>
                <a:gd name="T71" fmla="*/ 17 h 39"/>
                <a:gd name="T72" fmla="*/ 25 w 26"/>
                <a:gd name="T73" fmla="*/ 21 h 39"/>
                <a:gd name="T74" fmla="*/ 26 w 26"/>
                <a:gd name="T75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" h="39">
                  <a:moveTo>
                    <a:pt x="26" y="26"/>
                  </a:moveTo>
                  <a:cubicBezTo>
                    <a:pt x="26" y="28"/>
                    <a:pt x="26" y="30"/>
                    <a:pt x="25" y="31"/>
                  </a:cubicBezTo>
                  <a:cubicBezTo>
                    <a:pt x="25" y="33"/>
                    <a:pt x="24" y="34"/>
                    <a:pt x="23" y="35"/>
                  </a:cubicBezTo>
                  <a:cubicBezTo>
                    <a:pt x="22" y="37"/>
                    <a:pt x="20" y="37"/>
                    <a:pt x="18" y="38"/>
                  </a:cubicBezTo>
                  <a:cubicBezTo>
                    <a:pt x="17" y="39"/>
                    <a:pt x="15" y="39"/>
                    <a:pt x="12" y="39"/>
                  </a:cubicBezTo>
                  <a:cubicBezTo>
                    <a:pt x="11" y="39"/>
                    <a:pt x="9" y="39"/>
                    <a:pt x="7" y="38"/>
                  </a:cubicBezTo>
                  <a:cubicBezTo>
                    <a:pt x="6" y="38"/>
                    <a:pt x="4" y="37"/>
                    <a:pt x="3" y="36"/>
                  </a:cubicBezTo>
                  <a:cubicBezTo>
                    <a:pt x="2" y="36"/>
                    <a:pt x="2" y="35"/>
                    <a:pt x="1" y="34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3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10" y="35"/>
                    <a:pt x="11" y="35"/>
                    <a:pt x="13" y="35"/>
                  </a:cubicBezTo>
                  <a:cubicBezTo>
                    <a:pt x="14" y="35"/>
                    <a:pt x="15" y="35"/>
                    <a:pt x="16" y="34"/>
                  </a:cubicBezTo>
                  <a:cubicBezTo>
                    <a:pt x="17" y="34"/>
                    <a:pt x="18" y="34"/>
                    <a:pt x="19" y="33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29"/>
                    <a:pt x="21" y="28"/>
                    <a:pt x="21" y="26"/>
                  </a:cubicBezTo>
                  <a:cubicBezTo>
                    <a:pt x="21" y="25"/>
                    <a:pt x="21" y="24"/>
                    <a:pt x="20" y="23"/>
                  </a:cubicBezTo>
                  <a:cubicBezTo>
                    <a:pt x="20" y="22"/>
                    <a:pt x="20" y="21"/>
                    <a:pt x="19" y="20"/>
                  </a:cubicBezTo>
                  <a:cubicBezTo>
                    <a:pt x="18" y="19"/>
                    <a:pt x="17" y="19"/>
                    <a:pt x="16" y="19"/>
                  </a:cubicBezTo>
                  <a:cubicBezTo>
                    <a:pt x="15" y="18"/>
                    <a:pt x="14" y="18"/>
                    <a:pt x="13" y="18"/>
                  </a:cubicBezTo>
                  <a:cubicBezTo>
                    <a:pt x="12" y="18"/>
                    <a:pt x="11" y="18"/>
                    <a:pt x="10" y="18"/>
                  </a:cubicBezTo>
                  <a:cubicBezTo>
                    <a:pt x="10" y="18"/>
                    <a:pt x="9" y="18"/>
                    <a:pt x="8" y="19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10" y="14"/>
                    <a:pt x="12" y="14"/>
                    <a:pt x="14" y="14"/>
                  </a:cubicBezTo>
                  <a:cubicBezTo>
                    <a:pt x="16" y="14"/>
                    <a:pt x="17" y="14"/>
                    <a:pt x="19" y="15"/>
                  </a:cubicBezTo>
                  <a:cubicBezTo>
                    <a:pt x="20" y="15"/>
                    <a:pt x="22" y="16"/>
                    <a:pt x="23" y="17"/>
                  </a:cubicBezTo>
                  <a:cubicBezTo>
                    <a:pt x="24" y="18"/>
                    <a:pt x="25" y="20"/>
                    <a:pt x="25" y="21"/>
                  </a:cubicBezTo>
                  <a:cubicBezTo>
                    <a:pt x="26" y="23"/>
                    <a:pt x="26" y="24"/>
                    <a:pt x="26" y="26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BBA800A-4F5A-4C1F-AA9B-D68EB739826B}"/>
              </a:ext>
            </a:extLst>
          </p:cNvPr>
          <p:cNvGrpSpPr/>
          <p:nvPr/>
        </p:nvGrpSpPr>
        <p:grpSpPr>
          <a:xfrm>
            <a:off x="3156980" y="1275634"/>
            <a:ext cx="3463417" cy="5124164"/>
            <a:chOff x="3156980" y="1275634"/>
            <a:chExt cx="3463417" cy="512416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0D6372-C567-4A42-928C-1336160D21A3}"/>
                </a:ext>
              </a:extLst>
            </p:cNvPr>
            <p:cNvCxnSpPr>
              <a:cxnSpLocks/>
            </p:cNvCxnSpPr>
            <p:nvPr/>
          </p:nvCxnSpPr>
          <p:spPr>
            <a:xfrm>
              <a:off x="3156980" y="3770185"/>
              <a:ext cx="88963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07C55D34-C8CB-4980-8C9B-1748C2AC4286}"/>
                </a:ext>
              </a:extLst>
            </p:cNvPr>
            <p:cNvCxnSpPr>
              <a:cxnSpLocks/>
            </p:cNvCxnSpPr>
            <p:nvPr/>
          </p:nvCxnSpPr>
          <p:spPr>
            <a:xfrm>
              <a:off x="4020520" y="2373263"/>
              <a:ext cx="33975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B1EF3E2-A1BD-48C1-A5D1-F5B939B88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6612" y="2339533"/>
              <a:ext cx="0" cy="28039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24AF1FF-8021-4E7D-B578-CA26313278A1}"/>
                </a:ext>
              </a:extLst>
            </p:cNvPr>
            <p:cNvCxnSpPr>
              <a:cxnSpLocks/>
            </p:cNvCxnSpPr>
            <p:nvPr/>
          </p:nvCxnSpPr>
          <p:spPr>
            <a:xfrm>
              <a:off x="4016159" y="5156465"/>
              <a:ext cx="33975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CF81A333-F721-437B-B59F-03C69B59EC1C}"/>
                </a:ext>
              </a:extLst>
            </p:cNvPr>
            <p:cNvSpPr/>
            <p:nvPr/>
          </p:nvSpPr>
          <p:spPr>
            <a:xfrm>
              <a:off x="4350457" y="1275634"/>
              <a:ext cx="2260126" cy="24560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9F794C4C-E40F-4AC6-B460-977FAA22D690}"/>
                </a:ext>
              </a:extLst>
            </p:cNvPr>
            <p:cNvSpPr/>
            <p:nvPr/>
          </p:nvSpPr>
          <p:spPr>
            <a:xfrm>
              <a:off x="4360271" y="3887661"/>
              <a:ext cx="2260126" cy="251213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6ECB9B8E-AD8D-4206-8896-0C3AFCF2F81B}"/>
              </a:ext>
            </a:extLst>
          </p:cNvPr>
          <p:cNvGrpSpPr/>
          <p:nvPr/>
        </p:nvGrpSpPr>
        <p:grpSpPr>
          <a:xfrm>
            <a:off x="904979" y="2231029"/>
            <a:ext cx="2100060" cy="471235"/>
            <a:chOff x="905021" y="2231029"/>
            <a:chExt cx="2100060" cy="471235"/>
          </a:xfrm>
        </p:grpSpPr>
        <p:sp>
          <p:nvSpPr>
            <p:cNvPr id="580" name="Rectangle: Rounded Corners 579">
              <a:extLst>
                <a:ext uri="{FF2B5EF4-FFF2-40B4-BE49-F238E27FC236}">
                  <a16:creationId xmlns:a16="http://schemas.microsoft.com/office/drawing/2014/main" id="{6C6E9B2E-8F24-47D0-A920-C5D8AE13D73C}"/>
                </a:ext>
              </a:extLst>
            </p:cNvPr>
            <p:cNvSpPr/>
            <p:nvPr/>
          </p:nvSpPr>
          <p:spPr>
            <a:xfrm>
              <a:off x="955561" y="2341643"/>
              <a:ext cx="1705707" cy="29995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AA646AF6-87C3-4186-ADBA-EA581048B7D0}"/>
                </a:ext>
              </a:extLst>
            </p:cNvPr>
            <p:cNvSpPr/>
            <p:nvPr/>
          </p:nvSpPr>
          <p:spPr>
            <a:xfrm>
              <a:off x="1235233" y="2409032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2" name="TextBox 581">
              <a:extLst>
                <a:ext uri="{FF2B5EF4-FFF2-40B4-BE49-F238E27FC236}">
                  <a16:creationId xmlns:a16="http://schemas.microsoft.com/office/drawing/2014/main" id="{C5E17638-9EC6-4AED-AC93-9E2DA380F88D}"/>
                </a:ext>
              </a:extLst>
            </p:cNvPr>
            <p:cNvSpPr txBox="1"/>
            <p:nvPr/>
          </p:nvSpPr>
          <p:spPr>
            <a:xfrm>
              <a:off x="905021" y="2341645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S1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83" name="Picture 582">
              <a:extLst>
                <a:ext uri="{FF2B5EF4-FFF2-40B4-BE49-F238E27FC236}">
                  <a16:creationId xmlns:a16="http://schemas.microsoft.com/office/drawing/2014/main" id="{8DAB3BCF-C181-4AAF-8AB1-0DF1D60A7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44001" flipV="1">
              <a:off x="2604840" y="2302023"/>
              <a:ext cx="400241" cy="400241"/>
            </a:xfrm>
            <a:prstGeom prst="rect">
              <a:avLst/>
            </a:prstGeom>
          </p:spPr>
        </p:pic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FD23D538-EFCC-414A-90CE-A3A977070FE6}"/>
                </a:ext>
              </a:extLst>
            </p:cNvPr>
            <p:cNvSpPr txBox="1"/>
            <p:nvPr/>
          </p:nvSpPr>
          <p:spPr>
            <a:xfrm>
              <a:off x="2650058" y="2231029"/>
              <a:ext cx="32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4C3C20B5-F881-4A61-984C-F21F401BE056}"/>
                </a:ext>
              </a:extLst>
            </p:cNvPr>
            <p:cNvSpPr/>
            <p:nvPr/>
          </p:nvSpPr>
          <p:spPr>
            <a:xfrm>
              <a:off x="1559157" y="2409032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08E9ECEE-09C0-469C-A833-A89B6A9AA8CA}"/>
                </a:ext>
              </a:extLst>
            </p:cNvPr>
            <p:cNvSpPr/>
            <p:nvPr/>
          </p:nvSpPr>
          <p:spPr>
            <a:xfrm>
              <a:off x="1883081" y="2409032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95209F74-0E68-4BA5-9B14-A88348F7801D}"/>
                </a:ext>
              </a:extLst>
            </p:cNvPr>
            <p:cNvSpPr/>
            <p:nvPr/>
          </p:nvSpPr>
          <p:spPr>
            <a:xfrm>
              <a:off x="2207005" y="2409032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8" name="Freeform 31">
              <a:extLst>
                <a:ext uri="{FF2B5EF4-FFF2-40B4-BE49-F238E27FC236}">
                  <a16:creationId xmlns:a16="http://schemas.microsoft.com/office/drawing/2014/main" id="{887188E2-4AFF-4DAC-BA1B-5D9B9E5ADE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361" y="2438559"/>
              <a:ext cx="75673" cy="122355"/>
            </a:xfrm>
            <a:custGeom>
              <a:avLst/>
              <a:gdLst>
                <a:gd name="T0" fmla="*/ 25 w 26"/>
                <a:gd name="T1" fmla="*/ 33 h 40"/>
                <a:gd name="T2" fmla="*/ 19 w 26"/>
                <a:gd name="T3" fmla="*/ 39 h 40"/>
                <a:gd name="T4" fmla="*/ 7 w 26"/>
                <a:gd name="T5" fmla="*/ 39 h 40"/>
                <a:gd name="T6" fmla="*/ 1 w 26"/>
                <a:gd name="T7" fmla="*/ 33 h 40"/>
                <a:gd name="T8" fmla="*/ 1 w 26"/>
                <a:gd name="T9" fmla="*/ 25 h 40"/>
                <a:gd name="T10" fmla="*/ 5 w 26"/>
                <a:gd name="T11" fmla="*/ 20 h 40"/>
                <a:gd name="T12" fmla="*/ 8 w 26"/>
                <a:gd name="T13" fmla="*/ 19 h 40"/>
                <a:gd name="T14" fmla="*/ 3 w 26"/>
                <a:gd name="T15" fmla="*/ 16 h 40"/>
                <a:gd name="T16" fmla="*/ 1 w 26"/>
                <a:gd name="T17" fmla="*/ 10 h 40"/>
                <a:gd name="T18" fmla="*/ 4 w 26"/>
                <a:gd name="T19" fmla="*/ 3 h 40"/>
                <a:gd name="T20" fmla="*/ 13 w 26"/>
                <a:gd name="T21" fmla="*/ 0 h 40"/>
                <a:gd name="T22" fmla="*/ 22 w 26"/>
                <a:gd name="T23" fmla="*/ 3 h 40"/>
                <a:gd name="T24" fmla="*/ 25 w 26"/>
                <a:gd name="T25" fmla="*/ 10 h 40"/>
                <a:gd name="T26" fmla="*/ 23 w 26"/>
                <a:gd name="T27" fmla="*/ 16 h 40"/>
                <a:gd name="T28" fmla="*/ 18 w 26"/>
                <a:gd name="T29" fmla="*/ 19 h 40"/>
                <a:gd name="T30" fmla="*/ 22 w 26"/>
                <a:gd name="T31" fmla="*/ 20 h 40"/>
                <a:gd name="T32" fmla="*/ 26 w 26"/>
                <a:gd name="T33" fmla="*/ 25 h 40"/>
                <a:gd name="T34" fmla="*/ 20 w 26"/>
                <a:gd name="T35" fmla="*/ 10 h 40"/>
                <a:gd name="T36" fmla="*/ 19 w 26"/>
                <a:gd name="T37" fmla="*/ 6 h 40"/>
                <a:gd name="T38" fmla="*/ 13 w 26"/>
                <a:gd name="T39" fmla="*/ 4 h 40"/>
                <a:gd name="T40" fmla="*/ 7 w 26"/>
                <a:gd name="T41" fmla="*/ 6 h 40"/>
                <a:gd name="T42" fmla="*/ 6 w 26"/>
                <a:gd name="T43" fmla="*/ 10 h 40"/>
                <a:gd name="T44" fmla="*/ 7 w 26"/>
                <a:gd name="T45" fmla="*/ 15 h 40"/>
                <a:gd name="T46" fmla="*/ 13 w 26"/>
                <a:gd name="T47" fmla="*/ 17 h 40"/>
                <a:gd name="T48" fmla="*/ 19 w 26"/>
                <a:gd name="T49" fmla="*/ 15 h 40"/>
                <a:gd name="T50" fmla="*/ 20 w 26"/>
                <a:gd name="T51" fmla="*/ 10 h 40"/>
                <a:gd name="T52" fmla="*/ 21 w 26"/>
                <a:gd name="T53" fmla="*/ 25 h 40"/>
                <a:gd name="T54" fmla="*/ 17 w 26"/>
                <a:gd name="T55" fmla="*/ 21 h 40"/>
                <a:gd name="T56" fmla="*/ 9 w 26"/>
                <a:gd name="T57" fmla="*/ 21 h 40"/>
                <a:gd name="T58" fmla="*/ 5 w 26"/>
                <a:gd name="T59" fmla="*/ 25 h 40"/>
                <a:gd name="T60" fmla="*/ 5 w 26"/>
                <a:gd name="T61" fmla="*/ 31 h 40"/>
                <a:gd name="T62" fmla="*/ 9 w 26"/>
                <a:gd name="T63" fmla="*/ 36 h 40"/>
                <a:gd name="T64" fmla="*/ 17 w 26"/>
                <a:gd name="T65" fmla="*/ 36 h 40"/>
                <a:gd name="T66" fmla="*/ 21 w 26"/>
                <a:gd name="T67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" h="40">
                  <a:moveTo>
                    <a:pt x="26" y="29"/>
                  </a:moveTo>
                  <a:cubicBezTo>
                    <a:pt x="26" y="30"/>
                    <a:pt x="26" y="32"/>
                    <a:pt x="25" y="33"/>
                  </a:cubicBezTo>
                  <a:cubicBezTo>
                    <a:pt x="25" y="34"/>
                    <a:pt x="24" y="36"/>
                    <a:pt x="23" y="37"/>
                  </a:cubicBezTo>
                  <a:cubicBezTo>
                    <a:pt x="22" y="38"/>
                    <a:pt x="21" y="38"/>
                    <a:pt x="19" y="39"/>
                  </a:cubicBezTo>
                  <a:cubicBezTo>
                    <a:pt x="17" y="40"/>
                    <a:pt x="15" y="40"/>
                    <a:pt x="13" y="40"/>
                  </a:cubicBezTo>
                  <a:cubicBezTo>
                    <a:pt x="11" y="40"/>
                    <a:pt x="9" y="40"/>
                    <a:pt x="7" y="39"/>
                  </a:cubicBezTo>
                  <a:cubicBezTo>
                    <a:pt x="6" y="38"/>
                    <a:pt x="4" y="38"/>
                    <a:pt x="3" y="37"/>
                  </a:cubicBezTo>
                  <a:cubicBezTo>
                    <a:pt x="2" y="36"/>
                    <a:pt x="1" y="35"/>
                    <a:pt x="1" y="33"/>
                  </a:cubicBezTo>
                  <a:cubicBezTo>
                    <a:pt x="0" y="32"/>
                    <a:pt x="0" y="30"/>
                    <a:pt x="0" y="29"/>
                  </a:cubicBezTo>
                  <a:cubicBezTo>
                    <a:pt x="0" y="27"/>
                    <a:pt x="0" y="26"/>
                    <a:pt x="1" y="25"/>
                  </a:cubicBezTo>
                  <a:cubicBezTo>
                    <a:pt x="1" y="24"/>
                    <a:pt x="2" y="23"/>
                    <a:pt x="2" y="22"/>
                  </a:cubicBezTo>
                  <a:cubicBezTo>
                    <a:pt x="3" y="21"/>
                    <a:pt x="4" y="21"/>
                    <a:pt x="5" y="20"/>
                  </a:cubicBezTo>
                  <a:cubicBezTo>
                    <a:pt x="6" y="20"/>
                    <a:pt x="7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9"/>
                    <a:pt x="6" y="18"/>
                    <a:pt x="5" y="18"/>
                  </a:cubicBezTo>
                  <a:cubicBezTo>
                    <a:pt x="4" y="17"/>
                    <a:pt x="3" y="17"/>
                    <a:pt x="3" y="16"/>
                  </a:cubicBezTo>
                  <a:cubicBezTo>
                    <a:pt x="2" y="15"/>
                    <a:pt x="2" y="14"/>
                    <a:pt x="1" y="13"/>
                  </a:cubicBezTo>
                  <a:cubicBezTo>
                    <a:pt x="1" y="12"/>
                    <a:pt x="1" y="11"/>
                    <a:pt x="1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5" y="2"/>
                    <a:pt x="6" y="1"/>
                    <a:pt x="8" y="1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2"/>
                    <a:pt x="21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1"/>
                    <a:pt x="25" y="12"/>
                    <a:pt x="25" y="13"/>
                  </a:cubicBezTo>
                  <a:cubicBezTo>
                    <a:pt x="24" y="14"/>
                    <a:pt x="24" y="15"/>
                    <a:pt x="23" y="16"/>
                  </a:cubicBezTo>
                  <a:cubicBezTo>
                    <a:pt x="23" y="17"/>
                    <a:pt x="22" y="17"/>
                    <a:pt x="21" y="18"/>
                  </a:cubicBezTo>
                  <a:cubicBezTo>
                    <a:pt x="20" y="18"/>
                    <a:pt x="19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20" y="20"/>
                    <a:pt x="22" y="20"/>
                  </a:cubicBezTo>
                  <a:cubicBezTo>
                    <a:pt x="22" y="21"/>
                    <a:pt x="23" y="21"/>
                    <a:pt x="24" y="22"/>
                  </a:cubicBezTo>
                  <a:cubicBezTo>
                    <a:pt x="25" y="23"/>
                    <a:pt x="25" y="24"/>
                    <a:pt x="26" y="25"/>
                  </a:cubicBezTo>
                  <a:cubicBezTo>
                    <a:pt x="26" y="26"/>
                    <a:pt x="26" y="27"/>
                    <a:pt x="26" y="29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8"/>
                  </a:cubicBezTo>
                  <a:cubicBezTo>
                    <a:pt x="19" y="7"/>
                    <a:pt x="19" y="6"/>
                    <a:pt x="19" y="6"/>
                  </a:cubicBez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4" y="4"/>
                    <a:pt x="13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5"/>
                    <a:pt x="8" y="5"/>
                    <a:pt x="7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1"/>
                    <a:pt x="6" y="12"/>
                    <a:pt x="6" y="13"/>
                  </a:cubicBezTo>
                  <a:cubicBezTo>
                    <a:pt x="6" y="14"/>
                    <a:pt x="7" y="14"/>
                    <a:pt x="7" y="15"/>
                  </a:cubicBezTo>
                  <a:cubicBezTo>
                    <a:pt x="8" y="16"/>
                    <a:pt x="8" y="16"/>
                    <a:pt x="9" y="17"/>
                  </a:cubicBezTo>
                  <a:cubicBezTo>
                    <a:pt x="10" y="17"/>
                    <a:pt x="12" y="17"/>
                    <a:pt x="13" y="17"/>
                  </a:cubicBezTo>
                  <a:cubicBezTo>
                    <a:pt x="15" y="17"/>
                    <a:pt x="16" y="17"/>
                    <a:pt x="17" y="17"/>
                  </a:cubicBezTo>
                  <a:cubicBezTo>
                    <a:pt x="18" y="16"/>
                    <a:pt x="18" y="16"/>
                    <a:pt x="19" y="15"/>
                  </a:cubicBezTo>
                  <a:cubicBezTo>
                    <a:pt x="19" y="14"/>
                    <a:pt x="20" y="14"/>
                    <a:pt x="20" y="13"/>
                  </a:cubicBezTo>
                  <a:cubicBezTo>
                    <a:pt x="20" y="12"/>
                    <a:pt x="20" y="11"/>
                    <a:pt x="20" y="10"/>
                  </a:cubicBezTo>
                  <a:close/>
                  <a:moveTo>
                    <a:pt x="21" y="28"/>
                  </a:moveTo>
                  <a:cubicBezTo>
                    <a:pt x="21" y="27"/>
                    <a:pt x="21" y="26"/>
                    <a:pt x="21" y="25"/>
                  </a:cubicBezTo>
                  <a:cubicBezTo>
                    <a:pt x="20" y="25"/>
                    <a:pt x="20" y="24"/>
                    <a:pt x="19" y="23"/>
                  </a:cubicBezTo>
                  <a:cubicBezTo>
                    <a:pt x="19" y="22"/>
                    <a:pt x="18" y="22"/>
                    <a:pt x="17" y="21"/>
                  </a:cubicBezTo>
                  <a:cubicBezTo>
                    <a:pt x="16" y="21"/>
                    <a:pt x="14" y="21"/>
                    <a:pt x="13" y="21"/>
                  </a:cubicBezTo>
                  <a:cubicBezTo>
                    <a:pt x="12" y="21"/>
                    <a:pt x="10" y="21"/>
                    <a:pt x="9" y="21"/>
                  </a:cubicBezTo>
                  <a:cubicBezTo>
                    <a:pt x="8" y="22"/>
                    <a:pt x="7" y="22"/>
                    <a:pt x="7" y="23"/>
                  </a:cubicBezTo>
                  <a:cubicBezTo>
                    <a:pt x="6" y="24"/>
                    <a:pt x="6" y="25"/>
                    <a:pt x="5" y="25"/>
                  </a:cubicBezTo>
                  <a:cubicBezTo>
                    <a:pt x="5" y="26"/>
                    <a:pt x="5" y="27"/>
                    <a:pt x="5" y="28"/>
                  </a:cubicBezTo>
                  <a:cubicBezTo>
                    <a:pt x="5" y="29"/>
                    <a:pt x="5" y="30"/>
                    <a:pt x="5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7" y="35"/>
                    <a:pt x="8" y="35"/>
                    <a:pt x="9" y="36"/>
                  </a:cubicBezTo>
                  <a:cubicBezTo>
                    <a:pt x="10" y="36"/>
                    <a:pt x="12" y="36"/>
                    <a:pt x="13" y="36"/>
                  </a:cubicBezTo>
                  <a:cubicBezTo>
                    <a:pt x="15" y="36"/>
                    <a:pt x="16" y="36"/>
                    <a:pt x="17" y="36"/>
                  </a:cubicBezTo>
                  <a:cubicBezTo>
                    <a:pt x="18" y="35"/>
                    <a:pt x="19" y="35"/>
                    <a:pt x="19" y="34"/>
                  </a:cubicBezTo>
                  <a:cubicBezTo>
                    <a:pt x="20" y="33"/>
                    <a:pt x="20" y="32"/>
                    <a:pt x="21" y="31"/>
                  </a:cubicBezTo>
                  <a:cubicBezTo>
                    <a:pt x="21" y="30"/>
                    <a:pt x="21" y="29"/>
                    <a:pt x="21" y="28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50">
              <a:extLst>
                <a:ext uri="{FF2B5EF4-FFF2-40B4-BE49-F238E27FC236}">
                  <a16:creationId xmlns:a16="http://schemas.microsoft.com/office/drawing/2014/main" id="{65383446-FEB1-460E-BEB5-CAC8465E8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8960" y="2438220"/>
              <a:ext cx="75673" cy="123144"/>
            </a:xfrm>
            <a:custGeom>
              <a:avLst/>
              <a:gdLst>
                <a:gd name="T0" fmla="*/ 26 w 26"/>
                <a:gd name="T1" fmla="*/ 28 h 40"/>
                <a:gd name="T2" fmla="*/ 25 w 26"/>
                <a:gd name="T3" fmla="*/ 33 h 40"/>
                <a:gd name="T4" fmla="*/ 23 w 26"/>
                <a:gd name="T5" fmla="*/ 37 h 40"/>
                <a:gd name="T6" fmla="*/ 19 w 26"/>
                <a:gd name="T7" fmla="*/ 39 h 40"/>
                <a:gd name="T8" fmla="*/ 13 w 26"/>
                <a:gd name="T9" fmla="*/ 40 h 40"/>
                <a:gd name="T10" fmla="*/ 7 w 26"/>
                <a:gd name="T11" fmla="*/ 39 h 40"/>
                <a:gd name="T12" fmla="*/ 3 w 26"/>
                <a:gd name="T13" fmla="*/ 36 h 40"/>
                <a:gd name="T14" fmla="*/ 1 w 26"/>
                <a:gd name="T15" fmla="*/ 33 h 40"/>
                <a:gd name="T16" fmla="*/ 0 w 26"/>
                <a:gd name="T17" fmla="*/ 29 h 40"/>
                <a:gd name="T18" fmla="*/ 5 w 26"/>
                <a:gd name="T19" fmla="*/ 29 h 40"/>
                <a:gd name="T20" fmla="*/ 5 w 26"/>
                <a:gd name="T21" fmla="*/ 31 h 40"/>
                <a:gd name="T22" fmla="*/ 7 w 26"/>
                <a:gd name="T23" fmla="*/ 34 h 40"/>
                <a:gd name="T24" fmla="*/ 9 w 26"/>
                <a:gd name="T25" fmla="*/ 35 h 40"/>
                <a:gd name="T26" fmla="*/ 13 w 26"/>
                <a:gd name="T27" fmla="*/ 36 h 40"/>
                <a:gd name="T28" fmla="*/ 19 w 26"/>
                <a:gd name="T29" fmla="*/ 34 h 40"/>
                <a:gd name="T30" fmla="*/ 21 w 26"/>
                <a:gd name="T31" fmla="*/ 28 h 40"/>
                <a:gd name="T32" fmla="*/ 20 w 26"/>
                <a:gd name="T33" fmla="*/ 25 h 40"/>
                <a:gd name="T34" fmla="*/ 18 w 26"/>
                <a:gd name="T35" fmla="*/ 23 h 40"/>
                <a:gd name="T36" fmla="*/ 15 w 26"/>
                <a:gd name="T37" fmla="*/ 22 h 40"/>
                <a:gd name="T38" fmla="*/ 12 w 26"/>
                <a:gd name="T39" fmla="*/ 22 h 40"/>
                <a:gd name="T40" fmla="*/ 9 w 26"/>
                <a:gd name="T41" fmla="*/ 22 h 40"/>
                <a:gd name="T42" fmla="*/ 9 w 26"/>
                <a:gd name="T43" fmla="*/ 17 h 40"/>
                <a:gd name="T44" fmla="*/ 11 w 26"/>
                <a:gd name="T45" fmla="*/ 17 h 40"/>
                <a:gd name="T46" fmla="*/ 14 w 26"/>
                <a:gd name="T47" fmla="*/ 17 h 40"/>
                <a:gd name="T48" fmla="*/ 17 w 26"/>
                <a:gd name="T49" fmla="*/ 16 h 40"/>
                <a:gd name="T50" fmla="*/ 19 w 26"/>
                <a:gd name="T51" fmla="*/ 14 h 40"/>
                <a:gd name="T52" fmla="*/ 20 w 26"/>
                <a:gd name="T53" fmla="*/ 11 h 40"/>
                <a:gd name="T54" fmla="*/ 18 w 26"/>
                <a:gd name="T55" fmla="*/ 6 h 40"/>
                <a:gd name="T56" fmla="*/ 13 w 26"/>
                <a:gd name="T57" fmla="*/ 4 h 40"/>
                <a:gd name="T58" fmla="*/ 7 w 26"/>
                <a:gd name="T59" fmla="*/ 6 h 40"/>
                <a:gd name="T60" fmla="*/ 5 w 26"/>
                <a:gd name="T61" fmla="*/ 10 h 40"/>
                <a:gd name="T62" fmla="*/ 0 w 26"/>
                <a:gd name="T63" fmla="*/ 10 h 40"/>
                <a:gd name="T64" fmla="*/ 2 w 26"/>
                <a:gd name="T65" fmla="*/ 6 h 40"/>
                <a:gd name="T66" fmla="*/ 4 w 26"/>
                <a:gd name="T67" fmla="*/ 2 h 40"/>
                <a:gd name="T68" fmla="*/ 8 w 26"/>
                <a:gd name="T69" fmla="*/ 1 h 40"/>
                <a:gd name="T70" fmla="*/ 13 w 26"/>
                <a:gd name="T71" fmla="*/ 0 h 40"/>
                <a:gd name="T72" fmla="*/ 18 w 26"/>
                <a:gd name="T73" fmla="*/ 1 h 40"/>
                <a:gd name="T74" fmla="*/ 22 w 26"/>
                <a:gd name="T75" fmla="*/ 3 h 40"/>
                <a:gd name="T76" fmla="*/ 24 w 26"/>
                <a:gd name="T77" fmla="*/ 6 h 40"/>
                <a:gd name="T78" fmla="*/ 25 w 26"/>
                <a:gd name="T79" fmla="*/ 10 h 40"/>
                <a:gd name="T80" fmla="*/ 25 w 26"/>
                <a:gd name="T81" fmla="*/ 13 h 40"/>
                <a:gd name="T82" fmla="*/ 23 w 26"/>
                <a:gd name="T83" fmla="*/ 16 h 40"/>
                <a:gd name="T84" fmla="*/ 21 w 26"/>
                <a:gd name="T85" fmla="*/ 18 h 40"/>
                <a:gd name="T86" fmla="*/ 17 w 26"/>
                <a:gd name="T87" fmla="*/ 19 h 40"/>
                <a:gd name="T88" fmla="*/ 17 w 26"/>
                <a:gd name="T89" fmla="*/ 19 h 40"/>
                <a:gd name="T90" fmla="*/ 21 w 26"/>
                <a:gd name="T91" fmla="*/ 20 h 40"/>
                <a:gd name="T92" fmla="*/ 24 w 26"/>
                <a:gd name="T93" fmla="*/ 22 h 40"/>
                <a:gd name="T94" fmla="*/ 25 w 26"/>
                <a:gd name="T95" fmla="*/ 25 h 40"/>
                <a:gd name="T96" fmla="*/ 26 w 26"/>
                <a:gd name="T97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" h="40">
                  <a:moveTo>
                    <a:pt x="26" y="28"/>
                  </a:moveTo>
                  <a:cubicBezTo>
                    <a:pt x="26" y="30"/>
                    <a:pt x="26" y="32"/>
                    <a:pt x="25" y="33"/>
                  </a:cubicBezTo>
                  <a:cubicBezTo>
                    <a:pt x="25" y="34"/>
                    <a:pt x="24" y="36"/>
                    <a:pt x="23" y="37"/>
                  </a:cubicBezTo>
                  <a:cubicBezTo>
                    <a:pt x="22" y="38"/>
                    <a:pt x="20" y="38"/>
                    <a:pt x="19" y="39"/>
                  </a:cubicBezTo>
                  <a:cubicBezTo>
                    <a:pt x="17" y="39"/>
                    <a:pt x="15" y="40"/>
                    <a:pt x="13" y="40"/>
                  </a:cubicBezTo>
                  <a:cubicBezTo>
                    <a:pt x="11" y="40"/>
                    <a:pt x="9" y="39"/>
                    <a:pt x="7" y="39"/>
                  </a:cubicBezTo>
                  <a:cubicBezTo>
                    <a:pt x="5" y="38"/>
                    <a:pt x="4" y="37"/>
                    <a:pt x="3" y="36"/>
                  </a:cubicBezTo>
                  <a:cubicBezTo>
                    <a:pt x="2" y="35"/>
                    <a:pt x="1" y="34"/>
                    <a:pt x="1" y="33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8" y="34"/>
                    <a:pt x="8" y="35"/>
                    <a:pt x="9" y="35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15" y="36"/>
                    <a:pt x="17" y="35"/>
                    <a:pt x="19" y="34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0" y="25"/>
                  </a:cubicBezTo>
                  <a:cubicBezTo>
                    <a:pt x="19" y="24"/>
                    <a:pt x="19" y="23"/>
                    <a:pt x="18" y="23"/>
                  </a:cubicBezTo>
                  <a:cubicBezTo>
                    <a:pt x="17" y="22"/>
                    <a:pt x="16" y="22"/>
                    <a:pt x="15" y="22"/>
                  </a:cubicBezTo>
                  <a:cubicBezTo>
                    <a:pt x="13" y="22"/>
                    <a:pt x="12" y="22"/>
                    <a:pt x="12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3" y="17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8" y="15"/>
                    <a:pt x="19" y="15"/>
                    <a:pt x="19" y="14"/>
                  </a:cubicBezTo>
                  <a:cubicBezTo>
                    <a:pt x="20" y="13"/>
                    <a:pt x="20" y="12"/>
                    <a:pt x="20" y="11"/>
                  </a:cubicBezTo>
                  <a:cubicBezTo>
                    <a:pt x="20" y="9"/>
                    <a:pt x="19" y="7"/>
                    <a:pt x="18" y="6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7" y="1"/>
                    <a:pt x="8" y="1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1"/>
                    <a:pt x="25" y="12"/>
                    <a:pt x="25" y="13"/>
                  </a:cubicBezTo>
                  <a:cubicBezTo>
                    <a:pt x="24" y="14"/>
                    <a:pt x="24" y="15"/>
                    <a:pt x="23" y="16"/>
                  </a:cubicBezTo>
                  <a:cubicBezTo>
                    <a:pt x="22" y="17"/>
                    <a:pt x="22" y="17"/>
                    <a:pt x="21" y="18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20" y="20"/>
                    <a:pt x="21" y="20"/>
                  </a:cubicBezTo>
                  <a:cubicBezTo>
                    <a:pt x="22" y="21"/>
                    <a:pt x="23" y="22"/>
                    <a:pt x="24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6" y="26"/>
                    <a:pt x="26" y="27"/>
                    <a:pt x="26" y="28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54">
              <a:extLst>
                <a:ext uri="{FF2B5EF4-FFF2-40B4-BE49-F238E27FC236}">
                  <a16:creationId xmlns:a16="http://schemas.microsoft.com/office/drawing/2014/main" id="{BF73BE15-66F2-48F5-B448-6F38F59E9D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5639" y="2440931"/>
              <a:ext cx="81667" cy="116829"/>
            </a:xfrm>
            <a:custGeom>
              <a:avLst/>
              <a:gdLst>
                <a:gd name="T0" fmla="*/ 23 w 28"/>
                <a:gd name="T1" fmla="*/ 30 h 38"/>
                <a:gd name="T2" fmla="*/ 23 w 28"/>
                <a:gd name="T3" fmla="*/ 38 h 38"/>
                <a:gd name="T4" fmla="*/ 18 w 28"/>
                <a:gd name="T5" fmla="*/ 38 h 38"/>
                <a:gd name="T6" fmla="*/ 18 w 28"/>
                <a:gd name="T7" fmla="*/ 30 h 38"/>
                <a:gd name="T8" fmla="*/ 0 w 28"/>
                <a:gd name="T9" fmla="*/ 30 h 38"/>
                <a:gd name="T10" fmla="*/ 0 w 28"/>
                <a:gd name="T11" fmla="*/ 26 h 38"/>
                <a:gd name="T12" fmla="*/ 17 w 28"/>
                <a:gd name="T13" fmla="*/ 0 h 38"/>
                <a:gd name="T14" fmla="*/ 23 w 28"/>
                <a:gd name="T15" fmla="*/ 0 h 38"/>
                <a:gd name="T16" fmla="*/ 23 w 28"/>
                <a:gd name="T17" fmla="*/ 26 h 38"/>
                <a:gd name="T18" fmla="*/ 28 w 28"/>
                <a:gd name="T19" fmla="*/ 26 h 38"/>
                <a:gd name="T20" fmla="*/ 28 w 28"/>
                <a:gd name="T21" fmla="*/ 30 h 38"/>
                <a:gd name="T22" fmla="*/ 23 w 28"/>
                <a:gd name="T23" fmla="*/ 30 h 38"/>
                <a:gd name="T24" fmla="*/ 18 w 28"/>
                <a:gd name="T25" fmla="*/ 5 h 38"/>
                <a:gd name="T26" fmla="*/ 18 w 28"/>
                <a:gd name="T27" fmla="*/ 6 h 38"/>
                <a:gd name="T28" fmla="*/ 17 w 28"/>
                <a:gd name="T29" fmla="*/ 7 h 38"/>
                <a:gd name="T30" fmla="*/ 16 w 28"/>
                <a:gd name="T31" fmla="*/ 8 h 38"/>
                <a:gd name="T32" fmla="*/ 16 w 28"/>
                <a:gd name="T33" fmla="*/ 9 h 38"/>
                <a:gd name="T34" fmla="*/ 6 w 28"/>
                <a:gd name="T35" fmla="*/ 23 h 38"/>
                <a:gd name="T36" fmla="*/ 6 w 28"/>
                <a:gd name="T37" fmla="*/ 24 h 38"/>
                <a:gd name="T38" fmla="*/ 5 w 28"/>
                <a:gd name="T39" fmla="*/ 24 h 38"/>
                <a:gd name="T40" fmla="*/ 5 w 28"/>
                <a:gd name="T41" fmla="*/ 25 h 38"/>
                <a:gd name="T42" fmla="*/ 4 w 28"/>
                <a:gd name="T43" fmla="*/ 26 h 38"/>
                <a:gd name="T44" fmla="*/ 18 w 28"/>
                <a:gd name="T45" fmla="*/ 26 h 38"/>
                <a:gd name="T46" fmla="*/ 18 w 28"/>
                <a:gd name="T47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38">
                  <a:moveTo>
                    <a:pt x="23" y="30"/>
                  </a:moveTo>
                  <a:cubicBezTo>
                    <a:pt x="23" y="38"/>
                    <a:pt x="23" y="38"/>
                    <a:pt x="23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3" y="30"/>
                    <a:pt x="23" y="30"/>
                    <a:pt x="23" y="30"/>
                  </a:cubicBezTo>
                  <a:close/>
                  <a:moveTo>
                    <a:pt x="18" y="5"/>
                  </a:moveTo>
                  <a:cubicBezTo>
                    <a:pt x="18" y="5"/>
                    <a:pt x="18" y="6"/>
                    <a:pt x="18" y="6"/>
                  </a:cubicBezTo>
                  <a:cubicBezTo>
                    <a:pt x="17" y="6"/>
                    <a:pt x="17" y="6"/>
                    <a:pt x="17" y="7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8"/>
                    <a:pt x="16" y="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6" y="24"/>
                    <a:pt x="5" y="24"/>
                    <a:pt x="5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5"/>
                    <a:pt x="18" y="5"/>
                    <a:pt x="18" y="5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58">
              <a:extLst>
                <a:ext uri="{FF2B5EF4-FFF2-40B4-BE49-F238E27FC236}">
                  <a16:creationId xmlns:a16="http://schemas.microsoft.com/office/drawing/2014/main" id="{244F18A5-9E02-491C-BA75-CF7075139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685" y="2439913"/>
              <a:ext cx="75673" cy="119197"/>
            </a:xfrm>
            <a:custGeom>
              <a:avLst/>
              <a:gdLst>
                <a:gd name="T0" fmla="*/ 26 w 26"/>
                <a:gd name="T1" fmla="*/ 26 h 39"/>
                <a:gd name="T2" fmla="*/ 25 w 26"/>
                <a:gd name="T3" fmla="*/ 31 h 39"/>
                <a:gd name="T4" fmla="*/ 23 w 26"/>
                <a:gd name="T5" fmla="*/ 35 h 39"/>
                <a:gd name="T6" fmla="*/ 18 w 26"/>
                <a:gd name="T7" fmla="*/ 38 h 39"/>
                <a:gd name="T8" fmla="*/ 12 w 26"/>
                <a:gd name="T9" fmla="*/ 39 h 39"/>
                <a:gd name="T10" fmla="*/ 7 w 26"/>
                <a:gd name="T11" fmla="*/ 38 h 39"/>
                <a:gd name="T12" fmla="*/ 3 w 26"/>
                <a:gd name="T13" fmla="*/ 36 h 39"/>
                <a:gd name="T14" fmla="*/ 1 w 26"/>
                <a:gd name="T15" fmla="*/ 34 h 39"/>
                <a:gd name="T16" fmla="*/ 0 w 26"/>
                <a:gd name="T17" fmla="*/ 30 h 39"/>
                <a:gd name="T18" fmla="*/ 5 w 26"/>
                <a:gd name="T19" fmla="*/ 29 h 39"/>
                <a:gd name="T20" fmla="*/ 5 w 26"/>
                <a:gd name="T21" fmla="*/ 31 h 39"/>
                <a:gd name="T22" fmla="*/ 7 w 26"/>
                <a:gd name="T23" fmla="*/ 33 h 39"/>
                <a:gd name="T24" fmla="*/ 9 w 26"/>
                <a:gd name="T25" fmla="*/ 35 h 39"/>
                <a:gd name="T26" fmla="*/ 13 w 26"/>
                <a:gd name="T27" fmla="*/ 35 h 39"/>
                <a:gd name="T28" fmla="*/ 16 w 26"/>
                <a:gd name="T29" fmla="*/ 34 h 39"/>
                <a:gd name="T30" fmla="*/ 19 w 26"/>
                <a:gd name="T31" fmla="*/ 33 h 39"/>
                <a:gd name="T32" fmla="*/ 20 w 26"/>
                <a:gd name="T33" fmla="*/ 30 h 39"/>
                <a:gd name="T34" fmla="*/ 21 w 26"/>
                <a:gd name="T35" fmla="*/ 26 h 39"/>
                <a:gd name="T36" fmla="*/ 20 w 26"/>
                <a:gd name="T37" fmla="*/ 23 h 39"/>
                <a:gd name="T38" fmla="*/ 19 w 26"/>
                <a:gd name="T39" fmla="*/ 20 h 39"/>
                <a:gd name="T40" fmla="*/ 16 w 26"/>
                <a:gd name="T41" fmla="*/ 19 h 39"/>
                <a:gd name="T42" fmla="*/ 13 w 26"/>
                <a:gd name="T43" fmla="*/ 18 h 39"/>
                <a:gd name="T44" fmla="*/ 10 w 26"/>
                <a:gd name="T45" fmla="*/ 18 h 39"/>
                <a:gd name="T46" fmla="*/ 8 w 26"/>
                <a:gd name="T47" fmla="*/ 19 h 39"/>
                <a:gd name="T48" fmla="*/ 7 w 26"/>
                <a:gd name="T49" fmla="*/ 20 h 39"/>
                <a:gd name="T50" fmla="*/ 6 w 26"/>
                <a:gd name="T51" fmla="*/ 21 h 39"/>
                <a:gd name="T52" fmla="*/ 1 w 26"/>
                <a:gd name="T53" fmla="*/ 21 h 39"/>
                <a:gd name="T54" fmla="*/ 2 w 26"/>
                <a:gd name="T55" fmla="*/ 0 h 39"/>
                <a:gd name="T56" fmla="*/ 24 w 26"/>
                <a:gd name="T57" fmla="*/ 0 h 39"/>
                <a:gd name="T58" fmla="*/ 24 w 26"/>
                <a:gd name="T59" fmla="*/ 4 h 39"/>
                <a:gd name="T60" fmla="*/ 7 w 26"/>
                <a:gd name="T61" fmla="*/ 4 h 39"/>
                <a:gd name="T62" fmla="*/ 6 w 26"/>
                <a:gd name="T63" fmla="*/ 16 h 39"/>
                <a:gd name="T64" fmla="*/ 9 w 26"/>
                <a:gd name="T65" fmla="*/ 15 h 39"/>
                <a:gd name="T66" fmla="*/ 14 w 26"/>
                <a:gd name="T67" fmla="*/ 14 h 39"/>
                <a:gd name="T68" fmla="*/ 19 w 26"/>
                <a:gd name="T69" fmla="*/ 15 h 39"/>
                <a:gd name="T70" fmla="*/ 23 w 26"/>
                <a:gd name="T71" fmla="*/ 17 h 39"/>
                <a:gd name="T72" fmla="*/ 25 w 26"/>
                <a:gd name="T73" fmla="*/ 21 h 39"/>
                <a:gd name="T74" fmla="*/ 26 w 26"/>
                <a:gd name="T75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" h="39">
                  <a:moveTo>
                    <a:pt x="26" y="26"/>
                  </a:moveTo>
                  <a:cubicBezTo>
                    <a:pt x="26" y="28"/>
                    <a:pt x="26" y="30"/>
                    <a:pt x="25" y="31"/>
                  </a:cubicBezTo>
                  <a:cubicBezTo>
                    <a:pt x="25" y="33"/>
                    <a:pt x="24" y="34"/>
                    <a:pt x="23" y="35"/>
                  </a:cubicBezTo>
                  <a:cubicBezTo>
                    <a:pt x="22" y="37"/>
                    <a:pt x="20" y="37"/>
                    <a:pt x="18" y="38"/>
                  </a:cubicBezTo>
                  <a:cubicBezTo>
                    <a:pt x="17" y="39"/>
                    <a:pt x="15" y="39"/>
                    <a:pt x="12" y="39"/>
                  </a:cubicBezTo>
                  <a:cubicBezTo>
                    <a:pt x="11" y="39"/>
                    <a:pt x="9" y="39"/>
                    <a:pt x="7" y="38"/>
                  </a:cubicBezTo>
                  <a:cubicBezTo>
                    <a:pt x="6" y="38"/>
                    <a:pt x="4" y="37"/>
                    <a:pt x="3" y="36"/>
                  </a:cubicBezTo>
                  <a:cubicBezTo>
                    <a:pt x="2" y="36"/>
                    <a:pt x="2" y="35"/>
                    <a:pt x="1" y="34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3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10" y="35"/>
                    <a:pt x="11" y="35"/>
                    <a:pt x="13" y="35"/>
                  </a:cubicBezTo>
                  <a:cubicBezTo>
                    <a:pt x="14" y="35"/>
                    <a:pt x="15" y="35"/>
                    <a:pt x="16" y="34"/>
                  </a:cubicBezTo>
                  <a:cubicBezTo>
                    <a:pt x="17" y="34"/>
                    <a:pt x="18" y="34"/>
                    <a:pt x="19" y="33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29"/>
                    <a:pt x="21" y="28"/>
                    <a:pt x="21" y="26"/>
                  </a:cubicBezTo>
                  <a:cubicBezTo>
                    <a:pt x="21" y="25"/>
                    <a:pt x="21" y="24"/>
                    <a:pt x="20" y="23"/>
                  </a:cubicBezTo>
                  <a:cubicBezTo>
                    <a:pt x="20" y="22"/>
                    <a:pt x="20" y="21"/>
                    <a:pt x="19" y="20"/>
                  </a:cubicBezTo>
                  <a:cubicBezTo>
                    <a:pt x="18" y="19"/>
                    <a:pt x="17" y="19"/>
                    <a:pt x="16" y="19"/>
                  </a:cubicBezTo>
                  <a:cubicBezTo>
                    <a:pt x="15" y="18"/>
                    <a:pt x="14" y="18"/>
                    <a:pt x="13" y="18"/>
                  </a:cubicBezTo>
                  <a:cubicBezTo>
                    <a:pt x="12" y="18"/>
                    <a:pt x="11" y="18"/>
                    <a:pt x="10" y="18"/>
                  </a:cubicBezTo>
                  <a:cubicBezTo>
                    <a:pt x="10" y="18"/>
                    <a:pt x="9" y="18"/>
                    <a:pt x="8" y="19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10" y="14"/>
                    <a:pt x="12" y="14"/>
                    <a:pt x="14" y="14"/>
                  </a:cubicBezTo>
                  <a:cubicBezTo>
                    <a:pt x="16" y="14"/>
                    <a:pt x="17" y="14"/>
                    <a:pt x="19" y="15"/>
                  </a:cubicBezTo>
                  <a:cubicBezTo>
                    <a:pt x="20" y="15"/>
                    <a:pt x="22" y="16"/>
                    <a:pt x="23" y="17"/>
                  </a:cubicBezTo>
                  <a:cubicBezTo>
                    <a:pt x="24" y="18"/>
                    <a:pt x="25" y="20"/>
                    <a:pt x="25" y="21"/>
                  </a:cubicBezTo>
                  <a:cubicBezTo>
                    <a:pt x="26" y="23"/>
                    <a:pt x="26" y="24"/>
                    <a:pt x="26" y="26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48E32BDE-D9A2-49AB-A78B-4281299F2817}"/>
              </a:ext>
            </a:extLst>
          </p:cNvPr>
          <p:cNvGrpSpPr/>
          <p:nvPr/>
        </p:nvGrpSpPr>
        <p:grpSpPr>
          <a:xfrm>
            <a:off x="904979" y="2595459"/>
            <a:ext cx="2100060" cy="461665"/>
            <a:chOff x="905021" y="2624034"/>
            <a:chExt cx="2100060" cy="461665"/>
          </a:xfrm>
        </p:grpSpPr>
        <p:sp>
          <p:nvSpPr>
            <p:cNvPr id="593" name="Rectangle: Rounded Corners 592">
              <a:extLst>
                <a:ext uri="{FF2B5EF4-FFF2-40B4-BE49-F238E27FC236}">
                  <a16:creationId xmlns:a16="http://schemas.microsoft.com/office/drawing/2014/main" id="{42660F72-139A-4AA1-BBF9-1DF095DBCCF0}"/>
                </a:ext>
              </a:extLst>
            </p:cNvPr>
            <p:cNvSpPr/>
            <p:nvPr/>
          </p:nvSpPr>
          <p:spPr>
            <a:xfrm>
              <a:off x="955561" y="2717840"/>
              <a:ext cx="1705707" cy="29995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F859A8B6-B120-4E30-90BA-D3A6448039B3}"/>
                </a:ext>
              </a:extLst>
            </p:cNvPr>
            <p:cNvSpPr/>
            <p:nvPr/>
          </p:nvSpPr>
          <p:spPr>
            <a:xfrm>
              <a:off x="1235233" y="2785229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A94E0083-324A-4E84-8FC2-2D34872FF070}"/>
                </a:ext>
              </a:extLst>
            </p:cNvPr>
            <p:cNvSpPr txBox="1"/>
            <p:nvPr/>
          </p:nvSpPr>
          <p:spPr>
            <a:xfrm>
              <a:off x="905021" y="2717842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S2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96" name="Picture 595">
              <a:extLst>
                <a:ext uri="{FF2B5EF4-FFF2-40B4-BE49-F238E27FC236}">
                  <a16:creationId xmlns:a16="http://schemas.microsoft.com/office/drawing/2014/main" id="{B3EF1DDD-4BD5-4EB1-A37E-2C0B2EFCD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44001" flipV="1">
              <a:off x="2604840" y="2678220"/>
              <a:ext cx="400241" cy="400241"/>
            </a:xfrm>
            <a:prstGeom prst="rect">
              <a:avLst/>
            </a:prstGeom>
          </p:spPr>
        </p:pic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6105174E-C1C7-4A54-BBA3-00FA3F236E43}"/>
                </a:ext>
              </a:extLst>
            </p:cNvPr>
            <p:cNvSpPr txBox="1"/>
            <p:nvPr/>
          </p:nvSpPr>
          <p:spPr>
            <a:xfrm>
              <a:off x="2634798" y="2624034"/>
              <a:ext cx="32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4A7324A0-71E6-4E9F-AEFB-9C35FA1FCACD}"/>
                </a:ext>
              </a:extLst>
            </p:cNvPr>
            <p:cNvSpPr/>
            <p:nvPr/>
          </p:nvSpPr>
          <p:spPr>
            <a:xfrm>
              <a:off x="1559157" y="2785229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B23FB162-7320-4001-BD62-80072A1893E1}"/>
                </a:ext>
              </a:extLst>
            </p:cNvPr>
            <p:cNvSpPr/>
            <p:nvPr/>
          </p:nvSpPr>
          <p:spPr>
            <a:xfrm>
              <a:off x="1883081" y="2785229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07A09314-D7F1-4001-A079-58D33BC01F11}"/>
                </a:ext>
              </a:extLst>
            </p:cNvPr>
            <p:cNvSpPr/>
            <p:nvPr/>
          </p:nvSpPr>
          <p:spPr>
            <a:xfrm>
              <a:off x="2207005" y="2785229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1" name="Freeform 45">
              <a:extLst>
                <a:ext uri="{FF2B5EF4-FFF2-40B4-BE49-F238E27FC236}">
                  <a16:creationId xmlns:a16="http://schemas.microsoft.com/office/drawing/2014/main" id="{B8CBF56E-840C-47BC-ABBB-53A054485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617" y="2812358"/>
              <a:ext cx="72676" cy="119987"/>
            </a:xfrm>
            <a:custGeom>
              <a:avLst/>
              <a:gdLst>
                <a:gd name="T0" fmla="*/ 0 w 97"/>
                <a:gd name="T1" fmla="*/ 152 h 152"/>
                <a:gd name="T2" fmla="*/ 0 w 97"/>
                <a:gd name="T3" fmla="*/ 136 h 152"/>
                <a:gd name="T4" fmla="*/ 39 w 97"/>
                <a:gd name="T5" fmla="*/ 136 h 152"/>
                <a:gd name="T6" fmla="*/ 39 w 97"/>
                <a:gd name="T7" fmla="*/ 19 h 152"/>
                <a:gd name="T8" fmla="*/ 8 w 97"/>
                <a:gd name="T9" fmla="*/ 43 h 152"/>
                <a:gd name="T10" fmla="*/ 8 w 97"/>
                <a:gd name="T11" fmla="*/ 27 h 152"/>
                <a:gd name="T12" fmla="*/ 43 w 97"/>
                <a:gd name="T13" fmla="*/ 0 h 152"/>
                <a:gd name="T14" fmla="*/ 58 w 97"/>
                <a:gd name="T15" fmla="*/ 0 h 152"/>
                <a:gd name="T16" fmla="*/ 58 w 97"/>
                <a:gd name="T17" fmla="*/ 136 h 152"/>
                <a:gd name="T18" fmla="*/ 97 w 97"/>
                <a:gd name="T19" fmla="*/ 136 h 152"/>
                <a:gd name="T20" fmla="*/ 97 w 97"/>
                <a:gd name="T21" fmla="*/ 152 h 152"/>
                <a:gd name="T22" fmla="*/ 0 w 97"/>
                <a:gd name="T23" fmla="*/ 152 h 152"/>
                <a:gd name="T24" fmla="*/ 0 w 97"/>
                <a:gd name="T2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52">
                  <a:moveTo>
                    <a:pt x="0" y="152"/>
                  </a:moveTo>
                  <a:lnTo>
                    <a:pt x="0" y="136"/>
                  </a:lnTo>
                  <a:lnTo>
                    <a:pt x="39" y="136"/>
                  </a:lnTo>
                  <a:lnTo>
                    <a:pt x="39" y="19"/>
                  </a:lnTo>
                  <a:lnTo>
                    <a:pt x="8" y="43"/>
                  </a:lnTo>
                  <a:lnTo>
                    <a:pt x="8" y="27"/>
                  </a:lnTo>
                  <a:lnTo>
                    <a:pt x="43" y="0"/>
                  </a:lnTo>
                  <a:lnTo>
                    <a:pt x="58" y="0"/>
                  </a:lnTo>
                  <a:lnTo>
                    <a:pt x="58" y="136"/>
                  </a:lnTo>
                  <a:lnTo>
                    <a:pt x="97" y="136"/>
                  </a:lnTo>
                  <a:lnTo>
                    <a:pt x="97" y="152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54">
              <a:extLst>
                <a:ext uri="{FF2B5EF4-FFF2-40B4-BE49-F238E27FC236}">
                  <a16:creationId xmlns:a16="http://schemas.microsoft.com/office/drawing/2014/main" id="{92790162-E34B-42FF-87FD-D46015EF92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5987" y="2811912"/>
              <a:ext cx="81667" cy="116829"/>
            </a:xfrm>
            <a:custGeom>
              <a:avLst/>
              <a:gdLst>
                <a:gd name="T0" fmla="*/ 23 w 28"/>
                <a:gd name="T1" fmla="*/ 30 h 38"/>
                <a:gd name="T2" fmla="*/ 23 w 28"/>
                <a:gd name="T3" fmla="*/ 38 h 38"/>
                <a:gd name="T4" fmla="*/ 18 w 28"/>
                <a:gd name="T5" fmla="*/ 38 h 38"/>
                <a:gd name="T6" fmla="*/ 18 w 28"/>
                <a:gd name="T7" fmla="*/ 30 h 38"/>
                <a:gd name="T8" fmla="*/ 0 w 28"/>
                <a:gd name="T9" fmla="*/ 30 h 38"/>
                <a:gd name="T10" fmla="*/ 0 w 28"/>
                <a:gd name="T11" fmla="*/ 26 h 38"/>
                <a:gd name="T12" fmla="*/ 17 w 28"/>
                <a:gd name="T13" fmla="*/ 0 h 38"/>
                <a:gd name="T14" fmla="*/ 23 w 28"/>
                <a:gd name="T15" fmla="*/ 0 h 38"/>
                <a:gd name="T16" fmla="*/ 23 w 28"/>
                <a:gd name="T17" fmla="*/ 26 h 38"/>
                <a:gd name="T18" fmla="*/ 28 w 28"/>
                <a:gd name="T19" fmla="*/ 26 h 38"/>
                <a:gd name="T20" fmla="*/ 28 w 28"/>
                <a:gd name="T21" fmla="*/ 30 h 38"/>
                <a:gd name="T22" fmla="*/ 23 w 28"/>
                <a:gd name="T23" fmla="*/ 30 h 38"/>
                <a:gd name="T24" fmla="*/ 18 w 28"/>
                <a:gd name="T25" fmla="*/ 5 h 38"/>
                <a:gd name="T26" fmla="*/ 18 w 28"/>
                <a:gd name="T27" fmla="*/ 6 h 38"/>
                <a:gd name="T28" fmla="*/ 17 w 28"/>
                <a:gd name="T29" fmla="*/ 7 h 38"/>
                <a:gd name="T30" fmla="*/ 16 w 28"/>
                <a:gd name="T31" fmla="*/ 8 h 38"/>
                <a:gd name="T32" fmla="*/ 16 w 28"/>
                <a:gd name="T33" fmla="*/ 9 h 38"/>
                <a:gd name="T34" fmla="*/ 6 w 28"/>
                <a:gd name="T35" fmla="*/ 23 h 38"/>
                <a:gd name="T36" fmla="*/ 6 w 28"/>
                <a:gd name="T37" fmla="*/ 24 h 38"/>
                <a:gd name="T38" fmla="*/ 5 w 28"/>
                <a:gd name="T39" fmla="*/ 24 h 38"/>
                <a:gd name="T40" fmla="*/ 5 w 28"/>
                <a:gd name="T41" fmla="*/ 25 h 38"/>
                <a:gd name="T42" fmla="*/ 4 w 28"/>
                <a:gd name="T43" fmla="*/ 26 h 38"/>
                <a:gd name="T44" fmla="*/ 18 w 28"/>
                <a:gd name="T45" fmla="*/ 26 h 38"/>
                <a:gd name="T46" fmla="*/ 18 w 28"/>
                <a:gd name="T47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38">
                  <a:moveTo>
                    <a:pt x="23" y="30"/>
                  </a:moveTo>
                  <a:cubicBezTo>
                    <a:pt x="23" y="38"/>
                    <a:pt x="23" y="38"/>
                    <a:pt x="23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3" y="30"/>
                    <a:pt x="23" y="30"/>
                    <a:pt x="23" y="30"/>
                  </a:cubicBezTo>
                  <a:close/>
                  <a:moveTo>
                    <a:pt x="18" y="5"/>
                  </a:moveTo>
                  <a:cubicBezTo>
                    <a:pt x="18" y="5"/>
                    <a:pt x="18" y="6"/>
                    <a:pt x="18" y="6"/>
                  </a:cubicBezTo>
                  <a:cubicBezTo>
                    <a:pt x="17" y="6"/>
                    <a:pt x="17" y="6"/>
                    <a:pt x="17" y="7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8"/>
                    <a:pt x="16" y="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6" y="24"/>
                    <a:pt x="5" y="24"/>
                    <a:pt x="5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5"/>
                    <a:pt x="18" y="5"/>
                    <a:pt x="18" y="5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58">
              <a:extLst>
                <a:ext uri="{FF2B5EF4-FFF2-40B4-BE49-F238E27FC236}">
                  <a16:creationId xmlns:a16="http://schemas.microsoft.com/office/drawing/2014/main" id="{7F8E388D-89C4-491F-9DF7-54750AED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033" y="2812246"/>
              <a:ext cx="75673" cy="119197"/>
            </a:xfrm>
            <a:custGeom>
              <a:avLst/>
              <a:gdLst>
                <a:gd name="T0" fmla="*/ 26 w 26"/>
                <a:gd name="T1" fmla="*/ 26 h 39"/>
                <a:gd name="T2" fmla="*/ 25 w 26"/>
                <a:gd name="T3" fmla="*/ 31 h 39"/>
                <a:gd name="T4" fmla="*/ 23 w 26"/>
                <a:gd name="T5" fmla="*/ 35 h 39"/>
                <a:gd name="T6" fmla="*/ 18 w 26"/>
                <a:gd name="T7" fmla="*/ 38 h 39"/>
                <a:gd name="T8" fmla="*/ 12 w 26"/>
                <a:gd name="T9" fmla="*/ 39 h 39"/>
                <a:gd name="T10" fmla="*/ 7 w 26"/>
                <a:gd name="T11" fmla="*/ 38 h 39"/>
                <a:gd name="T12" fmla="*/ 3 w 26"/>
                <a:gd name="T13" fmla="*/ 36 h 39"/>
                <a:gd name="T14" fmla="*/ 1 w 26"/>
                <a:gd name="T15" fmla="*/ 34 h 39"/>
                <a:gd name="T16" fmla="*/ 0 w 26"/>
                <a:gd name="T17" fmla="*/ 30 h 39"/>
                <a:gd name="T18" fmla="*/ 5 w 26"/>
                <a:gd name="T19" fmla="*/ 29 h 39"/>
                <a:gd name="T20" fmla="*/ 5 w 26"/>
                <a:gd name="T21" fmla="*/ 31 h 39"/>
                <a:gd name="T22" fmla="*/ 7 w 26"/>
                <a:gd name="T23" fmla="*/ 33 h 39"/>
                <a:gd name="T24" fmla="*/ 9 w 26"/>
                <a:gd name="T25" fmla="*/ 35 h 39"/>
                <a:gd name="T26" fmla="*/ 13 w 26"/>
                <a:gd name="T27" fmla="*/ 35 h 39"/>
                <a:gd name="T28" fmla="*/ 16 w 26"/>
                <a:gd name="T29" fmla="*/ 34 h 39"/>
                <a:gd name="T30" fmla="*/ 19 w 26"/>
                <a:gd name="T31" fmla="*/ 33 h 39"/>
                <a:gd name="T32" fmla="*/ 20 w 26"/>
                <a:gd name="T33" fmla="*/ 30 h 39"/>
                <a:gd name="T34" fmla="*/ 21 w 26"/>
                <a:gd name="T35" fmla="*/ 26 h 39"/>
                <a:gd name="T36" fmla="*/ 20 w 26"/>
                <a:gd name="T37" fmla="*/ 23 h 39"/>
                <a:gd name="T38" fmla="*/ 19 w 26"/>
                <a:gd name="T39" fmla="*/ 20 h 39"/>
                <a:gd name="T40" fmla="*/ 16 w 26"/>
                <a:gd name="T41" fmla="*/ 19 h 39"/>
                <a:gd name="T42" fmla="*/ 13 w 26"/>
                <a:gd name="T43" fmla="*/ 18 h 39"/>
                <a:gd name="T44" fmla="*/ 10 w 26"/>
                <a:gd name="T45" fmla="*/ 18 h 39"/>
                <a:gd name="T46" fmla="*/ 8 w 26"/>
                <a:gd name="T47" fmla="*/ 19 h 39"/>
                <a:gd name="T48" fmla="*/ 7 w 26"/>
                <a:gd name="T49" fmla="*/ 20 h 39"/>
                <a:gd name="T50" fmla="*/ 6 w 26"/>
                <a:gd name="T51" fmla="*/ 21 h 39"/>
                <a:gd name="T52" fmla="*/ 1 w 26"/>
                <a:gd name="T53" fmla="*/ 21 h 39"/>
                <a:gd name="T54" fmla="*/ 2 w 26"/>
                <a:gd name="T55" fmla="*/ 0 h 39"/>
                <a:gd name="T56" fmla="*/ 24 w 26"/>
                <a:gd name="T57" fmla="*/ 0 h 39"/>
                <a:gd name="T58" fmla="*/ 24 w 26"/>
                <a:gd name="T59" fmla="*/ 4 h 39"/>
                <a:gd name="T60" fmla="*/ 7 w 26"/>
                <a:gd name="T61" fmla="*/ 4 h 39"/>
                <a:gd name="T62" fmla="*/ 6 w 26"/>
                <a:gd name="T63" fmla="*/ 16 h 39"/>
                <a:gd name="T64" fmla="*/ 9 w 26"/>
                <a:gd name="T65" fmla="*/ 15 h 39"/>
                <a:gd name="T66" fmla="*/ 14 w 26"/>
                <a:gd name="T67" fmla="*/ 14 h 39"/>
                <a:gd name="T68" fmla="*/ 19 w 26"/>
                <a:gd name="T69" fmla="*/ 15 h 39"/>
                <a:gd name="T70" fmla="*/ 23 w 26"/>
                <a:gd name="T71" fmla="*/ 17 h 39"/>
                <a:gd name="T72" fmla="*/ 25 w 26"/>
                <a:gd name="T73" fmla="*/ 21 h 39"/>
                <a:gd name="T74" fmla="*/ 26 w 26"/>
                <a:gd name="T75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" h="39">
                  <a:moveTo>
                    <a:pt x="26" y="26"/>
                  </a:moveTo>
                  <a:cubicBezTo>
                    <a:pt x="26" y="28"/>
                    <a:pt x="26" y="30"/>
                    <a:pt x="25" y="31"/>
                  </a:cubicBezTo>
                  <a:cubicBezTo>
                    <a:pt x="25" y="33"/>
                    <a:pt x="24" y="34"/>
                    <a:pt x="23" y="35"/>
                  </a:cubicBezTo>
                  <a:cubicBezTo>
                    <a:pt x="22" y="37"/>
                    <a:pt x="20" y="37"/>
                    <a:pt x="18" y="38"/>
                  </a:cubicBezTo>
                  <a:cubicBezTo>
                    <a:pt x="17" y="39"/>
                    <a:pt x="15" y="39"/>
                    <a:pt x="12" y="39"/>
                  </a:cubicBezTo>
                  <a:cubicBezTo>
                    <a:pt x="11" y="39"/>
                    <a:pt x="9" y="39"/>
                    <a:pt x="7" y="38"/>
                  </a:cubicBezTo>
                  <a:cubicBezTo>
                    <a:pt x="6" y="38"/>
                    <a:pt x="4" y="37"/>
                    <a:pt x="3" y="36"/>
                  </a:cubicBezTo>
                  <a:cubicBezTo>
                    <a:pt x="2" y="36"/>
                    <a:pt x="2" y="35"/>
                    <a:pt x="1" y="34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3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10" y="35"/>
                    <a:pt x="11" y="35"/>
                    <a:pt x="13" y="35"/>
                  </a:cubicBezTo>
                  <a:cubicBezTo>
                    <a:pt x="14" y="35"/>
                    <a:pt x="15" y="35"/>
                    <a:pt x="16" y="34"/>
                  </a:cubicBezTo>
                  <a:cubicBezTo>
                    <a:pt x="17" y="34"/>
                    <a:pt x="18" y="34"/>
                    <a:pt x="19" y="33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29"/>
                    <a:pt x="21" y="28"/>
                    <a:pt x="21" y="26"/>
                  </a:cubicBezTo>
                  <a:cubicBezTo>
                    <a:pt x="21" y="25"/>
                    <a:pt x="21" y="24"/>
                    <a:pt x="20" y="23"/>
                  </a:cubicBezTo>
                  <a:cubicBezTo>
                    <a:pt x="20" y="22"/>
                    <a:pt x="20" y="21"/>
                    <a:pt x="19" y="20"/>
                  </a:cubicBezTo>
                  <a:cubicBezTo>
                    <a:pt x="18" y="19"/>
                    <a:pt x="17" y="19"/>
                    <a:pt x="16" y="19"/>
                  </a:cubicBezTo>
                  <a:cubicBezTo>
                    <a:pt x="15" y="18"/>
                    <a:pt x="14" y="18"/>
                    <a:pt x="13" y="18"/>
                  </a:cubicBezTo>
                  <a:cubicBezTo>
                    <a:pt x="12" y="18"/>
                    <a:pt x="11" y="18"/>
                    <a:pt x="10" y="18"/>
                  </a:cubicBezTo>
                  <a:cubicBezTo>
                    <a:pt x="10" y="18"/>
                    <a:pt x="9" y="18"/>
                    <a:pt x="8" y="19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10" y="14"/>
                    <a:pt x="12" y="14"/>
                    <a:pt x="14" y="14"/>
                  </a:cubicBezTo>
                  <a:cubicBezTo>
                    <a:pt x="16" y="14"/>
                    <a:pt x="17" y="14"/>
                    <a:pt x="19" y="15"/>
                  </a:cubicBezTo>
                  <a:cubicBezTo>
                    <a:pt x="20" y="15"/>
                    <a:pt x="22" y="16"/>
                    <a:pt x="23" y="17"/>
                  </a:cubicBezTo>
                  <a:cubicBezTo>
                    <a:pt x="24" y="18"/>
                    <a:pt x="25" y="20"/>
                    <a:pt x="25" y="21"/>
                  </a:cubicBezTo>
                  <a:cubicBezTo>
                    <a:pt x="26" y="23"/>
                    <a:pt x="26" y="24"/>
                    <a:pt x="26" y="26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50">
              <a:extLst>
                <a:ext uri="{FF2B5EF4-FFF2-40B4-BE49-F238E27FC236}">
                  <a16:creationId xmlns:a16="http://schemas.microsoft.com/office/drawing/2014/main" id="{7761309A-F29C-48AA-B4E1-C7B172FC9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851" y="2812806"/>
              <a:ext cx="75673" cy="123144"/>
            </a:xfrm>
            <a:custGeom>
              <a:avLst/>
              <a:gdLst>
                <a:gd name="T0" fmla="*/ 26 w 26"/>
                <a:gd name="T1" fmla="*/ 28 h 40"/>
                <a:gd name="T2" fmla="*/ 25 w 26"/>
                <a:gd name="T3" fmla="*/ 33 h 40"/>
                <a:gd name="T4" fmla="*/ 23 w 26"/>
                <a:gd name="T5" fmla="*/ 37 h 40"/>
                <a:gd name="T6" fmla="*/ 19 w 26"/>
                <a:gd name="T7" fmla="*/ 39 h 40"/>
                <a:gd name="T8" fmla="*/ 13 w 26"/>
                <a:gd name="T9" fmla="*/ 40 h 40"/>
                <a:gd name="T10" fmla="*/ 7 w 26"/>
                <a:gd name="T11" fmla="*/ 39 h 40"/>
                <a:gd name="T12" fmla="*/ 3 w 26"/>
                <a:gd name="T13" fmla="*/ 36 h 40"/>
                <a:gd name="T14" fmla="*/ 1 w 26"/>
                <a:gd name="T15" fmla="*/ 33 h 40"/>
                <a:gd name="T16" fmla="*/ 0 w 26"/>
                <a:gd name="T17" fmla="*/ 29 h 40"/>
                <a:gd name="T18" fmla="*/ 5 w 26"/>
                <a:gd name="T19" fmla="*/ 29 h 40"/>
                <a:gd name="T20" fmla="*/ 5 w 26"/>
                <a:gd name="T21" fmla="*/ 31 h 40"/>
                <a:gd name="T22" fmla="*/ 7 w 26"/>
                <a:gd name="T23" fmla="*/ 34 h 40"/>
                <a:gd name="T24" fmla="*/ 9 w 26"/>
                <a:gd name="T25" fmla="*/ 35 h 40"/>
                <a:gd name="T26" fmla="*/ 13 w 26"/>
                <a:gd name="T27" fmla="*/ 36 h 40"/>
                <a:gd name="T28" fmla="*/ 19 w 26"/>
                <a:gd name="T29" fmla="*/ 34 h 40"/>
                <a:gd name="T30" fmla="*/ 21 w 26"/>
                <a:gd name="T31" fmla="*/ 28 h 40"/>
                <a:gd name="T32" fmla="*/ 20 w 26"/>
                <a:gd name="T33" fmla="*/ 25 h 40"/>
                <a:gd name="T34" fmla="*/ 18 w 26"/>
                <a:gd name="T35" fmla="*/ 23 h 40"/>
                <a:gd name="T36" fmla="*/ 15 w 26"/>
                <a:gd name="T37" fmla="*/ 22 h 40"/>
                <a:gd name="T38" fmla="*/ 12 w 26"/>
                <a:gd name="T39" fmla="*/ 22 h 40"/>
                <a:gd name="T40" fmla="*/ 9 w 26"/>
                <a:gd name="T41" fmla="*/ 22 h 40"/>
                <a:gd name="T42" fmla="*/ 9 w 26"/>
                <a:gd name="T43" fmla="*/ 17 h 40"/>
                <a:gd name="T44" fmla="*/ 11 w 26"/>
                <a:gd name="T45" fmla="*/ 17 h 40"/>
                <a:gd name="T46" fmla="*/ 14 w 26"/>
                <a:gd name="T47" fmla="*/ 17 h 40"/>
                <a:gd name="T48" fmla="*/ 17 w 26"/>
                <a:gd name="T49" fmla="*/ 16 h 40"/>
                <a:gd name="T50" fmla="*/ 19 w 26"/>
                <a:gd name="T51" fmla="*/ 14 h 40"/>
                <a:gd name="T52" fmla="*/ 20 w 26"/>
                <a:gd name="T53" fmla="*/ 11 h 40"/>
                <a:gd name="T54" fmla="*/ 18 w 26"/>
                <a:gd name="T55" fmla="*/ 6 h 40"/>
                <a:gd name="T56" fmla="*/ 13 w 26"/>
                <a:gd name="T57" fmla="*/ 4 h 40"/>
                <a:gd name="T58" fmla="*/ 7 w 26"/>
                <a:gd name="T59" fmla="*/ 6 h 40"/>
                <a:gd name="T60" fmla="*/ 5 w 26"/>
                <a:gd name="T61" fmla="*/ 10 h 40"/>
                <a:gd name="T62" fmla="*/ 0 w 26"/>
                <a:gd name="T63" fmla="*/ 10 h 40"/>
                <a:gd name="T64" fmla="*/ 2 w 26"/>
                <a:gd name="T65" fmla="*/ 6 h 40"/>
                <a:gd name="T66" fmla="*/ 4 w 26"/>
                <a:gd name="T67" fmla="*/ 2 h 40"/>
                <a:gd name="T68" fmla="*/ 8 w 26"/>
                <a:gd name="T69" fmla="*/ 1 h 40"/>
                <a:gd name="T70" fmla="*/ 13 w 26"/>
                <a:gd name="T71" fmla="*/ 0 h 40"/>
                <a:gd name="T72" fmla="*/ 18 w 26"/>
                <a:gd name="T73" fmla="*/ 1 h 40"/>
                <a:gd name="T74" fmla="*/ 22 w 26"/>
                <a:gd name="T75" fmla="*/ 3 h 40"/>
                <a:gd name="T76" fmla="*/ 24 w 26"/>
                <a:gd name="T77" fmla="*/ 6 h 40"/>
                <a:gd name="T78" fmla="*/ 25 w 26"/>
                <a:gd name="T79" fmla="*/ 10 h 40"/>
                <a:gd name="T80" fmla="*/ 25 w 26"/>
                <a:gd name="T81" fmla="*/ 13 h 40"/>
                <a:gd name="T82" fmla="*/ 23 w 26"/>
                <a:gd name="T83" fmla="*/ 16 h 40"/>
                <a:gd name="T84" fmla="*/ 21 w 26"/>
                <a:gd name="T85" fmla="*/ 18 h 40"/>
                <a:gd name="T86" fmla="*/ 17 w 26"/>
                <a:gd name="T87" fmla="*/ 19 h 40"/>
                <a:gd name="T88" fmla="*/ 17 w 26"/>
                <a:gd name="T89" fmla="*/ 19 h 40"/>
                <a:gd name="T90" fmla="*/ 21 w 26"/>
                <a:gd name="T91" fmla="*/ 20 h 40"/>
                <a:gd name="T92" fmla="*/ 24 w 26"/>
                <a:gd name="T93" fmla="*/ 22 h 40"/>
                <a:gd name="T94" fmla="*/ 25 w 26"/>
                <a:gd name="T95" fmla="*/ 25 h 40"/>
                <a:gd name="T96" fmla="*/ 26 w 26"/>
                <a:gd name="T97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" h="40">
                  <a:moveTo>
                    <a:pt x="26" y="28"/>
                  </a:moveTo>
                  <a:cubicBezTo>
                    <a:pt x="26" y="30"/>
                    <a:pt x="26" y="32"/>
                    <a:pt x="25" y="33"/>
                  </a:cubicBezTo>
                  <a:cubicBezTo>
                    <a:pt x="25" y="34"/>
                    <a:pt x="24" y="36"/>
                    <a:pt x="23" y="37"/>
                  </a:cubicBezTo>
                  <a:cubicBezTo>
                    <a:pt x="22" y="38"/>
                    <a:pt x="20" y="38"/>
                    <a:pt x="19" y="39"/>
                  </a:cubicBezTo>
                  <a:cubicBezTo>
                    <a:pt x="17" y="39"/>
                    <a:pt x="15" y="40"/>
                    <a:pt x="13" y="40"/>
                  </a:cubicBezTo>
                  <a:cubicBezTo>
                    <a:pt x="11" y="40"/>
                    <a:pt x="9" y="39"/>
                    <a:pt x="7" y="39"/>
                  </a:cubicBezTo>
                  <a:cubicBezTo>
                    <a:pt x="5" y="38"/>
                    <a:pt x="4" y="37"/>
                    <a:pt x="3" y="36"/>
                  </a:cubicBezTo>
                  <a:cubicBezTo>
                    <a:pt x="2" y="35"/>
                    <a:pt x="1" y="34"/>
                    <a:pt x="1" y="33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8" y="34"/>
                    <a:pt x="8" y="35"/>
                    <a:pt x="9" y="35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15" y="36"/>
                    <a:pt x="17" y="35"/>
                    <a:pt x="19" y="34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0" y="25"/>
                  </a:cubicBezTo>
                  <a:cubicBezTo>
                    <a:pt x="19" y="24"/>
                    <a:pt x="19" y="23"/>
                    <a:pt x="18" y="23"/>
                  </a:cubicBezTo>
                  <a:cubicBezTo>
                    <a:pt x="17" y="22"/>
                    <a:pt x="16" y="22"/>
                    <a:pt x="15" y="22"/>
                  </a:cubicBezTo>
                  <a:cubicBezTo>
                    <a:pt x="13" y="22"/>
                    <a:pt x="12" y="22"/>
                    <a:pt x="12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3" y="17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8" y="15"/>
                    <a:pt x="19" y="15"/>
                    <a:pt x="19" y="14"/>
                  </a:cubicBezTo>
                  <a:cubicBezTo>
                    <a:pt x="20" y="13"/>
                    <a:pt x="20" y="12"/>
                    <a:pt x="20" y="11"/>
                  </a:cubicBezTo>
                  <a:cubicBezTo>
                    <a:pt x="20" y="9"/>
                    <a:pt x="19" y="7"/>
                    <a:pt x="18" y="6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7" y="1"/>
                    <a:pt x="8" y="1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1"/>
                    <a:pt x="25" y="12"/>
                    <a:pt x="25" y="13"/>
                  </a:cubicBezTo>
                  <a:cubicBezTo>
                    <a:pt x="24" y="14"/>
                    <a:pt x="24" y="15"/>
                    <a:pt x="23" y="16"/>
                  </a:cubicBezTo>
                  <a:cubicBezTo>
                    <a:pt x="22" y="17"/>
                    <a:pt x="22" y="17"/>
                    <a:pt x="21" y="18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20" y="20"/>
                    <a:pt x="21" y="20"/>
                  </a:cubicBezTo>
                  <a:cubicBezTo>
                    <a:pt x="22" y="21"/>
                    <a:pt x="23" y="22"/>
                    <a:pt x="24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6" y="26"/>
                    <a:pt x="26" y="27"/>
                    <a:pt x="26" y="28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FFCB7810-4779-4273-BB7A-1360883C9F07}"/>
              </a:ext>
            </a:extLst>
          </p:cNvPr>
          <p:cNvGrpSpPr/>
          <p:nvPr/>
        </p:nvGrpSpPr>
        <p:grpSpPr>
          <a:xfrm>
            <a:off x="904979" y="2952896"/>
            <a:ext cx="2100060" cy="461665"/>
            <a:chOff x="905021" y="3006871"/>
            <a:chExt cx="2100060" cy="461665"/>
          </a:xfrm>
        </p:grpSpPr>
        <p:sp>
          <p:nvSpPr>
            <p:cNvPr id="606" name="Rectangle: Rounded Corners 605">
              <a:extLst>
                <a:ext uri="{FF2B5EF4-FFF2-40B4-BE49-F238E27FC236}">
                  <a16:creationId xmlns:a16="http://schemas.microsoft.com/office/drawing/2014/main" id="{765D65A9-2036-4350-BCFC-2EFB171F385D}"/>
                </a:ext>
              </a:extLst>
            </p:cNvPr>
            <p:cNvSpPr/>
            <p:nvPr/>
          </p:nvSpPr>
          <p:spPr>
            <a:xfrm>
              <a:off x="955561" y="3094037"/>
              <a:ext cx="1705707" cy="29995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id="{EC2F84EF-76DE-4E31-B081-AD36D3F52911}"/>
                </a:ext>
              </a:extLst>
            </p:cNvPr>
            <p:cNvSpPr/>
            <p:nvPr/>
          </p:nvSpPr>
          <p:spPr>
            <a:xfrm>
              <a:off x="1235233" y="3161426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15A3C850-D58E-4813-9EE6-2B2030481237}"/>
                </a:ext>
              </a:extLst>
            </p:cNvPr>
            <p:cNvSpPr txBox="1"/>
            <p:nvPr/>
          </p:nvSpPr>
          <p:spPr>
            <a:xfrm>
              <a:off x="905021" y="3094039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S3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09" name="Picture 608">
              <a:extLst>
                <a:ext uri="{FF2B5EF4-FFF2-40B4-BE49-F238E27FC236}">
                  <a16:creationId xmlns:a16="http://schemas.microsoft.com/office/drawing/2014/main" id="{9CBCB704-B786-4602-88D1-06A6A0110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44001" flipV="1">
              <a:off x="2604840" y="3054417"/>
              <a:ext cx="400241" cy="400241"/>
            </a:xfrm>
            <a:prstGeom prst="rect">
              <a:avLst/>
            </a:prstGeom>
          </p:spPr>
        </p:pic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A6BE8C92-46CA-41F9-9F7B-5A82EC3F464B}"/>
                </a:ext>
              </a:extLst>
            </p:cNvPr>
            <p:cNvSpPr txBox="1"/>
            <p:nvPr/>
          </p:nvSpPr>
          <p:spPr>
            <a:xfrm>
              <a:off x="2646053" y="3006871"/>
              <a:ext cx="32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A90115FF-AE0F-47F0-85ED-C3DFE1148680}"/>
                </a:ext>
              </a:extLst>
            </p:cNvPr>
            <p:cNvSpPr/>
            <p:nvPr/>
          </p:nvSpPr>
          <p:spPr>
            <a:xfrm>
              <a:off x="1559157" y="3161426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AFD6B33A-38D9-4830-8EC9-39A4FA00CD24}"/>
                </a:ext>
              </a:extLst>
            </p:cNvPr>
            <p:cNvSpPr/>
            <p:nvPr/>
          </p:nvSpPr>
          <p:spPr>
            <a:xfrm>
              <a:off x="1883081" y="3161426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638EC8DB-FBDB-44CD-BBF6-4B60B3EE06EE}"/>
                </a:ext>
              </a:extLst>
            </p:cNvPr>
            <p:cNvSpPr/>
            <p:nvPr/>
          </p:nvSpPr>
          <p:spPr>
            <a:xfrm>
              <a:off x="2207005" y="3161426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4" name="Freeform 46">
              <a:extLst>
                <a:ext uri="{FF2B5EF4-FFF2-40B4-BE49-F238E27FC236}">
                  <a16:creationId xmlns:a16="http://schemas.microsoft.com/office/drawing/2014/main" id="{86CEB2BD-1E22-462B-822A-A58B15603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578" y="3188662"/>
              <a:ext cx="75673" cy="119987"/>
            </a:xfrm>
            <a:custGeom>
              <a:avLst/>
              <a:gdLst>
                <a:gd name="T0" fmla="*/ 0 w 26"/>
                <a:gd name="T1" fmla="*/ 39 h 39"/>
                <a:gd name="T2" fmla="*/ 0 w 26"/>
                <a:gd name="T3" fmla="*/ 35 h 39"/>
                <a:gd name="T4" fmla="*/ 4 w 26"/>
                <a:gd name="T5" fmla="*/ 30 h 39"/>
                <a:gd name="T6" fmla="*/ 8 w 26"/>
                <a:gd name="T7" fmla="*/ 25 h 39"/>
                <a:gd name="T8" fmla="*/ 12 w 26"/>
                <a:gd name="T9" fmla="*/ 22 h 39"/>
                <a:gd name="T10" fmla="*/ 16 w 26"/>
                <a:gd name="T11" fmla="*/ 18 h 39"/>
                <a:gd name="T12" fmla="*/ 19 w 26"/>
                <a:gd name="T13" fmla="*/ 15 h 39"/>
                <a:gd name="T14" fmla="*/ 20 w 26"/>
                <a:gd name="T15" fmla="*/ 11 h 39"/>
                <a:gd name="T16" fmla="*/ 20 w 26"/>
                <a:gd name="T17" fmla="*/ 8 h 39"/>
                <a:gd name="T18" fmla="*/ 18 w 26"/>
                <a:gd name="T19" fmla="*/ 6 h 39"/>
                <a:gd name="T20" fmla="*/ 16 w 26"/>
                <a:gd name="T21" fmla="*/ 4 h 39"/>
                <a:gd name="T22" fmla="*/ 13 w 26"/>
                <a:gd name="T23" fmla="*/ 4 h 39"/>
                <a:gd name="T24" fmla="*/ 10 w 26"/>
                <a:gd name="T25" fmla="*/ 4 h 39"/>
                <a:gd name="T26" fmla="*/ 8 w 26"/>
                <a:gd name="T27" fmla="*/ 5 h 39"/>
                <a:gd name="T28" fmla="*/ 6 w 26"/>
                <a:gd name="T29" fmla="*/ 8 h 39"/>
                <a:gd name="T30" fmla="*/ 5 w 26"/>
                <a:gd name="T31" fmla="*/ 10 h 39"/>
                <a:gd name="T32" fmla="*/ 0 w 26"/>
                <a:gd name="T33" fmla="*/ 10 h 39"/>
                <a:gd name="T34" fmla="*/ 2 w 26"/>
                <a:gd name="T35" fmla="*/ 6 h 39"/>
                <a:gd name="T36" fmla="*/ 4 w 26"/>
                <a:gd name="T37" fmla="*/ 3 h 39"/>
                <a:gd name="T38" fmla="*/ 8 w 26"/>
                <a:gd name="T39" fmla="*/ 1 h 39"/>
                <a:gd name="T40" fmla="*/ 13 w 26"/>
                <a:gd name="T41" fmla="*/ 0 h 39"/>
                <a:gd name="T42" fmla="*/ 18 w 26"/>
                <a:gd name="T43" fmla="*/ 1 h 39"/>
                <a:gd name="T44" fmla="*/ 22 w 26"/>
                <a:gd name="T45" fmla="*/ 3 h 39"/>
                <a:gd name="T46" fmla="*/ 24 w 26"/>
                <a:gd name="T47" fmla="*/ 6 h 39"/>
                <a:gd name="T48" fmla="*/ 25 w 26"/>
                <a:gd name="T49" fmla="*/ 10 h 39"/>
                <a:gd name="T50" fmla="*/ 24 w 26"/>
                <a:gd name="T51" fmla="*/ 14 h 39"/>
                <a:gd name="T52" fmla="*/ 23 w 26"/>
                <a:gd name="T53" fmla="*/ 17 h 39"/>
                <a:gd name="T54" fmla="*/ 20 w 26"/>
                <a:gd name="T55" fmla="*/ 20 h 39"/>
                <a:gd name="T56" fmla="*/ 17 w 26"/>
                <a:gd name="T57" fmla="*/ 23 h 39"/>
                <a:gd name="T58" fmla="*/ 13 w 26"/>
                <a:gd name="T59" fmla="*/ 26 h 39"/>
                <a:gd name="T60" fmla="*/ 10 w 26"/>
                <a:gd name="T61" fmla="*/ 29 h 39"/>
                <a:gd name="T62" fmla="*/ 7 w 26"/>
                <a:gd name="T63" fmla="*/ 32 h 39"/>
                <a:gd name="T64" fmla="*/ 6 w 26"/>
                <a:gd name="T65" fmla="*/ 35 h 39"/>
                <a:gd name="T66" fmla="*/ 26 w 26"/>
                <a:gd name="T67" fmla="*/ 35 h 39"/>
                <a:gd name="T68" fmla="*/ 26 w 26"/>
                <a:gd name="T69" fmla="*/ 39 h 39"/>
                <a:gd name="T70" fmla="*/ 0 w 26"/>
                <a:gd name="T7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" h="39">
                  <a:moveTo>
                    <a:pt x="0" y="39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1" y="33"/>
                    <a:pt x="2" y="31"/>
                    <a:pt x="4" y="30"/>
                  </a:cubicBezTo>
                  <a:cubicBezTo>
                    <a:pt x="5" y="28"/>
                    <a:pt x="6" y="27"/>
                    <a:pt x="8" y="25"/>
                  </a:cubicBezTo>
                  <a:cubicBezTo>
                    <a:pt x="9" y="24"/>
                    <a:pt x="11" y="23"/>
                    <a:pt x="12" y="22"/>
                  </a:cubicBezTo>
                  <a:cubicBezTo>
                    <a:pt x="14" y="21"/>
                    <a:pt x="15" y="19"/>
                    <a:pt x="16" y="18"/>
                  </a:cubicBezTo>
                  <a:cubicBezTo>
                    <a:pt x="17" y="17"/>
                    <a:pt x="18" y="16"/>
                    <a:pt x="19" y="15"/>
                  </a:cubicBezTo>
                  <a:cubicBezTo>
                    <a:pt x="20" y="14"/>
                    <a:pt x="20" y="12"/>
                    <a:pt x="20" y="11"/>
                  </a:cubicBezTo>
                  <a:cubicBezTo>
                    <a:pt x="20" y="9"/>
                    <a:pt x="20" y="8"/>
                    <a:pt x="20" y="8"/>
                  </a:cubicBezTo>
                  <a:cubicBezTo>
                    <a:pt x="19" y="7"/>
                    <a:pt x="19" y="6"/>
                    <a:pt x="18" y="6"/>
                  </a:cubicBez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4" y="4"/>
                    <a:pt x="13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6" y="8"/>
                    <a:pt x="6" y="9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5" y="2"/>
                    <a:pt x="6" y="1"/>
                    <a:pt x="8" y="1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3"/>
                    <a:pt x="24" y="4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2"/>
                    <a:pt x="25" y="13"/>
                    <a:pt x="24" y="14"/>
                  </a:cubicBezTo>
                  <a:cubicBezTo>
                    <a:pt x="24" y="15"/>
                    <a:pt x="23" y="16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4"/>
                    <a:pt x="14" y="25"/>
                    <a:pt x="13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9" y="30"/>
                    <a:pt x="8" y="31"/>
                    <a:pt x="7" y="32"/>
                  </a:cubicBezTo>
                  <a:cubicBezTo>
                    <a:pt x="7" y="33"/>
                    <a:pt x="6" y="34"/>
                    <a:pt x="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0" y="39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50">
              <a:extLst>
                <a:ext uri="{FF2B5EF4-FFF2-40B4-BE49-F238E27FC236}">
                  <a16:creationId xmlns:a16="http://schemas.microsoft.com/office/drawing/2014/main" id="{936B217B-836C-4D8A-BF53-CA9659D6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361" y="3189110"/>
              <a:ext cx="75673" cy="123144"/>
            </a:xfrm>
            <a:custGeom>
              <a:avLst/>
              <a:gdLst>
                <a:gd name="T0" fmla="*/ 26 w 26"/>
                <a:gd name="T1" fmla="*/ 28 h 40"/>
                <a:gd name="T2" fmla="*/ 25 w 26"/>
                <a:gd name="T3" fmla="*/ 33 h 40"/>
                <a:gd name="T4" fmla="*/ 23 w 26"/>
                <a:gd name="T5" fmla="*/ 37 h 40"/>
                <a:gd name="T6" fmla="*/ 19 w 26"/>
                <a:gd name="T7" fmla="*/ 39 h 40"/>
                <a:gd name="T8" fmla="*/ 13 w 26"/>
                <a:gd name="T9" fmla="*/ 40 h 40"/>
                <a:gd name="T10" fmla="*/ 7 w 26"/>
                <a:gd name="T11" fmla="*/ 39 h 40"/>
                <a:gd name="T12" fmla="*/ 3 w 26"/>
                <a:gd name="T13" fmla="*/ 36 h 40"/>
                <a:gd name="T14" fmla="*/ 1 w 26"/>
                <a:gd name="T15" fmla="*/ 33 h 40"/>
                <a:gd name="T16" fmla="*/ 0 w 26"/>
                <a:gd name="T17" fmla="*/ 29 h 40"/>
                <a:gd name="T18" fmla="*/ 5 w 26"/>
                <a:gd name="T19" fmla="*/ 29 h 40"/>
                <a:gd name="T20" fmla="*/ 5 w 26"/>
                <a:gd name="T21" fmla="*/ 31 h 40"/>
                <a:gd name="T22" fmla="*/ 7 w 26"/>
                <a:gd name="T23" fmla="*/ 34 h 40"/>
                <a:gd name="T24" fmla="*/ 9 w 26"/>
                <a:gd name="T25" fmla="*/ 35 h 40"/>
                <a:gd name="T26" fmla="*/ 13 w 26"/>
                <a:gd name="T27" fmla="*/ 36 h 40"/>
                <a:gd name="T28" fmla="*/ 19 w 26"/>
                <a:gd name="T29" fmla="*/ 34 h 40"/>
                <a:gd name="T30" fmla="*/ 21 w 26"/>
                <a:gd name="T31" fmla="*/ 28 h 40"/>
                <a:gd name="T32" fmla="*/ 20 w 26"/>
                <a:gd name="T33" fmla="*/ 25 h 40"/>
                <a:gd name="T34" fmla="*/ 18 w 26"/>
                <a:gd name="T35" fmla="*/ 23 h 40"/>
                <a:gd name="T36" fmla="*/ 15 w 26"/>
                <a:gd name="T37" fmla="*/ 22 h 40"/>
                <a:gd name="T38" fmla="*/ 12 w 26"/>
                <a:gd name="T39" fmla="*/ 22 h 40"/>
                <a:gd name="T40" fmla="*/ 9 w 26"/>
                <a:gd name="T41" fmla="*/ 22 h 40"/>
                <a:gd name="T42" fmla="*/ 9 w 26"/>
                <a:gd name="T43" fmla="*/ 17 h 40"/>
                <a:gd name="T44" fmla="*/ 11 w 26"/>
                <a:gd name="T45" fmla="*/ 17 h 40"/>
                <a:gd name="T46" fmla="*/ 14 w 26"/>
                <a:gd name="T47" fmla="*/ 17 h 40"/>
                <a:gd name="T48" fmla="*/ 17 w 26"/>
                <a:gd name="T49" fmla="*/ 16 h 40"/>
                <a:gd name="T50" fmla="*/ 19 w 26"/>
                <a:gd name="T51" fmla="*/ 14 h 40"/>
                <a:gd name="T52" fmla="*/ 20 w 26"/>
                <a:gd name="T53" fmla="*/ 11 h 40"/>
                <a:gd name="T54" fmla="*/ 18 w 26"/>
                <a:gd name="T55" fmla="*/ 6 h 40"/>
                <a:gd name="T56" fmla="*/ 13 w 26"/>
                <a:gd name="T57" fmla="*/ 4 h 40"/>
                <a:gd name="T58" fmla="*/ 7 w 26"/>
                <a:gd name="T59" fmla="*/ 6 h 40"/>
                <a:gd name="T60" fmla="*/ 5 w 26"/>
                <a:gd name="T61" fmla="*/ 10 h 40"/>
                <a:gd name="T62" fmla="*/ 0 w 26"/>
                <a:gd name="T63" fmla="*/ 10 h 40"/>
                <a:gd name="T64" fmla="*/ 2 w 26"/>
                <a:gd name="T65" fmla="*/ 6 h 40"/>
                <a:gd name="T66" fmla="*/ 4 w 26"/>
                <a:gd name="T67" fmla="*/ 2 h 40"/>
                <a:gd name="T68" fmla="*/ 8 w 26"/>
                <a:gd name="T69" fmla="*/ 1 h 40"/>
                <a:gd name="T70" fmla="*/ 13 w 26"/>
                <a:gd name="T71" fmla="*/ 0 h 40"/>
                <a:gd name="T72" fmla="*/ 18 w 26"/>
                <a:gd name="T73" fmla="*/ 1 h 40"/>
                <a:gd name="T74" fmla="*/ 22 w 26"/>
                <a:gd name="T75" fmla="*/ 3 h 40"/>
                <a:gd name="T76" fmla="*/ 24 w 26"/>
                <a:gd name="T77" fmla="*/ 6 h 40"/>
                <a:gd name="T78" fmla="*/ 25 w 26"/>
                <a:gd name="T79" fmla="*/ 10 h 40"/>
                <a:gd name="T80" fmla="*/ 25 w 26"/>
                <a:gd name="T81" fmla="*/ 13 h 40"/>
                <a:gd name="T82" fmla="*/ 23 w 26"/>
                <a:gd name="T83" fmla="*/ 16 h 40"/>
                <a:gd name="T84" fmla="*/ 21 w 26"/>
                <a:gd name="T85" fmla="*/ 18 h 40"/>
                <a:gd name="T86" fmla="*/ 17 w 26"/>
                <a:gd name="T87" fmla="*/ 19 h 40"/>
                <a:gd name="T88" fmla="*/ 17 w 26"/>
                <a:gd name="T89" fmla="*/ 19 h 40"/>
                <a:gd name="T90" fmla="*/ 21 w 26"/>
                <a:gd name="T91" fmla="*/ 20 h 40"/>
                <a:gd name="T92" fmla="*/ 24 w 26"/>
                <a:gd name="T93" fmla="*/ 22 h 40"/>
                <a:gd name="T94" fmla="*/ 25 w 26"/>
                <a:gd name="T95" fmla="*/ 25 h 40"/>
                <a:gd name="T96" fmla="*/ 26 w 26"/>
                <a:gd name="T97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" h="40">
                  <a:moveTo>
                    <a:pt x="26" y="28"/>
                  </a:moveTo>
                  <a:cubicBezTo>
                    <a:pt x="26" y="30"/>
                    <a:pt x="26" y="32"/>
                    <a:pt x="25" y="33"/>
                  </a:cubicBezTo>
                  <a:cubicBezTo>
                    <a:pt x="25" y="34"/>
                    <a:pt x="24" y="36"/>
                    <a:pt x="23" y="37"/>
                  </a:cubicBezTo>
                  <a:cubicBezTo>
                    <a:pt x="22" y="38"/>
                    <a:pt x="20" y="38"/>
                    <a:pt x="19" y="39"/>
                  </a:cubicBezTo>
                  <a:cubicBezTo>
                    <a:pt x="17" y="39"/>
                    <a:pt x="15" y="40"/>
                    <a:pt x="13" y="40"/>
                  </a:cubicBezTo>
                  <a:cubicBezTo>
                    <a:pt x="11" y="40"/>
                    <a:pt x="9" y="39"/>
                    <a:pt x="7" y="39"/>
                  </a:cubicBezTo>
                  <a:cubicBezTo>
                    <a:pt x="5" y="38"/>
                    <a:pt x="4" y="37"/>
                    <a:pt x="3" y="36"/>
                  </a:cubicBezTo>
                  <a:cubicBezTo>
                    <a:pt x="2" y="35"/>
                    <a:pt x="1" y="34"/>
                    <a:pt x="1" y="33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8" y="34"/>
                    <a:pt x="8" y="35"/>
                    <a:pt x="9" y="35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15" y="36"/>
                    <a:pt x="17" y="35"/>
                    <a:pt x="19" y="34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0" y="25"/>
                  </a:cubicBezTo>
                  <a:cubicBezTo>
                    <a:pt x="19" y="24"/>
                    <a:pt x="19" y="23"/>
                    <a:pt x="18" y="23"/>
                  </a:cubicBezTo>
                  <a:cubicBezTo>
                    <a:pt x="17" y="22"/>
                    <a:pt x="16" y="22"/>
                    <a:pt x="15" y="22"/>
                  </a:cubicBezTo>
                  <a:cubicBezTo>
                    <a:pt x="13" y="22"/>
                    <a:pt x="12" y="22"/>
                    <a:pt x="12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3" y="17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8" y="15"/>
                    <a:pt x="19" y="15"/>
                    <a:pt x="19" y="14"/>
                  </a:cubicBezTo>
                  <a:cubicBezTo>
                    <a:pt x="20" y="13"/>
                    <a:pt x="20" y="12"/>
                    <a:pt x="20" y="11"/>
                  </a:cubicBezTo>
                  <a:cubicBezTo>
                    <a:pt x="20" y="9"/>
                    <a:pt x="19" y="7"/>
                    <a:pt x="18" y="6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7" y="1"/>
                    <a:pt x="8" y="1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1"/>
                    <a:pt x="25" y="12"/>
                    <a:pt x="25" y="13"/>
                  </a:cubicBezTo>
                  <a:cubicBezTo>
                    <a:pt x="24" y="14"/>
                    <a:pt x="24" y="15"/>
                    <a:pt x="23" y="16"/>
                  </a:cubicBezTo>
                  <a:cubicBezTo>
                    <a:pt x="22" y="17"/>
                    <a:pt x="22" y="17"/>
                    <a:pt x="21" y="18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20" y="20"/>
                    <a:pt x="21" y="20"/>
                  </a:cubicBezTo>
                  <a:cubicBezTo>
                    <a:pt x="22" y="21"/>
                    <a:pt x="23" y="22"/>
                    <a:pt x="24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6" y="26"/>
                    <a:pt x="26" y="27"/>
                    <a:pt x="26" y="28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Freeform 58">
              <a:extLst>
                <a:ext uri="{FF2B5EF4-FFF2-40B4-BE49-F238E27FC236}">
                  <a16:creationId xmlns:a16="http://schemas.microsoft.com/office/drawing/2014/main" id="{67780D70-53D8-458D-BC09-04E80C6EC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895" y="3188550"/>
              <a:ext cx="75673" cy="119197"/>
            </a:xfrm>
            <a:custGeom>
              <a:avLst/>
              <a:gdLst>
                <a:gd name="T0" fmla="*/ 26 w 26"/>
                <a:gd name="T1" fmla="*/ 26 h 39"/>
                <a:gd name="T2" fmla="*/ 25 w 26"/>
                <a:gd name="T3" fmla="*/ 31 h 39"/>
                <a:gd name="T4" fmla="*/ 23 w 26"/>
                <a:gd name="T5" fmla="*/ 35 h 39"/>
                <a:gd name="T6" fmla="*/ 18 w 26"/>
                <a:gd name="T7" fmla="*/ 38 h 39"/>
                <a:gd name="T8" fmla="*/ 12 w 26"/>
                <a:gd name="T9" fmla="*/ 39 h 39"/>
                <a:gd name="T10" fmla="*/ 7 w 26"/>
                <a:gd name="T11" fmla="*/ 38 h 39"/>
                <a:gd name="T12" fmla="*/ 3 w 26"/>
                <a:gd name="T13" fmla="*/ 36 h 39"/>
                <a:gd name="T14" fmla="*/ 1 w 26"/>
                <a:gd name="T15" fmla="*/ 34 h 39"/>
                <a:gd name="T16" fmla="*/ 0 w 26"/>
                <a:gd name="T17" fmla="*/ 30 h 39"/>
                <a:gd name="T18" fmla="*/ 5 w 26"/>
                <a:gd name="T19" fmla="*/ 29 h 39"/>
                <a:gd name="T20" fmla="*/ 5 w 26"/>
                <a:gd name="T21" fmla="*/ 31 h 39"/>
                <a:gd name="T22" fmla="*/ 7 w 26"/>
                <a:gd name="T23" fmla="*/ 33 h 39"/>
                <a:gd name="T24" fmla="*/ 9 w 26"/>
                <a:gd name="T25" fmla="*/ 35 h 39"/>
                <a:gd name="T26" fmla="*/ 13 w 26"/>
                <a:gd name="T27" fmla="*/ 35 h 39"/>
                <a:gd name="T28" fmla="*/ 16 w 26"/>
                <a:gd name="T29" fmla="*/ 34 h 39"/>
                <a:gd name="T30" fmla="*/ 19 w 26"/>
                <a:gd name="T31" fmla="*/ 33 h 39"/>
                <a:gd name="T32" fmla="*/ 20 w 26"/>
                <a:gd name="T33" fmla="*/ 30 h 39"/>
                <a:gd name="T34" fmla="*/ 21 w 26"/>
                <a:gd name="T35" fmla="*/ 26 h 39"/>
                <a:gd name="T36" fmla="*/ 20 w 26"/>
                <a:gd name="T37" fmla="*/ 23 h 39"/>
                <a:gd name="T38" fmla="*/ 19 w 26"/>
                <a:gd name="T39" fmla="*/ 20 h 39"/>
                <a:gd name="T40" fmla="*/ 16 w 26"/>
                <a:gd name="T41" fmla="*/ 19 h 39"/>
                <a:gd name="T42" fmla="*/ 13 w 26"/>
                <a:gd name="T43" fmla="*/ 18 h 39"/>
                <a:gd name="T44" fmla="*/ 10 w 26"/>
                <a:gd name="T45" fmla="*/ 18 h 39"/>
                <a:gd name="T46" fmla="*/ 8 w 26"/>
                <a:gd name="T47" fmla="*/ 19 h 39"/>
                <a:gd name="T48" fmla="*/ 7 w 26"/>
                <a:gd name="T49" fmla="*/ 20 h 39"/>
                <a:gd name="T50" fmla="*/ 6 w 26"/>
                <a:gd name="T51" fmla="*/ 21 h 39"/>
                <a:gd name="T52" fmla="*/ 1 w 26"/>
                <a:gd name="T53" fmla="*/ 21 h 39"/>
                <a:gd name="T54" fmla="*/ 2 w 26"/>
                <a:gd name="T55" fmla="*/ 0 h 39"/>
                <a:gd name="T56" fmla="*/ 24 w 26"/>
                <a:gd name="T57" fmla="*/ 0 h 39"/>
                <a:gd name="T58" fmla="*/ 24 w 26"/>
                <a:gd name="T59" fmla="*/ 4 h 39"/>
                <a:gd name="T60" fmla="*/ 7 w 26"/>
                <a:gd name="T61" fmla="*/ 4 h 39"/>
                <a:gd name="T62" fmla="*/ 6 w 26"/>
                <a:gd name="T63" fmla="*/ 16 h 39"/>
                <a:gd name="T64" fmla="*/ 9 w 26"/>
                <a:gd name="T65" fmla="*/ 15 h 39"/>
                <a:gd name="T66" fmla="*/ 14 w 26"/>
                <a:gd name="T67" fmla="*/ 14 h 39"/>
                <a:gd name="T68" fmla="*/ 19 w 26"/>
                <a:gd name="T69" fmla="*/ 15 h 39"/>
                <a:gd name="T70" fmla="*/ 23 w 26"/>
                <a:gd name="T71" fmla="*/ 17 h 39"/>
                <a:gd name="T72" fmla="*/ 25 w 26"/>
                <a:gd name="T73" fmla="*/ 21 h 39"/>
                <a:gd name="T74" fmla="*/ 26 w 26"/>
                <a:gd name="T75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" h="39">
                  <a:moveTo>
                    <a:pt x="26" y="26"/>
                  </a:moveTo>
                  <a:cubicBezTo>
                    <a:pt x="26" y="28"/>
                    <a:pt x="26" y="30"/>
                    <a:pt x="25" y="31"/>
                  </a:cubicBezTo>
                  <a:cubicBezTo>
                    <a:pt x="25" y="33"/>
                    <a:pt x="24" y="34"/>
                    <a:pt x="23" y="35"/>
                  </a:cubicBezTo>
                  <a:cubicBezTo>
                    <a:pt x="22" y="37"/>
                    <a:pt x="20" y="37"/>
                    <a:pt x="18" y="38"/>
                  </a:cubicBezTo>
                  <a:cubicBezTo>
                    <a:pt x="17" y="39"/>
                    <a:pt x="15" y="39"/>
                    <a:pt x="12" y="39"/>
                  </a:cubicBezTo>
                  <a:cubicBezTo>
                    <a:pt x="11" y="39"/>
                    <a:pt x="9" y="39"/>
                    <a:pt x="7" y="38"/>
                  </a:cubicBezTo>
                  <a:cubicBezTo>
                    <a:pt x="6" y="38"/>
                    <a:pt x="4" y="37"/>
                    <a:pt x="3" y="36"/>
                  </a:cubicBezTo>
                  <a:cubicBezTo>
                    <a:pt x="2" y="36"/>
                    <a:pt x="2" y="35"/>
                    <a:pt x="1" y="34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3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10" y="35"/>
                    <a:pt x="11" y="35"/>
                    <a:pt x="13" y="35"/>
                  </a:cubicBezTo>
                  <a:cubicBezTo>
                    <a:pt x="14" y="35"/>
                    <a:pt x="15" y="35"/>
                    <a:pt x="16" y="34"/>
                  </a:cubicBezTo>
                  <a:cubicBezTo>
                    <a:pt x="17" y="34"/>
                    <a:pt x="18" y="34"/>
                    <a:pt x="19" y="33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29"/>
                    <a:pt x="21" y="28"/>
                    <a:pt x="21" y="26"/>
                  </a:cubicBezTo>
                  <a:cubicBezTo>
                    <a:pt x="21" y="25"/>
                    <a:pt x="21" y="24"/>
                    <a:pt x="20" y="23"/>
                  </a:cubicBezTo>
                  <a:cubicBezTo>
                    <a:pt x="20" y="22"/>
                    <a:pt x="20" y="21"/>
                    <a:pt x="19" y="20"/>
                  </a:cubicBezTo>
                  <a:cubicBezTo>
                    <a:pt x="18" y="19"/>
                    <a:pt x="17" y="19"/>
                    <a:pt x="16" y="19"/>
                  </a:cubicBezTo>
                  <a:cubicBezTo>
                    <a:pt x="15" y="18"/>
                    <a:pt x="14" y="18"/>
                    <a:pt x="13" y="18"/>
                  </a:cubicBezTo>
                  <a:cubicBezTo>
                    <a:pt x="12" y="18"/>
                    <a:pt x="11" y="18"/>
                    <a:pt x="10" y="18"/>
                  </a:cubicBezTo>
                  <a:cubicBezTo>
                    <a:pt x="10" y="18"/>
                    <a:pt x="9" y="18"/>
                    <a:pt x="8" y="19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10" y="14"/>
                    <a:pt x="12" y="14"/>
                    <a:pt x="14" y="14"/>
                  </a:cubicBezTo>
                  <a:cubicBezTo>
                    <a:pt x="16" y="14"/>
                    <a:pt x="17" y="14"/>
                    <a:pt x="19" y="15"/>
                  </a:cubicBezTo>
                  <a:cubicBezTo>
                    <a:pt x="20" y="15"/>
                    <a:pt x="22" y="16"/>
                    <a:pt x="23" y="17"/>
                  </a:cubicBezTo>
                  <a:cubicBezTo>
                    <a:pt x="24" y="18"/>
                    <a:pt x="25" y="20"/>
                    <a:pt x="25" y="21"/>
                  </a:cubicBezTo>
                  <a:cubicBezTo>
                    <a:pt x="26" y="23"/>
                    <a:pt x="26" y="24"/>
                    <a:pt x="26" y="26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Freeform 34">
              <a:extLst>
                <a:ext uri="{FF2B5EF4-FFF2-40B4-BE49-F238E27FC236}">
                  <a16:creationId xmlns:a16="http://schemas.microsoft.com/office/drawing/2014/main" id="{2A6A7E95-47A2-494D-BFB2-58133EC509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0181" y="3188998"/>
              <a:ext cx="75673" cy="122355"/>
            </a:xfrm>
            <a:custGeom>
              <a:avLst/>
              <a:gdLst>
                <a:gd name="T0" fmla="*/ 26 w 26"/>
                <a:gd name="T1" fmla="*/ 19 h 40"/>
                <a:gd name="T2" fmla="*/ 25 w 26"/>
                <a:gd name="T3" fmla="*/ 29 h 40"/>
                <a:gd name="T4" fmla="*/ 22 w 26"/>
                <a:gd name="T5" fmla="*/ 35 h 40"/>
                <a:gd name="T6" fmla="*/ 18 w 26"/>
                <a:gd name="T7" fmla="*/ 39 h 40"/>
                <a:gd name="T8" fmla="*/ 12 w 26"/>
                <a:gd name="T9" fmla="*/ 40 h 40"/>
                <a:gd name="T10" fmla="*/ 8 w 26"/>
                <a:gd name="T11" fmla="*/ 40 h 40"/>
                <a:gd name="T12" fmla="*/ 5 w 26"/>
                <a:gd name="T13" fmla="*/ 38 h 40"/>
                <a:gd name="T14" fmla="*/ 2 w 26"/>
                <a:gd name="T15" fmla="*/ 36 h 40"/>
                <a:gd name="T16" fmla="*/ 1 w 26"/>
                <a:gd name="T17" fmla="*/ 32 h 40"/>
                <a:gd name="T18" fmla="*/ 6 w 26"/>
                <a:gd name="T19" fmla="*/ 31 h 40"/>
                <a:gd name="T20" fmla="*/ 8 w 26"/>
                <a:gd name="T21" fmla="*/ 35 h 40"/>
                <a:gd name="T22" fmla="*/ 12 w 26"/>
                <a:gd name="T23" fmla="*/ 36 h 40"/>
                <a:gd name="T24" fmla="*/ 16 w 26"/>
                <a:gd name="T25" fmla="*/ 35 h 40"/>
                <a:gd name="T26" fmla="*/ 19 w 26"/>
                <a:gd name="T27" fmla="*/ 32 h 40"/>
                <a:gd name="T28" fmla="*/ 20 w 26"/>
                <a:gd name="T29" fmla="*/ 28 h 40"/>
                <a:gd name="T30" fmla="*/ 21 w 26"/>
                <a:gd name="T31" fmla="*/ 21 h 40"/>
                <a:gd name="T32" fmla="*/ 20 w 26"/>
                <a:gd name="T33" fmla="*/ 23 h 40"/>
                <a:gd name="T34" fmla="*/ 17 w 26"/>
                <a:gd name="T35" fmla="*/ 25 h 40"/>
                <a:gd name="T36" fmla="*/ 14 w 26"/>
                <a:gd name="T37" fmla="*/ 26 h 40"/>
                <a:gd name="T38" fmla="*/ 12 w 26"/>
                <a:gd name="T39" fmla="*/ 26 h 40"/>
                <a:gd name="T40" fmla="*/ 7 w 26"/>
                <a:gd name="T41" fmla="*/ 25 h 40"/>
                <a:gd name="T42" fmla="*/ 3 w 26"/>
                <a:gd name="T43" fmla="*/ 23 h 40"/>
                <a:gd name="T44" fmla="*/ 1 w 26"/>
                <a:gd name="T45" fmla="*/ 19 h 40"/>
                <a:gd name="T46" fmla="*/ 0 w 26"/>
                <a:gd name="T47" fmla="*/ 13 h 40"/>
                <a:gd name="T48" fmla="*/ 1 w 26"/>
                <a:gd name="T49" fmla="*/ 8 h 40"/>
                <a:gd name="T50" fmla="*/ 3 w 26"/>
                <a:gd name="T51" fmla="*/ 4 h 40"/>
                <a:gd name="T52" fmla="*/ 7 w 26"/>
                <a:gd name="T53" fmla="*/ 1 h 40"/>
                <a:gd name="T54" fmla="*/ 13 w 26"/>
                <a:gd name="T55" fmla="*/ 0 h 40"/>
                <a:gd name="T56" fmla="*/ 23 w 26"/>
                <a:gd name="T57" fmla="*/ 5 h 40"/>
                <a:gd name="T58" fmla="*/ 26 w 26"/>
                <a:gd name="T59" fmla="*/ 19 h 40"/>
                <a:gd name="T60" fmla="*/ 21 w 26"/>
                <a:gd name="T61" fmla="*/ 15 h 40"/>
                <a:gd name="T62" fmla="*/ 20 w 26"/>
                <a:gd name="T63" fmla="*/ 11 h 40"/>
                <a:gd name="T64" fmla="*/ 19 w 26"/>
                <a:gd name="T65" fmla="*/ 7 h 40"/>
                <a:gd name="T66" fmla="*/ 16 w 26"/>
                <a:gd name="T67" fmla="*/ 5 h 40"/>
                <a:gd name="T68" fmla="*/ 13 w 26"/>
                <a:gd name="T69" fmla="*/ 4 h 40"/>
                <a:gd name="T70" fmla="*/ 10 w 26"/>
                <a:gd name="T71" fmla="*/ 5 h 40"/>
                <a:gd name="T72" fmla="*/ 7 w 26"/>
                <a:gd name="T73" fmla="*/ 7 h 40"/>
                <a:gd name="T74" fmla="*/ 6 w 26"/>
                <a:gd name="T75" fmla="*/ 10 h 40"/>
                <a:gd name="T76" fmla="*/ 5 w 26"/>
                <a:gd name="T77" fmla="*/ 13 h 40"/>
                <a:gd name="T78" fmla="*/ 6 w 26"/>
                <a:gd name="T79" fmla="*/ 17 h 40"/>
                <a:gd name="T80" fmla="*/ 7 w 26"/>
                <a:gd name="T81" fmla="*/ 20 h 40"/>
                <a:gd name="T82" fmla="*/ 9 w 26"/>
                <a:gd name="T83" fmla="*/ 22 h 40"/>
                <a:gd name="T84" fmla="*/ 13 w 26"/>
                <a:gd name="T85" fmla="*/ 23 h 40"/>
                <a:gd name="T86" fmla="*/ 15 w 26"/>
                <a:gd name="T87" fmla="*/ 22 h 40"/>
                <a:gd name="T88" fmla="*/ 18 w 26"/>
                <a:gd name="T89" fmla="*/ 21 h 40"/>
                <a:gd name="T90" fmla="*/ 20 w 26"/>
                <a:gd name="T91" fmla="*/ 18 h 40"/>
                <a:gd name="T92" fmla="*/ 21 w 26"/>
                <a:gd name="T93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" h="40">
                  <a:moveTo>
                    <a:pt x="26" y="19"/>
                  </a:moveTo>
                  <a:cubicBezTo>
                    <a:pt x="26" y="23"/>
                    <a:pt x="26" y="26"/>
                    <a:pt x="25" y="29"/>
                  </a:cubicBezTo>
                  <a:cubicBezTo>
                    <a:pt x="24" y="31"/>
                    <a:pt x="23" y="33"/>
                    <a:pt x="22" y="35"/>
                  </a:cubicBezTo>
                  <a:cubicBezTo>
                    <a:pt x="21" y="37"/>
                    <a:pt x="20" y="38"/>
                    <a:pt x="18" y="39"/>
                  </a:cubicBezTo>
                  <a:cubicBezTo>
                    <a:pt x="16" y="40"/>
                    <a:pt x="14" y="40"/>
                    <a:pt x="12" y="40"/>
                  </a:cubicBezTo>
                  <a:cubicBezTo>
                    <a:pt x="11" y="40"/>
                    <a:pt x="9" y="40"/>
                    <a:pt x="8" y="40"/>
                  </a:cubicBezTo>
                  <a:cubicBezTo>
                    <a:pt x="7" y="39"/>
                    <a:pt x="6" y="39"/>
                    <a:pt x="5" y="38"/>
                  </a:cubicBezTo>
                  <a:cubicBezTo>
                    <a:pt x="4" y="38"/>
                    <a:pt x="3" y="37"/>
                    <a:pt x="2" y="36"/>
                  </a:cubicBezTo>
                  <a:cubicBezTo>
                    <a:pt x="2" y="35"/>
                    <a:pt x="1" y="34"/>
                    <a:pt x="1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9" y="36"/>
                    <a:pt x="10" y="36"/>
                    <a:pt x="12" y="36"/>
                  </a:cubicBezTo>
                  <a:cubicBezTo>
                    <a:pt x="13" y="36"/>
                    <a:pt x="15" y="36"/>
                    <a:pt x="16" y="35"/>
                  </a:cubicBezTo>
                  <a:cubicBezTo>
                    <a:pt x="17" y="35"/>
                    <a:pt x="18" y="34"/>
                    <a:pt x="19" y="32"/>
                  </a:cubicBezTo>
                  <a:cubicBezTo>
                    <a:pt x="19" y="31"/>
                    <a:pt x="20" y="30"/>
                    <a:pt x="20" y="28"/>
                  </a:cubicBezTo>
                  <a:cubicBezTo>
                    <a:pt x="21" y="26"/>
                    <a:pt x="21" y="24"/>
                    <a:pt x="21" y="21"/>
                  </a:cubicBezTo>
                  <a:cubicBezTo>
                    <a:pt x="21" y="22"/>
                    <a:pt x="20" y="23"/>
                    <a:pt x="20" y="23"/>
                  </a:cubicBezTo>
                  <a:cubicBezTo>
                    <a:pt x="19" y="24"/>
                    <a:pt x="18" y="24"/>
                    <a:pt x="17" y="25"/>
                  </a:cubicBezTo>
                  <a:cubicBezTo>
                    <a:pt x="16" y="25"/>
                    <a:pt x="15" y="26"/>
                    <a:pt x="14" y="26"/>
                  </a:cubicBezTo>
                  <a:cubicBezTo>
                    <a:pt x="14" y="26"/>
                    <a:pt x="13" y="26"/>
                    <a:pt x="12" y="26"/>
                  </a:cubicBezTo>
                  <a:cubicBezTo>
                    <a:pt x="10" y="26"/>
                    <a:pt x="8" y="26"/>
                    <a:pt x="7" y="25"/>
                  </a:cubicBezTo>
                  <a:cubicBezTo>
                    <a:pt x="5" y="25"/>
                    <a:pt x="4" y="24"/>
                    <a:pt x="3" y="23"/>
                  </a:cubicBezTo>
                  <a:cubicBezTo>
                    <a:pt x="2" y="22"/>
                    <a:pt x="1" y="20"/>
                    <a:pt x="1" y="19"/>
                  </a:cubicBezTo>
                  <a:cubicBezTo>
                    <a:pt x="0" y="17"/>
                    <a:pt x="0" y="15"/>
                    <a:pt x="0" y="13"/>
                  </a:cubicBezTo>
                  <a:cubicBezTo>
                    <a:pt x="0" y="11"/>
                    <a:pt x="0" y="10"/>
                    <a:pt x="1" y="8"/>
                  </a:cubicBezTo>
                  <a:cubicBezTo>
                    <a:pt x="2" y="6"/>
                    <a:pt x="2" y="5"/>
                    <a:pt x="3" y="4"/>
                  </a:cubicBezTo>
                  <a:cubicBezTo>
                    <a:pt x="4" y="3"/>
                    <a:pt x="6" y="2"/>
                    <a:pt x="7" y="1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7" y="0"/>
                    <a:pt x="20" y="2"/>
                    <a:pt x="23" y="5"/>
                  </a:cubicBezTo>
                  <a:cubicBezTo>
                    <a:pt x="25" y="8"/>
                    <a:pt x="26" y="13"/>
                    <a:pt x="26" y="19"/>
                  </a:cubicBezTo>
                  <a:close/>
                  <a:moveTo>
                    <a:pt x="21" y="15"/>
                  </a:moveTo>
                  <a:cubicBezTo>
                    <a:pt x="21" y="13"/>
                    <a:pt x="20" y="12"/>
                    <a:pt x="20" y="11"/>
                  </a:cubicBezTo>
                  <a:cubicBezTo>
                    <a:pt x="20" y="9"/>
                    <a:pt x="19" y="8"/>
                    <a:pt x="19" y="7"/>
                  </a:cubicBezTo>
                  <a:cubicBezTo>
                    <a:pt x="18" y="7"/>
                    <a:pt x="17" y="6"/>
                    <a:pt x="16" y="5"/>
                  </a:cubicBezTo>
                  <a:cubicBezTo>
                    <a:pt x="15" y="5"/>
                    <a:pt x="14" y="4"/>
                    <a:pt x="13" y="4"/>
                  </a:cubicBezTo>
                  <a:cubicBezTo>
                    <a:pt x="12" y="4"/>
                    <a:pt x="11" y="5"/>
                    <a:pt x="10" y="5"/>
                  </a:cubicBezTo>
                  <a:cubicBezTo>
                    <a:pt x="9" y="5"/>
                    <a:pt x="8" y="6"/>
                    <a:pt x="7" y="7"/>
                  </a:cubicBezTo>
                  <a:cubicBezTo>
                    <a:pt x="7" y="8"/>
                    <a:pt x="6" y="9"/>
                    <a:pt x="6" y="10"/>
                  </a:cubicBezTo>
                  <a:cubicBezTo>
                    <a:pt x="5" y="11"/>
                    <a:pt x="5" y="12"/>
                    <a:pt x="5" y="13"/>
                  </a:cubicBezTo>
                  <a:cubicBezTo>
                    <a:pt x="5" y="15"/>
                    <a:pt x="5" y="16"/>
                    <a:pt x="6" y="17"/>
                  </a:cubicBezTo>
                  <a:cubicBezTo>
                    <a:pt x="6" y="18"/>
                    <a:pt x="6" y="19"/>
                    <a:pt x="7" y="20"/>
                  </a:cubicBezTo>
                  <a:cubicBezTo>
                    <a:pt x="8" y="21"/>
                    <a:pt x="8" y="21"/>
                    <a:pt x="9" y="22"/>
                  </a:cubicBezTo>
                  <a:cubicBezTo>
                    <a:pt x="10" y="22"/>
                    <a:pt x="11" y="23"/>
                    <a:pt x="13" y="23"/>
                  </a:cubicBezTo>
                  <a:cubicBezTo>
                    <a:pt x="14" y="23"/>
                    <a:pt x="15" y="22"/>
                    <a:pt x="15" y="22"/>
                  </a:cubicBezTo>
                  <a:cubicBezTo>
                    <a:pt x="16" y="22"/>
                    <a:pt x="17" y="21"/>
                    <a:pt x="18" y="21"/>
                  </a:cubicBezTo>
                  <a:cubicBezTo>
                    <a:pt x="19" y="20"/>
                    <a:pt x="19" y="19"/>
                    <a:pt x="20" y="18"/>
                  </a:cubicBezTo>
                  <a:cubicBezTo>
                    <a:pt x="20" y="17"/>
                    <a:pt x="21" y="16"/>
                    <a:pt x="21" y="15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E6AF737B-4F23-4E70-90C5-413891F5D151}"/>
              </a:ext>
            </a:extLst>
          </p:cNvPr>
          <p:cNvGrpSpPr/>
          <p:nvPr/>
        </p:nvGrpSpPr>
        <p:grpSpPr>
          <a:xfrm>
            <a:off x="904979" y="3288494"/>
            <a:ext cx="2100060" cy="466161"/>
            <a:chOff x="905021" y="3364694"/>
            <a:chExt cx="2100060" cy="466161"/>
          </a:xfrm>
        </p:grpSpPr>
        <p:sp>
          <p:nvSpPr>
            <p:cNvPr id="619" name="Rectangle: Rounded Corners 618">
              <a:extLst>
                <a:ext uri="{FF2B5EF4-FFF2-40B4-BE49-F238E27FC236}">
                  <a16:creationId xmlns:a16="http://schemas.microsoft.com/office/drawing/2014/main" id="{E64E0CC5-4BEE-487C-BD7F-8FEFE1352482}"/>
                </a:ext>
              </a:extLst>
            </p:cNvPr>
            <p:cNvSpPr/>
            <p:nvPr/>
          </p:nvSpPr>
          <p:spPr>
            <a:xfrm>
              <a:off x="955561" y="3470234"/>
              <a:ext cx="1705707" cy="29995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A4AAC90A-E3AC-441A-96B2-A21E897EE84D}"/>
                </a:ext>
              </a:extLst>
            </p:cNvPr>
            <p:cNvSpPr/>
            <p:nvPr/>
          </p:nvSpPr>
          <p:spPr>
            <a:xfrm>
              <a:off x="1235233" y="3537623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1" name="TextBox 620">
              <a:extLst>
                <a:ext uri="{FF2B5EF4-FFF2-40B4-BE49-F238E27FC236}">
                  <a16:creationId xmlns:a16="http://schemas.microsoft.com/office/drawing/2014/main" id="{7A51BDD4-CE2A-43D5-97BF-89F0B2A4C73F}"/>
                </a:ext>
              </a:extLst>
            </p:cNvPr>
            <p:cNvSpPr txBox="1"/>
            <p:nvPr/>
          </p:nvSpPr>
          <p:spPr>
            <a:xfrm>
              <a:off x="905021" y="3470236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S4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22" name="Picture 621">
              <a:extLst>
                <a:ext uri="{FF2B5EF4-FFF2-40B4-BE49-F238E27FC236}">
                  <a16:creationId xmlns:a16="http://schemas.microsoft.com/office/drawing/2014/main" id="{66748530-5500-4A75-8A2A-A9FF7AFB8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44001" flipV="1">
              <a:off x="2604840" y="3430614"/>
              <a:ext cx="400241" cy="400241"/>
            </a:xfrm>
            <a:prstGeom prst="rect">
              <a:avLst/>
            </a:prstGeom>
          </p:spPr>
        </p:pic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E4375188-1238-476E-9E1E-47960E7D556B}"/>
                </a:ext>
              </a:extLst>
            </p:cNvPr>
            <p:cNvSpPr txBox="1"/>
            <p:nvPr/>
          </p:nvSpPr>
          <p:spPr>
            <a:xfrm>
              <a:off x="2646054" y="3364694"/>
              <a:ext cx="32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B1C0400C-DE25-428F-848F-A0C2BEA9016D}"/>
                </a:ext>
              </a:extLst>
            </p:cNvPr>
            <p:cNvSpPr/>
            <p:nvPr/>
          </p:nvSpPr>
          <p:spPr>
            <a:xfrm>
              <a:off x="1559157" y="3537623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B14AF061-DBB0-4089-930F-F0D34F1454FE}"/>
                </a:ext>
              </a:extLst>
            </p:cNvPr>
            <p:cNvSpPr/>
            <p:nvPr/>
          </p:nvSpPr>
          <p:spPr>
            <a:xfrm>
              <a:off x="1883081" y="3537623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29D0FA24-63C6-462B-B60F-167CA801B50F}"/>
                </a:ext>
              </a:extLst>
            </p:cNvPr>
            <p:cNvSpPr/>
            <p:nvPr/>
          </p:nvSpPr>
          <p:spPr>
            <a:xfrm>
              <a:off x="2207005" y="3537623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7" name="Freeform 66">
              <a:extLst>
                <a:ext uri="{FF2B5EF4-FFF2-40B4-BE49-F238E27FC236}">
                  <a16:creationId xmlns:a16="http://schemas.microsoft.com/office/drawing/2014/main" id="{0D106CB4-1032-49AF-8979-366C3FE8D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065" y="3569158"/>
              <a:ext cx="75673" cy="119987"/>
            </a:xfrm>
            <a:custGeom>
              <a:avLst/>
              <a:gdLst>
                <a:gd name="T0" fmla="*/ 26 w 26"/>
                <a:gd name="T1" fmla="*/ 4 h 39"/>
                <a:gd name="T2" fmla="*/ 20 w 26"/>
                <a:gd name="T3" fmla="*/ 13 h 39"/>
                <a:gd name="T4" fmla="*/ 16 w 26"/>
                <a:gd name="T5" fmla="*/ 21 h 39"/>
                <a:gd name="T6" fmla="*/ 13 w 26"/>
                <a:gd name="T7" fmla="*/ 30 h 39"/>
                <a:gd name="T8" fmla="*/ 12 w 26"/>
                <a:gd name="T9" fmla="*/ 39 h 39"/>
                <a:gd name="T10" fmla="*/ 7 w 26"/>
                <a:gd name="T11" fmla="*/ 39 h 39"/>
                <a:gd name="T12" fmla="*/ 8 w 26"/>
                <a:gd name="T13" fmla="*/ 30 h 39"/>
                <a:gd name="T14" fmla="*/ 11 w 26"/>
                <a:gd name="T15" fmla="*/ 21 h 39"/>
                <a:gd name="T16" fmla="*/ 16 w 26"/>
                <a:gd name="T17" fmla="*/ 13 h 39"/>
                <a:gd name="T18" fmla="*/ 21 w 26"/>
                <a:gd name="T19" fmla="*/ 5 h 39"/>
                <a:gd name="T20" fmla="*/ 0 w 26"/>
                <a:gd name="T21" fmla="*/ 5 h 39"/>
                <a:gd name="T22" fmla="*/ 0 w 26"/>
                <a:gd name="T23" fmla="*/ 0 h 39"/>
                <a:gd name="T24" fmla="*/ 26 w 26"/>
                <a:gd name="T25" fmla="*/ 0 h 39"/>
                <a:gd name="T26" fmla="*/ 26 w 26"/>
                <a:gd name="T2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26" y="4"/>
                  </a:moveTo>
                  <a:cubicBezTo>
                    <a:pt x="24" y="7"/>
                    <a:pt x="22" y="10"/>
                    <a:pt x="20" y="13"/>
                  </a:cubicBezTo>
                  <a:cubicBezTo>
                    <a:pt x="19" y="16"/>
                    <a:pt x="17" y="18"/>
                    <a:pt x="16" y="21"/>
                  </a:cubicBezTo>
                  <a:cubicBezTo>
                    <a:pt x="15" y="24"/>
                    <a:pt x="14" y="27"/>
                    <a:pt x="13" y="30"/>
                  </a:cubicBezTo>
                  <a:cubicBezTo>
                    <a:pt x="13" y="33"/>
                    <a:pt x="12" y="36"/>
                    <a:pt x="12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6"/>
                    <a:pt x="8" y="33"/>
                    <a:pt x="8" y="30"/>
                  </a:cubicBezTo>
                  <a:cubicBezTo>
                    <a:pt x="9" y="27"/>
                    <a:pt x="10" y="24"/>
                    <a:pt x="11" y="21"/>
                  </a:cubicBezTo>
                  <a:cubicBezTo>
                    <a:pt x="13" y="18"/>
                    <a:pt x="14" y="16"/>
                    <a:pt x="16" y="13"/>
                  </a:cubicBezTo>
                  <a:cubicBezTo>
                    <a:pt x="17" y="10"/>
                    <a:pt x="19" y="7"/>
                    <a:pt x="2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34">
              <a:extLst>
                <a:ext uri="{FF2B5EF4-FFF2-40B4-BE49-F238E27FC236}">
                  <a16:creationId xmlns:a16="http://schemas.microsoft.com/office/drawing/2014/main" id="{D8D7FB18-47DE-497B-B6CC-874447B4E0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8739" y="3569494"/>
              <a:ext cx="75673" cy="122355"/>
            </a:xfrm>
            <a:custGeom>
              <a:avLst/>
              <a:gdLst>
                <a:gd name="T0" fmla="*/ 26 w 26"/>
                <a:gd name="T1" fmla="*/ 19 h 40"/>
                <a:gd name="T2" fmla="*/ 25 w 26"/>
                <a:gd name="T3" fmla="*/ 29 h 40"/>
                <a:gd name="T4" fmla="*/ 22 w 26"/>
                <a:gd name="T5" fmla="*/ 35 h 40"/>
                <a:gd name="T6" fmla="*/ 18 w 26"/>
                <a:gd name="T7" fmla="*/ 39 h 40"/>
                <a:gd name="T8" fmla="*/ 12 w 26"/>
                <a:gd name="T9" fmla="*/ 40 h 40"/>
                <a:gd name="T10" fmla="*/ 8 w 26"/>
                <a:gd name="T11" fmla="*/ 40 h 40"/>
                <a:gd name="T12" fmla="*/ 5 w 26"/>
                <a:gd name="T13" fmla="*/ 38 h 40"/>
                <a:gd name="T14" fmla="*/ 2 w 26"/>
                <a:gd name="T15" fmla="*/ 36 h 40"/>
                <a:gd name="T16" fmla="*/ 1 w 26"/>
                <a:gd name="T17" fmla="*/ 32 h 40"/>
                <a:gd name="T18" fmla="*/ 6 w 26"/>
                <a:gd name="T19" fmla="*/ 31 h 40"/>
                <a:gd name="T20" fmla="*/ 8 w 26"/>
                <a:gd name="T21" fmla="*/ 35 h 40"/>
                <a:gd name="T22" fmla="*/ 12 w 26"/>
                <a:gd name="T23" fmla="*/ 36 h 40"/>
                <a:gd name="T24" fmla="*/ 16 w 26"/>
                <a:gd name="T25" fmla="*/ 35 h 40"/>
                <a:gd name="T26" fmla="*/ 19 w 26"/>
                <a:gd name="T27" fmla="*/ 32 h 40"/>
                <a:gd name="T28" fmla="*/ 20 w 26"/>
                <a:gd name="T29" fmla="*/ 28 h 40"/>
                <a:gd name="T30" fmla="*/ 21 w 26"/>
                <a:gd name="T31" fmla="*/ 21 h 40"/>
                <a:gd name="T32" fmla="*/ 20 w 26"/>
                <a:gd name="T33" fmla="*/ 23 h 40"/>
                <a:gd name="T34" fmla="*/ 17 w 26"/>
                <a:gd name="T35" fmla="*/ 25 h 40"/>
                <a:gd name="T36" fmla="*/ 14 w 26"/>
                <a:gd name="T37" fmla="*/ 26 h 40"/>
                <a:gd name="T38" fmla="*/ 12 w 26"/>
                <a:gd name="T39" fmla="*/ 26 h 40"/>
                <a:gd name="T40" fmla="*/ 7 w 26"/>
                <a:gd name="T41" fmla="*/ 25 h 40"/>
                <a:gd name="T42" fmla="*/ 3 w 26"/>
                <a:gd name="T43" fmla="*/ 23 h 40"/>
                <a:gd name="T44" fmla="*/ 1 w 26"/>
                <a:gd name="T45" fmla="*/ 19 h 40"/>
                <a:gd name="T46" fmla="*/ 0 w 26"/>
                <a:gd name="T47" fmla="*/ 13 h 40"/>
                <a:gd name="T48" fmla="*/ 1 w 26"/>
                <a:gd name="T49" fmla="*/ 8 h 40"/>
                <a:gd name="T50" fmla="*/ 3 w 26"/>
                <a:gd name="T51" fmla="*/ 4 h 40"/>
                <a:gd name="T52" fmla="*/ 7 w 26"/>
                <a:gd name="T53" fmla="*/ 1 h 40"/>
                <a:gd name="T54" fmla="*/ 13 w 26"/>
                <a:gd name="T55" fmla="*/ 0 h 40"/>
                <a:gd name="T56" fmla="*/ 23 w 26"/>
                <a:gd name="T57" fmla="*/ 5 h 40"/>
                <a:gd name="T58" fmla="*/ 26 w 26"/>
                <a:gd name="T59" fmla="*/ 19 h 40"/>
                <a:gd name="T60" fmla="*/ 21 w 26"/>
                <a:gd name="T61" fmla="*/ 15 h 40"/>
                <a:gd name="T62" fmla="*/ 20 w 26"/>
                <a:gd name="T63" fmla="*/ 11 h 40"/>
                <a:gd name="T64" fmla="*/ 19 w 26"/>
                <a:gd name="T65" fmla="*/ 7 h 40"/>
                <a:gd name="T66" fmla="*/ 16 w 26"/>
                <a:gd name="T67" fmla="*/ 5 h 40"/>
                <a:gd name="T68" fmla="*/ 13 w 26"/>
                <a:gd name="T69" fmla="*/ 4 h 40"/>
                <a:gd name="T70" fmla="*/ 10 w 26"/>
                <a:gd name="T71" fmla="*/ 5 h 40"/>
                <a:gd name="T72" fmla="*/ 7 w 26"/>
                <a:gd name="T73" fmla="*/ 7 h 40"/>
                <a:gd name="T74" fmla="*/ 6 w 26"/>
                <a:gd name="T75" fmla="*/ 10 h 40"/>
                <a:gd name="T76" fmla="*/ 5 w 26"/>
                <a:gd name="T77" fmla="*/ 13 h 40"/>
                <a:gd name="T78" fmla="*/ 6 w 26"/>
                <a:gd name="T79" fmla="*/ 17 h 40"/>
                <a:gd name="T80" fmla="*/ 7 w 26"/>
                <a:gd name="T81" fmla="*/ 20 h 40"/>
                <a:gd name="T82" fmla="*/ 9 w 26"/>
                <a:gd name="T83" fmla="*/ 22 h 40"/>
                <a:gd name="T84" fmla="*/ 13 w 26"/>
                <a:gd name="T85" fmla="*/ 23 h 40"/>
                <a:gd name="T86" fmla="*/ 15 w 26"/>
                <a:gd name="T87" fmla="*/ 22 h 40"/>
                <a:gd name="T88" fmla="*/ 18 w 26"/>
                <a:gd name="T89" fmla="*/ 21 h 40"/>
                <a:gd name="T90" fmla="*/ 20 w 26"/>
                <a:gd name="T91" fmla="*/ 18 h 40"/>
                <a:gd name="T92" fmla="*/ 21 w 26"/>
                <a:gd name="T93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" h="40">
                  <a:moveTo>
                    <a:pt x="26" y="19"/>
                  </a:moveTo>
                  <a:cubicBezTo>
                    <a:pt x="26" y="23"/>
                    <a:pt x="26" y="26"/>
                    <a:pt x="25" y="29"/>
                  </a:cubicBezTo>
                  <a:cubicBezTo>
                    <a:pt x="24" y="31"/>
                    <a:pt x="23" y="33"/>
                    <a:pt x="22" y="35"/>
                  </a:cubicBezTo>
                  <a:cubicBezTo>
                    <a:pt x="21" y="37"/>
                    <a:pt x="20" y="38"/>
                    <a:pt x="18" y="39"/>
                  </a:cubicBezTo>
                  <a:cubicBezTo>
                    <a:pt x="16" y="40"/>
                    <a:pt x="14" y="40"/>
                    <a:pt x="12" y="40"/>
                  </a:cubicBezTo>
                  <a:cubicBezTo>
                    <a:pt x="11" y="40"/>
                    <a:pt x="9" y="40"/>
                    <a:pt x="8" y="40"/>
                  </a:cubicBezTo>
                  <a:cubicBezTo>
                    <a:pt x="7" y="39"/>
                    <a:pt x="6" y="39"/>
                    <a:pt x="5" y="38"/>
                  </a:cubicBezTo>
                  <a:cubicBezTo>
                    <a:pt x="4" y="38"/>
                    <a:pt x="3" y="37"/>
                    <a:pt x="2" y="36"/>
                  </a:cubicBezTo>
                  <a:cubicBezTo>
                    <a:pt x="2" y="35"/>
                    <a:pt x="1" y="34"/>
                    <a:pt x="1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9" y="36"/>
                    <a:pt x="10" y="36"/>
                    <a:pt x="12" y="36"/>
                  </a:cubicBezTo>
                  <a:cubicBezTo>
                    <a:pt x="13" y="36"/>
                    <a:pt x="15" y="36"/>
                    <a:pt x="16" y="35"/>
                  </a:cubicBezTo>
                  <a:cubicBezTo>
                    <a:pt x="17" y="35"/>
                    <a:pt x="18" y="34"/>
                    <a:pt x="19" y="32"/>
                  </a:cubicBezTo>
                  <a:cubicBezTo>
                    <a:pt x="19" y="31"/>
                    <a:pt x="20" y="30"/>
                    <a:pt x="20" y="28"/>
                  </a:cubicBezTo>
                  <a:cubicBezTo>
                    <a:pt x="21" y="26"/>
                    <a:pt x="21" y="24"/>
                    <a:pt x="21" y="21"/>
                  </a:cubicBezTo>
                  <a:cubicBezTo>
                    <a:pt x="21" y="22"/>
                    <a:pt x="20" y="23"/>
                    <a:pt x="20" y="23"/>
                  </a:cubicBezTo>
                  <a:cubicBezTo>
                    <a:pt x="19" y="24"/>
                    <a:pt x="18" y="24"/>
                    <a:pt x="17" y="25"/>
                  </a:cubicBezTo>
                  <a:cubicBezTo>
                    <a:pt x="16" y="25"/>
                    <a:pt x="15" y="26"/>
                    <a:pt x="14" y="26"/>
                  </a:cubicBezTo>
                  <a:cubicBezTo>
                    <a:pt x="14" y="26"/>
                    <a:pt x="13" y="26"/>
                    <a:pt x="12" y="26"/>
                  </a:cubicBezTo>
                  <a:cubicBezTo>
                    <a:pt x="10" y="26"/>
                    <a:pt x="8" y="26"/>
                    <a:pt x="7" y="25"/>
                  </a:cubicBezTo>
                  <a:cubicBezTo>
                    <a:pt x="5" y="25"/>
                    <a:pt x="4" y="24"/>
                    <a:pt x="3" y="23"/>
                  </a:cubicBezTo>
                  <a:cubicBezTo>
                    <a:pt x="2" y="22"/>
                    <a:pt x="1" y="20"/>
                    <a:pt x="1" y="19"/>
                  </a:cubicBezTo>
                  <a:cubicBezTo>
                    <a:pt x="0" y="17"/>
                    <a:pt x="0" y="15"/>
                    <a:pt x="0" y="13"/>
                  </a:cubicBezTo>
                  <a:cubicBezTo>
                    <a:pt x="0" y="11"/>
                    <a:pt x="0" y="10"/>
                    <a:pt x="1" y="8"/>
                  </a:cubicBezTo>
                  <a:cubicBezTo>
                    <a:pt x="2" y="6"/>
                    <a:pt x="2" y="5"/>
                    <a:pt x="3" y="4"/>
                  </a:cubicBezTo>
                  <a:cubicBezTo>
                    <a:pt x="4" y="3"/>
                    <a:pt x="6" y="2"/>
                    <a:pt x="7" y="1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7" y="0"/>
                    <a:pt x="20" y="2"/>
                    <a:pt x="23" y="5"/>
                  </a:cubicBezTo>
                  <a:cubicBezTo>
                    <a:pt x="25" y="8"/>
                    <a:pt x="26" y="13"/>
                    <a:pt x="26" y="19"/>
                  </a:cubicBezTo>
                  <a:close/>
                  <a:moveTo>
                    <a:pt x="21" y="15"/>
                  </a:moveTo>
                  <a:cubicBezTo>
                    <a:pt x="21" y="13"/>
                    <a:pt x="20" y="12"/>
                    <a:pt x="20" y="11"/>
                  </a:cubicBezTo>
                  <a:cubicBezTo>
                    <a:pt x="20" y="9"/>
                    <a:pt x="19" y="8"/>
                    <a:pt x="19" y="7"/>
                  </a:cubicBezTo>
                  <a:cubicBezTo>
                    <a:pt x="18" y="7"/>
                    <a:pt x="17" y="6"/>
                    <a:pt x="16" y="5"/>
                  </a:cubicBezTo>
                  <a:cubicBezTo>
                    <a:pt x="15" y="5"/>
                    <a:pt x="14" y="4"/>
                    <a:pt x="13" y="4"/>
                  </a:cubicBezTo>
                  <a:cubicBezTo>
                    <a:pt x="12" y="4"/>
                    <a:pt x="11" y="5"/>
                    <a:pt x="10" y="5"/>
                  </a:cubicBezTo>
                  <a:cubicBezTo>
                    <a:pt x="9" y="5"/>
                    <a:pt x="8" y="6"/>
                    <a:pt x="7" y="7"/>
                  </a:cubicBezTo>
                  <a:cubicBezTo>
                    <a:pt x="7" y="8"/>
                    <a:pt x="6" y="9"/>
                    <a:pt x="6" y="10"/>
                  </a:cubicBezTo>
                  <a:cubicBezTo>
                    <a:pt x="5" y="11"/>
                    <a:pt x="5" y="12"/>
                    <a:pt x="5" y="13"/>
                  </a:cubicBezTo>
                  <a:cubicBezTo>
                    <a:pt x="5" y="15"/>
                    <a:pt x="5" y="16"/>
                    <a:pt x="6" y="17"/>
                  </a:cubicBezTo>
                  <a:cubicBezTo>
                    <a:pt x="6" y="18"/>
                    <a:pt x="6" y="19"/>
                    <a:pt x="7" y="20"/>
                  </a:cubicBezTo>
                  <a:cubicBezTo>
                    <a:pt x="8" y="21"/>
                    <a:pt x="8" y="21"/>
                    <a:pt x="9" y="22"/>
                  </a:cubicBezTo>
                  <a:cubicBezTo>
                    <a:pt x="10" y="22"/>
                    <a:pt x="11" y="23"/>
                    <a:pt x="13" y="23"/>
                  </a:cubicBezTo>
                  <a:cubicBezTo>
                    <a:pt x="14" y="23"/>
                    <a:pt x="15" y="22"/>
                    <a:pt x="15" y="22"/>
                  </a:cubicBezTo>
                  <a:cubicBezTo>
                    <a:pt x="16" y="22"/>
                    <a:pt x="17" y="21"/>
                    <a:pt x="18" y="21"/>
                  </a:cubicBezTo>
                  <a:cubicBezTo>
                    <a:pt x="19" y="20"/>
                    <a:pt x="19" y="19"/>
                    <a:pt x="20" y="18"/>
                  </a:cubicBezTo>
                  <a:cubicBezTo>
                    <a:pt x="20" y="17"/>
                    <a:pt x="21" y="16"/>
                    <a:pt x="21" y="15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Freeform 46">
              <a:extLst>
                <a:ext uri="{FF2B5EF4-FFF2-40B4-BE49-F238E27FC236}">
                  <a16:creationId xmlns:a16="http://schemas.microsoft.com/office/drawing/2014/main" id="{4CA095B7-9F1A-4D54-9953-03E797C5F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284" y="3569158"/>
              <a:ext cx="75673" cy="119987"/>
            </a:xfrm>
            <a:custGeom>
              <a:avLst/>
              <a:gdLst>
                <a:gd name="T0" fmla="*/ 0 w 26"/>
                <a:gd name="T1" fmla="*/ 39 h 39"/>
                <a:gd name="T2" fmla="*/ 0 w 26"/>
                <a:gd name="T3" fmla="*/ 35 h 39"/>
                <a:gd name="T4" fmla="*/ 4 w 26"/>
                <a:gd name="T5" fmla="*/ 30 h 39"/>
                <a:gd name="T6" fmla="*/ 8 w 26"/>
                <a:gd name="T7" fmla="*/ 25 h 39"/>
                <a:gd name="T8" fmla="*/ 12 w 26"/>
                <a:gd name="T9" fmla="*/ 22 h 39"/>
                <a:gd name="T10" fmla="*/ 16 w 26"/>
                <a:gd name="T11" fmla="*/ 18 h 39"/>
                <a:gd name="T12" fmla="*/ 19 w 26"/>
                <a:gd name="T13" fmla="*/ 15 h 39"/>
                <a:gd name="T14" fmla="*/ 20 w 26"/>
                <a:gd name="T15" fmla="*/ 11 h 39"/>
                <a:gd name="T16" fmla="*/ 20 w 26"/>
                <a:gd name="T17" fmla="*/ 8 h 39"/>
                <a:gd name="T18" fmla="*/ 18 w 26"/>
                <a:gd name="T19" fmla="*/ 6 h 39"/>
                <a:gd name="T20" fmla="*/ 16 w 26"/>
                <a:gd name="T21" fmla="*/ 4 h 39"/>
                <a:gd name="T22" fmla="*/ 13 w 26"/>
                <a:gd name="T23" fmla="*/ 4 h 39"/>
                <a:gd name="T24" fmla="*/ 10 w 26"/>
                <a:gd name="T25" fmla="*/ 4 h 39"/>
                <a:gd name="T26" fmla="*/ 8 w 26"/>
                <a:gd name="T27" fmla="*/ 5 h 39"/>
                <a:gd name="T28" fmla="*/ 6 w 26"/>
                <a:gd name="T29" fmla="*/ 8 h 39"/>
                <a:gd name="T30" fmla="*/ 5 w 26"/>
                <a:gd name="T31" fmla="*/ 10 h 39"/>
                <a:gd name="T32" fmla="*/ 0 w 26"/>
                <a:gd name="T33" fmla="*/ 10 h 39"/>
                <a:gd name="T34" fmla="*/ 2 w 26"/>
                <a:gd name="T35" fmla="*/ 6 h 39"/>
                <a:gd name="T36" fmla="*/ 4 w 26"/>
                <a:gd name="T37" fmla="*/ 3 h 39"/>
                <a:gd name="T38" fmla="*/ 8 w 26"/>
                <a:gd name="T39" fmla="*/ 1 h 39"/>
                <a:gd name="T40" fmla="*/ 13 w 26"/>
                <a:gd name="T41" fmla="*/ 0 h 39"/>
                <a:gd name="T42" fmla="*/ 18 w 26"/>
                <a:gd name="T43" fmla="*/ 1 h 39"/>
                <a:gd name="T44" fmla="*/ 22 w 26"/>
                <a:gd name="T45" fmla="*/ 3 h 39"/>
                <a:gd name="T46" fmla="*/ 24 w 26"/>
                <a:gd name="T47" fmla="*/ 6 h 39"/>
                <a:gd name="T48" fmla="*/ 25 w 26"/>
                <a:gd name="T49" fmla="*/ 10 h 39"/>
                <a:gd name="T50" fmla="*/ 24 w 26"/>
                <a:gd name="T51" fmla="*/ 14 h 39"/>
                <a:gd name="T52" fmla="*/ 23 w 26"/>
                <a:gd name="T53" fmla="*/ 17 h 39"/>
                <a:gd name="T54" fmla="*/ 20 w 26"/>
                <a:gd name="T55" fmla="*/ 20 h 39"/>
                <a:gd name="T56" fmla="*/ 17 w 26"/>
                <a:gd name="T57" fmla="*/ 23 h 39"/>
                <a:gd name="T58" fmla="*/ 13 w 26"/>
                <a:gd name="T59" fmla="*/ 26 h 39"/>
                <a:gd name="T60" fmla="*/ 10 w 26"/>
                <a:gd name="T61" fmla="*/ 29 h 39"/>
                <a:gd name="T62" fmla="*/ 7 w 26"/>
                <a:gd name="T63" fmla="*/ 32 h 39"/>
                <a:gd name="T64" fmla="*/ 6 w 26"/>
                <a:gd name="T65" fmla="*/ 35 h 39"/>
                <a:gd name="T66" fmla="*/ 26 w 26"/>
                <a:gd name="T67" fmla="*/ 35 h 39"/>
                <a:gd name="T68" fmla="*/ 26 w 26"/>
                <a:gd name="T69" fmla="*/ 39 h 39"/>
                <a:gd name="T70" fmla="*/ 0 w 26"/>
                <a:gd name="T7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" h="39">
                  <a:moveTo>
                    <a:pt x="0" y="39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1" y="33"/>
                    <a:pt x="2" y="31"/>
                    <a:pt x="4" y="30"/>
                  </a:cubicBezTo>
                  <a:cubicBezTo>
                    <a:pt x="5" y="28"/>
                    <a:pt x="6" y="27"/>
                    <a:pt x="8" y="25"/>
                  </a:cubicBezTo>
                  <a:cubicBezTo>
                    <a:pt x="9" y="24"/>
                    <a:pt x="11" y="23"/>
                    <a:pt x="12" y="22"/>
                  </a:cubicBezTo>
                  <a:cubicBezTo>
                    <a:pt x="14" y="21"/>
                    <a:pt x="15" y="19"/>
                    <a:pt x="16" y="18"/>
                  </a:cubicBezTo>
                  <a:cubicBezTo>
                    <a:pt x="17" y="17"/>
                    <a:pt x="18" y="16"/>
                    <a:pt x="19" y="15"/>
                  </a:cubicBezTo>
                  <a:cubicBezTo>
                    <a:pt x="20" y="14"/>
                    <a:pt x="20" y="12"/>
                    <a:pt x="20" y="11"/>
                  </a:cubicBezTo>
                  <a:cubicBezTo>
                    <a:pt x="20" y="9"/>
                    <a:pt x="20" y="8"/>
                    <a:pt x="20" y="8"/>
                  </a:cubicBezTo>
                  <a:cubicBezTo>
                    <a:pt x="19" y="7"/>
                    <a:pt x="19" y="6"/>
                    <a:pt x="18" y="6"/>
                  </a:cubicBez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4" y="4"/>
                    <a:pt x="13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6" y="8"/>
                    <a:pt x="6" y="9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5" y="2"/>
                    <a:pt x="6" y="1"/>
                    <a:pt x="8" y="1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3"/>
                    <a:pt x="24" y="4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2"/>
                    <a:pt x="25" y="13"/>
                    <a:pt x="24" y="14"/>
                  </a:cubicBezTo>
                  <a:cubicBezTo>
                    <a:pt x="24" y="15"/>
                    <a:pt x="23" y="16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4"/>
                    <a:pt x="14" y="25"/>
                    <a:pt x="13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9" y="30"/>
                    <a:pt x="8" y="31"/>
                    <a:pt x="7" y="32"/>
                  </a:cubicBezTo>
                  <a:cubicBezTo>
                    <a:pt x="7" y="33"/>
                    <a:pt x="6" y="34"/>
                    <a:pt x="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0" y="39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Freeform 45">
              <a:extLst>
                <a:ext uri="{FF2B5EF4-FFF2-40B4-BE49-F238E27FC236}">
                  <a16:creationId xmlns:a16="http://schemas.microsoft.com/office/drawing/2014/main" id="{8CE0683E-8999-466D-9864-1068D883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915" y="3569158"/>
              <a:ext cx="72676" cy="119987"/>
            </a:xfrm>
            <a:custGeom>
              <a:avLst/>
              <a:gdLst>
                <a:gd name="T0" fmla="*/ 0 w 97"/>
                <a:gd name="T1" fmla="*/ 152 h 152"/>
                <a:gd name="T2" fmla="*/ 0 w 97"/>
                <a:gd name="T3" fmla="*/ 136 h 152"/>
                <a:gd name="T4" fmla="*/ 39 w 97"/>
                <a:gd name="T5" fmla="*/ 136 h 152"/>
                <a:gd name="T6" fmla="*/ 39 w 97"/>
                <a:gd name="T7" fmla="*/ 19 h 152"/>
                <a:gd name="T8" fmla="*/ 8 w 97"/>
                <a:gd name="T9" fmla="*/ 43 h 152"/>
                <a:gd name="T10" fmla="*/ 8 w 97"/>
                <a:gd name="T11" fmla="*/ 27 h 152"/>
                <a:gd name="T12" fmla="*/ 43 w 97"/>
                <a:gd name="T13" fmla="*/ 0 h 152"/>
                <a:gd name="T14" fmla="*/ 58 w 97"/>
                <a:gd name="T15" fmla="*/ 0 h 152"/>
                <a:gd name="T16" fmla="*/ 58 w 97"/>
                <a:gd name="T17" fmla="*/ 136 h 152"/>
                <a:gd name="T18" fmla="*/ 97 w 97"/>
                <a:gd name="T19" fmla="*/ 136 h 152"/>
                <a:gd name="T20" fmla="*/ 97 w 97"/>
                <a:gd name="T21" fmla="*/ 152 h 152"/>
                <a:gd name="T22" fmla="*/ 0 w 97"/>
                <a:gd name="T23" fmla="*/ 152 h 152"/>
                <a:gd name="T24" fmla="*/ 0 w 97"/>
                <a:gd name="T2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52">
                  <a:moveTo>
                    <a:pt x="0" y="152"/>
                  </a:moveTo>
                  <a:lnTo>
                    <a:pt x="0" y="136"/>
                  </a:lnTo>
                  <a:lnTo>
                    <a:pt x="39" y="136"/>
                  </a:lnTo>
                  <a:lnTo>
                    <a:pt x="39" y="19"/>
                  </a:lnTo>
                  <a:lnTo>
                    <a:pt x="8" y="43"/>
                  </a:lnTo>
                  <a:lnTo>
                    <a:pt x="8" y="27"/>
                  </a:lnTo>
                  <a:lnTo>
                    <a:pt x="43" y="0"/>
                  </a:lnTo>
                  <a:lnTo>
                    <a:pt x="58" y="0"/>
                  </a:lnTo>
                  <a:lnTo>
                    <a:pt x="58" y="136"/>
                  </a:lnTo>
                  <a:lnTo>
                    <a:pt x="97" y="136"/>
                  </a:lnTo>
                  <a:lnTo>
                    <a:pt x="97" y="152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2501E3F0-F278-4CFD-88F8-8597358272AD}"/>
              </a:ext>
            </a:extLst>
          </p:cNvPr>
          <p:cNvGrpSpPr/>
          <p:nvPr/>
        </p:nvGrpSpPr>
        <p:grpSpPr>
          <a:xfrm>
            <a:off x="904979" y="3642312"/>
            <a:ext cx="2100055" cy="462583"/>
            <a:chOff x="905021" y="3740737"/>
            <a:chExt cx="2100055" cy="462583"/>
          </a:xfrm>
        </p:grpSpPr>
        <p:sp>
          <p:nvSpPr>
            <p:cNvPr id="632" name="Rectangle: Rounded Corners 631">
              <a:extLst>
                <a:ext uri="{FF2B5EF4-FFF2-40B4-BE49-F238E27FC236}">
                  <a16:creationId xmlns:a16="http://schemas.microsoft.com/office/drawing/2014/main" id="{2BF46B5A-1FBE-43AE-ABCA-2712188AF08E}"/>
                </a:ext>
              </a:extLst>
            </p:cNvPr>
            <p:cNvSpPr/>
            <p:nvPr/>
          </p:nvSpPr>
          <p:spPr>
            <a:xfrm>
              <a:off x="955561" y="3846431"/>
              <a:ext cx="1705707" cy="29995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9497759E-D55E-48B3-B5D2-A59A91746603}"/>
                </a:ext>
              </a:extLst>
            </p:cNvPr>
            <p:cNvSpPr/>
            <p:nvPr/>
          </p:nvSpPr>
          <p:spPr>
            <a:xfrm>
              <a:off x="1235233" y="3913820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93E3B801-D899-4839-BD1E-AED3C94AEAAD}"/>
                </a:ext>
              </a:extLst>
            </p:cNvPr>
            <p:cNvSpPr txBox="1"/>
            <p:nvPr/>
          </p:nvSpPr>
          <p:spPr>
            <a:xfrm>
              <a:off x="905021" y="3846433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S5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5" name="Picture 634">
              <a:extLst>
                <a:ext uri="{FF2B5EF4-FFF2-40B4-BE49-F238E27FC236}">
                  <a16:creationId xmlns:a16="http://schemas.microsoft.com/office/drawing/2014/main" id="{23A2A2D7-BC8F-47EE-90FD-50BF6EA58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89431" flipV="1">
              <a:off x="2604835" y="3803079"/>
              <a:ext cx="400241" cy="400241"/>
            </a:xfrm>
            <a:prstGeom prst="rect">
              <a:avLst/>
            </a:prstGeom>
          </p:spPr>
        </p:pic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B208CD2A-DCBE-4214-8F82-D97A894BB68C}"/>
                </a:ext>
              </a:extLst>
            </p:cNvPr>
            <p:cNvSpPr txBox="1"/>
            <p:nvPr/>
          </p:nvSpPr>
          <p:spPr>
            <a:xfrm>
              <a:off x="2650058" y="3740737"/>
              <a:ext cx="32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32ED86BF-C07C-4BB5-B271-D6337A20854A}"/>
                </a:ext>
              </a:extLst>
            </p:cNvPr>
            <p:cNvSpPr/>
            <p:nvPr/>
          </p:nvSpPr>
          <p:spPr>
            <a:xfrm>
              <a:off x="1559157" y="3913820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024F3EAB-C61C-40ED-ACA6-88D68629A52A}"/>
                </a:ext>
              </a:extLst>
            </p:cNvPr>
            <p:cNvSpPr/>
            <p:nvPr/>
          </p:nvSpPr>
          <p:spPr>
            <a:xfrm>
              <a:off x="1883081" y="3913820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019A5E22-6967-4A3A-89AC-E9379B51C1A5}"/>
                </a:ext>
              </a:extLst>
            </p:cNvPr>
            <p:cNvSpPr/>
            <p:nvPr/>
          </p:nvSpPr>
          <p:spPr>
            <a:xfrm>
              <a:off x="2207005" y="3913820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0" name="Freeform 45">
              <a:extLst>
                <a:ext uri="{FF2B5EF4-FFF2-40B4-BE49-F238E27FC236}">
                  <a16:creationId xmlns:a16="http://schemas.microsoft.com/office/drawing/2014/main" id="{72FF63D6-F58A-4A6C-A8A3-B305DBF8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18" y="3940322"/>
              <a:ext cx="72676" cy="119987"/>
            </a:xfrm>
            <a:custGeom>
              <a:avLst/>
              <a:gdLst>
                <a:gd name="T0" fmla="*/ 0 w 97"/>
                <a:gd name="T1" fmla="*/ 152 h 152"/>
                <a:gd name="T2" fmla="*/ 0 w 97"/>
                <a:gd name="T3" fmla="*/ 136 h 152"/>
                <a:gd name="T4" fmla="*/ 39 w 97"/>
                <a:gd name="T5" fmla="*/ 136 h 152"/>
                <a:gd name="T6" fmla="*/ 39 w 97"/>
                <a:gd name="T7" fmla="*/ 19 h 152"/>
                <a:gd name="T8" fmla="*/ 8 w 97"/>
                <a:gd name="T9" fmla="*/ 43 h 152"/>
                <a:gd name="T10" fmla="*/ 8 w 97"/>
                <a:gd name="T11" fmla="*/ 27 h 152"/>
                <a:gd name="T12" fmla="*/ 43 w 97"/>
                <a:gd name="T13" fmla="*/ 0 h 152"/>
                <a:gd name="T14" fmla="*/ 58 w 97"/>
                <a:gd name="T15" fmla="*/ 0 h 152"/>
                <a:gd name="T16" fmla="*/ 58 w 97"/>
                <a:gd name="T17" fmla="*/ 136 h 152"/>
                <a:gd name="T18" fmla="*/ 97 w 97"/>
                <a:gd name="T19" fmla="*/ 136 h 152"/>
                <a:gd name="T20" fmla="*/ 97 w 97"/>
                <a:gd name="T21" fmla="*/ 152 h 152"/>
                <a:gd name="T22" fmla="*/ 0 w 97"/>
                <a:gd name="T23" fmla="*/ 152 h 152"/>
                <a:gd name="T24" fmla="*/ 0 w 97"/>
                <a:gd name="T2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52">
                  <a:moveTo>
                    <a:pt x="0" y="152"/>
                  </a:moveTo>
                  <a:lnTo>
                    <a:pt x="0" y="136"/>
                  </a:lnTo>
                  <a:lnTo>
                    <a:pt x="39" y="136"/>
                  </a:lnTo>
                  <a:lnTo>
                    <a:pt x="39" y="19"/>
                  </a:lnTo>
                  <a:lnTo>
                    <a:pt x="8" y="43"/>
                  </a:lnTo>
                  <a:lnTo>
                    <a:pt x="8" y="27"/>
                  </a:lnTo>
                  <a:lnTo>
                    <a:pt x="43" y="0"/>
                  </a:lnTo>
                  <a:lnTo>
                    <a:pt x="58" y="0"/>
                  </a:lnTo>
                  <a:lnTo>
                    <a:pt x="58" y="136"/>
                  </a:lnTo>
                  <a:lnTo>
                    <a:pt x="97" y="136"/>
                  </a:lnTo>
                  <a:lnTo>
                    <a:pt x="97" y="152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Freeform 66">
              <a:extLst>
                <a:ext uri="{FF2B5EF4-FFF2-40B4-BE49-F238E27FC236}">
                  <a16:creationId xmlns:a16="http://schemas.microsoft.com/office/drawing/2014/main" id="{D642440B-1DEF-4699-AB5D-A972A693F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468" y="3940322"/>
              <a:ext cx="75673" cy="119987"/>
            </a:xfrm>
            <a:custGeom>
              <a:avLst/>
              <a:gdLst>
                <a:gd name="T0" fmla="*/ 26 w 26"/>
                <a:gd name="T1" fmla="*/ 4 h 39"/>
                <a:gd name="T2" fmla="*/ 20 w 26"/>
                <a:gd name="T3" fmla="*/ 13 h 39"/>
                <a:gd name="T4" fmla="*/ 16 w 26"/>
                <a:gd name="T5" fmla="*/ 21 h 39"/>
                <a:gd name="T6" fmla="*/ 13 w 26"/>
                <a:gd name="T7" fmla="*/ 30 h 39"/>
                <a:gd name="T8" fmla="*/ 12 w 26"/>
                <a:gd name="T9" fmla="*/ 39 h 39"/>
                <a:gd name="T10" fmla="*/ 7 w 26"/>
                <a:gd name="T11" fmla="*/ 39 h 39"/>
                <a:gd name="T12" fmla="*/ 8 w 26"/>
                <a:gd name="T13" fmla="*/ 30 h 39"/>
                <a:gd name="T14" fmla="*/ 11 w 26"/>
                <a:gd name="T15" fmla="*/ 21 h 39"/>
                <a:gd name="T16" fmla="*/ 16 w 26"/>
                <a:gd name="T17" fmla="*/ 13 h 39"/>
                <a:gd name="T18" fmla="*/ 21 w 26"/>
                <a:gd name="T19" fmla="*/ 5 h 39"/>
                <a:gd name="T20" fmla="*/ 0 w 26"/>
                <a:gd name="T21" fmla="*/ 5 h 39"/>
                <a:gd name="T22" fmla="*/ 0 w 26"/>
                <a:gd name="T23" fmla="*/ 0 h 39"/>
                <a:gd name="T24" fmla="*/ 26 w 26"/>
                <a:gd name="T25" fmla="*/ 0 h 39"/>
                <a:gd name="T26" fmla="*/ 26 w 26"/>
                <a:gd name="T2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26" y="4"/>
                  </a:moveTo>
                  <a:cubicBezTo>
                    <a:pt x="24" y="7"/>
                    <a:pt x="22" y="10"/>
                    <a:pt x="20" y="13"/>
                  </a:cubicBezTo>
                  <a:cubicBezTo>
                    <a:pt x="19" y="16"/>
                    <a:pt x="17" y="18"/>
                    <a:pt x="16" y="21"/>
                  </a:cubicBezTo>
                  <a:cubicBezTo>
                    <a:pt x="15" y="24"/>
                    <a:pt x="14" y="27"/>
                    <a:pt x="13" y="30"/>
                  </a:cubicBezTo>
                  <a:cubicBezTo>
                    <a:pt x="13" y="33"/>
                    <a:pt x="12" y="36"/>
                    <a:pt x="12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6"/>
                    <a:pt x="8" y="33"/>
                    <a:pt x="8" y="30"/>
                  </a:cubicBezTo>
                  <a:cubicBezTo>
                    <a:pt x="9" y="27"/>
                    <a:pt x="10" y="24"/>
                    <a:pt x="11" y="21"/>
                  </a:cubicBezTo>
                  <a:cubicBezTo>
                    <a:pt x="13" y="18"/>
                    <a:pt x="14" y="16"/>
                    <a:pt x="16" y="13"/>
                  </a:cubicBezTo>
                  <a:cubicBezTo>
                    <a:pt x="17" y="10"/>
                    <a:pt x="19" y="7"/>
                    <a:pt x="2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66">
              <a:extLst>
                <a:ext uri="{FF2B5EF4-FFF2-40B4-BE49-F238E27FC236}">
                  <a16:creationId xmlns:a16="http://schemas.microsoft.com/office/drawing/2014/main" id="{9395766B-39E5-4325-9552-23ABC9EEC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92" y="3940322"/>
              <a:ext cx="75673" cy="119987"/>
            </a:xfrm>
            <a:custGeom>
              <a:avLst/>
              <a:gdLst>
                <a:gd name="T0" fmla="*/ 26 w 26"/>
                <a:gd name="T1" fmla="*/ 4 h 39"/>
                <a:gd name="T2" fmla="*/ 20 w 26"/>
                <a:gd name="T3" fmla="*/ 13 h 39"/>
                <a:gd name="T4" fmla="*/ 16 w 26"/>
                <a:gd name="T5" fmla="*/ 21 h 39"/>
                <a:gd name="T6" fmla="*/ 13 w 26"/>
                <a:gd name="T7" fmla="*/ 30 h 39"/>
                <a:gd name="T8" fmla="*/ 12 w 26"/>
                <a:gd name="T9" fmla="*/ 39 h 39"/>
                <a:gd name="T10" fmla="*/ 7 w 26"/>
                <a:gd name="T11" fmla="*/ 39 h 39"/>
                <a:gd name="T12" fmla="*/ 8 w 26"/>
                <a:gd name="T13" fmla="*/ 30 h 39"/>
                <a:gd name="T14" fmla="*/ 11 w 26"/>
                <a:gd name="T15" fmla="*/ 21 h 39"/>
                <a:gd name="T16" fmla="*/ 16 w 26"/>
                <a:gd name="T17" fmla="*/ 13 h 39"/>
                <a:gd name="T18" fmla="*/ 21 w 26"/>
                <a:gd name="T19" fmla="*/ 5 h 39"/>
                <a:gd name="T20" fmla="*/ 0 w 26"/>
                <a:gd name="T21" fmla="*/ 5 h 39"/>
                <a:gd name="T22" fmla="*/ 0 w 26"/>
                <a:gd name="T23" fmla="*/ 0 h 39"/>
                <a:gd name="T24" fmla="*/ 26 w 26"/>
                <a:gd name="T25" fmla="*/ 0 h 39"/>
                <a:gd name="T26" fmla="*/ 26 w 26"/>
                <a:gd name="T2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26" y="4"/>
                  </a:moveTo>
                  <a:cubicBezTo>
                    <a:pt x="24" y="7"/>
                    <a:pt x="22" y="10"/>
                    <a:pt x="20" y="13"/>
                  </a:cubicBezTo>
                  <a:cubicBezTo>
                    <a:pt x="19" y="16"/>
                    <a:pt x="17" y="18"/>
                    <a:pt x="16" y="21"/>
                  </a:cubicBezTo>
                  <a:cubicBezTo>
                    <a:pt x="15" y="24"/>
                    <a:pt x="14" y="27"/>
                    <a:pt x="13" y="30"/>
                  </a:cubicBezTo>
                  <a:cubicBezTo>
                    <a:pt x="13" y="33"/>
                    <a:pt x="12" y="36"/>
                    <a:pt x="12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6"/>
                    <a:pt x="8" y="33"/>
                    <a:pt x="8" y="30"/>
                  </a:cubicBezTo>
                  <a:cubicBezTo>
                    <a:pt x="9" y="27"/>
                    <a:pt x="10" y="24"/>
                    <a:pt x="11" y="21"/>
                  </a:cubicBezTo>
                  <a:cubicBezTo>
                    <a:pt x="13" y="18"/>
                    <a:pt x="14" y="16"/>
                    <a:pt x="16" y="13"/>
                  </a:cubicBezTo>
                  <a:cubicBezTo>
                    <a:pt x="17" y="10"/>
                    <a:pt x="19" y="7"/>
                    <a:pt x="2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58">
              <a:extLst>
                <a:ext uri="{FF2B5EF4-FFF2-40B4-BE49-F238E27FC236}">
                  <a16:creationId xmlns:a16="http://schemas.microsoft.com/office/drawing/2014/main" id="{94744816-299F-4486-B601-F7B00A355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63" y="3940322"/>
              <a:ext cx="75673" cy="119197"/>
            </a:xfrm>
            <a:custGeom>
              <a:avLst/>
              <a:gdLst>
                <a:gd name="T0" fmla="*/ 26 w 26"/>
                <a:gd name="T1" fmla="*/ 26 h 39"/>
                <a:gd name="T2" fmla="*/ 25 w 26"/>
                <a:gd name="T3" fmla="*/ 31 h 39"/>
                <a:gd name="T4" fmla="*/ 23 w 26"/>
                <a:gd name="T5" fmla="*/ 35 h 39"/>
                <a:gd name="T6" fmla="*/ 18 w 26"/>
                <a:gd name="T7" fmla="*/ 38 h 39"/>
                <a:gd name="T8" fmla="*/ 12 w 26"/>
                <a:gd name="T9" fmla="*/ 39 h 39"/>
                <a:gd name="T10" fmla="*/ 7 w 26"/>
                <a:gd name="T11" fmla="*/ 38 h 39"/>
                <a:gd name="T12" fmla="*/ 3 w 26"/>
                <a:gd name="T13" fmla="*/ 36 h 39"/>
                <a:gd name="T14" fmla="*/ 1 w 26"/>
                <a:gd name="T15" fmla="*/ 34 h 39"/>
                <a:gd name="T16" fmla="*/ 0 w 26"/>
                <a:gd name="T17" fmla="*/ 30 h 39"/>
                <a:gd name="T18" fmla="*/ 5 w 26"/>
                <a:gd name="T19" fmla="*/ 29 h 39"/>
                <a:gd name="T20" fmla="*/ 5 w 26"/>
                <a:gd name="T21" fmla="*/ 31 h 39"/>
                <a:gd name="T22" fmla="*/ 7 w 26"/>
                <a:gd name="T23" fmla="*/ 33 h 39"/>
                <a:gd name="T24" fmla="*/ 9 w 26"/>
                <a:gd name="T25" fmla="*/ 35 h 39"/>
                <a:gd name="T26" fmla="*/ 13 w 26"/>
                <a:gd name="T27" fmla="*/ 35 h 39"/>
                <a:gd name="T28" fmla="*/ 16 w 26"/>
                <a:gd name="T29" fmla="*/ 34 h 39"/>
                <a:gd name="T30" fmla="*/ 19 w 26"/>
                <a:gd name="T31" fmla="*/ 33 h 39"/>
                <a:gd name="T32" fmla="*/ 20 w 26"/>
                <a:gd name="T33" fmla="*/ 30 h 39"/>
                <a:gd name="T34" fmla="*/ 21 w 26"/>
                <a:gd name="T35" fmla="*/ 26 h 39"/>
                <a:gd name="T36" fmla="*/ 20 w 26"/>
                <a:gd name="T37" fmla="*/ 23 h 39"/>
                <a:gd name="T38" fmla="*/ 19 w 26"/>
                <a:gd name="T39" fmla="*/ 20 h 39"/>
                <a:gd name="T40" fmla="*/ 16 w 26"/>
                <a:gd name="T41" fmla="*/ 19 h 39"/>
                <a:gd name="T42" fmla="*/ 13 w 26"/>
                <a:gd name="T43" fmla="*/ 18 h 39"/>
                <a:gd name="T44" fmla="*/ 10 w 26"/>
                <a:gd name="T45" fmla="*/ 18 h 39"/>
                <a:gd name="T46" fmla="*/ 8 w 26"/>
                <a:gd name="T47" fmla="*/ 19 h 39"/>
                <a:gd name="T48" fmla="*/ 7 w 26"/>
                <a:gd name="T49" fmla="*/ 20 h 39"/>
                <a:gd name="T50" fmla="*/ 6 w 26"/>
                <a:gd name="T51" fmla="*/ 21 h 39"/>
                <a:gd name="T52" fmla="*/ 1 w 26"/>
                <a:gd name="T53" fmla="*/ 21 h 39"/>
                <a:gd name="T54" fmla="*/ 2 w 26"/>
                <a:gd name="T55" fmla="*/ 0 h 39"/>
                <a:gd name="T56" fmla="*/ 24 w 26"/>
                <a:gd name="T57" fmla="*/ 0 h 39"/>
                <a:gd name="T58" fmla="*/ 24 w 26"/>
                <a:gd name="T59" fmla="*/ 4 h 39"/>
                <a:gd name="T60" fmla="*/ 7 w 26"/>
                <a:gd name="T61" fmla="*/ 4 h 39"/>
                <a:gd name="T62" fmla="*/ 6 w 26"/>
                <a:gd name="T63" fmla="*/ 16 h 39"/>
                <a:gd name="T64" fmla="*/ 9 w 26"/>
                <a:gd name="T65" fmla="*/ 15 h 39"/>
                <a:gd name="T66" fmla="*/ 14 w 26"/>
                <a:gd name="T67" fmla="*/ 14 h 39"/>
                <a:gd name="T68" fmla="*/ 19 w 26"/>
                <a:gd name="T69" fmla="*/ 15 h 39"/>
                <a:gd name="T70" fmla="*/ 23 w 26"/>
                <a:gd name="T71" fmla="*/ 17 h 39"/>
                <a:gd name="T72" fmla="*/ 25 w 26"/>
                <a:gd name="T73" fmla="*/ 21 h 39"/>
                <a:gd name="T74" fmla="*/ 26 w 26"/>
                <a:gd name="T75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" h="39">
                  <a:moveTo>
                    <a:pt x="26" y="26"/>
                  </a:moveTo>
                  <a:cubicBezTo>
                    <a:pt x="26" y="28"/>
                    <a:pt x="26" y="30"/>
                    <a:pt x="25" y="31"/>
                  </a:cubicBezTo>
                  <a:cubicBezTo>
                    <a:pt x="25" y="33"/>
                    <a:pt x="24" y="34"/>
                    <a:pt x="23" y="35"/>
                  </a:cubicBezTo>
                  <a:cubicBezTo>
                    <a:pt x="22" y="37"/>
                    <a:pt x="20" y="37"/>
                    <a:pt x="18" y="38"/>
                  </a:cubicBezTo>
                  <a:cubicBezTo>
                    <a:pt x="17" y="39"/>
                    <a:pt x="15" y="39"/>
                    <a:pt x="12" y="39"/>
                  </a:cubicBezTo>
                  <a:cubicBezTo>
                    <a:pt x="11" y="39"/>
                    <a:pt x="9" y="39"/>
                    <a:pt x="7" y="38"/>
                  </a:cubicBezTo>
                  <a:cubicBezTo>
                    <a:pt x="6" y="38"/>
                    <a:pt x="4" y="37"/>
                    <a:pt x="3" y="36"/>
                  </a:cubicBezTo>
                  <a:cubicBezTo>
                    <a:pt x="2" y="36"/>
                    <a:pt x="2" y="35"/>
                    <a:pt x="1" y="34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3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10" y="35"/>
                    <a:pt x="11" y="35"/>
                    <a:pt x="13" y="35"/>
                  </a:cubicBezTo>
                  <a:cubicBezTo>
                    <a:pt x="14" y="35"/>
                    <a:pt x="15" y="35"/>
                    <a:pt x="16" y="34"/>
                  </a:cubicBezTo>
                  <a:cubicBezTo>
                    <a:pt x="17" y="34"/>
                    <a:pt x="18" y="34"/>
                    <a:pt x="19" y="33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29"/>
                    <a:pt x="21" y="28"/>
                    <a:pt x="21" y="26"/>
                  </a:cubicBezTo>
                  <a:cubicBezTo>
                    <a:pt x="21" y="25"/>
                    <a:pt x="21" y="24"/>
                    <a:pt x="20" y="23"/>
                  </a:cubicBezTo>
                  <a:cubicBezTo>
                    <a:pt x="20" y="22"/>
                    <a:pt x="20" y="21"/>
                    <a:pt x="19" y="20"/>
                  </a:cubicBezTo>
                  <a:cubicBezTo>
                    <a:pt x="18" y="19"/>
                    <a:pt x="17" y="19"/>
                    <a:pt x="16" y="19"/>
                  </a:cubicBezTo>
                  <a:cubicBezTo>
                    <a:pt x="15" y="18"/>
                    <a:pt x="14" y="18"/>
                    <a:pt x="13" y="18"/>
                  </a:cubicBezTo>
                  <a:cubicBezTo>
                    <a:pt x="12" y="18"/>
                    <a:pt x="11" y="18"/>
                    <a:pt x="10" y="18"/>
                  </a:cubicBezTo>
                  <a:cubicBezTo>
                    <a:pt x="10" y="18"/>
                    <a:pt x="9" y="18"/>
                    <a:pt x="8" y="19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10" y="14"/>
                    <a:pt x="12" y="14"/>
                    <a:pt x="14" y="14"/>
                  </a:cubicBezTo>
                  <a:cubicBezTo>
                    <a:pt x="16" y="14"/>
                    <a:pt x="17" y="14"/>
                    <a:pt x="19" y="15"/>
                  </a:cubicBezTo>
                  <a:cubicBezTo>
                    <a:pt x="20" y="15"/>
                    <a:pt x="22" y="16"/>
                    <a:pt x="23" y="17"/>
                  </a:cubicBezTo>
                  <a:cubicBezTo>
                    <a:pt x="24" y="18"/>
                    <a:pt x="25" y="20"/>
                    <a:pt x="25" y="21"/>
                  </a:cubicBezTo>
                  <a:cubicBezTo>
                    <a:pt x="26" y="23"/>
                    <a:pt x="26" y="24"/>
                    <a:pt x="26" y="26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4" name="Group 643">
            <a:extLst>
              <a:ext uri="{FF2B5EF4-FFF2-40B4-BE49-F238E27FC236}">
                <a16:creationId xmlns:a16="http://schemas.microsoft.com/office/drawing/2014/main" id="{C27A182D-2E05-4CF4-89ED-06225257A065}"/>
              </a:ext>
            </a:extLst>
          </p:cNvPr>
          <p:cNvGrpSpPr/>
          <p:nvPr/>
        </p:nvGrpSpPr>
        <p:grpSpPr>
          <a:xfrm>
            <a:off x="904979" y="3986846"/>
            <a:ext cx="2100061" cy="466261"/>
            <a:chOff x="905021" y="4107496"/>
            <a:chExt cx="2100061" cy="466261"/>
          </a:xfrm>
        </p:grpSpPr>
        <p:sp>
          <p:nvSpPr>
            <p:cNvPr id="645" name="Rectangle: Rounded Corners 644">
              <a:extLst>
                <a:ext uri="{FF2B5EF4-FFF2-40B4-BE49-F238E27FC236}">
                  <a16:creationId xmlns:a16="http://schemas.microsoft.com/office/drawing/2014/main" id="{A2F9CD28-82D4-422D-ADDB-F0577B8A064F}"/>
                </a:ext>
              </a:extLst>
            </p:cNvPr>
            <p:cNvSpPr/>
            <p:nvPr/>
          </p:nvSpPr>
          <p:spPr>
            <a:xfrm>
              <a:off x="955561" y="4222628"/>
              <a:ext cx="1705707" cy="29995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id="{19DE0E65-80FC-43FF-85FB-C4CB90A0B408}"/>
                </a:ext>
              </a:extLst>
            </p:cNvPr>
            <p:cNvSpPr/>
            <p:nvPr/>
          </p:nvSpPr>
          <p:spPr>
            <a:xfrm>
              <a:off x="1235233" y="4290017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E18C753-567F-4637-AEC2-181E155CAECA}"/>
                </a:ext>
              </a:extLst>
            </p:cNvPr>
            <p:cNvSpPr txBox="1"/>
            <p:nvPr/>
          </p:nvSpPr>
          <p:spPr>
            <a:xfrm>
              <a:off x="905021" y="4222630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S6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48" name="Picture 647">
              <a:extLst>
                <a:ext uri="{FF2B5EF4-FFF2-40B4-BE49-F238E27FC236}">
                  <a16:creationId xmlns:a16="http://schemas.microsoft.com/office/drawing/2014/main" id="{E41C83CF-ED9C-4A35-A97E-2EECB6BF7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41311" flipV="1">
              <a:off x="2604841" y="4173516"/>
              <a:ext cx="400241" cy="400241"/>
            </a:xfrm>
            <a:prstGeom prst="rect">
              <a:avLst/>
            </a:prstGeom>
          </p:spPr>
        </p:pic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5D4F762A-1AB5-490C-BD6D-8824FD975DAC}"/>
                </a:ext>
              </a:extLst>
            </p:cNvPr>
            <p:cNvSpPr txBox="1"/>
            <p:nvPr/>
          </p:nvSpPr>
          <p:spPr>
            <a:xfrm>
              <a:off x="2634798" y="4107496"/>
              <a:ext cx="32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id="{8AF01CB0-072D-4822-B171-6AC94120C1A2}"/>
                </a:ext>
              </a:extLst>
            </p:cNvPr>
            <p:cNvSpPr/>
            <p:nvPr/>
          </p:nvSpPr>
          <p:spPr>
            <a:xfrm>
              <a:off x="1559157" y="4290017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id="{080CBD39-5374-42F1-8608-3026ABDE2B6A}"/>
                </a:ext>
              </a:extLst>
            </p:cNvPr>
            <p:cNvSpPr/>
            <p:nvPr/>
          </p:nvSpPr>
          <p:spPr>
            <a:xfrm>
              <a:off x="1883081" y="4290017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FE03AB8D-F5D4-4D64-8672-E2C03FB4D9F4}"/>
                </a:ext>
              </a:extLst>
            </p:cNvPr>
            <p:cNvSpPr/>
            <p:nvPr/>
          </p:nvSpPr>
          <p:spPr>
            <a:xfrm>
              <a:off x="2207005" y="4290017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3" name="Freeform 31">
              <a:extLst>
                <a:ext uri="{FF2B5EF4-FFF2-40B4-BE49-F238E27FC236}">
                  <a16:creationId xmlns:a16="http://schemas.microsoft.com/office/drawing/2014/main" id="{7F7DECE5-041C-490F-8A53-9FA4A76205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8789" y="4319465"/>
              <a:ext cx="75673" cy="122355"/>
            </a:xfrm>
            <a:custGeom>
              <a:avLst/>
              <a:gdLst>
                <a:gd name="T0" fmla="*/ 25 w 26"/>
                <a:gd name="T1" fmla="*/ 33 h 40"/>
                <a:gd name="T2" fmla="*/ 19 w 26"/>
                <a:gd name="T3" fmla="*/ 39 h 40"/>
                <a:gd name="T4" fmla="*/ 7 w 26"/>
                <a:gd name="T5" fmla="*/ 39 h 40"/>
                <a:gd name="T6" fmla="*/ 1 w 26"/>
                <a:gd name="T7" fmla="*/ 33 h 40"/>
                <a:gd name="T8" fmla="*/ 1 w 26"/>
                <a:gd name="T9" fmla="*/ 25 h 40"/>
                <a:gd name="T10" fmla="*/ 5 w 26"/>
                <a:gd name="T11" fmla="*/ 20 h 40"/>
                <a:gd name="T12" fmla="*/ 8 w 26"/>
                <a:gd name="T13" fmla="*/ 19 h 40"/>
                <a:gd name="T14" fmla="*/ 3 w 26"/>
                <a:gd name="T15" fmla="*/ 16 h 40"/>
                <a:gd name="T16" fmla="*/ 1 w 26"/>
                <a:gd name="T17" fmla="*/ 10 h 40"/>
                <a:gd name="T18" fmla="*/ 4 w 26"/>
                <a:gd name="T19" fmla="*/ 3 h 40"/>
                <a:gd name="T20" fmla="*/ 13 w 26"/>
                <a:gd name="T21" fmla="*/ 0 h 40"/>
                <a:gd name="T22" fmla="*/ 22 w 26"/>
                <a:gd name="T23" fmla="*/ 3 h 40"/>
                <a:gd name="T24" fmla="*/ 25 w 26"/>
                <a:gd name="T25" fmla="*/ 10 h 40"/>
                <a:gd name="T26" fmla="*/ 23 w 26"/>
                <a:gd name="T27" fmla="*/ 16 h 40"/>
                <a:gd name="T28" fmla="*/ 18 w 26"/>
                <a:gd name="T29" fmla="*/ 19 h 40"/>
                <a:gd name="T30" fmla="*/ 22 w 26"/>
                <a:gd name="T31" fmla="*/ 20 h 40"/>
                <a:gd name="T32" fmla="*/ 26 w 26"/>
                <a:gd name="T33" fmla="*/ 25 h 40"/>
                <a:gd name="T34" fmla="*/ 20 w 26"/>
                <a:gd name="T35" fmla="*/ 10 h 40"/>
                <a:gd name="T36" fmla="*/ 19 w 26"/>
                <a:gd name="T37" fmla="*/ 6 h 40"/>
                <a:gd name="T38" fmla="*/ 13 w 26"/>
                <a:gd name="T39" fmla="*/ 4 h 40"/>
                <a:gd name="T40" fmla="*/ 7 w 26"/>
                <a:gd name="T41" fmla="*/ 6 h 40"/>
                <a:gd name="T42" fmla="*/ 6 w 26"/>
                <a:gd name="T43" fmla="*/ 10 h 40"/>
                <a:gd name="T44" fmla="*/ 7 w 26"/>
                <a:gd name="T45" fmla="*/ 15 h 40"/>
                <a:gd name="T46" fmla="*/ 13 w 26"/>
                <a:gd name="T47" fmla="*/ 17 h 40"/>
                <a:gd name="T48" fmla="*/ 19 w 26"/>
                <a:gd name="T49" fmla="*/ 15 h 40"/>
                <a:gd name="T50" fmla="*/ 20 w 26"/>
                <a:gd name="T51" fmla="*/ 10 h 40"/>
                <a:gd name="T52" fmla="*/ 21 w 26"/>
                <a:gd name="T53" fmla="*/ 25 h 40"/>
                <a:gd name="T54" fmla="*/ 17 w 26"/>
                <a:gd name="T55" fmla="*/ 21 h 40"/>
                <a:gd name="T56" fmla="*/ 9 w 26"/>
                <a:gd name="T57" fmla="*/ 21 h 40"/>
                <a:gd name="T58" fmla="*/ 5 w 26"/>
                <a:gd name="T59" fmla="*/ 25 h 40"/>
                <a:gd name="T60" fmla="*/ 5 w 26"/>
                <a:gd name="T61" fmla="*/ 31 h 40"/>
                <a:gd name="T62" fmla="*/ 9 w 26"/>
                <a:gd name="T63" fmla="*/ 36 h 40"/>
                <a:gd name="T64" fmla="*/ 17 w 26"/>
                <a:gd name="T65" fmla="*/ 36 h 40"/>
                <a:gd name="T66" fmla="*/ 21 w 26"/>
                <a:gd name="T67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" h="40">
                  <a:moveTo>
                    <a:pt x="26" y="29"/>
                  </a:moveTo>
                  <a:cubicBezTo>
                    <a:pt x="26" y="30"/>
                    <a:pt x="26" y="32"/>
                    <a:pt x="25" y="33"/>
                  </a:cubicBezTo>
                  <a:cubicBezTo>
                    <a:pt x="25" y="34"/>
                    <a:pt x="24" y="36"/>
                    <a:pt x="23" y="37"/>
                  </a:cubicBezTo>
                  <a:cubicBezTo>
                    <a:pt x="22" y="38"/>
                    <a:pt x="21" y="38"/>
                    <a:pt x="19" y="39"/>
                  </a:cubicBezTo>
                  <a:cubicBezTo>
                    <a:pt x="17" y="40"/>
                    <a:pt x="15" y="40"/>
                    <a:pt x="13" y="40"/>
                  </a:cubicBezTo>
                  <a:cubicBezTo>
                    <a:pt x="11" y="40"/>
                    <a:pt x="9" y="40"/>
                    <a:pt x="7" y="39"/>
                  </a:cubicBezTo>
                  <a:cubicBezTo>
                    <a:pt x="6" y="38"/>
                    <a:pt x="4" y="38"/>
                    <a:pt x="3" y="37"/>
                  </a:cubicBezTo>
                  <a:cubicBezTo>
                    <a:pt x="2" y="36"/>
                    <a:pt x="1" y="35"/>
                    <a:pt x="1" y="33"/>
                  </a:cubicBezTo>
                  <a:cubicBezTo>
                    <a:pt x="0" y="32"/>
                    <a:pt x="0" y="30"/>
                    <a:pt x="0" y="29"/>
                  </a:cubicBezTo>
                  <a:cubicBezTo>
                    <a:pt x="0" y="27"/>
                    <a:pt x="0" y="26"/>
                    <a:pt x="1" y="25"/>
                  </a:cubicBezTo>
                  <a:cubicBezTo>
                    <a:pt x="1" y="24"/>
                    <a:pt x="2" y="23"/>
                    <a:pt x="2" y="22"/>
                  </a:cubicBezTo>
                  <a:cubicBezTo>
                    <a:pt x="3" y="21"/>
                    <a:pt x="4" y="21"/>
                    <a:pt x="5" y="20"/>
                  </a:cubicBezTo>
                  <a:cubicBezTo>
                    <a:pt x="6" y="20"/>
                    <a:pt x="7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9"/>
                    <a:pt x="6" y="18"/>
                    <a:pt x="5" y="18"/>
                  </a:cubicBezTo>
                  <a:cubicBezTo>
                    <a:pt x="4" y="17"/>
                    <a:pt x="3" y="17"/>
                    <a:pt x="3" y="16"/>
                  </a:cubicBezTo>
                  <a:cubicBezTo>
                    <a:pt x="2" y="15"/>
                    <a:pt x="2" y="14"/>
                    <a:pt x="1" y="13"/>
                  </a:cubicBezTo>
                  <a:cubicBezTo>
                    <a:pt x="1" y="12"/>
                    <a:pt x="1" y="11"/>
                    <a:pt x="1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5" y="2"/>
                    <a:pt x="6" y="1"/>
                    <a:pt x="8" y="1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2"/>
                    <a:pt x="21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1"/>
                    <a:pt x="25" y="12"/>
                    <a:pt x="25" y="13"/>
                  </a:cubicBezTo>
                  <a:cubicBezTo>
                    <a:pt x="24" y="14"/>
                    <a:pt x="24" y="15"/>
                    <a:pt x="23" y="16"/>
                  </a:cubicBezTo>
                  <a:cubicBezTo>
                    <a:pt x="23" y="17"/>
                    <a:pt x="22" y="17"/>
                    <a:pt x="21" y="18"/>
                  </a:cubicBezTo>
                  <a:cubicBezTo>
                    <a:pt x="20" y="18"/>
                    <a:pt x="19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20" y="20"/>
                    <a:pt x="22" y="20"/>
                  </a:cubicBezTo>
                  <a:cubicBezTo>
                    <a:pt x="22" y="21"/>
                    <a:pt x="23" y="21"/>
                    <a:pt x="24" y="22"/>
                  </a:cubicBezTo>
                  <a:cubicBezTo>
                    <a:pt x="25" y="23"/>
                    <a:pt x="25" y="24"/>
                    <a:pt x="26" y="25"/>
                  </a:cubicBezTo>
                  <a:cubicBezTo>
                    <a:pt x="26" y="26"/>
                    <a:pt x="26" y="27"/>
                    <a:pt x="26" y="29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8"/>
                  </a:cubicBezTo>
                  <a:cubicBezTo>
                    <a:pt x="19" y="7"/>
                    <a:pt x="19" y="6"/>
                    <a:pt x="19" y="6"/>
                  </a:cubicBez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4" y="4"/>
                    <a:pt x="13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5"/>
                    <a:pt x="8" y="5"/>
                    <a:pt x="7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1"/>
                    <a:pt x="6" y="12"/>
                    <a:pt x="6" y="13"/>
                  </a:cubicBezTo>
                  <a:cubicBezTo>
                    <a:pt x="6" y="14"/>
                    <a:pt x="7" y="14"/>
                    <a:pt x="7" y="15"/>
                  </a:cubicBezTo>
                  <a:cubicBezTo>
                    <a:pt x="8" y="16"/>
                    <a:pt x="8" y="16"/>
                    <a:pt x="9" y="17"/>
                  </a:cubicBezTo>
                  <a:cubicBezTo>
                    <a:pt x="10" y="17"/>
                    <a:pt x="12" y="17"/>
                    <a:pt x="13" y="17"/>
                  </a:cubicBezTo>
                  <a:cubicBezTo>
                    <a:pt x="15" y="17"/>
                    <a:pt x="16" y="17"/>
                    <a:pt x="17" y="17"/>
                  </a:cubicBezTo>
                  <a:cubicBezTo>
                    <a:pt x="18" y="16"/>
                    <a:pt x="18" y="16"/>
                    <a:pt x="19" y="15"/>
                  </a:cubicBezTo>
                  <a:cubicBezTo>
                    <a:pt x="19" y="14"/>
                    <a:pt x="20" y="14"/>
                    <a:pt x="20" y="13"/>
                  </a:cubicBezTo>
                  <a:cubicBezTo>
                    <a:pt x="20" y="12"/>
                    <a:pt x="20" y="11"/>
                    <a:pt x="20" y="10"/>
                  </a:cubicBezTo>
                  <a:close/>
                  <a:moveTo>
                    <a:pt x="21" y="28"/>
                  </a:moveTo>
                  <a:cubicBezTo>
                    <a:pt x="21" y="27"/>
                    <a:pt x="21" y="26"/>
                    <a:pt x="21" y="25"/>
                  </a:cubicBezTo>
                  <a:cubicBezTo>
                    <a:pt x="20" y="25"/>
                    <a:pt x="20" y="24"/>
                    <a:pt x="19" y="23"/>
                  </a:cubicBezTo>
                  <a:cubicBezTo>
                    <a:pt x="19" y="22"/>
                    <a:pt x="18" y="22"/>
                    <a:pt x="17" y="21"/>
                  </a:cubicBezTo>
                  <a:cubicBezTo>
                    <a:pt x="16" y="21"/>
                    <a:pt x="14" y="21"/>
                    <a:pt x="13" y="21"/>
                  </a:cubicBezTo>
                  <a:cubicBezTo>
                    <a:pt x="12" y="21"/>
                    <a:pt x="10" y="21"/>
                    <a:pt x="9" y="21"/>
                  </a:cubicBezTo>
                  <a:cubicBezTo>
                    <a:pt x="8" y="22"/>
                    <a:pt x="7" y="22"/>
                    <a:pt x="7" y="23"/>
                  </a:cubicBezTo>
                  <a:cubicBezTo>
                    <a:pt x="6" y="24"/>
                    <a:pt x="6" y="25"/>
                    <a:pt x="5" y="25"/>
                  </a:cubicBezTo>
                  <a:cubicBezTo>
                    <a:pt x="5" y="26"/>
                    <a:pt x="5" y="27"/>
                    <a:pt x="5" y="28"/>
                  </a:cubicBezTo>
                  <a:cubicBezTo>
                    <a:pt x="5" y="29"/>
                    <a:pt x="5" y="30"/>
                    <a:pt x="5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7" y="35"/>
                    <a:pt x="8" y="35"/>
                    <a:pt x="9" y="36"/>
                  </a:cubicBezTo>
                  <a:cubicBezTo>
                    <a:pt x="10" y="36"/>
                    <a:pt x="12" y="36"/>
                    <a:pt x="13" y="36"/>
                  </a:cubicBezTo>
                  <a:cubicBezTo>
                    <a:pt x="15" y="36"/>
                    <a:pt x="16" y="36"/>
                    <a:pt x="17" y="36"/>
                  </a:cubicBezTo>
                  <a:cubicBezTo>
                    <a:pt x="18" y="35"/>
                    <a:pt x="19" y="35"/>
                    <a:pt x="19" y="34"/>
                  </a:cubicBezTo>
                  <a:cubicBezTo>
                    <a:pt x="20" y="33"/>
                    <a:pt x="20" y="32"/>
                    <a:pt x="21" y="31"/>
                  </a:cubicBezTo>
                  <a:cubicBezTo>
                    <a:pt x="21" y="30"/>
                    <a:pt x="21" y="29"/>
                    <a:pt x="21" y="28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Freeform 54">
              <a:extLst>
                <a:ext uri="{FF2B5EF4-FFF2-40B4-BE49-F238E27FC236}">
                  <a16:creationId xmlns:a16="http://schemas.microsoft.com/office/drawing/2014/main" id="{FFF6EA65-5781-4352-AC41-790395AE1A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0231" y="4318683"/>
              <a:ext cx="81667" cy="116829"/>
            </a:xfrm>
            <a:custGeom>
              <a:avLst/>
              <a:gdLst>
                <a:gd name="T0" fmla="*/ 23 w 28"/>
                <a:gd name="T1" fmla="*/ 30 h 38"/>
                <a:gd name="T2" fmla="*/ 23 w 28"/>
                <a:gd name="T3" fmla="*/ 38 h 38"/>
                <a:gd name="T4" fmla="*/ 18 w 28"/>
                <a:gd name="T5" fmla="*/ 38 h 38"/>
                <a:gd name="T6" fmla="*/ 18 w 28"/>
                <a:gd name="T7" fmla="*/ 30 h 38"/>
                <a:gd name="T8" fmla="*/ 0 w 28"/>
                <a:gd name="T9" fmla="*/ 30 h 38"/>
                <a:gd name="T10" fmla="*/ 0 w 28"/>
                <a:gd name="T11" fmla="*/ 26 h 38"/>
                <a:gd name="T12" fmla="*/ 17 w 28"/>
                <a:gd name="T13" fmla="*/ 0 h 38"/>
                <a:gd name="T14" fmla="*/ 23 w 28"/>
                <a:gd name="T15" fmla="*/ 0 h 38"/>
                <a:gd name="T16" fmla="*/ 23 w 28"/>
                <a:gd name="T17" fmla="*/ 26 h 38"/>
                <a:gd name="T18" fmla="*/ 28 w 28"/>
                <a:gd name="T19" fmla="*/ 26 h 38"/>
                <a:gd name="T20" fmla="*/ 28 w 28"/>
                <a:gd name="T21" fmla="*/ 30 h 38"/>
                <a:gd name="T22" fmla="*/ 23 w 28"/>
                <a:gd name="T23" fmla="*/ 30 h 38"/>
                <a:gd name="T24" fmla="*/ 18 w 28"/>
                <a:gd name="T25" fmla="*/ 5 h 38"/>
                <a:gd name="T26" fmla="*/ 18 w 28"/>
                <a:gd name="T27" fmla="*/ 6 h 38"/>
                <a:gd name="T28" fmla="*/ 17 w 28"/>
                <a:gd name="T29" fmla="*/ 7 h 38"/>
                <a:gd name="T30" fmla="*/ 16 w 28"/>
                <a:gd name="T31" fmla="*/ 8 h 38"/>
                <a:gd name="T32" fmla="*/ 16 w 28"/>
                <a:gd name="T33" fmla="*/ 9 h 38"/>
                <a:gd name="T34" fmla="*/ 6 w 28"/>
                <a:gd name="T35" fmla="*/ 23 h 38"/>
                <a:gd name="T36" fmla="*/ 6 w 28"/>
                <a:gd name="T37" fmla="*/ 24 h 38"/>
                <a:gd name="T38" fmla="*/ 5 w 28"/>
                <a:gd name="T39" fmla="*/ 24 h 38"/>
                <a:gd name="T40" fmla="*/ 5 w 28"/>
                <a:gd name="T41" fmla="*/ 25 h 38"/>
                <a:gd name="T42" fmla="*/ 4 w 28"/>
                <a:gd name="T43" fmla="*/ 26 h 38"/>
                <a:gd name="T44" fmla="*/ 18 w 28"/>
                <a:gd name="T45" fmla="*/ 26 h 38"/>
                <a:gd name="T46" fmla="*/ 18 w 28"/>
                <a:gd name="T47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38">
                  <a:moveTo>
                    <a:pt x="23" y="30"/>
                  </a:moveTo>
                  <a:cubicBezTo>
                    <a:pt x="23" y="38"/>
                    <a:pt x="23" y="38"/>
                    <a:pt x="23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3" y="30"/>
                    <a:pt x="23" y="30"/>
                    <a:pt x="23" y="30"/>
                  </a:cubicBezTo>
                  <a:close/>
                  <a:moveTo>
                    <a:pt x="18" y="5"/>
                  </a:moveTo>
                  <a:cubicBezTo>
                    <a:pt x="18" y="5"/>
                    <a:pt x="18" y="6"/>
                    <a:pt x="18" y="6"/>
                  </a:cubicBezTo>
                  <a:cubicBezTo>
                    <a:pt x="17" y="6"/>
                    <a:pt x="17" y="6"/>
                    <a:pt x="17" y="7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8"/>
                    <a:pt x="16" y="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6" y="24"/>
                    <a:pt x="5" y="24"/>
                    <a:pt x="5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5"/>
                    <a:pt x="18" y="5"/>
                    <a:pt x="18" y="5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Freeform 50">
              <a:extLst>
                <a:ext uri="{FF2B5EF4-FFF2-40B4-BE49-F238E27FC236}">
                  <a16:creationId xmlns:a16="http://schemas.microsoft.com/office/drawing/2014/main" id="{8038BC01-EE5D-42CB-BDE4-263E4EE1A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7045" y="4319577"/>
              <a:ext cx="75673" cy="123144"/>
            </a:xfrm>
            <a:custGeom>
              <a:avLst/>
              <a:gdLst>
                <a:gd name="T0" fmla="*/ 26 w 26"/>
                <a:gd name="T1" fmla="*/ 28 h 40"/>
                <a:gd name="T2" fmla="*/ 25 w 26"/>
                <a:gd name="T3" fmla="*/ 33 h 40"/>
                <a:gd name="T4" fmla="*/ 23 w 26"/>
                <a:gd name="T5" fmla="*/ 37 h 40"/>
                <a:gd name="T6" fmla="*/ 19 w 26"/>
                <a:gd name="T7" fmla="*/ 39 h 40"/>
                <a:gd name="T8" fmla="*/ 13 w 26"/>
                <a:gd name="T9" fmla="*/ 40 h 40"/>
                <a:gd name="T10" fmla="*/ 7 w 26"/>
                <a:gd name="T11" fmla="*/ 39 h 40"/>
                <a:gd name="T12" fmla="*/ 3 w 26"/>
                <a:gd name="T13" fmla="*/ 36 h 40"/>
                <a:gd name="T14" fmla="*/ 1 w 26"/>
                <a:gd name="T15" fmla="*/ 33 h 40"/>
                <a:gd name="T16" fmla="*/ 0 w 26"/>
                <a:gd name="T17" fmla="*/ 29 h 40"/>
                <a:gd name="T18" fmla="*/ 5 w 26"/>
                <a:gd name="T19" fmla="*/ 29 h 40"/>
                <a:gd name="T20" fmla="*/ 5 w 26"/>
                <a:gd name="T21" fmla="*/ 31 h 40"/>
                <a:gd name="T22" fmla="*/ 7 w 26"/>
                <a:gd name="T23" fmla="*/ 34 h 40"/>
                <a:gd name="T24" fmla="*/ 9 w 26"/>
                <a:gd name="T25" fmla="*/ 35 h 40"/>
                <a:gd name="T26" fmla="*/ 13 w 26"/>
                <a:gd name="T27" fmla="*/ 36 h 40"/>
                <a:gd name="T28" fmla="*/ 19 w 26"/>
                <a:gd name="T29" fmla="*/ 34 h 40"/>
                <a:gd name="T30" fmla="*/ 21 w 26"/>
                <a:gd name="T31" fmla="*/ 28 h 40"/>
                <a:gd name="T32" fmla="*/ 20 w 26"/>
                <a:gd name="T33" fmla="*/ 25 h 40"/>
                <a:gd name="T34" fmla="*/ 18 w 26"/>
                <a:gd name="T35" fmla="*/ 23 h 40"/>
                <a:gd name="T36" fmla="*/ 15 w 26"/>
                <a:gd name="T37" fmla="*/ 22 h 40"/>
                <a:gd name="T38" fmla="*/ 12 w 26"/>
                <a:gd name="T39" fmla="*/ 22 h 40"/>
                <a:gd name="T40" fmla="*/ 9 w 26"/>
                <a:gd name="T41" fmla="*/ 22 h 40"/>
                <a:gd name="T42" fmla="*/ 9 w 26"/>
                <a:gd name="T43" fmla="*/ 17 h 40"/>
                <a:gd name="T44" fmla="*/ 11 w 26"/>
                <a:gd name="T45" fmla="*/ 17 h 40"/>
                <a:gd name="T46" fmla="*/ 14 w 26"/>
                <a:gd name="T47" fmla="*/ 17 h 40"/>
                <a:gd name="T48" fmla="*/ 17 w 26"/>
                <a:gd name="T49" fmla="*/ 16 h 40"/>
                <a:gd name="T50" fmla="*/ 19 w 26"/>
                <a:gd name="T51" fmla="*/ 14 h 40"/>
                <a:gd name="T52" fmla="*/ 20 w 26"/>
                <a:gd name="T53" fmla="*/ 11 h 40"/>
                <a:gd name="T54" fmla="*/ 18 w 26"/>
                <a:gd name="T55" fmla="*/ 6 h 40"/>
                <a:gd name="T56" fmla="*/ 13 w 26"/>
                <a:gd name="T57" fmla="*/ 4 h 40"/>
                <a:gd name="T58" fmla="*/ 7 w 26"/>
                <a:gd name="T59" fmla="*/ 6 h 40"/>
                <a:gd name="T60" fmla="*/ 5 w 26"/>
                <a:gd name="T61" fmla="*/ 10 h 40"/>
                <a:gd name="T62" fmla="*/ 0 w 26"/>
                <a:gd name="T63" fmla="*/ 10 h 40"/>
                <a:gd name="T64" fmla="*/ 2 w 26"/>
                <a:gd name="T65" fmla="*/ 6 h 40"/>
                <a:gd name="T66" fmla="*/ 4 w 26"/>
                <a:gd name="T67" fmla="*/ 2 h 40"/>
                <a:gd name="T68" fmla="*/ 8 w 26"/>
                <a:gd name="T69" fmla="*/ 1 h 40"/>
                <a:gd name="T70" fmla="*/ 13 w 26"/>
                <a:gd name="T71" fmla="*/ 0 h 40"/>
                <a:gd name="T72" fmla="*/ 18 w 26"/>
                <a:gd name="T73" fmla="*/ 1 h 40"/>
                <a:gd name="T74" fmla="*/ 22 w 26"/>
                <a:gd name="T75" fmla="*/ 3 h 40"/>
                <a:gd name="T76" fmla="*/ 24 w 26"/>
                <a:gd name="T77" fmla="*/ 6 h 40"/>
                <a:gd name="T78" fmla="*/ 25 w 26"/>
                <a:gd name="T79" fmla="*/ 10 h 40"/>
                <a:gd name="T80" fmla="*/ 25 w 26"/>
                <a:gd name="T81" fmla="*/ 13 h 40"/>
                <a:gd name="T82" fmla="*/ 23 w 26"/>
                <a:gd name="T83" fmla="*/ 16 h 40"/>
                <a:gd name="T84" fmla="*/ 21 w 26"/>
                <a:gd name="T85" fmla="*/ 18 h 40"/>
                <a:gd name="T86" fmla="*/ 17 w 26"/>
                <a:gd name="T87" fmla="*/ 19 h 40"/>
                <a:gd name="T88" fmla="*/ 17 w 26"/>
                <a:gd name="T89" fmla="*/ 19 h 40"/>
                <a:gd name="T90" fmla="*/ 21 w 26"/>
                <a:gd name="T91" fmla="*/ 20 h 40"/>
                <a:gd name="T92" fmla="*/ 24 w 26"/>
                <a:gd name="T93" fmla="*/ 22 h 40"/>
                <a:gd name="T94" fmla="*/ 25 w 26"/>
                <a:gd name="T95" fmla="*/ 25 h 40"/>
                <a:gd name="T96" fmla="*/ 26 w 26"/>
                <a:gd name="T97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" h="40">
                  <a:moveTo>
                    <a:pt x="26" y="28"/>
                  </a:moveTo>
                  <a:cubicBezTo>
                    <a:pt x="26" y="30"/>
                    <a:pt x="26" y="32"/>
                    <a:pt x="25" y="33"/>
                  </a:cubicBezTo>
                  <a:cubicBezTo>
                    <a:pt x="25" y="34"/>
                    <a:pt x="24" y="36"/>
                    <a:pt x="23" y="37"/>
                  </a:cubicBezTo>
                  <a:cubicBezTo>
                    <a:pt x="22" y="38"/>
                    <a:pt x="20" y="38"/>
                    <a:pt x="19" y="39"/>
                  </a:cubicBezTo>
                  <a:cubicBezTo>
                    <a:pt x="17" y="39"/>
                    <a:pt x="15" y="40"/>
                    <a:pt x="13" y="40"/>
                  </a:cubicBezTo>
                  <a:cubicBezTo>
                    <a:pt x="11" y="40"/>
                    <a:pt x="9" y="39"/>
                    <a:pt x="7" y="39"/>
                  </a:cubicBezTo>
                  <a:cubicBezTo>
                    <a:pt x="5" y="38"/>
                    <a:pt x="4" y="37"/>
                    <a:pt x="3" y="36"/>
                  </a:cubicBezTo>
                  <a:cubicBezTo>
                    <a:pt x="2" y="35"/>
                    <a:pt x="1" y="34"/>
                    <a:pt x="1" y="33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8" y="34"/>
                    <a:pt x="8" y="35"/>
                    <a:pt x="9" y="35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15" y="36"/>
                    <a:pt x="17" y="35"/>
                    <a:pt x="19" y="34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0" y="25"/>
                  </a:cubicBezTo>
                  <a:cubicBezTo>
                    <a:pt x="19" y="24"/>
                    <a:pt x="19" y="23"/>
                    <a:pt x="18" y="23"/>
                  </a:cubicBezTo>
                  <a:cubicBezTo>
                    <a:pt x="17" y="22"/>
                    <a:pt x="16" y="22"/>
                    <a:pt x="15" y="22"/>
                  </a:cubicBezTo>
                  <a:cubicBezTo>
                    <a:pt x="13" y="22"/>
                    <a:pt x="12" y="22"/>
                    <a:pt x="12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3" y="17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8" y="15"/>
                    <a:pt x="19" y="15"/>
                    <a:pt x="19" y="14"/>
                  </a:cubicBezTo>
                  <a:cubicBezTo>
                    <a:pt x="20" y="13"/>
                    <a:pt x="20" y="12"/>
                    <a:pt x="20" y="11"/>
                  </a:cubicBezTo>
                  <a:cubicBezTo>
                    <a:pt x="20" y="9"/>
                    <a:pt x="19" y="7"/>
                    <a:pt x="18" y="6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7" y="1"/>
                    <a:pt x="8" y="1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1"/>
                    <a:pt x="25" y="12"/>
                    <a:pt x="25" y="13"/>
                  </a:cubicBezTo>
                  <a:cubicBezTo>
                    <a:pt x="24" y="14"/>
                    <a:pt x="24" y="15"/>
                    <a:pt x="23" y="16"/>
                  </a:cubicBezTo>
                  <a:cubicBezTo>
                    <a:pt x="22" y="17"/>
                    <a:pt x="22" y="17"/>
                    <a:pt x="21" y="18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20" y="20"/>
                    <a:pt x="21" y="20"/>
                  </a:cubicBezTo>
                  <a:cubicBezTo>
                    <a:pt x="22" y="21"/>
                    <a:pt x="23" y="22"/>
                    <a:pt x="24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6" y="26"/>
                    <a:pt x="26" y="27"/>
                    <a:pt x="26" y="28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Freeform 46">
              <a:extLst>
                <a:ext uri="{FF2B5EF4-FFF2-40B4-BE49-F238E27FC236}">
                  <a16:creationId xmlns:a16="http://schemas.microsoft.com/office/drawing/2014/main" id="{2C88B252-E486-47F6-9B60-61BDC0709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1816" y="4319129"/>
              <a:ext cx="75673" cy="119987"/>
            </a:xfrm>
            <a:custGeom>
              <a:avLst/>
              <a:gdLst>
                <a:gd name="T0" fmla="*/ 0 w 26"/>
                <a:gd name="T1" fmla="*/ 39 h 39"/>
                <a:gd name="T2" fmla="*/ 0 w 26"/>
                <a:gd name="T3" fmla="*/ 35 h 39"/>
                <a:gd name="T4" fmla="*/ 4 w 26"/>
                <a:gd name="T5" fmla="*/ 30 h 39"/>
                <a:gd name="T6" fmla="*/ 8 w 26"/>
                <a:gd name="T7" fmla="*/ 25 h 39"/>
                <a:gd name="T8" fmla="*/ 12 w 26"/>
                <a:gd name="T9" fmla="*/ 22 h 39"/>
                <a:gd name="T10" fmla="*/ 16 w 26"/>
                <a:gd name="T11" fmla="*/ 18 h 39"/>
                <a:gd name="T12" fmla="*/ 19 w 26"/>
                <a:gd name="T13" fmla="*/ 15 h 39"/>
                <a:gd name="T14" fmla="*/ 20 w 26"/>
                <a:gd name="T15" fmla="*/ 11 h 39"/>
                <a:gd name="T16" fmla="*/ 20 w 26"/>
                <a:gd name="T17" fmla="*/ 8 h 39"/>
                <a:gd name="T18" fmla="*/ 18 w 26"/>
                <a:gd name="T19" fmla="*/ 6 h 39"/>
                <a:gd name="T20" fmla="*/ 16 w 26"/>
                <a:gd name="T21" fmla="*/ 4 h 39"/>
                <a:gd name="T22" fmla="*/ 13 w 26"/>
                <a:gd name="T23" fmla="*/ 4 h 39"/>
                <a:gd name="T24" fmla="*/ 10 w 26"/>
                <a:gd name="T25" fmla="*/ 4 h 39"/>
                <a:gd name="T26" fmla="*/ 8 w 26"/>
                <a:gd name="T27" fmla="*/ 5 h 39"/>
                <a:gd name="T28" fmla="*/ 6 w 26"/>
                <a:gd name="T29" fmla="*/ 8 h 39"/>
                <a:gd name="T30" fmla="*/ 5 w 26"/>
                <a:gd name="T31" fmla="*/ 10 h 39"/>
                <a:gd name="T32" fmla="*/ 0 w 26"/>
                <a:gd name="T33" fmla="*/ 10 h 39"/>
                <a:gd name="T34" fmla="*/ 2 w 26"/>
                <a:gd name="T35" fmla="*/ 6 h 39"/>
                <a:gd name="T36" fmla="*/ 4 w 26"/>
                <a:gd name="T37" fmla="*/ 3 h 39"/>
                <a:gd name="T38" fmla="*/ 8 w 26"/>
                <a:gd name="T39" fmla="*/ 1 h 39"/>
                <a:gd name="T40" fmla="*/ 13 w 26"/>
                <a:gd name="T41" fmla="*/ 0 h 39"/>
                <a:gd name="T42" fmla="*/ 18 w 26"/>
                <a:gd name="T43" fmla="*/ 1 h 39"/>
                <a:gd name="T44" fmla="*/ 22 w 26"/>
                <a:gd name="T45" fmla="*/ 3 h 39"/>
                <a:gd name="T46" fmla="*/ 24 w 26"/>
                <a:gd name="T47" fmla="*/ 6 h 39"/>
                <a:gd name="T48" fmla="*/ 25 w 26"/>
                <a:gd name="T49" fmla="*/ 10 h 39"/>
                <a:gd name="T50" fmla="*/ 24 w 26"/>
                <a:gd name="T51" fmla="*/ 14 h 39"/>
                <a:gd name="T52" fmla="*/ 23 w 26"/>
                <a:gd name="T53" fmla="*/ 17 h 39"/>
                <a:gd name="T54" fmla="*/ 20 w 26"/>
                <a:gd name="T55" fmla="*/ 20 h 39"/>
                <a:gd name="T56" fmla="*/ 17 w 26"/>
                <a:gd name="T57" fmla="*/ 23 h 39"/>
                <a:gd name="T58" fmla="*/ 13 w 26"/>
                <a:gd name="T59" fmla="*/ 26 h 39"/>
                <a:gd name="T60" fmla="*/ 10 w 26"/>
                <a:gd name="T61" fmla="*/ 29 h 39"/>
                <a:gd name="T62" fmla="*/ 7 w 26"/>
                <a:gd name="T63" fmla="*/ 32 h 39"/>
                <a:gd name="T64" fmla="*/ 6 w 26"/>
                <a:gd name="T65" fmla="*/ 35 h 39"/>
                <a:gd name="T66" fmla="*/ 26 w 26"/>
                <a:gd name="T67" fmla="*/ 35 h 39"/>
                <a:gd name="T68" fmla="*/ 26 w 26"/>
                <a:gd name="T69" fmla="*/ 39 h 39"/>
                <a:gd name="T70" fmla="*/ 0 w 26"/>
                <a:gd name="T7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" h="39">
                  <a:moveTo>
                    <a:pt x="0" y="39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1" y="33"/>
                    <a:pt x="2" y="31"/>
                    <a:pt x="4" y="30"/>
                  </a:cubicBezTo>
                  <a:cubicBezTo>
                    <a:pt x="5" y="28"/>
                    <a:pt x="6" y="27"/>
                    <a:pt x="8" y="25"/>
                  </a:cubicBezTo>
                  <a:cubicBezTo>
                    <a:pt x="9" y="24"/>
                    <a:pt x="11" y="23"/>
                    <a:pt x="12" y="22"/>
                  </a:cubicBezTo>
                  <a:cubicBezTo>
                    <a:pt x="14" y="21"/>
                    <a:pt x="15" y="19"/>
                    <a:pt x="16" y="18"/>
                  </a:cubicBezTo>
                  <a:cubicBezTo>
                    <a:pt x="17" y="17"/>
                    <a:pt x="18" y="16"/>
                    <a:pt x="19" y="15"/>
                  </a:cubicBezTo>
                  <a:cubicBezTo>
                    <a:pt x="20" y="14"/>
                    <a:pt x="20" y="12"/>
                    <a:pt x="20" y="11"/>
                  </a:cubicBezTo>
                  <a:cubicBezTo>
                    <a:pt x="20" y="9"/>
                    <a:pt x="20" y="8"/>
                    <a:pt x="20" y="8"/>
                  </a:cubicBezTo>
                  <a:cubicBezTo>
                    <a:pt x="19" y="7"/>
                    <a:pt x="19" y="6"/>
                    <a:pt x="18" y="6"/>
                  </a:cubicBez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4" y="4"/>
                    <a:pt x="13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6" y="8"/>
                    <a:pt x="6" y="9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5" y="2"/>
                    <a:pt x="6" y="1"/>
                    <a:pt x="8" y="1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3"/>
                    <a:pt x="24" y="4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2"/>
                    <a:pt x="25" y="13"/>
                    <a:pt x="24" y="14"/>
                  </a:cubicBezTo>
                  <a:cubicBezTo>
                    <a:pt x="24" y="15"/>
                    <a:pt x="23" y="16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4"/>
                    <a:pt x="14" y="25"/>
                    <a:pt x="13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9" y="30"/>
                    <a:pt x="8" y="31"/>
                    <a:pt x="7" y="32"/>
                  </a:cubicBezTo>
                  <a:cubicBezTo>
                    <a:pt x="7" y="33"/>
                    <a:pt x="6" y="34"/>
                    <a:pt x="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0" y="39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89937427-AA45-4091-9569-756509E37B86}"/>
              </a:ext>
            </a:extLst>
          </p:cNvPr>
          <p:cNvGrpSpPr/>
          <p:nvPr/>
        </p:nvGrpSpPr>
        <p:grpSpPr>
          <a:xfrm>
            <a:off x="904979" y="4340819"/>
            <a:ext cx="2100060" cy="469303"/>
            <a:chOff x="905021" y="4483694"/>
            <a:chExt cx="2100060" cy="469303"/>
          </a:xfrm>
        </p:grpSpPr>
        <p:sp>
          <p:nvSpPr>
            <p:cNvPr id="658" name="Rectangle: Rounded Corners 657">
              <a:extLst>
                <a:ext uri="{FF2B5EF4-FFF2-40B4-BE49-F238E27FC236}">
                  <a16:creationId xmlns:a16="http://schemas.microsoft.com/office/drawing/2014/main" id="{BA88775F-843A-403F-8113-1C03B02CC8D2}"/>
                </a:ext>
              </a:extLst>
            </p:cNvPr>
            <p:cNvSpPr/>
            <p:nvPr/>
          </p:nvSpPr>
          <p:spPr>
            <a:xfrm>
              <a:off x="955561" y="4598825"/>
              <a:ext cx="1705707" cy="29995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B144B50F-C05F-4E0D-8624-4889ACD9E09E}"/>
                </a:ext>
              </a:extLst>
            </p:cNvPr>
            <p:cNvSpPr/>
            <p:nvPr/>
          </p:nvSpPr>
          <p:spPr>
            <a:xfrm>
              <a:off x="1235233" y="4666214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B336849E-988E-4015-9DFC-B59E3614791E}"/>
                </a:ext>
              </a:extLst>
            </p:cNvPr>
            <p:cNvSpPr txBox="1"/>
            <p:nvPr/>
          </p:nvSpPr>
          <p:spPr>
            <a:xfrm>
              <a:off x="905021" y="459882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S7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61" name="Picture 660">
              <a:extLst>
                <a:ext uri="{FF2B5EF4-FFF2-40B4-BE49-F238E27FC236}">
                  <a16:creationId xmlns:a16="http://schemas.microsoft.com/office/drawing/2014/main" id="{69CC81E9-E2DF-4DD4-A51B-89DCD14C5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52208" flipV="1">
              <a:off x="2604839" y="4552755"/>
              <a:ext cx="400242" cy="400242"/>
            </a:xfrm>
            <a:prstGeom prst="rect">
              <a:avLst/>
            </a:prstGeom>
          </p:spPr>
        </p:pic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E61FB7BE-13B2-4145-9818-C89897EE1E7D}"/>
                </a:ext>
              </a:extLst>
            </p:cNvPr>
            <p:cNvSpPr txBox="1"/>
            <p:nvPr/>
          </p:nvSpPr>
          <p:spPr>
            <a:xfrm>
              <a:off x="2646055" y="4483694"/>
              <a:ext cx="32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3C84556E-850A-45BE-ACB3-FFE8C1194705}"/>
                </a:ext>
              </a:extLst>
            </p:cNvPr>
            <p:cNvSpPr/>
            <p:nvPr/>
          </p:nvSpPr>
          <p:spPr>
            <a:xfrm>
              <a:off x="1559157" y="4666214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D12D1240-A0D7-4566-969D-4240945B7B82}"/>
                </a:ext>
              </a:extLst>
            </p:cNvPr>
            <p:cNvSpPr/>
            <p:nvPr/>
          </p:nvSpPr>
          <p:spPr>
            <a:xfrm>
              <a:off x="1883081" y="4666214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5" name="Rectangle 664">
              <a:extLst>
                <a:ext uri="{FF2B5EF4-FFF2-40B4-BE49-F238E27FC236}">
                  <a16:creationId xmlns:a16="http://schemas.microsoft.com/office/drawing/2014/main" id="{8F4FA349-BCF9-4A3C-9A00-1DF1AA676704}"/>
                </a:ext>
              </a:extLst>
            </p:cNvPr>
            <p:cNvSpPr/>
            <p:nvPr/>
          </p:nvSpPr>
          <p:spPr>
            <a:xfrm>
              <a:off x="2207005" y="4666214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6" name="Freeform 45">
              <a:extLst>
                <a:ext uri="{FF2B5EF4-FFF2-40B4-BE49-F238E27FC236}">
                  <a16:creationId xmlns:a16="http://schemas.microsoft.com/office/drawing/2014/main" id="{B50D180D-E6C2-40D0-8BEE-21450CD9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210" y="4689898"/>
              <a:ext cx="72676" cy="119987"/>
            </a:xfrm>
            <a:custGeom>
              <a:avLst/>
              <a:gdLst>
                <a:gd name="T0" fmla="*/ 0 w 97"/>
                <a:gd name="T1" fmla="*/ 152 h 152"/>
                <a:gd name="T2" fmla="*/ 0 w 97"/>
                <a:gd name="T3" fmla="*/ 136 h 152"/>
                <a:gd name="T4" fmla="*/ 39 w 97"/>
                <a:gd name="T5" fmla="*/ 136 h 152"/>
                <a:gd name="T6" fmla="*/ 39 w 97"/>
                <a:gd name="T7" fmla="*/ 19 h 152"/>
                <a:gd name="T8" fmla="*/ 8 w 97"/>
                <a:gd name="T9" fmla="*/ 43 h 152"/>
                <a:gd name="T10" fmla="*/ 8 w 97"/>
                <a:gd name="T11" fmla="*/ 27 h 152"/>
                <a:gd name="T12" fmla="*/ 43 w 97"/>
                <a:gd name="T13" fmla="*/ 0 h 152"/>
                <a:gd name="T14" fmla="*/ 58 w 97"/>
                <a:gd name="T15" fmla="*/ 0 h 152"/>
                <a:gd name="T16" fmla="*/ 58 w 97"/>
                <a:gd name="T17" fmla="*/ 136 h 152"/>
                <a:gd name="T18" fmla="*/ 97 w 97"/>
                <a:gd name="T19" fmla="*/ 136 h 152"/>
                <a:gd name="T20" fmla="*/ 97 w 97"/>
                <a:gd name="T21" fmla="*/ 152 h 152"/>
                <a:gd name="T22" fmla="*/ 0 w 97"/>
                <a:gd name="T23" fmla="*/ 152 h 152"/>
                <a:gd name="T24" fmla="*/ 0 w 97"/>
                <a:gd name="T2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52">
                  <a:moveTo>
                    <a:pt x="0" y="152"/>
                  </a:moveTo>
                  <a:lnTo>
                    <a:pt x="0" y="136"/>
                  </a:lnTo>
                  <a:lnTo>
                    <a:pt x="39" y="136"/>
                  </a:lnTo>
                  <a:lnTo>
                    <a:pt x="39" y="19"/>
                  </a:lnTo>
                  <a:lnTo>
                    <a:pt x="8" y="43"/>
                  </a:lnTo>
                  <a:lnTo>
                    <a:pt x="8" y="27"/>
                  </a:lnTo>
                  <a:lnTo>
                    <a:pt x="43" y="0"/>
                  </a:lnTo>
                  <a:lnTo>
                    <a:pt x="58" y="0"/>
                  </a:lnTo>
                  <a:lnTo>
                    <a:pt x="58" y="136"/>
                  </a:lnTo>
                  <a:lnTo>
                    <a:pt x="97" y="136"/>
                  </a:lnTo>
                  <a:lnTo>
                    <a:pt x="97" y="152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Freeform 50">
              <a:extLst>
                <a:ext uri="{FF2B5EF4-FFF2-40B4-BE49-F238E27FC236}">
                  <a16:creationId xmlns:a16="http://schemas.microsoft.com/office/drawing/2014/main" id="{25E65148-43D3-4106-814B-D440B608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277" y="4690346"/>
              <a:ext cx="75673" cy="123144"/>
            </a:xfrm>
            <a:custGeom>
              <a:avLst/>
              <a:gdLst>
                <a:gd name="T0" fmla="*/ 26 w 26"/>
                <a:gd name="T1" fmla="*/ 28 h 40"/>
                <a:gd name="T2" fmla="*/ 25 w 26"/>
                <a:gd name="T3" fmla="*/ 33 h 40"/>
                <a:gd name="T4" fmla="*/ 23 w 26"/>
                <a:gd name="T5" fmla="*/ 37 h 40"/>
                <a:gd name="T6" fmla="*/ 19 w 26"/>
                <a:gd name="T7" fmla="*/ 39 h 40"/>
                <a:gd name="T8" fmla="*/ 13 w 26"/>
                <a:gd name="T9" fmla="*/ 40 h 40"/>
                <a:gd name="T10" fmla="*/ 7 w 26"/>
                <a:gd name="T11" fmla="*/ 39 h 40"/>
                <a:gd name="T12" fmla="*/ 3 w 26"/>
                <a:gd name="T13" fmla="*/ 36 h 40"/>
                <a:gd name="T14" fmla="*/ 1 w 26"/>
                <a:gd name="T15" fmla="*/ 33 h 40"/>
                <a:gd name="T16" fmla="*/ 0 w 26"/>
                <a:gd name="T17" fmla="*/ 29 h 40"/>
                <a:gd name="T18" fmla="*/ 5 w 26"/>
                <a:gd name="T19" fmla="*/ 29 h 40"/>
                <a:gd name="T20" fmla="*/ 5 w 26"/>
                <a:gd name="T21" fmla="*/ 31 h 40"/>
                <a:gd name="T22" fmla="*/ 7 w 26"/>
                <a:gd name="T23" fmla="*/ 34 h 40"/>
                <a:gd name="T24" fmla="*/ 9 w 26"/>
                <a:gd name="T25" fmla="*/ 35 h 40"/>
                <a:gd name="T26" fmla="*/ 13 w 26"/>
                <a:gd name="T27" fmla="*/ 36 h 40"/>
                <a:gd name="T28" fmla="*/ 19 w 26"/>
                <a:gd name="T29" fmla="*/ 34 h 40"/>
                <a:gd name="T30" fmla="*/ 21 w 26"/>
                <a:gd name="T31" fmla="*/ 28 h 40"/>
                <a:gd name="T32" fmla="*/ 20 w 26"/>
                <a:gd name="T33" fmla="*/ 25 h 40"/>
                <a:gd name="T34" fmla="*/ 18 w 26"/>
                <a:gd name="T35" fmla="*/ 23 h 40"/>
                <a:gd name="T36" fmla="*/ 15 w 26"/>
                <a:gd name="T37" fmla="*/ 22 h 40"/>
                <a:gd name="T38" fmla="*/ 12 w 26"/>
                <a:gd name="T39" fmla="*/ 22 h 40"/>
                <a:gd name="T40" fmla="*/ 9 w 26"/>
                <a:gd name="T41" fmla="*/ 22 h 40"/>
                <a:gd name="T42" fmla="*/ 9 w 26"/>
                <a:gd name="T43" fmla="*/ 17 h 40"/>
                <a:gd name="T44" fmla="*/ 11 w 26"/>
                <a:gd name="T45" fmla="*/ 17 h 40"/>
                <a:gd name="T46" fmla="*/ 14 w 26"/>
                <a:gd name="T47" fmla="*/ 17 h 40"/>
                <a:gd name="T48" fmla="*/ 17 w 26"/>
                <a:gd name="T49" fmla="*/ 16 h 40"/>
                <a:gd name="T50" fmla="*/ 19 w 26"/>
                <a:gd name="T51" fmla="*/ 14 h 40"/>
                <a:gd name="T52" fmla="*/ 20 w 26"/>
                <a:gd name="T53" fmla="*/ 11 h 40"/>
                <a:gd name="T54" fmla="*/ 18 w 26"/>
                <a:gd name="T55" fmla="*/ 6 h 40"/>
                <a:gd name="T56" fmla="*/ 13 w 26"/>
                <a:gd name="T57" fmla="*/ 4 h 40"/>
                <a:gd name="T58" fmla="*/ 7 w 26"/>
                <a:gd name="T59" fmla="*/ 6 h 40"/>
                <a:gd name="T60" fmla="*/ 5 w 26"/>
                <a:gd name="T61" fmla="*/ 10 h 40"/>
                <a:gd name="T62" fmla="*/ 0 w 26"/>
                <a:gd name="T63" fmla="*/ 10 h 40"/>
                <a:gd name="T64" fmla="*/ 2 w 26"/>
                <a:gd name="T65" fmla="*/ 6 h 40"/>
                <a:gd name="T66" fmla="*/ 4 w 26"/>
                <a:gd name="T67" fmla="*/ 2 h 40"/>
                <a:gd name="T68" fmla="*/ 8 w 26"/>
                <a:gd name="T69" fmla="*/ 1 h 40"/>
                <a:gd name="T70" fmla="*/ 13 w 26"/>
                <a:gd name="T71" fmla="*/ 0 h 40"/>
                <a:gd name="T72" fmla="*/ 18 w 26"/>
                <a:gd name="T73" fmla="*/ 1 h 40"/>
                <a:gd name="T74" fmla="*/ 22 w 26"/>
                <a:gd name="T75" fmla="*/ 3 h 40"/>
                <a:gd name="T76" fmla="*/ 24 w 26"/>
                <a:gd name="T77" fmla="*/ 6 h 40"/>
                <a:gd name="T78" fmla="*/ 25 w 26"/>
                <a:gd name="T79" fmla="*/ 10 h 40"/>
                <a:gd name="T80" fmla="*/ 25 w 26"/>
                <a:gd name="T81" fmla="*/ 13 h 40"/>
                <a:gd name="T82" fmla="*/ 23 w 26"/>
                <a:gd name="T83" fmla="*/ 16 h 40"/>
                <a:gd name="T84" fmla="*/ 21 w 26"/>
                <a:gd name="T85" fmla="*/ 18 h 40"/>
                <a:gd name="T86" fmla="*/ 17 w 26"/>
                <a:gd name="T87" fmla="*/ 19 h 40"/>
                <a:gd name="T88" fmla="*/ 17 w 26"/>
                <a:gd name="T89" fmla="*/ 19 h 40"/>
                <a:gd name="T90" fmla="*/ 21 w 26"/>
                <a:gd name="T91" fmla="*/ 20 h 40"/>
                <a:gd name="T92" fmla="*/ 24 w 26"/>
                <a:gd name="T93" fmla="*/ 22 h 40"/>
                <a:gd name="T94" fmla="*/ 25 w 26"/>
                <a:gd name="T95" fmla="*/ 25 h 40"/>
                <a:gd name="T96" fmla="*/ 26 w 26"/>
                <a:gd name="T97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" h="40">
                  <a:moveTo>
                    <a:pt x="26" y="28"/>
                  </a:moveTo>
                  <a:cubicBezTo>
                    <a:pt x="26" y="30"/>
                    <a:pt x="26" y="32"/>
                    <a:pt x="25" y="33"/>
                  </a:cubicBezTo>
                  <a:cubicBezTo>
                    <a:pt x="25" y="34"/>
                    <a:pt x="24" y="36"/>
                    <a:pt x="23" y="37"/>
                  </a:cubicBezTo>
                  <a:cubicBezTo>
                    <a:pt x="22" y="38"/>
                    <a:pt x="20" y="38"/>
                    <a:pt x="19" y="39"/>
                  </a:cubicBezTo>
                  <a:cubicBezTo>
                    <a:pt x="17" y="39"/>
                    <a:pt x="15" y="40"/>
                    <a:pt x="13" y="40"/>
                  </a:cubicBezTo>
                  <a:cubicBezTo>
                    <a:pt x="11" y="40"/>
                    <a:pt x="9" y="39"/>
                    <a:pt x="7" y="39"/>
                  </a:cubicBezTo>
                  <a:cubicBezTo>
                    <a:pt x="5" y="38"/>
                    <a:pt x="4" y="37"/>
                    <a:pt x="3" y="36"/>
                  </a:cubicBezTo>
                  <a:cubicBezTo>
                    <a:pt x="2" y="35"/>
                    <a:pt x="1" y="34"/>
                    <a:pt x="1" y="33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8" y="34"/>
                    <a:pt x="8" y="35"/>
                    <a:pt x="9" y="35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15" y="36"/>
                    <a:pt x="17" y="35"/>
                    <a:pt x="19" y="34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0" y="25"/>
                  </a:cubicBezTo>
                  <a:cubicBezTo>
                    <a:pt x="19" y="24"/>
                    <a:pt x="19" y="23"/>
                    <a:pt x="18" y="23"/>
                  </a:cubicBezTo>
                  <a:cubicBezTo>
                    <a:pt x="17" y="22"/>
                    <a:pt x="16" y="22"/>
                    <a:pt x="15" y="22"/>
                  </a:cubicBezTo>
                  <a:cubicBezTo>
                    <a:pt x="13" y="22"/>
                    <a:pt x="12" y="22"/>
                    <a:pt x="12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3" y="17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8" y="15"/>
                    <a:pt x="19" y="15"/>
                    <a:pt x="19" y="14"/>
                  </a:cubicBezTo>
                  <a:cubicBezTo>
                    <a:pt x="20" y="13"/>
                    <a:pt x="20" y="12"/>
                    <a:pt x="20" y="11"/>
                  </a:cubicBezTo>
                  <a:cubicBezTo>
                    <a:pt x="20" y="9"/>
                    <a:pt x="19" y="7"/>
                    <a:pt x="18" y="6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7" y="1"/>
                    <a:pt x="8" y="1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1"/>
                    <a:pt x="25" y="12"/>
                    <a:pt x="25" y="13"/>
                  </a:cubicBezTo>
                  <a:cubicBezTo>
                    <a:pt x="24" y="14"/>
                    <a:pt x="24" y="15"/>
                    <a:pt x="23" y="16"/>
                  </a:cubicBezTo>
                  <a:cubicBezTo>
                    <a:pt x="22" y="17"/>
                    <a:pt x="22" y="17"/>
                    <a:pt x="21" y="18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20" y="20"/>
                    <a:pt x="21" y="20"/>
                  </a:cubicBezTo>
                  <a:cubicBezTo>
                    <a:pt x="22" y="21"/>
                    <a:pt x="23" y="22"/>
                    <a:pt x="24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6" y="26"/>
                    <a:pt x="26" y="27"/>
                    <a:pt x="26" y="28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Freeform 50">
              <a:extLst>
                <a:ext uri="{FF2B5EF4-FFF2-40B4-BE49-F238E27FC236}">
                  <a16:creationId xmlns:a16="http://schemas.microsoft.com/office/drawing/2014/main" id="{B826C28A-495E-4C38-822A-1C23C4EC4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071" y="4690346"/>
              <a:ext cx="75673" cy="123144"/>
            </a:xfrm>
            <a:custGeom>
              <a:avLst/>
              <a:gdLst>
                <a:gd name="T0" fmla="*/ 26 w 26"/>
                <a:gd name="T1" fmla="*/ 28 h 40"/>
                <a:gd name="T2" fmla="*/ 25 w 26"/>
                <a:gd name="T3" fmla="*/ 33 h 40"/>
                <a:gd name="T4" fmla="*/ 23 w 26"/>
                <a:gd name="T5" fmla="*/ 37 h 40"/>
                <a:gd name="T6" fmla="*/ 19 w 26"/>
                <a:gd name="T7" fmla="*/ 39 h 40"/>
                <a:gd name="T8" fmla="*/ 13 w 26"/>
                <a:gd name="T9" fmla="*/ 40 h 40"/>
                <a:gd name="T10" fmla="*/ 7 w 26"/>
                <a:gd name="T11" fmla="*/ 39 h 40"/>
                <a:gd name="T12" fmla="*/ 3 w 26"/>
                <a:gd name="T13" fmla="*/ 36 h 40"/>
                <a:gd name="T14" fmla="*/ 1 w 26"/>
                <a:gd name="T15" fmla="*/ 33 h 40"/>
                <a:gd name="T16" fmla="*/ 0 w 26"/>
                <a:gd name="T17" fmla="*/ 29 h 40"/>
                <a:gd name="T18" fmla="*/ 5 w 26"/>
                <a:gd name="T19" fmla="*/ 29 h 40"/>
                <a:gd name="T20" fmla="*/ 5 w 26"/>
                <a:gd name="T21" fmla="*/ 31 h 40"/>
                <a:gd name="T22" fmla="*/ 7 w 26"/>
                <a:gd name="T23" fmla="*/ 34 h 40"/>
                <a:gd name="T24" fmla="*/ 9 w 26"/>
                <a:gd name="T25" fmla="*/ 35 h 40"/>
                <a:gd name="T26" fmla="*/ 13 w 26"/>
                <a:gd name="T27" fmla="*/ 36 h 40"/>
                <a:gd name="T28" fmla="*/ 19 w 26"/>
                <a:gd name="T29" fmla="*/ 34 h 40"/>
                <a:gd name="T30" fmla="*/ 21 w 26"/>
                <a:gd name="T31" fmla="*/ 28 h 40"/>
                <a:gd name="T32" fmla="*/ 20 w 26"/>
                <a:gd name="T33" fmla="*/ 25 h 40"/>
                <a:gd name="T34" fmla="*/ 18 w 26"/>
                <a:gd name="T35" fmla="*/ 23 h 40"/>
                <a:gd name="T36" fmla="*/ 15 w 26"/>
                <a:gd name="T37" fmla="*/ 22 h 40"/>
                <a:gd name="T38" fmla="*/ 12 w 26"/>
                <a:gd name="T39" fmla="*/ 22 h 40"/>
                <a:gd name="T40" fmla="*/ 9 w 26"/>
                <a:gd name="T41" fmla="*/ 22 h 40"/>
                <a:gd name="T42" fmla="*/ 9 w 26"/>
                <a:gd name="T43" fmla="*/ 17 h 40"/>
                <a:gd name="T44" fmla="*/ 11 w 26"/>
                <a:gd name="T45" fmla="*/ 17 h 40"/>
                <a:gd name="T46" fmla="*/ 14 w 26"/>
                <a:gd name="T47" fmla="*/ 17 h 40"/>
                <a:gd name="T48" fmla="*/ 17 w 26"/>
                <a:gd name="T49" fmla="*/ 16 h 40"/>
                <a:gd name="T50" fmla="*/ 19 w 26"/>
                <a:gd name="T51" fmla="*/ 14 h 40"/>
                <a:gd name="T52" fmla="*/ 20 w 26"/>
                <a:gd name="T53" fmla="*/ 11 h 40"/>
                <a:gd name="T54" fmla="*/ 18 w 26"/>
                <a:gd name="T55" fmla="*/ 6 h 40"/>
                <a:gd name="T56" fmla="*/ 13 w 26"/>
                <a:gd name="T57" fmla="*/ 4 h 40"/>
                <a:gd name="T58" fmla="*/ 7 w 26"/>
                <a:gd name="T59" fmla="*/ 6 h 40"/>
                <a:gd name="T60" fmla="*/ 5 w 26"/>
                <a:gd name="T61" fmla="*/ 10 h 40"/>
                <a:gd name="T62" fmla="*/ 0 w 26"/>
                <a:gd name="T63" fmla="*/ 10 h 40"/>
                <a:gd name="T64" fmla="*/ 2 w 26"/>
                <a:gd name="T65" fmla="*/ 6 h 40"/>
                <a:gd name="T66" fmla="*/ 4 w 26"/>
                <a:gd name="T67" fmla="*/ 2 h 40"/>
                <a:gd name="T68" fmla="*/ 8 w 26"/>
                <a:gd name="T69" fmla="*/ 1 h 40"/>
                <a:gd name="T70" fmla="*/ 13 w 26"/>
                <a:gd name="T71" fmla="*/ 0 h 40"/>
                <a:gd name="T72" fmla="*/ 18 w 26"/>
                <a:gd name="T73" fmla="*/ 1 h 40"/>
                <a:gd name="T74" fmla="*/ 22 w 26"/>
                <a:gd name="T75" fmla="*/ 3 h 40"/>
                <a:gd name="T76" fmla="*/ 24 w 26"/>
                <a:gd name="T77" fmla="*/ 6 h 40"/>
                <a:gd name="T78" fmla="*/ 25 w 26"/>
                <a:gd name="T79" fmla="*/ 10 h 40"/>
                <a:gd name="T80" fmla="*/ 25 w 26"/>
                <a:gd name="T81" fmla="*/ 13 h 40"/>
                <a:gd name="T82" fmla="*/ 23 w 26"/>
                <a:gd name="T83" fmla="*/ 16 h 40"/>
                <a:gd name="T84" fmla="*/ 21 w 26"/>
                <a:gd name="T85" fmla="*/ 18 h 40"/>
                <a:gd name="T86" fmla="*/ 17 w 26"/>
                <a:gd name="T87" fmla="*/ 19 h 40"/>
                <a:gd name="T88" fmla="*/ 17 w 26"/>
                <a:gd name="T89" fmla="*/ 19 h 40"/>
                <a:gd name="T90" fmla="*/ 21 w 26"/>
                <a:gd name="T91" fmla="*/ 20 h 40"/>
                <a:gd name="T92" fmla="*/ 24 w 26"/>
                <a:gd name="T93" fmla="*/ 22 h 40"/>
                <a:gd name="T94" fmla="*/ 25 w 26"/>
                <a:gd name="T95" fmla="*/ 25 h 40"/>
                <a:gd name="T96" fmla="*/ 26 w 26"/>
                <a:gd name="T97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" h="40">
                  <a:moveTo>
                    <a:pt x="26" y="28"/>
                  </a:moveTo>
                  <a:cubicBezTo>
                    <a:pt x="26" y="30"/>
                    <a:pt x="26" y="32"/>
                    <a:pt x="25" y="33"/>
                  </a:cubicBezTo>
                  <a:cubicBezTo>
                    <a:pt x="25" y="34"/>
                    <a:pt x="24" y="36"/>
                    <a:pt x="23" y="37"/>
                  </a:cubicBezTo>
                  <a:cubicBezTo>
                    <a:pt x="22" y="38"/>
                    <a:pt x="20" y="38"/>
                    <a:pt x="19" y="39"/>
                  </a:cubicBezTo>
                  <a:cubicBezTo>
                    <a:pt x="17" y="39"/>
                    <a:pt x="15" y="40"/>
                    <a:pt x="13" y="40"/>
                  </a:cubicBezTo>
                  <a:cubicBezTo>
                    <a:pt x="11" y="40"/>
                    <a:pt x="9" y="39"/>
                    <a:pt x="7" y="39"/>
                  </a:cubicBezTo>
                  <a:cubicBezTo>
                    <a:pt x="5" y="38"/>
                    <a:pt x="4" y="37"/>
                    <a:pt x="3" y="36"/>
                  </a:cubicBezTo>
                  <a:cubicBezTo>
                    <a:pt x="2" y="35"/>
                    <a:pt x="1" y="34"/>
                    <a:pt x="1" y="33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8" y="34"/>
                    <a:pt x="8" y="35"/>
                    <a:pt x="9" y="35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15" y="36"/>
                    <a:pt x="17" y="35"/>
                    <a:pt x="19" y="34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0" y="25"/>
                  </a:cubicBezTo>
                  <a:cubicBezTo>
                    <a:pt x="19" y="24"/>
                    <a:pt x="19" y="23"/>
                    <a:pt x="18" y="23"/>
                  </a:cubicBezTo>
                  <a:cubicBezTo>
                    <a:pt x="17" y="22"/>
                    <a:pt x="16" y="22"/>
                    <a:pt x="15" y="22"/>
                  </a:cubicBezTo>
                  <a:cubicBezTo>
                    <a:pt x="13" y="22"/>
                    <a:pt x="12" y="22"/>
                    <a:pt x="12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3" y="17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8" y="15"/>
                    <a:pt x="19" y="15"/>
                    <a:pt x="19" y="14"/>
                  </a:cubicBezTo>
                  <a:cubicBezTo>
                    <a:pt x="20" y="13"/>
                    <a:pt x="20" y="12"/>
                    <a:pt x="20" y="11"/>
                  </a:cubicBezTo>
                  <a:cubicBezTo>
                    <a:pt x="20" y="9"/>
                    <a:pt x="19" y="7"/>
                    <a:pt x="18" y="6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7" y="1"/>
                    <a:pt x="8" y="1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1"/>
                    <a:pt x="25" y="12"/>
                    <a:pt x="25" y="13"/>
                  </a:cubicBezTo>
                  <a:cubicBezTo>
                    <a:pt x="24" y="14"/>
                    <a:pt x="24" y="15"/>
                    <a:pt x="23" y="16"/>
                  </a:cubicBezTo>
                  <a:cubicBezTo>
                    <a:pt x="22" y="17"/>
                    <a:pt x="22" y="17"/>
                    <a:pt x="21" y="18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20" y="20"/>
                    <a:pt x="21" y="20"/>
                  </a:cubicBezTo>
                  <a:cubicBezTo>
                    <a:pt x="22" y="21"/>
                    <a:pt x="23" y="22"/>
                    <a:pt x="24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6" y="26"/>
                    <a:pt x="26" y="27"/>
                    <a:pt x="26" y="28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Freeform 66">
              <a:extLst>
                <a:ext uri="{FF2B5EF4-FFF2-40B4-BE49-F238E27FC236}">
                  <a16:creationId xmlns:a16="http://schemas.microsoft.com/office/drawing/2014/main" id="{6A771DD2-B524-48EE-9755-BA522363D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579" y="4689898"/>
              <a:ext cx="75673" cy="119987"/>
            </a:xfrm>
            <a:custGeom>
              <a:avLst/>
              <a:gdLst>
                <a:gd name="T0" fmla="*/ 26 w 26"/>
                <a:gd name="T1" fmla="*/ 4 h 39"/>
                <a:gd name="T2" fmla="*/ 20 w 26"/>
                <a:gd name="T3" fmla="*/ 13 h 39"/>
                <a:gd name="T4" fmla="*/ 16 w 26"/>
                <a:gd name="T5" fmla="*/ 21 h 39"/>
                <a:gd name="T6" fmla="*/ 13 w 26"/>
                <a:gd name="T7" fmla="*/ 30 h 39"/>
                <a:gd name="T8" fmla="*/ 12 w 26"/>
                <a:gd name="T9" fmla="*/ 39 h 39"/>
                <a:gd name="T10" fmla="*/ 7 w 26"/>
                <a:gd name="T11" fmla="*/ 39 h 39"/>
                <a:gd name="T12" fmla="*/ 8 w 26"/>
                <a:gd name="T13" fmla="*/ 30 h 39"/>
                <a:gd name="T14" fmla="*/ 11 w 26"/>
                <a:gd name="T15" fmla="*/ 21 h 39"/>
                <a:gd name="T16" fmla="*/ 16 w 26"/>
                <a:gd name="T17" fmla="*/ 13 h 39"/>
                <a:gd name="T18" fmla="*/ 21 w 26"/>
                <a:gd name="T19" fmla="*/ 5 h 39"/>
                <a:gd name="T20" fmla="*/ 0 w 26"/>
                <a:gd name="T21" fmla="*/ 5 h 39"/>
                <a:gd name="T22" fmla="*/ 0 w 26"/>
                <a:gd name="T23" fmla="*/ 0 h 39"/>
                <a:gd name="T24" fmla="*/ 26 w 26"/>
                <a:gd name="T25" fmla="*/ 0 h 39"/>
                <a:gd name="T26" fmla="*/ 26 w 26"/>
                <a:gd name="T2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26" y="4"/>
                  </a:moveTo>
                  <a:cubicBezTo>
                    <a:pt x="24" y="7"/>
                    <a:pt x="22" y="10"/>
                    <a:pt x="20" y="13"/>
                  </a:cubicBezTo>
                  <a:cubicBezTo>
                    <a:pt x="19" y="16"/>
                    <a:pt x="17" y="18"/>
                    <a:pt x="16" y="21"/>
                  </a:cubicBezTo>
                  <a:cubicBezTo>
                    <a:pt x="15" y="24"/>
                    <a:pt x="14" y="27"/>
                    <a:pt x="13" y="30"/>
                  </a:cubicBezTo>
                  <a:cubicBezTo>
                    <a:pt x="13" y="33"/>
                    <a:pt x="12" y="36"/>
                    <a:pt x="12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6"/>
                    <a:pt x="8" y="33"/>
                    <a:pt x="8" y="30"/>
                  </a:cubicBezTo>
                  <a:cubicBezTo>
                    <a:pt x="9" y="27"/>
                    <a:pt x="10" y="24"/>
                    <a:pt x="11" y="21"/>
                  </a:cubicBezTo>
                  <a:cubicBezTo>
                    <a:pt x="13" y="18"/>
                    <a:pt x="14" y="16"/>
                    <a:pt x="16" y="13"/>
                  </a:cubicBezTo>
                  <a:cubicBezTo>
                    <a:pt x="17" y="10"/>
                    <a:pt x="19" y="7"/>
                    <a:pt x="2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0" name="Group 669">
            <a:extLst>
              <a:ext uri="{FF2B5EF4-FFF2-40B4-BE49-F238E27FC236}">
                <a16:creationId xmlns:a16="http://schemas.microsoft.com/office/drawing/2014/main" id="{EBBEE522-FA45-476D-88F1-07AC63345738}"/>
              </a:ext>
            </a:extLst>
          </p:cNvPr>
          <p:cNvGrpSpPr/>
          <p:nvPr/>
        </p:nvGrpSpPr>
        <p:grpSpPr>
          <a:xfrm>
            <a:off x="904979" y="4732240"/>
            <a:ext cx="2100079" cy="461665"/>
            <a:chOff x="905021" y="4894165"/>
            <a:chExt cx="2100079" cy="461665"/>
          </a:xfrm>
        </p:grpSpPr>
        <p:sp>
          <p:nvSpPr>
            <p:cNvPr id="671" name="Rectangle: Rounded Corners 670">
              <a:extLst>
                <a:ext uri="{FF2B5EF4-FFF2-40B4-BE49-F238E27FC236}">
                  <a16:creationId xmlns:a16="http://schemas.microsoft.com/office/drawing/2014/main" id="{0A65958D-6469-4DC3-A462-49851753ABA6}"/>
                </a:ext>
              </a:extLst>
            </p:cNvPr>
            <p:cNvSpPr/>
            <p:nvPr/>
          </p:nvSpPr>
          <p:spPr>
            <a:xfrm>
              <a:off x="955561" y="4975023"/>
              <a:ext cx="1705707" cy="29995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1A2E5F34-0CE5-47EE-A8FA-1830B5049B9A}"/>
                </a:ext>
              </a:extLst>
            </p:cNvPr>
            <p:cNvSpPr/>
            <p:nvPr/>
          </p:nvSpPr>
          <p:spPr>
            <a:xfrm>
              <a:off x="1235233" y="5042412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3" name="TextBox 672">
              <a:extLst>
                <a:ext uri="{FF2B5EF4-FFF2-40B4-BE49-F238E27FC236}">
                  <a16:creationId xmlns:a16="http://schemas.microsoft.com/office/drawing/2014/main" id="{B49D5285-F930-4394-A3DE-85836A730D16}"/>
                </a:ext>
              </a:extLst>
            </p:cNvPr>
            <p:cNvSpPr txBox="1"/>
            <p:nvPr/>
          </p:nvSpPr>
          <p:spPr>
            <a:xfrm>
              <a:off x="905021" y="4975025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S8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4" name="Picture 673">
              <a:extLst>
                <a:ext uri="{FF2B5EF4-FFF2-40B4-BE49-F238E27FC236}">
                  <a16:creationId xmlns:a16="http://schemas.microsoft.com/office/drawing/2014/main" id="{7924FEBE-C49A-4118-BBCA-04B5B56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83630" flipV="1">
              <a:off x="2604859" y="4929793"/>
              <a:ext cx="400241" cy="400241"/>
            </a:xfrm>
            <a:prstGeom prst="rect">
              <a:avLst/>
            </a:prstGeom>
          </p:spPr>
        </p:pic>
        <p:sp>
          <p:nvSpPr>
            <p:cNvPr id="675" name="TextBox 674">
              <a:extLst>
                <a:ext uri="{FF2B5EF4-FFF2-40B4-BE49-F238E27FC236}">
                  <a16:creationId xmlns:a16="http://schemas.microsoft.com/office/drawing/2014/main" id="{E09A0670-1C2F-4589-864B-1746C0EF950B}"/>
                </a:ext>
              </a:extLst>
            </p:cNvPr>
            <p:cNvSpPr txBox="1"/>
            <p:nvPr/>
          </p:nvSpPr>
          <p:spPr>
            <a:xfrm>
              <a:off x="2655877" y="4894165"/>
              <a:ext cx="32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8D235C79-5FCD-4C2B-AE50-11A176AF1EC0}"/>
                </a:ext>
              </a:extLst>
            </p:cNvPr>
            <p:cNvSpPr/>
            <p:nvPr/>
          </p:nvSpPr>
          <p:spPr>
            <a:xfrm>
              <a:off x="1559157" y="5042412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7" name="Rectangle 676">
              <a:extLst>
                <a:ext uri="{FF2B5EF4-FFF2-40B4-BE49-F238E27FC236}">
                  <a16:creationId xmlns:a16="http://schemas.microsoft.com/office/drawing/2014/main" id="{FC2CF8E1-CD7E-441A-8BD7-C23984895874}"/>
                </a:ext>
              </a:extLst>
            </p:cNvPr>
            <p:cNvSpPr/>
            <p:nvPr/>
          </p:nvSpPr>
          <p:spPr>
            <a:xfrm>
              <a:off x="1883081" y="5042412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634BD987-92E6-40F2-BE67-4D581EAF3F7B}"/>
                </a:ext>
              </a:extLst>
            </p:cNvPr>
            <p:cNvSpPr/>
            <p:nvPr/>
          </p:nvSpPr>
          <p:spPr>
            <a:xfrm>
              <a:off x="2207005" y="5042412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9" name="Freeform 46">
              <a:extLst>
                <a:ext uri="{FF2B5EF4-FFF2-40B4-BE49-F238E27FC236}">
                  <a16:creationId xmlns:a16="http://schemas.microsoft.com/office/drawing/2014/main" id="{7EE4C4DB-0F74-4123-B860-92202F101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500" y="5068838"/>
              <a:ext cx="75673" cy="119987"/>
            </a:xfrm>
            <a:custGeom>
              <a:avLst/>
              <a:gdLst>
                <a:gd name="T0" fmla="*/ 0 w 26"/>
                <a:gd name="T1" fmla="*/ 39 h 39"/>
                <a:gd name="T2" fmla="*/ 0 w 26"/>
                <a:gd name="T3" fmla="*/ 35 h 39"/>
                <a:gd name="T4" fmla="*/ 4 w 26"/>
                <a:gd name="T5" fmla="*/ 30 h 39"/>
                <a:gd name="T6" fmla="*/ 8 w 26"/>
                <a:gd name="T7" fmla="*/ 25 h 39"/>
                <a:gd name="T8" fmla="*/ 12 w 26"/>
                <a:gd name="T9" fmla="*/ 22 h 39"/>
                <a:gd name="T10" fmla="*/ 16 w 26"/>
                <a:gd name="T11" fmla="*/ 18 h 39"/>
                <a:gd name="T12" fmla="*/ 19 w 26"/>
                <a:gd name="T13" fmla="*/ 15 h 39"/>
                <a:gd name="T14" fmla="*/ 20 w 26"/>
                <a:gd name="T15" fmla="*/ 11 h 39"/>
                <a:gd name="T16" fmla="*/ 20 w 26"/>
                <a:gd name="T17" fmla="*/ 8 h 39"/>
                <a:gd name="T18" fmla="*/ 18 w 26"/>
                <a:gd name="T19" fmla="*/ 6 h 39"/>
                <a:gd name="T20" fmla="*/ 16 w 26"/>
                <a:gd name="T21" fmla="*/ 4 h 39"/>
                <a:gd name="T22" fmla="*/ 13 w 26"/>
                <a:gd name="T23" fmla="*/ 4 h 39"/>
                <a:gd name="T24" fmla="*/ 10 w 26"/>
                <a:gd name="T25" fmla="*/ 4 h 39"/>
                <a:gd name="T26" fmla="*/ 8 w 26"/>
                <a:gd name="T27" fmla="*/ 5 h 39"/>
                <a:gd name="T28" fmla="*/ 6 w 26"/>
                <a:gd name="T29" fmla="*/ 8 h 39"/>
                <a:gd name="T30" fmla="*/ 5 w 26"/>
                <a:gd name="T31" fmla="*/ 10 h 39"/>
                <a:gd name="T32" fmla="*/ 0 w 26"/>
                <a:gd name="T33" fmla="*/ 10 h 39"/>
                <a:gd name="T34" fmla="*/ 2 w 26"/>
                <a:gd name="T35" fmla="*/ 6 h 39"/>
                <a:gd name="T36" fmla="*/ 4 w 26"/>
                <a:gd name="T37" fmla="*/ 3 h 39"/>
                <a:gd name="T38" fmla="*/ 8 w 26"/>
                <a:gd name="T39" fmla="*/ 1 h 39"/>
                <a:gd name="T40" fmla="*/ 13 w 26"/>
                <a:gd name="T41" fmla="*/ 0 h 39"/>
                <a:gd name="T42" fmla="*/ 18 w 26"/>
                <a:gd name="T43" fmla="*/ 1 h 39"/>
                <a:gd name="T44" fmla="*/ 22 w 26"/>
                <a:gd name="T45" fmla="*/ 3 h 39"/>
                <a:gd name="T46" fmla="*/ 24 w 26"/>
                <a:gd name="T47" fmla="*/ 6 h 39"/>
                <a:gd name="T48" fmla="*/ 25 w 26"/>
                <a:gd name="T49" fmla="*/ 10 h 39"/>
                <a:gd name="T50" fmla="*/ 24 w 26"/>
                <a:gd name="T51" fmla="*/ 14 h 39"/>
                <a:gd name="T52" fmla="*/ 23 w 26"/>
                <a:gd name="T53" fmla="*/ 17 h 39"/>
                <a:gd name="T54" fmla="*/ 20 w 26"/>
                <a:gd name="T55" fmla="*/ 20 h 39"/>
                <a:gd name="T56" fmla="*/ 17 w 26"/>
                <a:gd name="T57" fmla="*/ 23 h 39"/>
                <a:gd name="T58" fmla="*/ 13 w 26"/>
                <a:gd name="T59" fmla="*/ 26 h 39"/>
                <a:gd name="T60" fmla="*/ 10 w 26"/>
                <a:gd name="T61" fmla="*/ 29 h 39"/>
                <a:gd name="T62" fmla="*/ 7 w 26"/>
                <a:gd name="T63" fmla="*/ 32 h 39"/>
                <a:gd name="T64" fmla="*/ 6 w 26"/>
                <a:gd name="T65" fmla="*/ 35 h 39"/>
                <a:gd name="T66" fmla="*/ 26 w 26"/>
                <a:gd name="T67" fmla="*/ 35 h 39"/>
                <a:gd name="T68" fmla="*/ 26 w 26"/>
                <a:gd name="T69" fmla="*/ 39 h 39"/>
                <a:gd name="T70" fmla="*/ 0 w 26"/>
                <a:gd name="T7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" h="39">
                  <a:moveTo>
                    <a:pt x="0" y="39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1" y="33"/>
                    <a:pt x="2" y="31"/>
                    <a:pt x="4" y="30"/>
                  </a:cubicBezTo>
                  <a:cubicBezTo>
                    <a:pt x="5" y="28"/>
                    <a:pt x="6" y="27"/>
                    <a:pt x="8" y="25"/>
                  </a:cubicBezTo>
                  <a:cubicBezTo>
                    <a:pt x="9" y="24"/>
                    <a:pt x="11" y="23"/>
                    <a:pt x="12" y="22"/>
                  </a:cubicBezTo>
                  <a:cubicBezTo>
                    <a:pt x="14" y="21"/>
                    <a:pt x="15" y="19"/>
                    <a:pt x="16" y="18"/>
                  </a:cubicBezTo>
                  <a:cubicBezTo>
                    <a:pt x="17" y="17"/>
                    <a:pt x="18" y="16"/>
                    <a:pt x="19" y="15"/>
                  </a:cubicBezTo>
                  <a:cubicBezTo>
                    <a:pt x="20" y="14"/>
                    <a:pt x="20" y="12"/>
                    <a:pt x="20" y="11"/>
                  </a:cubicBezTo>
                  <a:cubicBezTo>
                    <a:pt x="20" y="9"/>
                    <a:pt x="20" y="8"/>
                    <a:pt x="20" y="8"/>
                  </a:cubicBezTo>
                  <a:cubicBezTo>
                    <a:pt x="19" y="7"/>
                    <a:pt x="19" y="6"/>
                    <a:pt x="18" y="6"/>
                  </a:cubicBez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4" y="4"/>
                    <a:pt x="13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6" y="8"/>
                    <a:pt x="6" y="9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5" y="2"/>
                    <a:pt x="6" y="1"/>
                    <a:pt x="8" y="1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3"/>
                    <a:pt x="24" y="4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2"/>
                    <a:pt x="25" y="13"/>
                    <a:pt x="24" y="14"/>
                  </a:cubicBezTo>
                  <a:cubicBezTo>
                    <a:pt x="24" y="15"/>
                    <a:pt x="23" y="16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4"/>
                    <a:pt x="14" y="25"/>
                    <a:pt x="13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9" y="30"/>
                    <a:pt x="8" y="31"/>
                    <a:pt x="7" y="32"/>
                  </a:cubicBezTo>
                  <a:cubicBezTo>
                    <a:pt x="7" y="33"/>
                    <a:pt x="6" y="34"/>
                    <a:pt x="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0" y="39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Freeform 45">
              <a:extLst>
                <a:ext uri="{FF2B5EF4-FFF2-40B4-BE49-F238E27FC236}">
                  <a16:creationId xmlns:a16="http://schemas.microsoft.com/office/drawing/2014/main" id="{7E8815D5-8164-4C3C-8E08-3616571FB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540" y="5068838"/>
              <a:ext cx="72676" cy="119987"/>
            </a:xfrm>
            <a:custGeom>
              <a:avLst/>
              <a:gdLst>
                <a:gd name="T0" fmla="*/ 0 w 97"/>
                <a:gd name="T1" fmla="*/ 152 h 152"/>
                <a:gd name="T2" fmla="*/ 0 w 97"/>
                <a:gd name="T3" fmla="*/ 136 h 152"/>
                <a:gd name="T4" fmla="*/ 39 w 97"/>
                <a:gd name="T5" fmla="*/ 136 h 152"/>
                <a:gd name="T6" fmla="*/ 39 w 97"/>
                <a:gd name="T7" fmla="*/ 19 h 152"/>
                <a:gd name="T8" fmla="*/ 8 w 97"/>
                <a:gd name="T9" fmla="*/ 43 h 152"/>
                <a:gd name="T10" fmla="*/ 8 w 97"/>
                <a:gd name="T11" fmla="*/ 27 h 152"/>
                <a:gd name="T12" fmla="*/ 43 w 97"/>
                <a:gd name="T13" fmla="*/ 0 h 152"/>
                <a:gd name="T14" fmla="*/ 58 w 97"/>
                <a:gd name="T15" fmla="*/ 0 h 152"/>
                <a:gd name="T16" fmla="*/ 58 w 97"/>
                <a:gd name="T17" fmla="*/ 136 h 152"/>
                <a:gd name="T18" fmla="*/ 97 w 97"/>
                <a:gd name="T19" fmla="*/ 136 h 152"/>
                <a:gd name="T20" fmla="*/ 97 w 97"/>
                <a:gd name="T21" fmla="*/ 152 h 152"/>
                <a:gd name="T22" fmla="*/ 0 w 97"/>
                <a:gd name="T23" fmla="*/ 152 h 152"/>
                <a:gd name="T24" fmla="*/ 0 w 97"/>
                <a:gd name="T2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52">
                  <a:moveTo>
                    <a:pt x="0" y="152"/>
                  </a:moveTo>
                  <a:lnTo>
                    <a:pt x="0" y="136"/>
                  </a:lnTo>
                  <a:lnTo>
                    <a:pt x="39" y="136"/>
                  </a:lnTo>
                  <a:lnTo>
                    <a:pt x="39" y="19"/>
                  </a:lnTo>
                  <a:lnTo>
                    <a:pt x="8" y="43"/>
                  </a:lnTo>
                  <a:lnTo>
                    <a:pt x="8" y="27"/>
                  </a:lnTo>
                  <a:lnTo>
                    <a:pt x="43" y="0"/>
                  </a:lnTo>
                  <a:lnTo>
                    <a:pt x="58" y="0"/>
                  </a:lnTo>
                  <a:lnTo>
                    <a:pt x="58" y="136"/>
                  </a:lnTo>
                  <a:lnTo>
                    <a:pt x="97" y="136"/>
                  </a:lnTo>
                  <a:lnTo>
                    <a:pt x="97" y="152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Freeform 45">
              <a:extLst>
                <a:ext uri="{FF2B5EF4-FFF2-40B4-BE49-F238E27FC236}">
                  <a16:creationId xmlns:a16="http://schemas.microsoft.com/office/drawing/2014/main" id="{6AFA8DF2-4730-4266-A216-E09276FDA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428" y="5068838"/>
              <a:ext cx="72676" cy="119987"/>
            </a:xfrm>
            <a:custGeom>
              <a:avLst/>
              <a:gdLst>
                <a:gd name="T0" fmla="*/ 0 w 97"/>
                <a:gd name="T1" fmla="*/ 152 h 152"/>
                <a:gd name="T2" fmla="*/ 0 w 97"/>
                <a:gd name="T3" fmla="*/ 136 h 152"/>
                <a:gd name="T4" fmla="*/ 39 w 97"/>
                <a:gd name="T5" fmla="*/ 136 h 152"/>
                <a:gd name="T6" fmla="*/ 39 w 97"/>
                <a:gd name="T7" fmla="*/ 19 h 152"/>
                <a:gd name="T8" fmla="*/ 8 w 97"/>
                <a:gd name="T9" fmla="*/ 43 h 152"/>
                <a:gd name="T10" fmla="*/ 8 w 97"/>
                <a:gd name="T11" fmla="*/ 27 h 152"/>
                <a:gd name="T12" fmla="*/ 43 w 97"/>
                <a:gd name="T13" fmla="*/ 0 h 152"/>
                <a:gd name="T14" fmla="*/ 58 w 97"/>
                <a:gd name="T15" fmla="*/ 0 h 152"/>
                <a:gd name="T16" fmla="*/ 58 w 97"/>
                <a:gd name="T17" fmla="*/ 136 h 152"/>
                <a:gd name="T18" fmla="*/ 97 w 97"/>
                <a:gd name="T19" fmla="*/ 136 h 152"/>
                <a:gd name="T20" fmla="*/ 97 w 97"/>
                <a:gd name="T21" fmla="*/ 152 h 152"/>
                <a:gd name="T22" fmla="*/ 0 w 97"/>
                <a:gd name="T23" fmla="*/ 152 h 152"/>
                <a:gd name="T24" fmla="*/ 0 w 97"/>
                <a:gd name="T2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52">
                  <a:moveTo>
                    <a:pt x="0" y="152"/>
                  </a:moveTo>
                  <a:lnTo>
                    <a:pt x="0" y="136"/>
                  </a:lnTo>
                  <a:lnTo>
                    <a:pt x="39" y="136"/>
                  </a:lnTo>
                  <a:lnTo>
                    <a:pt x="39" y="19"/>
                  </a:lnTo>
                  <a:lnTo>
                    <a:pt x="8" y="43"/>
                  </a:lnTo>
                  <a:lnTo>
                    <a:pt x="8" y="27"/>
                  </a:lnTo>
                  <a:lnTo>
                    <a:pt x="43" y="0"/>
                  </a:lnTo>
                  <a:lnTo>
                    <a:pt x="58" y="0"/>
                  </a:lnTo>
                  <a:lnTo>
                    <a:pt x="58" y="136"/>
                  </a:lnTo>
                  <a:lnTo>
                    <a:pt x="97" y="136"/>
                  </a:lnTo>
                  <a:lnTo>
                    <a:pt x="97" y="152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58">
              <a:extLst>
                <a:ext uri="{FF2B5EF4-FFF2-40B4-BE49-F238E27FC236}">
                  <a16:creationId xmlns:a16="http://schemas.microsoft.com/office/drawing/2014/main" id="{725A0B43-682B-4FA9-8FEE-A05A30EA4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3687" y="5068726"/>
              <a:ext cx="75673" cy="119197"/>
            </a:xfrm>
            <a:custGeom>
              <a:avLst/>
              <a:gdLst>
                <a:gd name="T0" fmla="*/ 26 w 26"/>
                <a:gd name="T1" fmla="*/ 26 h 39"/>
                <a:gd name="T2" fmla="*/ 25 w 26"/>
                <a:gd name="T3" fmla="*/ 31 h 39"/>
                <a:gd name="T4" fmla="*/ 23 w 26"/>
                <a:gd name="T5" fmla="*/ 35 h 39"/>
                <a:gd name="T6" fmla="*/ 18 w 26"/>
                <a:gd name="T7" fmla="*/ 38 h 39"/>
                <a:gd name="T8" fmla="*/ 12 w 26"/>
                <a:gd name="T9" fmla="*/ 39 h 39"/>
                <a:gd name="T10" fmla="*/ 7 w 26"/>
                <a:gd name="T11" fmla="*/ 38 h 39"/>
                <a:gd name="T12" fmla="*/ 3 w 26"/>
                <a:gd name="T13" fmla="*/ 36 h 39"/>
                <a:gd name="T14" fmla="*/ 1 w 26"/>
                <a:gd name="T15" fmla="*/ 34 h 39"/>
                <a:gd name="T16" fmla="*/ 0 w 26"/>
                <a:gd name="T17" fmla="*/ 30 h 39"/>
                <a:gd name="T18" fmla="*/ 5 w 26"/>
                <a:gd name="T19" fmla="*/ 29 h 39"/>
                <a:gd name="T20" fmla="*/ 5 w 26"/>
                <a:gd name="T21" fmla="*/ 31 h 39"/>
                <a:gd name="T22" fmla="*/ 7 w 26"/>
                <a:gd name="T23" fmla="*/ 33 h 39"/>
                <a:gd name="T24" fmla="*/ 9 w 26"/>
                <a:gd name="T25" fmla="*/ 35 h 39"/>
                <a:gd name="T26" fmla="*/ 13 w 26"/>
                <a:gd name="T27" fmla="*/ 35 h 39"/>
                <a:gd name="T28" fmla="*/ 16 w 26"/>
                <a:gd name="T29" fmla="*/ 34 h 39"/>
                <a:gd name="T30" fmla="*/ 19 w 26"/>
                <a:gd name="T31" fmla="*/ 33 h 39"/>
                <a:gd name="T32" fmla="*/ 20 w 26"/>
                <a:gd name="T33" fmla="*/ 30 h 39"/>
                <a:gd name="T34" fmla="*/ 21 w 26"/>
                <a:gd name="T35" fmla="*/ 26 h 39"/>
                <a:gd name="T36" fmla="*/ 20 w 26"/>
                <a:gd name="T37" fmla="*/ 23 h 39"/>
                <a:gd name="T38" fmla="*/ 19 w 26"/>
                <a:gd name="T39" fmla="*/ 20 h 39"/>
                <a:gd name="T40" fmla="*/ 16 w 26"/>
                <a:gd name="T41" fmla="*/ 19 h 39"/>
                <a:gd name="T42" fmla="*/ 13 w 26"/>
                <a:gd name="T43" fmla="*/ 18 h 39"/>
                <a:gd name="T44" fmla="*/ 10 w 26"/>
                <a:gd name="T45" fmla="*/ 18 h 39"/>
                <a:gd name="T46" fmla="*/ 8 w 26"/>
                <a:gd name="T47" fmla="*/ 19 h 39"/>
                <a:gd name="T48" fmla="*/ 7 w 26"/>
                <a:gd name="T49" fmla="*/ 20 h 39"/>
                <a:gd name="T50" fmla="*/ 6 w 26"/>
                <a:gd name="T51" fmla="*/ 21 h 39"/>
                <a:gd name="T52" fmla="*/ 1 w 26"/>
                <a:gd name="T53" fmla="*/ 21 h 39"/>
                <a:gd name="T54" fmla="*/ 2 w 26"/>
                <a:gd name="T55" fmla="*/ 0 h 39"/>
                <a:gd name="T56" fmla="*/ 24 w 26"/>
                <a:gd name="T57" fmla="*/ 0 h 39"/>
                <a:gd name="T58" fmla="*/ 24 w 26"/>
                <a:gd name="T59" fmla="*/ 4 h 39"/>
                <a:gd name="T60" fmla="*/ 7 w 26"/>
                <a:gd name="T61" fmla="*/ 4 h 39"/>
                <a:gd name="T62" fmla="*/ 6 w 26"/>
                <a:gd name="T63" fmla="*/ 16 h 39"/>
                <a:gd name="T64" fmla="*/ 9 w 26"/>
                <a:gd name="T65" fmla="*/ 15 h 39"/>
                <a:gd name="T66" fmla="*/ 14 w 26"/>
                <a:gd name="T67" fmla="*/ 14 h 39"/>
                <a:gd name="T68" fmla="*/ 19 w 26"/>
                <a:gd name="T69" fmla="*/ 15 h 39"/>
                <a:gd name="T70" fmla="*/ 23 w 26"/>
                <a:gd name="T71" fmla="*/ 17 h 39"/>
                <a:gd name="T72" fmla="*/ 25 w 26"/>
                <a:gd name="T73" fmla="*/ 21 h 39"/>
                <a:gd name="T74" fmla="*/ 26 w 26"/>
                <a:gd name="T75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" h="39">
                  <a:moveTo>
                    <a:pt x="26" y="26"/>
                  </a:moveTo>
                  <a:cubicBezTo>
                    <a:pt x="26" y="28"/>
                    <a:pt x="26" y="30"/>
                    <a:pt x="25" y="31"/>
                  </a:cubicBezTo>
                  <a:cubicBezTo>
                    <a:pt x="25" y="33"/>
                    <a:pt x="24" y="34"/>
                    <a:pt x="23" y="35"/>
                  </a:cubicBezTo>
                  <a:cubicBezTo>
                    <a:pt x="22" y="37"/>
                    <a:pt x="20" y="37"/>
                    <a:pt x="18" y="38"/>
                  </a:cubicBezTo>
                  <a:cubicBezTo>
                    <a:pt x="17" y="39"/>
                    <a:pt x="15" y="39"/>
                    <a:pt x="12" y="39"/>
                  </a:cubicBezTo>
                  <a:cubicBezTo>
                    <a:pt x="11" y="39"/>
                    <a:pt x="9" y="39"/>
                    <a:pt x="7" y="38"/>
                  </a:cubicBezTo>
                  <a:cubicBezTo>
                    <a:pt x="6" y="38"/>
                    <a:pt x="4" y="37"/>
                    <a:pt x="3" y="36"/>
                  </a:cubicBezTo>
                  <a:cubicBezTo>
                    <a:pt x="2" y="36"/>
                    <a:pt x="2" y="35"/>
                    <a:pt x="1" y="34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3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10" y="35"/>
                    <a:pt x="11" y="35"/>
                    <a:pt x="13" y="35"/>
                  </a:cubicBezTo>
                  <a:cubicBezTo>
                    <a:pt x="14" y="35"/>
                    <a:pt x="15" y="35"/>
                    <a:pt x="16" y="34"/>
                  </a:cubicBezTo>
                  <a:cubicBezTo>
                    <a:pt x="17" y="34"/>
                    <a:pt x="18" y="34"/>
                    <a:pt x="19" y="33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29"/>
                    <a:pt x="21" y="28"/>
                    <a:pt x="21" y="26"/>
                  </a:cubicBezTo>
                  <a:cubicBezTo>
                    <a:pt x="21" y="25"/>
                    <a:pt x="21" y="24"/>
                    <a:pt x="20" y="23"/>
                  </a:cubicBezTo>
                  <a:cubicBezTo>
                    <a:pt x="20" y="22"/>
                    <a:pt x="20" y="21"/>
                    <a:pt x="19" y="20"/>
                  </a:cubicBezTo>
                  <a:cubicBezTo>
                    <a:pt x="18" y="19"/>
                    <a:pt x="17" y="19"/>
                    <a:pt x="16" y="19"/>
                  </a:cubicBezTo>
                  <a:cubicBezTo>
                    <a:pt x="15" y="18"/>
                    <a:pt x="14" y="18"/>
                    <a:pt x="13" y="18"/>
                  </a:cubicBezTo>
                  <a:cubicBezTo>
                    <a:pt x="12" y="18"/>
                    <a:pt x="11" y="18"/>
                    <a:pt x="10" y="18"/>
                  </a:cubicBezTo>
                  <a:cubicBezTo>
                    <a:pt x="10" y="18"/>
                    <a:pt x="9" y="18"/>
                    <a:pt x="8" y="19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10" y="14"/>
                    <a:pt x="12" y="14"/>
                    <a:pt x="14" y="14"/>
                  </a:cubicBezTo>
                  <a:cubicBezTo>
                    <a:pt x="16" y="14"/>
                    <a:pt x="17" y="14"/>
                    <a:pt x="19" y="15"/>
                  </a:cubicBezTo>
                  <a:cubicBezTo>
                    <a:pt x="20" y="15"/>
                    <a:pt x="22" y="16"/>
                    <a:pt x="23" y="17"/>
                  </a:cubicBezTo>
                  <a:cubicBezTo>
                    <a:pt x="24" y="18"/>
                    <a:pt x="25" y="20"/>
                    <a:pt x="25" y="21"/>
                  </a:cubicBezTo>
                  <a:cubicBezTo>
                    <a:pt x="26" y="23"/>
                    <a:pt x="26" y="24"/>
                    <a:pt x="26" y="26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" name="TextBox 683">
            <a:extLst>
              <a:ext uri="{FF2B5EF4-FFF2-40B4-BE49-F238E27FC236}">
                <a16:creationId xmlns:a16="http://schemas.microsoft.com/office/drawing/2014/main" id="{B9419BA8-8813-41EB-A322-77FCEACEE4B6}"/>
              </a:ext>
            </a:extLst>
          </p:cNvPr>
          <p:cNvSpPr txBox="1"/>
          <p:nvPr/>
        </p:nvSpPr>
        <p:spPr>
          <a:xfrm>
            <a:off x="3241763" y="3437190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F1 ≤ 2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9" name="Group 788">
            <a:extLst>
              <a:ext uri="{FF2B5EF4-FFF2-40B4-BE49-F238E27FC236}">
                <a16:creationId xmlns:a16="http://schemas.microsoft.com/office/drawing/2014/main" id="{1835BE77-F8AE-4E5C-B27B-435BB3081798}"/>
              </a:ext>
            </a:extLst>
          </p:cNvPr>
          <p:cNvGrpSpPr/>
          <p:nvPr/>
        </p:nvGrpSpPr>
        <p:grpSpPr>
          <a:xfrm>
            <a:off x="904979" y="2231029"/>
            <a:ext cx="2100060" cy="471235"/>
            <a:chOff x="905021" y="2231029"/>
            <a:chExt cx="2100060" cy="471235"/>
          </a:xfrm>
        </p:grpSpPr>
        <p:sp>
          <p:nvSpPr>
            <p:cNvPr id="790" name="Rectangle: Rounded Corners 789">
              <a:extLst>
                <a:ext uri="{FF2B5EF4-FFF2-40B4-BE49-F238E27FC236}">
                  <a16:creationId xmlns:a16="http://schemas.microsoft.com/office/drawing/2014/main" id="{39378AA8-957C-47AF-9DFC-034DB1CF59E1}"/>
                </a:ext>
              </a:extLst>
            </p:cNvPr>
            <p:cNvSpPr/>
            <p:nvPr/>
          </p:nvSpPr>
          <p:spPr>
            <a:xfrm>
              <a:off x="955561" y="2341643"/>
              <a:ext cx="1705707" cy="29995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1" name="Rectangle 790">
              <a:extLst>
                <a:ext uri="{FF2B5EF4-FFF2-40B4-BE49-F238E27FC236}">
                  <a16:creationId xmlns:a16="http://schemas.microsoft.com/office/drawing/2014/main" id="{95D573BB-6663-4C3C-8D90-BB68A35AB507}"/>
                </a:ext>
              </a:extLst>
            </p:cNvPr>
            <p:cNvSpPr/>
            <p:nvPr/>
          </p:nvSpPr>
          <p:spPr>
            <a:xfrm>
              <a:off x="1235233" y="2409032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2" name="TextBox 791">
              <a:extLst>
                <a:ext uri="{FF2B5EF4-FFF2-40B4-BE49-F238E27FC236}">
                  <a16:creationId xmlns:a16="http://schemas.microsoft.com/office/drawing/2014/main" id="{45775651-9AD4-42DA-8C15-85A2B885CA0F}"/>
                </a:ext>
              </a:extLst>
            </p:cNvPr>
            <p:cNvSpPr txBox="1"/>
            <p:nvPr/>
          </p:nvSpPr>
          <p:spPr>
            <a:xfrm>
              <a:off x="905021" y="2341645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S1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93" name="Picture 792">
              <a:extLst>
                <a:ext uri="{FF2B5EF4-FFF2-40B4-BE49-F238E27FC236}">
                  <a16:creationId xmlns:a16="http://schemas.microsoft.com/office/drawing/2014/main" id="{6AD7E24B-8558-4ECC-8488-BD0E0E211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44001" flipV="1">
              <a:off x="2604840" y="2302023"/>
              <a:ext cx="400241" cy="400241"/>
            </a:xfrm>
            <a:prstGeom prst="rect">
              <a:avLst/>
            </a:prstGeom>
          </p:spPr>
        </p:pic>
        <p:sp>
          <p:nvSpPr>
            <p:cNvPr id="794" name="TextBox 793">
              <a:extLst>
                <a:ext uri="{FF2B5EF4-FFF2-40B4-BE49-F238E27FC236}">
                  <a16:creationId xmlns:a16="http://schemas.microsoft.com/office/drawing/2014/main" id="{932123B1-DEC3-48C4-99DA-4F3E74C5806F}"/>
                </a:ext>
              </a:extLst>
            </p:cNvPr>
            <p:cNvSpPr txBox="1"/>
            <p:nvPr/>
          </p:nvSpPr>
          <p:spPr>
            <a:xfrm>
              <a:off x="2650058" y="2231029"/>
              <a:ext cx="32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5" name="Rectangle 794">
              <a:extLst>
                <a:ext uri="{FF2B5EF4-FFF2-40B4-BE49-F238E27FC236}">
                  <a16:creationId xmlns:a16="http://schemas.microsoft.com/office/drawing/2014/main" id="{9FDB8D50-19E8-4FD5-8EE2-45F5ECE425F5}"/>
                </a:ext>
              </a:extLst>
            </p:cNvPr>
            <p:cNvSpPr/>
            <p:nvPr/>
          </p:nvSpPr>
          <p:spPr>
            <a:xfrm>
              <a:off x="1559157" y="2409032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6" name="Rectangle 795">
              <a:extLst>
                <a:ext uri="{FF2B5EF4-FFF2-40B4-BE49-F238E27FC236}">
                  <a16:creationId xmlns:a16="http://schemas.microsoft.com/office/drawing/2014/main" id="{CC8B7D74-50DB-4A0C-A0D8-92914409A13A}"/>
                </a:ext>
              </a:extLst>
            </p:cNvPr>
            <p:cNvSpPr/>
            <p:nvPr/>
          </p:nvSpPr>
          <p:spPr>
            <a:xfrm>
              <a:off x="1883081" y="2409032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7" name="Rectangle 796">
              <a:extLst>
                <a:ext uri="{FF2B5EF4-FFF2-40B4-BE49-F238E27FC236}">
                  <a16:creationId xmlns:a16="http://schemas.microsoft.com/office/drawing/2014/main" id="{85421146-1BCC-419A-AC22-BEE9898662D6}"/>
                </a:ext>
              </a:extLst>
            </p:cNvPr>
            <p:cNvSpPr/>
            <p:nvPr/>
          </p:nvSpPr>
          <p:spPr>
            <a:xfrm>
              <a:off x="2207005" y="2409032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8" name="Freeform 31">
              <a:extLst>
                <a:ext uri="{FF2B5EF4-FFF2-40B4-BE49-F238E27FC236}">
                  <a16:creationId xmlns:a16="http://schemas.microsoft.com/office/drawing/2014/main" id="{61A56FE5-2ABC-46FB-8D02-F674C58762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361" y="2438559"/>
              <a:ext cx="75673" cy="122355"/>
            </a:xfrm>
            <a:custGeom>
              <a:avLst/>
              <a:gdLst>
                <a:gd name="T0" fmla="*/ 25 w 26"/>
                <a:gd name="T1" fmla="*/ 33 h 40"/>
                <a:gd name="T2" fmla="*/ 19 w 26"/>
                <a:gd name="T3" fmla="*/ 39 h 40"/>
                <a:gd name="T4" fmla="*/ 7 w 26"/>
                <a:gd name="T5" fmla="*/ 39 h 40"/>
                <a:gd name="T6" fmla="*/ 1 w 26"/>
                <a:gd name="T7" fmla="*/ 33 h 40"/>
                <a:gd name="T8" fmla="*/ 1 w 26"/>
                <a:gd name="T9" fmla="*/ 25 h 40"/>
                <a:gd name="T10" fmla="*/ 5 w 26"/>
                <a:gd name="T11" fmla="*/ 20 h 40"/>
                <a:gd name="T12" fmla="*/ 8 w 26"/>
                <a:gd name="T13" fmla="*/ 19 h 40"/>
                <a:gd name="T14" fmla="*/ 3 w 26"/>
                <a:gd name="T15" fmla="*/ 16 h 40"/>
                <a:gd name="T16" fmla="*/ 1 w 26"/>
                <a:gd name="T17" fmla="*/ 10 h 40"/>
                <a:gd name="T18" fmla="*/ 4 w 26"/>
                <a:gd name="T19" fmla="*/ 3 h 40"/>
                <a:gd name="T20" fmla="*/ 13 w 26"/>
                <a:gd name="T21" fmla="*/ 0 h 40"/>
                <a:gd name="T22" fmla="*/ 22 w 26"/>
                <a:gd name="T23" fmla="*/ 3 h 40"/>
                <a:gd name="T24" fmla="*/ 25 w 26"/>
                <a:gd name="T25" fmla="*/ 10 h 40"/>
                <a:gd name="T26" fmla="*/ 23 w 26"/>
                <a:gd name="T27" fmla="*/ 16 h 40"/>
                <a:gd name="T28" fmla="*/ 18 w 26"/>
                <a:gd name="T29" fmla="*/ 19 h 40"/>
                <a:gd name="T30" fmla="*/ 22 w 26"/>
                <a:gd name="T31" fmla="*/ 20 h 40"/>
                <a:gd name="T32" fmla="*/ 26 w 26"/>
                <a:gd name="T33" fmla="*/ 25 h 40"/>
                <a:gd name="T34" fmla="*/ 20 w 26"/>
                <a:gd name="T35" fmla="*/ 10 h 40"/>
                <a:gd name="T36" fmla="*/ 19 w 26"/>
                <a:gd name="T37" fmla="*/ 6 h 40"/>
                <a:gd name="T38" fmla="*/ 13 w 26"/>
                <a:gd name="T39" fmla="*/ 4 h 40"/>
                <a:gd name="T40" fmla="*/ 7 w 26"/>
                <a:gd name="T41" fmla="*/ 6 h 40"/>
                <a:gd name="T42" fmla="*/ 6 w 26"/>
                <a:gd name="T43" fmla="*/ 10 h 40"/>
                <a:gd name="T44" fmla="*/ 7 w 26"/>
                <a:gd name="T45" fmla="*/ 15 h 40"/>
                <a:gd name="T46" fmla="*/ 13 w 26"/>
                <a:gd name="T47" fmla="*/ 17 h 40"/>
                <a:gd name="T48" fmla="*/ 19 w 26"/>
                <a:gd name="T49" fmla="*/ 15 h 40"/>
                <a:gd name="T50" fmla="*/ 20 w 26"/>
                <a:gd name="T51" fmla="*/ 10 h 40"/>
                <a:gd name="T52" fmla="*/ 21 w 26"/>
                <a:gd name="T53" fmla="*/ 25 h 40"/>
                <a:gd name="T54" fmla="*/ 17 w 26"/>
                <a:gd name="T55" fmla="*/ 21 h 40"/>
                <a:gd name="T56" fmla="*/ 9 w 26"/>
                <a:gd name="T57" fmla="*/ 21 h 40"/>
                <a:gd name="T58" fmla="*/ 5 w 26"/>
                <a:gd name="T59" fmla="*/ 25 h 40"/>
                <a:gd name="T60" fmla="*/ 5 w 26"/>
                <a:gd name="T61" fmla="*/ 31 h 40"/>
                <a:gd name="T62" fmla="*/ 9 w 26"/>
                <a:gd name="T63" fmla="*/ 36 h 40"/>
                <a:gd name="T64" fmla="*/ 17 w 26"/>
                <a:gd name="T65" fmla="*/ 36 h 40"/>
                <a:gd name="T66" fmla="*/ 21 w 26"/>
                <a:gd name="T67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" h="40">
                  <a:moveTo>
                    <a:pt x="26" y="29"/>
                  </a:moveTo>
                  <a:cubicBezTo>
                    <a:pt x="26" y="30"/>
                    <a:pt x="26" y="32"/>
                    <a:pt x="25" y="33"/>
                  </a:cubicBezTo>
                  <a:cubicBezTo>
                    <a:pt x="25" y="34"/>
                    <a:pt x="24" y="36"/>
                    <a:pt x="23" y="37"/>
                  </a:cubicBezTo>
                  <a:cubicBezTo>
                    <a:pt x="22" y="38"/>
                    <a:pt x="21" y="38"/>
                    <a:pt x="19" y="39"/>
                  </a:cubicBezTo>
                  <a:cubicBezTo>
                    <a:pt x="17" y="40"/>
                    <a:pt x="15" y="40"/>
                    <a:pt x="13" y="40"/>
                  </a:cubicBezTo>
                  <a:cubicBezTo>
                    <a:pt x="11" y="40"/>
                    <a:pt x="9" y="40"/>
                    <a:pt x="7" y="39"/>
                  </a:cubicBezTo>
                  <a:cubicBezTo>
                    <a:pt x="6" y="38"/>
                    <a:pt x="4" y="38"/>
                    <a:pt x="3" y="37"/>
                  </a:cubicBezTo>
                  <a:cubicBezTo>
                    <a:pt x="2" y="36"/>
                    <a:pt x="1" y="35"/>
                    <a:pt x="1" y="33"/>
                  </a:cubicBezTo>
                  <a:cubicBezTo>
                    <a:pt x="0" y="32"/>
                    <a:pt x="0" y="30"/>
                    <a:pt x="0" y="29"/>
                  </a:cubicBezTo>
                  <a:cubicBezTo>
                    <a:pt x="0" y="27"/>
                    <a:pt x="0" y="26"/>
                    <a:pt x="1" y="25"/>
                  </a:cubicBezTo>
                  <a:cubicBezTo>
                    <a:pt x="1" y="24"/>
                    <a:pt x="2" y="23"/>
                    <a:pt x="2" y="22"/>
                  </a:cubicBezTo>
                  <a:cubicBezTo>
                    <a:pt x="3" y="21"/>
                    <a:pt x="4" y="21"/>
                    <a:pt x="5" y="20"/>
                  </a:cubicBezTo>
                  <a:cubicBezTo>
                    <a:pt x="6" y="20"/>
                    <a:pt x="7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9"/>
                    <a:pt x="6" y="18"/>
                    <a:pt x="5" y="18"/>
                  </a:cubicBezTo>
                  <a:cubicBezTo>
                    <a:pt x="4" y="17"/>
                    <a:pt x="3" y="17"/>
                    <a:pt x="3" y="16"/>
                  </a:cubicBezTo>
                  <a:cubicBezTo>
                    <a:pt x="2" y="15"/>
                    <a:pt x="2" y="14"/>
                    <a:pt x="1" y="13"/>
                  </a:cubicBezTo>
                  <a:cubicBezTo>
                    <a:pt x="1" y="12"/>
                    <a:pt x="1" y="11"/>
                    <a:pt x="1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5" y="2"/>
                    <a:pt x="6" y="1"/>
                    <a:pt x="8" y="1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2"/>
                    <a:pt x="21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1"/>
                    <a:pt x="25" y="12"/>
                    <a:pt x="25" y="13"/>
                  </a:cubicBezTo>
                  <a:cubicBezTo>
                    <a:pt x="24" y="14"/>
                    <a:pt x="24" y="15"/>
                    <a:pt x="23" y="16"/>
                  </a:cubicBezTo>
                  <a:cubicBezTo>
                    <a:pt x="23" y="17"/>
                    <a:pt x="22" y="17"/>
                    <a:pt x="21" y="18"/>
                  </a:cubicBezTo>
                  <a:cubicBezTo>
                    <a:pt x="20" y="18"/>
                    <a:pt x="19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20" y="20"/>
                    <a:pt x="22" y="20"/>
                  </a:cubicBezTo>
                  <a:cubicBezTo>
                    <a:pt x="22" y="21"/>
                    <a:pt x="23" y="21"/>
                    <a:pt x="24" y="22"/>
                  </a:cubicBezTo>
                  <a:cubicBezTo>
                    <a:pt x="25" y="23"/>
                    <a:pt x="25" y="24"/>
                    <a:pt x="26" y="25"/>
                  </a:cubicBezTo>
                  <a:cubicBezTo>
                    <a:pt x="26" y="26"/>
                    <a:pt x="26" y="27"/>
                    <a:pt x="26" y="29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8"/>
                  </a:cubicBezTo>
                  <a:cubicBezTo>
                    <a:pt x="19" y="7"/>
                    <a:pt x="19" y="6"/>
                    <a:pt x="19" y="6"/>
                  </a:cubicBez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4" y="4"/>
                    <a:pt x="13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5"/>
                    <a:pt x="8" y="5"/>
                    <a:pt x="7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1"/>
                    <a:pt x="6" y="12"/>
                    <a:pt x="6" y="13"/>
                  </a:cubicBezTo>
                  <a:cubicBezTo>
                    <a:pt x="6" y="14"/>
                    <a:pt x="7" y="14"/>
                    <a:pt x="7" y="15"/>
                  </a:cubicBezTo>
                  <a:cubicBezTo>
                    <a:pt x="8" y="16"/>
                    <a:pt x="8" y="16"/>
                    <a:pt x="9" y="17"/>
                  </a:cubicBezTo>
                  <a:cubicBezTo>
                    <a:pt x="10" y="17"/>
                    <a:pt x="12" y="17"/>
                    <a:pt x="13" y="17"/>
                  </a:cubicBezTo>
                  <a:cubicBezTo>
                    <a:pt x="15" y="17"/>
                    <a:pt x="16" y="17"/>
                    <a:pt x="17" y="17"/>
                  </a:cubicBezTo>
                  <a:cubicBezTo>
                    <a:pt x="18" y="16"/>
                    <a:pt x="18" y="16"/>
                    <a:pt x="19" y="15"/>
                  </a:cubicBezTo>
                  <a:cubicBezTo>
                    <a:pt x="19" y="14"/>
                    <a:pt x="20" y="14"/>
                    <a:pt x="20" y="13"/>
                  </a:cubicBezTo>
                  <a:cubicBezTo>
                    <a:pt x="20" y="12"/>
                    <a:pt x="20" y="11"/>
                    <a:pt x="20" y="10"/>
                  </a:cubicBezTo>
                  <a:close/>
                  <a:moveTo>
                    <a:pt x="21" y="28"/>
                  </a:moveTo>
                  <a:cubicBezTo>
                    <a:pt x="21" y="27"/>
                    <a:pt x="21" y="26"/>
                    <a:pt x="21" y="25"/>
                  </a:cubicBezTo>
                  <a:cubicBezTo>
                    <a:pt x="20" y="25"/>
                    <a:pt x="20" y="24"/>
                    <a:pt x="19" y="23"/>
                  </a:cubicBezTo>
                  <a:cubicBezTo>
                    <a:pt x="19" y="22"/>
                    <a:pt x="18" y="22"/>
                    <a:pt x="17" y="21"/>
                  </a:cubicBezTo>
                  <a:cubicBezTo>
                    <a:pt x="16" y="21"/>
                    <a:pt x="14" y="21"/>
                    <a:pt x="13" y="21"/>
                  </a:cubicBezTo>
                  <a:cubicBezTo>
                    <a:pt x="12" y="21"/>
                    <a:pt x="10" y="21"/>
                    <a:pt x="9" y="21"/>
                  </a:cubicBezTo>
                  <a:cubicBezTo>
                    <a:pt x="8" y="22"/>
                    <a:pt x="7" y="22"/>
                    <a:pt x="7" y="23"/>
                  </a:cubicBezTo>
                  <a:cubicBezTo>
                    <a:pt x="6" y="24"/>
                    <a:pt x="6" y="25"/>
                    <a:pt x="5" y="25"/>
                  </a:cubicBezTo>
                  <a:cubicBezTo>
                    <a:pt x="5" y="26"/>
                    <a:pt x="5" y="27"/>
                    <a:pt x="5" y="28"/>
                  </a:cubicBezTo>
                  <a:cubicBezTo>
                    <a:pt x="5" y="29"/>
                    <a:pt x="5" y="30"/>
                    <a:pt x="5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7" y="35"/>
                    <a:pt x="8" y="35"/>
                    <a:pt x="9" y="36"/>
                  </a:cubicBezTo>
                  <a:cubicBezTo>
                    <a:pt x="10" y="36"/>
                    <a:pt x="12" y="36"/>
                    <a:pt x="13" y="36"/>
                  </a:cubicBezTo>
                  <a:cubicBezTo>
                    <a:pt x="15" y="36"/>
                    <a:pt x="16" y="36"/>
                    <a:pt x="17" y="36"/>
                  </a:cubicBezTo>
                  <a:cubicBezTo>
                    <a:pt x="18" y="35"/>
                    <a:pt x="19" y="35"/>
                    <a:pt x="19" y="34"/>
                  </a:cubicBezTo>
                  <a:cubicBezTo>
                    <a:pt x="20" y="33"/>
                    <a:pt x="20" y="32"/>
                    <a:pt x="21" y="31"/>
                  </a:cubicBezTo>
                  <a:cubicBezTo>
                    <a:pt x="21" y="30"/>
                    <a:pt x="21" y="29"/>
                    <a:pt x="21" y="28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Freeform 50">
              <a:extLst>
                <a:ext uri="{FF2B5EF4-FFF2-40B4-BE49-F238E27FC236}">
                  <a16:creationId xmlns:a16="http://schemas.microsoft.com/office/drawing/2014/main" id="{68A10756-802A-4803-9C42-7B6C6B425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8960" y="2438220"/>
              <a:ext cx="75673" cy="123144"/>
            </a:xfrm>
            <a:custGeom>
              <a:avLst/>
              <a:gdLst>
                <a:gd name="T0" fmla="*/ 26 w 26"/>
                <a:gd name="T1" fmla="*/ 28 h 40"/>
                <a:gd name="T2" fmla="*/ 25 w 26"/>
                <a:gd name="T3" fmla="*/ 33 h 40"/>
                <a:gd name="T4" fmla="*/ 23 w 26"/>
                <a:gd name="T5" fmla="*/ 37 h 40"/>
                <a:gd name="T6" fmla="*/ 19 w 26"/>
                <a:gd name="T7" fmla="*/ 39 h 40"/>
                <a:gd name="T8" fmla="*/ 13 w 26"/>
                <a:gd name="T9" fmla="*/ 40 h 40"/>
                <a:gd name="T10" fmla="*/ 7 w 26"/>
                <a:gd name="T11" fmla="*/ 39 h 40"/>
                <a:gd name="T12" fmla="*/ 3 w 26"/>
                <a:gd name="T13" fmla="*/ 36 h 40"/>
                <a:gd name="T14" fmla="*/ 1 w 26"/>
                <a:gd name="T15" fmla="*/ 33 h 40"/>
                <a:gd name="T16" fmla="*/ 0 w 26"/>
                <a:gd name="T17" fmla="*/ 29 h 40"/>
                <a:gd name="T18" fmla="*/ 5 w 26"/>
                <a:gd name="T19" fmla="*/ 29 h 40"/>
                <a:gd name="T20" fmla="*/ 5 w 26"/>
                <a:gd name="T21" fmla="*/ 31 h 40"/>
                <a:gd name="T22" fmla="*/ 7 w 26"/>
                <a:gd name="T23" fmla="*/ 34 h 40"/>
                <a:gd name="T24" fmla="*/ 9 w 26"/>
                <a:gd name="T25" fmla="*/ 35 h 40"/>
                <a:gd name="T26" fmla="*/ 13 w 26"/>
                <a:gd name="T27" fmla="*/ 36 h 40"/>
                <a:gd name="T28" fmla="*/ 19 w 26"/>
                <a:gd name="T29" fmla="*/ 34 h 40"/>
                <a:gd name="T30" fmla="*/ 21 w 26"/>
                <a:gd name="T31" fmla="*/ 28 h 40"/>
                <a:gd name="T32" fmla="*/ 20 w 26"/>
                <a:gd name="T33" fmla="*/ 25 h 40"/>
                <a:gd name="T34" fmla="*/ 18 w 26"/>
                <a:gd name="T35" fmla="*/ 23 h 40"/>
                <a:gd name="T36" fmla="*/ 15 w 26"/>
                <a:gd name="T37" fmla="*/ 22 h 40"/>
                <a:gd name="T38" fmla="*/ 12 w 26"/>
                <a:gd name="T39" fmla="*/ 22 h 40"/>
                <a:gd name="T40" fmla="*/ 9 w 26"/>
                <a:gd name="T41" fmla="*/ 22 h 40"/>
                <a:gd name="T42" fmla="*/ 9 w 26"/>
                <a:gd name="T43" fmla="*/ 17 h 40"/>
                <a:gd name="T44" fmla="*/ 11 w 26"/>
                <a:gd name="T45" fmla="*/ 17 h 40"/>
                <a:gd name="T46" fmla="*/ 14 w 26"/>
                <a:gd name="T47" fmla="*/ 17 h 40"/>
                <a:gd name="T48" fmla="*/ 17 w 26"/>
                <a:gd name="T49" fmla="*/ 16 h 40"/>
                <a:gd name="T50" fmla="*/ 19 w 26"/>
                <a:gd name="T51" fmla="*/ 14 h 40"/>
                <a:gd name="T52" fmla="*/ 20 w 26"/>
                <a:gd name="T53" fmla="*/ 11 h 40"/>
                <a:gd name="T54" fmla="*/ 18 w 26"/>
                <a:gd name="T55" fmla="*/ 6 h 40"/>
                <a:gd name="T56" fmla="*/ 13 w 26"/>
                <a:gd name="T57" fmla="*/ 4 h 40"/>
                <a:gd name="T58" fmla="*/ 7 w 26"/>
                <a:gd name="T59" fmla="*/ 6 h 40"/>
                <a:gd name="T60" fmla="*/ 5 w 26"/>
                <a:gd name="T61" fmla="*/ 10 h 40"/>
                <a:gd name="T62" fmla="*/ 0 w 26"/>
                <a:gd name="T63" fmla="*/ 10 h 40"/>
                <a:gd name="T64" fmla="*/ 2 w 26"/>
                <a:gd name="T65" fmla="*/ 6 h 40"/>
                <a:gd name="T66" fmla="*/ 4 w 26"/>
                <a:gd name="T67" fmla="*/ 2 h 40"/>
                <a:gd name="T68" fmla="*/ 8 w 26"/>
                <a:gd name="T69" fmla="*/ 1 h 40"/>
                <a:gd name="T70" fmla="*/ 13 w 26"/>
                <a:gd name="T71" fmla="*/ 0 h 40"/>
                <a:gd name="T72" fmla="*/ 18 w 26"/>
                <a:gd name="T73" fmla="*/ 1 h 40"/>
                <a:gd name="T74" fmla="*/ 22 w 26"/>
                <a:gd name="T75" fmla="*/ 3 h 40"/>
                <a:gd name="T76" fmla="*/ 24 w 26"/>
                <a:gd name="T77" fmla="*/ 6 h 40"/>
                <a:gd name="T78" fmla="*/ 25 w 26"/>
                <a:gd name="T79" fmla="*/ 10 h 40"/>
                <a:gd name="T80" fmla="*/ 25 w 26"/>
                <a:gd name="T81" fmla="*/ 13 h 40"/>
                <a:gd name="T82" fmla="*/ 23 w 26"/>
                <a:gd name="T83" fmla="*/ 16 h 40"/>
                <a:gd name="T84" fmla="*/ 21 w 26"/>
                <a:gd name="T85" fmla="*/ 18 h 40"/>
                <a:gd name="T86" fmla="*/ 17 w 26"/>
                <a:gd name="T87" fmla="*/ 19 h 40"/>
                <a:gd name="T88" fmla="*/ 17 w 26"/>
                <a:gd name="T89" fmla="*/ 19 h 40"/>
                <a:gd name="T90" fmla="*/ 21 w 26"/>
                <a:gd name="T91" fmla="*/ 20 h 40"/>
                <a:gd name="T92" fmla="*/ 24 w 26"/>
                <a:gd name="T93" fmla="*/ 22 h 40"/>
                <a:gd name="T94" fmla="*/ 25 w 26"/>
                <a:gd name="T95" fmla="*/ 25 h 40"/>
                <a:gd name="T96" fmla="*/ 26 w 26"/>
                <a:gd name="T97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" h="40">
                  <a:moveTo>
                    <a:pt x="26" y="28"/>
                  </a:moveTo>
                  <a:cubicBezTo>
                    <a:pt x="26" y="30"/>
                    <a:pt x="26" y="32"/>
                    <a:pt x="25" y="33"/>
                  </a:cubicBezTo>
                  <a:cubicBezTo>
                    <a:pt x="25" y="34"/>
                    <a:pt x="24" y="36"/>
                    <a:pt x="23" y="37"/>
                  </a:cubicBezTo>
                  <a:cubicBezTo>
                    <a:pt x="22" y="38"/>
                    <a:pt x="20" y="38"/>
                    <a:pt x="19" y="39"/>
                  </a:cubicBezTo>
                  <a:cubicBezTo>
                    <a:pt x="17" y="39"/>
                    <a:pt x="15" y="40"/>
                    <a:pt x="13" y="40"/>
                  </a:cubicBezTo>
                  <a:cubicBezTo>
                    <a:pt x="11" y="40"/>
                    <a:pt x="9" y="39"/>
                    <a:pt x="7" y="39"/>
                  </a:cubicBezTo>
                  <a:cubicBezTo>
                    <a:pt x="5" y="38"/>
                    <a:pt x="4" y="37"/>
                    <a:pt x="3" y="36"/>
                  </a:cubicBezTo>
                  <a:cubicBezTo>
                    <a:pt x="2" y="35"/>
                    <a:pt x="1" y="34"/>
                    <a:pt x="1" y="33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8" y="34"/>
                    <a:pt x="8" y="35"/>
                    <a:pt x="9" y="35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15" y="36"/>
                    <a:pt x="17" y="35"/>
                    <a:pt x="19" y="34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0" y="25"/>
                  </a:cubicBezTo>
                  <a:cubicBezTo>
                    <a:pt x="19" y="24"/>
                    <a:pt x="19" y="23"/>
                    <a:pt x="18" y="23"/>
                  </a:cubicBezTo>
                  <a:cubicBezTo>
                    <a:pt x="17" y="22"/>
                    <a:pt x="16" y="22"/>
                    <a:pt x="15" y="22"/>
                  </a:cubicBezTo>
                  <a:cubicBezTo>
                    <a:pt x="13" y="22"/>
                    <a:pt x="12" y="22"/>
                    <a:pt x="12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3" y="17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8" y="15"/>
                    <a:pt x="19" y="15"/>
                    <a:pt x="19" y="14"/>
                  </a:cubicBezTo>
                  <a:cubicBezTo>
                    <a:pt x="20" y="13"/>
                    <a:pt x="20" y="12"/>
                    <a:pt x="20" y="11"/>
                  </a:cubicBezTo>
                  <a:cubicBezTo>
                    <a:pt x="20" y="9"/>
                    <a:pt x="19" y="7"/>
                    <a:pt x="18" y="6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7" y="1"/>
                    <a:pt x="8" y="1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1"/>
                    <a:pt x="25" y="12"/>
                    <a:pt x="25" y="13"/>
                  </a:cubicBezTo>
                  <a:cubicBezTo>
                    <a:pt x="24" y="14"/>
                    <a:pt x="24" y="15"/>
                    <a:pt x="23" y="16"/>
                  </a:cubicBezTo>
                  <a:cubicBezTo>
                    <a:pt x="22" y="17"/>
                    <a:pt x="22" y="17"/>
                    <a:pt x="21" y="18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20" y="20"/>
                    <a:pt x="21" y="20"/>
                  </a:cubicBezTo>
                  <a:cubicBezTo>
                    <a:pt x="22" y="21"/>
                    <a:pt x="23" y="22"/>
                    <a:pt x="24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6" y="26"/>
                    <a:pt x="26" y="27"/>
                    <a:pt x="26" y="28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Freeform 54">
              <a:extLst>
                <a:ext uri="{FF2B5EF4-FFF2-40B4-BE49-F238E27FC236}">
                  <a16:creationId xmlns:a16="http://schemas.microsoft.com/office/drawing/2014/main" id="{38B99185-AE7C-40E1-9138-68B218628D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5639" y="2440931"/>
              <a:ext cx="81667" cy="116829"/>
            </a:xfrm>
            <a:custGeom>
              <a:avLst/>
              <a:gdLst>
                <a:gd name="T0" fmla="*/ 23 w 28"/>
                <a:gd name="T1" fmla="*/ 30 h 38"/>
                <a:gd name="T2" fmla="*/ 23 w 28"/>
                <a:gd name="T3" fmla="*/ 38 h 38"/>
                <a:gd name="T4" fmla="*/ 18 w 28"/>
                <a:gd name="T5" fmla="*/ 38 h 38"/>
                <a:gd name="T6" fmla="*/ 18 w 28"/>
                <a:gd name="T7" fmla="*/ 30 h 38"/>
                <a:gd name="T8" fmla="*/ 0 w 28"/>
                <a:gd name="T9" fmla="*/ 30 h 38"/>
                <a:gd name="T10" fmla="*/ 0 w 28"/>
                <a:gd name="T11" fmla="*/ 26 h 38"/>
                <a:gd name="T12" fmla="*/ 17 w 28"/>
                <a:gd name="T13" fmla="*/ 0 h 38"/>
                <a:gd name="T14" fmla="*/ 23 w 28"/>
                <a:gd name="T15" fmla="*/ 0 h 38"/>
                <a:gd name="T16" fmla="*/ 23 w 28"/>
                <a:gd name="T17" fmla="*/ 26 h 38"/>
                <a:gd name="T18" fmla="*/ 28 w 28"/>
                <a:gd name="T19" fmla="*/ 26 h 38"/>
                <a:gd name="T20" fmla="*/ 28 w 28"/>
                <a:gd name="T21" fmla="*/ 30 h 38"/>
                <a:gd name="T22" fmla="*/ 23 w 28"/>
                <a:gd name="T23" fmla="*/ 30 h 38"/>
                <a:gd name="T24" fmla="*/ 18 w 28"/>
                <a:gd name="T25" fmla="*/ 5 h 38"/>
                <a:gd name="T26" fmla="*/ 18 w 28"/>
                <a:gd name="T27" fmla="*/ 6 h 38"/>
                <a:gd name="T28" fmla="*/ 17 w 28"/>
                <a:gd name="T29" fmla="*/ 7 h 38"/>
                <a:gd name="T30" fmla="*/ 16 w 28"/>
                <a:gd name="T31" fmla="*/ 8 h 38"/>
                <a:gd name="T32" fmla="*/ 16 w 28"/>
                <a:gd name="T33" fmla="*/ 9 h 38"/>
                <a:gd name="T34" fmla="*/ 6 w 28"/>
                <a:gd name="T35" fmla="*/ 23 h 38"/>
                <a:gd name="T36" fmla="*/ 6 w 28"/>
                <a:gd name="T37" fmla="*/ 24 h 38"/>
                <a:gd name="T38" fmla="*/ 5 w 28"/>
                <a:gd name="T39" fmla="*/ 24 h 38"/>
                <a:gd name="T40" fmla="*/ 5 w 28"/>
                <a:gd name="T41" fmla="*/ 25 h 38"/>
                <a:gd name="T42" fmla="*/ 4 w 28"/>
                <a:gd name="T43" fmla="*/ 26 h 38"/>
                <a:gd name="T44" fmla="*/ 18 w 28"/>
                <a:gd name="T45" fmla="*/ 26 h 38"/>
                <a:gd name="T46" fmla="*/ 18 w 28"/>
                <a:gd name="T47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38">
                  <a:moveTo>
                    <a:pt x="23" y="30"/>
                  </a:moveTo>
                  <a:cubicBezTo>
                    <a:pt x="23" y="38"/>
                    <a:pt x="23" y="38"/>
                    <a:pt x="23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3" y="30"/>
                    <a:pt x="23" y="30"/>
                    <a:pt x="23" y="30"/>
                  </a:cubicBezTo>
                  <a:close/>
                  <a:moveTo>
                    <a:pt x="18" y="5"/>
                  </a:moveTo>
                  <a:cubicBezTo>
                    <a:pt x="18" y="5"/>
                    <a:pt x="18" y="6"/>
                    <a:pt x="18" y="6"/>
                  </a:cubicBezTo>
                  <a:cubicBezTo>
                    <a:pt x="17" y="6"/>
                    <a:pt x="17" y="6"/>
                    <a:pt x="17" y="7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8"/>
                    <a:pt x="16" y="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6" y="24"/>
                    <a:pt x="5" y="24"/>
                    <a:pt x="5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5"/>
                    <a:pt x="18" y="5"/>
                    <a:pt x="18" y="5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Freeform 58">
              <a:extLst>
                <a:ext uri="{FF2B5EF4-FFF2-40B4-BE49-F238E27FC236}">
                  <a16:creationId xmlns:a16="http://schemas.microsoft.com/office/drawing/2014/main" id="{BF3CCF6D-B06E-4C49-AE28-ED9D09CA5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685" y="2439913"/>
              <a:ext cx="75673" cy="119197"/>
            </a:xfrm>
            <a:custGeom>
              <a:avLst/>
              <a:gdLst>
                <a:gd name="T0" fmla="*/ 26 w 26"/>
                <a:gd name="T1" fmla="*/ 26 h 39"/>
                <a:gd name="T2" fmla="*/ 25 w 26"/>
                <a:gd name="T3" fmla="*/ 31 h 39"/>
                <a:gd name="T4" fmla="*/ 23 w 26"/>
                <a:gd name="T5" fmla="*/ 35 h 39"/>
                <a:gd name="T6" fmla="*/ 18 w 26"/>
                <a:gd name="T7" fmla="*/ 38 h 39"/>
                <a:gd name="T8" fmla="*/ 12 w 26"/>
                <a:gd name="T9" fmla="*/ 39 h 39"/>
                <a:gd name="T10" fmla="*/ 7 w 26"/>
                <a:gd name="T11" fmla="*/ 38 h 39"/>
                <a:gd name="T12" fmla="*/ 3 w 26"/>
                <a:gd name="T13" fmla="*/ 36 h 39"/>
                <a:gd name="T14" fmla="*/ 1 w 26"/>
                <a:gd name="T15" fmla="*/ 34 h 39"/>
                <a:gd name="T16" fmla="*/ 0 w 26"/>
                <a:gd name="T17" fmla="*/ 30 h 39"/>
                <a:gd name="T18" fmla="*/ 5 w 26"/>
                <a:gd name="T19" fmla="*/ 29 h 39"/>
                <a:gd name="T20" fmla="*/ 5 w 26"/>
                <a:gd name="T21" fmla="*/ 31 h 39"/>
                <a:gd name="T22" fmla="*/ 7 w 26"/>
                <a:gd name="T23" fmla="*/ 33 h 39"/>
                <a:gd name="T24" fmla="*/ 9 w 26"/>
                <a:gd name="T25" fmla="*/ 35 h 39"/>
                <a:gd name="T26" fmla="*/ 13 w 26"/>
                <a:gd name="T27" fmla="*/ 35 h 39"/>
                <a:gd name="T28" fmla="*/ 16 w 26"/>
                <a:gd name="T29" fmla="*/ 34 h 39"/>
                <a:gd name="T30" fmla="*/ 19 w 26"/>
                <a:gd name="T31" fmla="*/ 33 h 39"/>
                <a:gd name="T32" fmla="*/ 20 w 26"/>
                <a:gd name="T33" fmla="*/ 30 h 39"/>
                <a:gd name="T34" fmla="*/ 21 w 26"/>
                <a:gd name="T35" fmla="*/ 26 h 39"/>
                <a:gd name="T36" fmla="*/ 20 w 26"/>
                <a:gd name="T37" fmla="*/ 23 h 39"/>
                <a:gd name="T38" fmla="*/ 19 w 26"/>
                <a:gd name="T39" fmla="*/ 20 h 39"/>
                <a:gd name="T40" fmla="*/ 16 w 26"/>
                <a:gd name="T41" fmla="*/ 19 h 39"/>
                <a:gd name="T42" fmla="*/ 13 w 26"/>
                <a:gd name="T43" fmla="*/ 18 h 39"/>
                <a:gd name="T44" fmla="*/ 10 w 26"/>
                <a:gd name="T45" fmla="*/ 18 h 39"/>
                <a:gd name="T46" fmla="*/ 8 w 26"/>
                <a:gd name="T47" fmla="*/ 19 h 39"/>
                <a:gd name="T48" fmla="*/ 7 w 26"/>
                <a:gd name="T49" fmla="*/ 20 h 39"/>
                <a:gd name="T50" fmla="*/ 6 w 26"/>
                <a:gd name="T51" fmla="*/ 21 h 39"/>
                <a:gd name="T52" fmla="*/ 1 w 26"/>
                <a:gd name="T53" fmla="*/ 21 h 39"/>
                <a:gd name="T54" fmla="*/ 2 w 26"/>
                <a:gd name="T55" fmla="*/ 0 h 39"/>
                <a:gd name="T56" fmla="*/ 24 w 26"/>
                <a:gd name="T57" fmla="*/ 0 h 39"/>
                <a:gd name="T58" fmla="*/ 24 w 26"/>
                <a:gd name="T59" fmla="*/ 4 h 39"/>
                <a:gd name="T60" fmla="*/ 7 w 26"/>
                <a:gd name="T61" fmla="*/ 4 h 39"/>
                <a:gd name="T62" fmla="*/ 6 w 26"/>
                <a:gd name="T63" fmla="*/ 16 h 39"/>
                <a:gd name="T64" fmla="*/ 9 w 26"/>
                <a:gd name="T65" fmla="*/ 15 h 39"/>
                <a:gd name="T66" fmla="*/ 14 w 26"/>
                <a:gd name="T67" fmla="*/ 14 h 39"/>
                <a:gd name="T68" fmla="*/ 19 w 26"/>
                <a:gd name="T69" fmla="*/ 15 h 39"/>
                <a:gd name="T70" fmla="*/ 23 w 26"/>
                <a:gd name="T71" fmla="*/ 17 h 39"/>
                <a:gd name="T72" fmla="*/ 25 w 26"/>
                <a:gd name="T73" fmla="*/ 21 h 39"/>
                <a:gd name="T74" fmla="*/ 26 w 26"/>
                <a:gd name="T75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" h="39">
                  <a:moveTo>
                    <a:pt x="26" y="26"/>
                  </a:moveTo>
                  <a:cubicBezTo>
                    <a:pt x="26" y="28"/>
                    <a:pt x="26" y="30"/>
                    <a:pt x="25" y="31"/>
                  </a:cubicBezTo>
                  <a:cubicBezTo>
                    <a:pt x="25" y="33"/>
                    <a:pt x="24" y="34"/>
                    <a:pt x="23" y="35"/>
                  </a:cubicBezTo>
                  <a:cubicBezTo>
                    <a:pt x="22" y="37"/>
                    <a:pt x="20" y="37"/>
                    <a:pt x="18" y="38"/>
                  </a:cubicBezTo>
                  <a:cubicBezTo>
                    <a:pt x="17" y="39"/>
                    <a:pt x="15" y="39"/>
                    <a:pt x="12" y="39"/>
                  </a:cubicBezTo>
                  <a:cubicBezTo>
                    <a:pt x="11" y="39"/>
                    <a:pt x="9" y="39"/>
                    <a:pt x="7" y="38"/>
                  </a:cubicBezTo>
                  <a:cubicBezTo>
                    <a:pt x="6" y="38"/>
                    <a:pt x="4" y="37"/>
                    <a:pt x="3" y="36"/>
                  </a:cubicBezTo>
                  <a:cubicBezTo>
                    <a:pt x="2" y="36"/>
                    <a:pt x="2" y="35"/>
                    <a:pt x="1" y="34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3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10" y="35"/>
                    <a:pt x="11" y="35"/>
                    <a:pt x="13" y="35"/>
                  </a:cubicBezTo>
                  <a:cubicBezTo>
                    <a:pt x="14" y="35"/>
                    <a:pt x="15" y="35"/>
                    <a:pt x="16" y="34"/>
                  </a:cubicBezTo>
                  <a:cubicBezTo>
                    <a:pt x="17" y="34"/>
                    <a:pt x="18" y="34"/>
                    <a:pt x="19" y="33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29"/>
                    <a:pt x="21" y="28"/>
                    <a:pt x="21" y="26"/>
                  </a:cubicBezTo>
                  <a:cubicBezTo>
                    <a:pt x="21" y="25"/>
                    <a:pt x="21" y="24"/>
                    <a:pt x="20" y="23"/>
                  </a:cubicBezTo>
                  <a:cubicBezTo>
                    <a:pt x="20" y="22"/>
                    <a:pt x="20" y="21"/>
                    <a:pt x="19" y="20"/>
                  </a:cubicBezTo>
                  <a:cubicBezTo>
                    <a:pt x="18" y="19"/>
                    <a:pt x="17" y="19"/>
                    <a:pt x="16" y="19"/>
                  </a:cubicBezTo>
                  <a:cubicBezTo>
                    <a:pt x="15" y="18"/>
                    <a:pt x="14" y="18"/>
                    <a:pt x="13" y="18"/>
                  </a:cubicBezTo>
                  <a:cubicBezTo>
                    <a:pt x="12" y="18"/>
                    <a:pt x="11" y="18"/>
                    <a:pt x="10" y="18"/>
                  </a:cubicBezTo>
                  <a:cubicBezTo>
                    <a:pt x="10" y="18"/>
                    <a:pt x="9" y="18"/>
                    <a:pt x="8" y="19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10" y="14"/>
                    <a:pt x="12" y="14"/>
                    <a:pt x="14" y="14"/>
                  </a:cubicBezTo>
                  <a:cubicBezTo>
                    <a:pt x="16" y="14"/>
                    <a:pt x="17" y="14"/>
                    <a:pt x="19" y="15"/>
                  </a:cubicBezTo>
                  <a:cubicBezTo>
                    <a:pt x="20" y="15"/>
                    <a:pt x="22" y="16"/>
                    <a:pt x="23" y="17"/>
                  </a:cubicBezTo>
                  <a:cubicBezTo>
                    <a:pt x="24" y="18"/>
                    <a:pt x="25" y="20"/>
                    <a:pt x="25" y="21"/>
                  </a:cubicBezTo>
                  <a:cubicBezTo>
                    <a:pt x="26" y="23"/>
                    <a:pt x="26" y="24"/>
                    <a:pt x="26" y="26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2" name="Group 801">
            <a:extLst>
              <a:ext uri="{FF2B5EF4-FFF2-40B4-BE49-F238E27FC236}">
                <a16:creationId xmlns:a16="http://schemas.microsoft.com/office/drawing/2014/main" id="{9321ED55-FE6C-4AB5-AB44-467B34CD9F2E}"/>
              </a:ext>
            </a:extLst>
          </p:cNvPr>
          <p:cNvGrpSpPr/>
          <p:nvPr/>
        </p:nvGrpSpPr>
        <p:grpSpPr>
          <a:xfrm>
            <a:off x="904979" y="2595459"/>
            <a:ext cx="2100060" cy="461665"/>
            <a:chOff x="905021" y="2624034"/>
            <a:chExt cx="2100060" cy="461665"/>
          </a:xfrm>
        </p:grpSpPr>
        <p:sp>
          <p:nvSpPr>
            <p:cNvPr id="803" name="Rectangle: Rounded Corners 802">
              <a:extLst>
                <a:ext uri="{FF2B5EF4-FFF2-40B4-BE49-F238E27FC236}">
                  <a16:creationId xmlns:a16="http://schemas.microsoft.com/office/drawing/2014/main" id="{E1027E8B-578A-408F-A876-547445F7449E}"/>
                </a:ext>
              </a:extLst>
            </p:cNvPr>
            <p:cNvSpPr/>
            <p:nvPr/>
          </p:nvSpPr>
          <p:spPr>
            <a:xfrm>
              <a:off x="955561" y="2717840"/>
              <a:ext cx="1705707" cy="29995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4" name="Rectangle 803">
              <a:extLst>
                <a:ext uri="{FF2B5EF4-FFF2-40B4-BE49-F238E27FC236}">
                  <a16:creationId xmlns:a16="http://schemas.microsoft.com/office/drawing/2014/main" id="{822BB142-CC0C-4978-883E-A8F018BA8A58}"/>
                </a:ext>
              </a:extLst>
            </p:cNvPr>
            <p:cNvSpPr/>
            <p:nvPr/>
          </p:nvSpPr>
          <p:spPr>
            <a:xfrm>
              <a:off x="1235233" y="2785229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35119498-82D4-49F8-801B-F6BA38D976FC}"/>
                </a:ext>
              </a:extLst>
            </p:cNvPr>
            <p:cNvSpPr txBox="1"/>
            <p:nvPr/>
          </p:nvSpPr>
          <p:spPr>
            <a:xfrm>
              <a:off x="905021" y="2717842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S2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6" name="Picture 805">
              <a:extLst>
                <a:ext uri="{FF2B5EF4-FFF2-40B4-BE49-F238E27FC236}">
                  <a16:creationId xmlns:a16="http://schemas.microsoft.com/office/drawing/2014/main" id="{682D7607-0EB3-4DF5-966B-ADFF94AE4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44001" flipV="1">
              <a:off x="2604840" y="2678220"/>
              <a:ext cx="400241" cy="400241"/>
            </a:xfrm>
            <a:prstGeom prst="rect">
              <a:avLst/>
            </a:prstGeom>
          </p:spPr>
        </p:pic>
        <p:sp>
          <p:nvSpPr>
            <p:cNvPr id="807" name="TextBox 806">
              <a:extLst>
                <a:ext uri="{FF2B5EF4-FFF2-40B4-BE49-F238E27FC236}">
                  <a16:creationId xmlns:a16="http://schemas.microsoft.com/office/drawing/2014/main" id="{5A38F0A7-CD5B-4793-83A1-67FF9D39CDE1}"/>
                </a:ext>
              </a:extLst>
            </p:cNvPr>
            <p:cNvSpPr txBox="1"/>
            <p:nvPr/>
          </p:nvSpPr>
          <p:spPr>
            <a:xfrm>
              <a:off x="2634798" y="2624034"/>
              <a:ext cx="32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8" name="Rectangle 807">
              <a:extLst>
                <a:ext uri="{FF2B5EF4-FFF2-40B4-BE49-F238E27FC236}">
                  <a16:creationId xmlns:a16="http://schemas.microsoft.com/office/drawing/2014/main" id="{9842E108-F70A-4A7B-A0E7-15D80E105E90}"/>
                </a:ext>
              </a:extLst>
            </p:cNvPr>
            <p:cNvSpPr/>
            <p:nvPr/>
          </p:nvSpPr>
          <p:spPr>
            <a:xfrm>
              <a:off x="1559157" y="2785229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9" name="Rectangle 808">
              <a:extLst>
                <a:ext uri="{FF2B5EF4-FFF2-40B4-BE49-F238E27FC236}">
                  <a16:creationId xmlns:a16="http://schemas.microsoft.com/office/drawing/2014/main" id="{E1565FAB-1AF8-4FD1-8F6F-429EC8599B86}"/>
                </a:ext>
              </a:extLst>
            </p:cNvPr>
            <p:cNvSpPr/>
            <p:nvPr/>
          </p:nvSpPr>
          <p:spPr>
            <a:xfrm>
              <a:off x="1883081" y="2785229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0" name="Rectangle 809">
              <a:extLst>
                <a:ext uri="{FF2B5EF4-FFF2-40B4-BE49-F238E27FC236}">
                  <a16:creationId xmlns:a16="http://schemas.microsoft.com/office/drawing/2014/main" id="{A8B68C0F-1FE0-419E-BC18-8841A194B88D}"/>
                </a:ext>
              </a:extLst>
            </p:cNvPr>
            <p:cNvSpPr/>
            <p:nvPr/>
          </p:nvSpPr>
          <p:spPr>
            <a:xfrm>
              <a:off x="2207005" y="2785229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1" name="Freeform 45">
              <a:extLst>
                <a:ext uri="{FF2B5EF4-FFF2-40B4-BE49-F238E27FC236}">
                  <a16:creationId xmlns:a16="http://schemas.microsoft.com/office/drawing/2014/main" id="{7FCB1893-6C1D-4C8B-A832-A6AF598E7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617" y="2812358"/>
              <a:ext cx="72676" cy="119987"/>
            </a:xfrm>
            <a:custGeom>
              <a:avLst/>
              <a:gdLst>
                <a:gd name="T0" fmla="*/ 0 w 97"/>
                <a:gd name="T1" fmla="*/ 152 h 152"/>
                <a:gd name="T2" fmla="*/ 0 w 97"/>
                <a:gd name="T3" fmla="*/ 136 h 152"/>
                <a:gd name="T4" fmla="*/ 39 w 97"/>
                <a:gd name="T5" fmla="*/ 136 h 152"/>
                <a:gd name="T6" fmla="*/ 39 w 97"/>
                <a:gd name="T7" fmla="*/ 19 h 152"/>
                <a:gd name="T8" fmla="*/ 8 w 97"/>
                <a:gd name="T9" fmla="*/ 43 h 152"/>
                <a:gd name="T10" fmla="*/ 8 w 97"/>
                <a:gd name="T11" fmla="*/ 27 h 152"/>
                <a:gd name="T12" fmla="*/ 43 w 97"/>
                <a:gd name="T13" fmla="*/ 0 h 152"/>
                <a:gd name="T14" fmla="*/ 58 w 97"/>
                <a:gd name="T15" fmla="*/ 0 h 152"/>
                <a:gd name="T16" fmla="*/ 58 w 97"/>
                <a:gd name="T17" fmla="*/ 136 h 152"/>
                <a:gd name="T18" fmla="*/ 97 w 97"/>
                <a:gd name="T19" fmla="*/ 136 h 152"/>
                <a:gd name="T20" fmla="*/ 97 w 97"/>
                <a:gd name="T21" fmla="*/ 152 h 152"/>
                <a:gd name="T22" fmla="*/ 0 w 97"/>
                <a:gd name="T23" fmla="*/ 152 h 152"/>
                <a:gd name="T24" fmla="*/ 0 w 97"/>
                <a:gd name="T2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52">
                  <a:moveTo>
                    <a:pt x="0" y="152"/>
                  </a:moveTo>
                  <a:lnTo>
                    <a:pt x="0" y="136"/>
                  </a:lnTo>
                  <a:lnTo>
                    <a:pt x="39" y="136"/>
                  </a:lnTo>
                  <a:lnTo>
                    <a:pt x="39" y="19"/>
                  </a:lnTo>
                  <a:lnTo>
                    <a:pt x="8" y="43"/>
                  </a:lnTo>
                  <a:lnTo>
                    <a:pt x="8" y="27"/>
                  </a:lnTo>
                  <a:lnTo>
                    <a:pt x="43" y="0"/>
                  </a:lnTo>
                  <a:lnTo>
                    <a:pt x="58" y="0"/>
                  </a:lnTo>
                  <a:lnTo>
                    <a:pt x="58" y="136"/>
                  </a:lnTo>
                  <a:lnTo>
                    <a:pt x="97" y="136"/>
                  </a:lnTo>
                  <a:lnTo>
                    <a:pt x="97" y="152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Freeform 54">
              <a:extLst>
                <a:ext uri="{FF2B5EF4-FFF2-40B4-BE49-F238E27FC236}">
                  <a16:creationId xmlns:a16="http://schemas.microsoft.com/office/drawing/2014/main" id="{3B9C017D-85A3-4197-8F54-7AAE37A300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5987" y="2811912"/>
              <a:ext cx="81667" cy="116829"/>
            </a:xfrm>
            <a:custGeom>
              <a:avLst/>
              <a:gdLst>
                <a:gd name="T0" fmla="*/ 23 w 28"/>
                <a:gd name="T1" fmla="*/ 30 h 38"/>
                <a:gd name="T2" fmla="*/ 23 w 28"/>
                <a:gd name="T3" fmla="*/ 38 h 38"/>
                <a:gd name="T4" fmla="*/ 18 w 28"/>
                <a:gd name="T5" fmla="*/ 38 h 38"/>
                <a:gd name="T6" fmla="*/ 18 w 28"/>
                <a:gd name="T7" fmla="*/ 30 h 38"/>
                <a:gd name="T8" fmla="*/ 0 w 28"/>
                <a:gd name="T9" fmla="*/ 30 h 38"/>
                <a:gd name="T10" fmla="*/ 0 w 28"/>
                <a:gd name="T11" fmla="*/ 26 h 38"/>
                <a:gd name="T12" fmla="*/ 17 w 28"/>
                <a:gd name="T13" fmla="*/ 0 h 38"/>
                <a:gd name="T14" fmla="*/ 23 w 28"/>
                <a:gd name="T15" fmla="*/ 0 h 38"/>
                <a:gd name="T16" fmla="*/ 23 w 28"/>
                <a:gd name="T17" fmla="*/ 26 h 38"/>
                <a:gd name="T18" fmla="*/ 28 w 28"/>
                <a:gd name="T19" fmla="*/ 26 h 38"/>
                <a:gd name="T20" fmla="*/ 28 w 28"/>
                <a:gd name="T21" fmla="*/ 30 h 38"/>
                <a:gd name="T22" fmla="*/ 23 w 28"/>
                <a:gd name="T23" fmla="*/ 30 h 38"/>
                <a:gd name="T24" fmla="*/ 18 w 28"/>
                <a:gd name="T25" fmla="*/ 5 h 38"/>
                <a:gd name="T26" fmla="*/ 18 w 28"/>
                <a:gd name="T27" fmla="*/ 6 h 38"/>
                <a:gd name="T28" fmla="*/ 17 w 28"/>
                <a:gd name="T29" fmla="*/ 7 h 38"/>
                <a:gd name="T30" fmla="*/ 16 w 28"/>
                <a:gd name="T31" fmla="*/ 8 h 38"/>
                <a:gd name="T32" fmla="*/ 16 w 28"/>
                <a:gd name="T33" fmla="*/ 9 h 38"/>
                <a:gd name="T34" fmla="*/ 6 w 28"/>
                <a:gd name="T35" fmla="*/ 23 h 38"/>
                <a:gd name="T36" fmla="*/ 6 w 28"/>
                <a:gd name="T37" fmla="*/ 24 h 38"/>
                <a:gd name="T38" fmla="*/ 5 w 28"/>
                <a:gd name="T39" fmla="*/ 24 h 38"/>
                <a:gd name="T40" fmla="*/ 5 w 28"/>
                <a:gd name="T41" fmla="*/ 25 h 38"/>
                <a:gd name="T42" fmla="*/ 4 w 28"/>
                <a:gd name="T43" fmla="*/ 26 h 38"/>
                <a:gd name="T44" fmla="*/ 18 w 28"/>
                <a:gd name="T45" fmla="*/ 26 h 38"/>
                <a:gd name="T46" fmla="*/ 18 w 28"/>
                <a:gd name="T47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38">
                  <a:moveTo>
                    <a:pt x="23" y="30"/>
                  </a:moveTo>
                  <a:cubicBezTo>
                    <a:pt x="23" y="38"/>
                    <a:pt x="23" y="38"/>
                    <a:pt x="23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3" y="30"/>
                    <a:pt x="23" y="30"/>
                    <a:pt x="23" y="30"/>
                  </a:cubicBezTo>
                  <a:close/>
                  <a:moveTo>
                    <a:pt x="18" y="5"/>
                  </a:moveTo>
                  <a:cubicBezTo>
                    <a:pt x="18" y="5"/>
                    <a:pt x="18" y="6"/>
                    <a:pt x="18" y="6"/>
                  </a:cubicBezTo>
                  <a:cubicBezTo>
                    <a:pt x="17" y="6"/>
                    <a:pt x="17" y="6"/>
                    <a:pt x="17" y="7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8"/>
                    <a:pt x="16" y="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6" y="24"/>
                    <a:pt x="5" y="24"/>
                    <a:pt x="5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5"/>
                    <a:pt x="18" y="5"/>
                    <a:pt x="18" y="5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Freeform 58">
              <a:extLst>
                <a:ext uri="{FF2B5EF4-FFF2-40B4-BE49-F238E27FC236}">
                  <a16:creationId xmlns:a16="http://schemas.microsoft.com/office/drawing/2014/main" id="{CD44FE66-C202-4F43-9235-63BDC8430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033" y="2812246"/>
              <a:ext cx="75673" cy="119197"/>
            </a:xfrm>
            <a:custGeom>
              <a:avLst/>
              <a:gdLst>
                <a:gd name="T0" fmla="*/ 26 w 26"/>
                <a:gd name="T1" fmla="*/ 26 h 39"/>
                <a:gd name="T2" fmla="*/ 25 w 26"/>
                <a:gd name="T3" fmla="*/ 31 h 39"/>
                <a:gd name="T4" fmla="*/ 23 w 26"/>
                <a:gd name="T5" fmla="*/ 35 h 39"/>
                <a:gd name="T6" fmla="*/ 18 w 26"/>
                <a:gd name="T7" fmla="*/ 38 h 39"/>
                <a:gd name="T8" fmla="*/ 12 w 26"/>
                <a:gd name="T9" fmla="*/ 39 h 39"/>
                <a:gd name="T10" fmla="*/ 7 w 26"/>
                <a:gd name="T11" fmla="*/ 38 h 39"/>
                <a:gd name="T12" fmla="*/ 3 w 26"/>
                <a:gd name="T13" fmla="*/ 36 h 39"/>
                <a:gd name="T14" fmla="*/ 1 w 26"/>
                <a:gd name="T15" fmla="*/ 34 h 39"/>
                <a:gd name="T16" fmla="*/ 0 w 26"/>
                <a:gd name="T17" fmla="*/ 30 h 39"/>
                <a:gd name="T18" fmla="*/ 5 w 26"/>
                <a:gd name="T19" fmla="*/ 29 h 39"/>
                <a:gd name="T20" fmla="*/ 5 w 26"/>
                <a:gd name="T21" fmla="*/ 31 h 39"/>
                <a:gd name="T22" fmla="*/ 7 w 26"/>
                <a:gd name="T23" fmla="*/ 33 h 39"/>
                <a:gd name="T24" fmla="*/ 9 w 26"/>
                <a:gd name="T25" fmla="*/ 35 h 39"/>
                <a:gd name="T26" fmla="*/ 13 w 26"/>
                <a:gd name="T27" fmla="*/ 35 h 39"/>
                <a:gd name="T28" fmla="*/ 16 w 26"/>
                <a:gd name="T29" fmla="*/ 34 h 39"/>
                <a:gd name="T30" fmla="*/ 19 w 26"/>
                <a:gd name="T31" fmla="*/ 33 h 39"/>
                <a:gd name="T32" fmla="*/ 20 w 26"/>
                <a:gd name="T33" fmla="*/ 30 h 39"/>
                <a:gd name="T34" fmla="*/ 21 w 26"/>
                <a:gd name="T35" fmla="*/ 26 h 39"/>
                <a:gd name="T36" fmla="*/ 20 w 26"/>
                <a:gd name="T37" fmla="*/ 23 h 39"/>
                <a:gd name="T38" fmla="*/ 19 w 26"/>
                <a:gd name="T39" fmla="*/ 20 h 39"/>
                <a:gd name="T40" fmla="*/ 16 w 26"/>
                <a:gd name="T41" fmla="*/ 19 h 39"/>
                <a:gd name="T42" fmla="*/ 13 w 26"/>
                <a:gd name="T43" fmla="*/ 18 h 39"/>
                <a:gd name="T44" fmla="*/ 10 w 26"/>
                <a:gd name="T45" fmla="*/ 18 h 39"/>
                <a:gd name="T46" fmla="*/ 8 w 26"/>
                <a:gd name="T47" fmla="*/ 19 h 39"/>
                <a:gd name="T48" fmla="*/ 7 w 26"/>
                <a:gd name="T49" fmla="*/ 20 h 39"/>
                <a:gd name="T50" fmla="*/ 6 w 26"/>
                <a:gd name="T51" fmla="*/ 21 h 39"/>
                <a:gd name="T52" fmla="*/ 1 w 26"/>
                <a:gd name="T53" fmla="*/ 21 h 39"/>
                <a:gd name="T54" fmla="*/ 2 w 26"/>
                <a:gd name="T55" fmla="*/ 0 h 39"/>
                <a:gd name="T56" fmla="*/ 24 w 26"/>
                <a:gd name="T57" fmla="*/ 0 h 39"/>
                <a:gd name="T58" fmla="*/ 24 w 26"/>
                <a:gd name="T59" fmla="*/ 4 h 39"/>
                <a:gd name="T60" fmla="*/ 7 w 26"/>
                <a:gd name="T61" fmla="*/ 4 h 39"/>
                <a:gd name="T62" fmla="*/ 6 w 26"/>
                <a:gd name="T63" fmla="*/ 16 h 39"/>
                <a:gd name="T64" fmla="*/ 9 w 26"/>
                <a:gd name="T65" fmla="*/ 15 h 39"/>
                <a:gd name="T66" fmla="*/ 14 w 26"/>
                <a:gd name="T67" fmla="*/ 14 h 39"/>
                <a:gd name="T68" fmla="*/ 19 w 26"/>
                <a:gd name="T69" fmla="*/ 15 h 39"/>
                <a:gd name="T70" fmla="*/ 23 w 26"/>
                <a:gd name="T71" fmla="*/ 17 h 39"/>
                <a:gd name="T72" fmla="*/ 25 w 26"/>
                <a:gd name="T73" fmla="*/ 21 h 39"/>
                <a:gd name="T74" fmla="*/ 26 w 26"/>
                <a:gd name="T75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" h="39">
                  <a:moveTo>
                    <a:pt x="26" y="26"/>
                  </a:moveTo>
                  <a:cubicBezTo>
                    <a:pt x="26" y="28"/>
                    <a:pt x="26" y="30"/>
                    <a:pt x="25" y="31"/>
                  </a:cubicBezTo>
                  <a:cubicBezTo>
                    <a:pt x="25" y="33"/>
                    <a:pt x="24" y="34"/>
                    <a:pt x="23" y="35"/>
                  </a:cubicBezTo>
                  <a:cubicBezTo>
                    <a:pt x="22" y="37"/>
                    <a:pt x="20" y="37"/>
                    <a:pt x="18" y="38"/>
                  </a:cubicBezTo>
                  <a:cubicBezTo>
                    <a:pt x="17" y="39"/>
                    <a:pt x="15" y="39"/>
                    <a:pt x="12" y="39"/>
                  </a:cubicBezTo>
                  <a:cubicBezTo>
                    <a:pt x="11" y="39"/>
                    <a:pt x="9" y="39"/>
                    <a:pt x="7" y="38"/>
                  </a:cubicBezTo>
                  <a:cubicBezTo>
                    <a:pt x="6" y="38"/>
                    <a:pt x="4" y="37"/>
                    <a:pt x="3" y="36"/>
                  </a:cubicBezTo>
                  <a:cubicBezTo>
                    <a:pt x="2" y="36"/>
                    <a:pt x="2" y="35"/>
                    <a:pt x="1" y="34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3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10" y="35"/>
                    <a:pt x="11" y="35"/>
                    <a:pt x="13" y="35"/>
                  </a:cubicBezTo>
                  <a:cubicBezTo>
                    <a:pt x="14" y="35"/>
                    <a:pt x="15" y="35"/>
                    <a:pt x="16" y="34"/>
                  </a:cubicBezTo>
                  <a:cubicBezTo>
                    <a:pt x="17" y="34"/>
                    <a:pt x="18" y="34"/>
                    <a:pt x="19" y="33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29"/>
                    <a:pt x="21" y="28"/>
                    <a:pt x="21" y="26"/>
                  </a:cubicBezTo>
                  <a:cubicBezTo>
                    <a:pt x="21" y="25"/>
                    <a:pt x="21" y="24"/>
                    <a:pt x="20" y="23"/>
                  </a:cubicBezTo>
                  <a:cubicBezTo>
                    <a:pt x="20" y="22"/>
                    <a:pt x="20" y="21"/>
                    <a:pt x="19" y="20"/>
                  </a:cubicBezTo>
                  <a:cubicBezTo>
                    <a:pt x="18" y="19"/>
                    <a:pt x="17" y="19"/>
                    <a:pt x="16" y="19"/>
                  </a:cubicBezTo>
                  <a:cubicBezTo>
                    <a:pt x="15" y="18"/>
                    <a:pt x="14" y="18"/>
                    <a:pt x="13" y="18"/>
                  </a:cubicBezTo>
                  <a:cubicBezTo>
                    <a:pt x="12" y="18"/>
                    <a:pt x="11" y="18"/>
                    <a:pt x="10" y="18"/>
                  </a:cubicBezTo>
                  <a:cubicBezTo>
                    <a:pt x="10" y="18"/>
                    <a:pt x="9" y="18"/>
                    <a:pt x="8" y="19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10" y="14"/>
                    <a:pt x="12" y="14"/>
                    <a:pt x="14" y="14"/>
                  </a:cubicBezTo>
                  <a:cubicBezTo>
                    <a:pt x="16" y="14"/>
                    <a:pt x="17" y="14"/>
                    <a:pt x="19" y="15"/>
                  </a:cubicBezTo>
                  <a:cubicBezTo>
                    <a:pt x="20" y="15"/>
                    <a:pt x="22" y="16"/>
                    <a:pt x="23" y="17"/>
                  </a:cubicBezTo>
                  <a:cubicBezTo>
                    <a:pt x="24" y="18"/>
                    <a:pt x="25" y="20"/>
                    <a:pt x="25" y="21"/>
                  </a:cubicBezTo>
                  <a:cubicBezTo>
                    <a:pt x="26" y="23"/>
                    <a:pt x="26" y="24"/>
                    <a:pt x="26" y="26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Freeform 50">
              <a:extLst>
                <a:ext uri="{FF2B5EF4-FFF2-40B4-BE49-F238E27FC236}">
                  <a16:creationId xmlns:a16="http://schemas.microsoft.com/office/drawing/2014/main" id="{9003F88A-1CE1-4BA3-9495-9A5F88609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851" y="2812806"/>
              <a:ext cx="75673" cy="123144"/>
            </a:xfrm>
            <a:custGeom>
              <a:avLst/>
              <a:gdLst>
                <a:gd name="T0" fmla="*/ 26 w 26"/>
                <a:gd name="T1" fmla="*/ 28 h 40"/>
                <a:gd name="T2" fmla="*/ 25 w 26"/>
                <a:gd name="T3" fmla="*/ 33 h 40"/>
                <a:gd name="T4" fmla="*/ 23 w 26"/>
                <a:gd name="T5" fmla="*/ 37 h 40"/>
                <a:gd name="T6" fmla="*/ 19 w 26"/>
                <a:gd name="T7" fmla="*/ 39 h 40"/>
                <a:gd name="T8" fmla="*/ 13 w 26"/>
                <a:gd name="T9" fmla="*/ 40 h 40"/>
                <a:gd name="T10" fmla="*/ 7 w 26"/>
                <a:gd name="T11" fmla="*/ 39 h 40"/>
                <a:gd name="T12" fmla="*/ 3 w 26"/>
                <a:gd name="T13" fmla="*/ 36 h 40"/>
                <a:gd name="T14" fmla="*/ 1 w 26"/>
                <a:gd name="T15" fmla="*/ 33 h 40"/>
                <a:gd name="T16" fmla="*/ 0 w 26"/>
                <a:gd name="T17" fmla="*/ 29 h 40"/>
                <a:gd name="T18" fmla="*/ 5 w 26"/>
                <a:gd name="T19" fmla="*/ 29 h 40"/>
                <a:gd name="T20" fmla="*/ 5 w 26"/>
                <a:gd name="T21" fmla="*/ 31 h 40"/>
                <a:gd name="T22" fmla="*/ 7 w 26"/>
                <a:gd name="T23" fmla="*/ 34 h 40"/>
                <a:gd name="T24" fmla="*/ 9 w 26"/>
                <a:gd name="T25" fmla="*/ 35 h 40"/>
                <a:gd name="T26" fmla="*/ 13 w 26"/>
                <a:gd name="T27" fmla="*/ 36 h 40"/>
                <a:gd name="T28" fmla="*/ 19 w 26"/>
                <a:gd name="T29" fmla="*/ 34 h 40"/>
                <a:gd name="T30" fmla="*/ 21 w 26"/>
                <a:gd name="T31" fmla="*/ 28 h 40"/>
                <a:gd name="T32" fmla="*/ 20 w 26"/>
                <a:gd name="T33" fmla="*/ 25 h 40"/>
                <a:gd name="T34" fmla="*/ 18 w 26"/>
                <a:gd name="T35" fmla="*/ 23 h 40"/>
                <a:gd name="T36" fmla="*/ 15 w 26"/>
                <a:gd name="T37" fmla="*/ 22 h 40"/>
                <a:gd name="T38" fmla="*/ 12 w 26"/>
                <a:gd name="T39" fmla="*/ 22 h 40"/>
                <a:gd name="T40" fmla="*/ 9 w 26"/>
                <a:gd name="T41" fmla="*/ 22 h 40"/>
                <a:gd name="T42" fmla="*/ 9 w 26"/>
                <a:gd name="T43" fmla="*/ 17 h 40"/>
                <a:gd name="T44" fmla="*/ 11 w 26"/>
                <a:gd name="T45" fmla="*/ 17 h 40"/>
                <a:gd name="T46" fmla="*/ 14 w 26"/>
                <a:gd name="T47" fmla="*/ 17 h 40"/>
                <a:gd name="T48" fmla="*/ 17 w 26"/>
                <a:gd name="T49" fmla="*/ 16 h 40"/>
                <a:gd name="T50" fmla="*/ 19 w 26"/>
                <a:gd name="T51" fmla="*/ 14 h 40"/>
                <a:gd name="T52" fmla="*/ 20 w 26"/>
                <a:gd name="T53" fmla="*/ 11 h 40"/>
                <a:gd name="T54" fmla="*/ 18 w 26"/>
                <a:gd name="T55" fmla="*/ 6 h 40"/>
                <a:gd name="T56" fmla="*/ 13 w 26"/>
                <a:gd name="T57" fmla="*/ 4 h 40"/>
                <a:gd name="T58" fmla="*/ 7 w 26"/>
                <a:gd name="T59" fmla="*/ 6 h 40"/>
                <a:gd name="T60" fmla="*/ 5 w 26"/>
                <a:gd name="T61" fmla="*/ 10 h 40"/>
                <a:gd name="T62" fmla="*/ 0 w 26"/>
                <a:gd name="T63" fmla="*/ 10 h 40"/>
                <a:gd name="T64" fmla="*/ 2 w 26"/>
                <a:gd name="T65" fmla="*/ 6 h 40"/>
                <a:gd name="T66" fmla="*/ 4 w 26"/>
                <a:gd name="T67" fmla="*/ 2 h 40"/>
                <a:gd name="T68" fmla="*/ 8 w 26"/>
                <a:gd name="T69" fmla="*/ 1 h 40"/>
                <a:gd name="T70" fmla="*/ 13 w 26"/>
                <a:gd name="T71" fmla="*/ 0 h 40"/>
                <a:gd name="T72" fmla="*/ 18 w 26"/>
                <a:gd name="T73" fmla="*/ 1 h 40"/>
                <a:gd name="T74" fmla="*/ 22 w 26"/>
                <a:gd name="T75" fmla="*/ 3 h 40"/>
                <a:gd name="T76" fmla="*/ 24 w 26"/>
                <a:gd name="T77" fmla="*/ 6 h 40"/>
                <a:gd name="T78" fmla="*/ 25 w 26"/>
                <a:gd name="T79" fmla="*/ 10 h 40"/>
                <a:gd name="T80" fmla="*/ 25 w 26"/>
                <a:gd name="T81" fmla="*/ 13 h 40"/>
                <a:gd name="T82" fmla="*/ 23 w 26"/>
                <a:gd name="T83" fmla="*/ 16 h 40"/>
                <a:gd name="T84" fmla="*/ 21 w 26"/>
                <a:gd name="T85" fmla="*/ 18 h 40"/>
                <a:gd name="T86" fmla="*/ 17 w 26"/>
                <a:gd name="T87" fmla="*/ 19 h 40"/>
                <a:gd name="T88" fmla="*/ 17 w 26"/>
                <a:gd name="T89" fmla="*/ 19 h 40"/>
                <a:gd name="T90" fmla="*/ 21 w 26"/>
                <a:gd name="T91" fmla="*/ 20 h 40"/>
                <a:gd name="T92" fmla="*/ 24 w 26"/>
                <a:gd name="T93" fmla="*/ 22 h 40"/>
                <a:gd name="T94" fmla="*/ 25 w 26"/>
                <a:gd name="T95" fmla="*/ 25 h 40"/>
                <a:gd name="T96" fmla="*/ 26 w 26"/>
                <a:gd name="T97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" h="40">
                  <a:moveTo>
                    <a:pt x="26" y="28"/>
                  </a:moveTo>
                  <a:cubicBezTo>
                    <a:pt x="26" y="30"/>
                    <a:pt x="26" y="32"/>
                    <a:pt x="25" y="33"/>
                  </a:cubicBezTo>
                  <a:cubicBezTo>
                    <a:pt x="25" y="34"/>
                    <a:pt x="24" y="36"/>
                    <a:pt x="23" y="37"/>
                  </a:cubicBezTo>
                  <a:cubicBezTo>
                    <a:pt x="22" y="38"/>
                    <a:pt x="20" y="38"/>
                    <a:pt x="19" y="39"/>
                  </a:cubicBezTo>
                  <a:cubicBezTo>
                    <a:pt x="17" y="39"/>
                    <a:pt x="15" y="40"/>
                    <a:pt x="13" y="40"/>
                  </a:cubicBezTo>
                  <a:cubicBezTo>
                    <a:pt x="11" y="40"/>
                    <a:pt x="9" y="39"/>
                    <a:pt x="7" y="39"/>
                  </a:cubicBezTo>
                  <a:cubicBezTo>
                    <a:pt x="5" y="38"/>
                    <a:pt x="4" y="37"/>
                    <a:pt x="3" y="36"/>
                  </a:cubicBezTo>
                  <a:cubicBezTo>
                    <a:pt x="2" y="35"/>
                    <a:pt x="1" y="34"/>
                    <a:pt x="1" y="33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8" y="34"/>
                    <a:pt x="8" y="35"/>
                    <a:pt x="9" y="35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15" y="36"/>
                    <a:pt x="17" y="35"/>
                    <a:pt x="19" y="34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0" y="25"/>
                  </a:cubicBezTo>
                  <a:cubicBezTo>
                    <a:pt x="19" y="24"/>
                    <a:pt x="19" y="23"/>
                    <a:pt x="18" y="23"/>
                  </a:cubicBezTo>
                  <a:cubicBezTo>
                    <a:pt x="17" y="22"/>
                    <a:pt x="16" y="22"/>
                    <a:pt x="15" y="22"/>
                  </a:cubicBezTo>
                  <a:cubicBezTo>
                    <a:pt x="13" y="22"/>
                    <a:pt x="12" y="22"/>
                    <a:pt x="12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3" y="17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8" y="15"/>
                    <a:pt x="19" y="15"/>
                    <a:pt x="19" y="14"/>
                  </a:cubicBezTo>
                  <a:cubicBezTo>
                    <a:pt x="20" y="13"/>
                    <a:pt x="20" y="12"/>
                    <a:pt x="20" y="11"/>
                  </a:cubicBezTo>
                  <a:cubicBezTo>
                    <a:pt x="20" y="9"/>
                    <a:pt x="19" y="7"/>
                    <a:pt x="18" y="6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7" y="1"/>
                    <a:pt x="8" y="1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1"/>
                    <a:pt x="25" y="12"/>
                    <a:pt x="25" y="13"/>
                  </a:cubicBezTo>
                  <a:cubicBezTo>
                    <a:pt x="24" y="14"/>
                    <a:pt x="24" y="15"/>
                    <a:pt x="23" y="16"/>
                  </a:cubicBezTo>
                  <a:cubicBezTo>
                    <a:pt x="22" y="17"/>
                    <a:pt x="22" y="17"/>
                    <a:pt x="21" y="18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20" y="20"/>
                    <a:pt x="21" y="20"/>
                  </a:cubicBezTo>
                  <a:cubicBezTo>
                    <a:pt x="22" y="21"/>
                    <a:pt x="23" y="22"/>
                    <a:pt x="24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6" y="26"/>
                    <a:pt x="26" y="27"/>
                    <a:pt x="26" y="28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D2728726-F48B-455B-BFBE-06B17BB24F26}"/>
              </a:ext>
            </a:extLst>
          </p:cNvPr>
          <p:cNvGrpSpPr/>
          <p:nvPr/>
        </p:nvGrpSpPr>
        <p:grpSpPr>
          <a:xfrm>
            <a:off x="904979" y="2952896"/>
            <a:ext cx="2100060" cy="461665"/>
            <a:chOff x="905021" y="3006871"/>
            <a:chExt cx="2100060" cy="461665"/>
          </a:xfrm>
        </p:grpSpPr>
        <p:sp>
          <p:nvSpPr>
            <p:cNvPr id="816" name="Rectangle: Rounded Corners 815">
              <a:extLst>
                <a:ext uri="{FF2B5EF4-FFF2-40B4-BE49-F238E27FC236}">
                  <a16:creationId xmlns:a16="http://schemas.microsoft.com/office/drawing/2014/main" id="{0FAEBCC8-7078-45C2-8339-65CDFCAD8112}"/>
                </a:ext>
              </a:extLst>
            </p:cNvPr>
            <p:cNvSpPr/>
            <p:nvPr/>
          </p:nvSpPr>
          <p:spPr>
            <a:xfrm>
              <a:off x="955561" y="3094037"/>
              <a:ext cx="1705707" cy="29995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7" name="Rectangle 816">
              <a:extLst>
                <a:ext uri="{FF2B5EF4-FFF2-40B4-BE49-F238E27FC236}">
                  <a16:creationId xmlns:a16="http://schemas.microsoft.com/office/drawing/2014/main" id="{64B14C6D-95F3-49D5-B0DE-F993BFCAD9F0}"/>
                </a:ext>
              </a:extLst>
            </p:cNvPr>
            <p:cNvSpPr/>
            <p:nvPr/>
          </p:nvSpPr>
          <p:spPr>
            <a:xfrm>
              <a:off x="1235233" y="3161426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8" name="TextBox 817">
              <a:extLst>
                <a:ext uri="{FF2B5EF4-FFF2-40B4-BE49-F238E27FC236}">
                  <a16:creationId xmlns:a16="http://schemas.microsoft.com/office/drawing/2014/main" id="{D6785CB4-084D-41B0-A670-FD711B84A66F}"/>
                </a:ext>
              </a:extLst>
            </p:cNvPr>
            <p:cNvSpPr txBox="1"/>
            <p:nvPr/>
          </p:nvSpPr>
          <p:spPr>
            <a:xfrm>
              <a:off x="905021" y="3094039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S3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9" name="Picture 818">
              <a:extLst>
                <a:ext uri="{FF2B5EF4-FFF2-40B4-BE49-F238E27FC236}">
                  <a16:creationId xmlns:a16="http://schemas.microsoft.com/office/drawing/2014/main" id="{A9E048DA-FD86-4A5D-930B-022508E33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44001" flipV="1">
              <a:off x="2604840" y="3054417"/>
              <a:ext cx="400241" cy="400241"/>
            </a:xfrm>
            <a:prstGeom prst="rect">
              <a:avLst/>
            </a:prstGeom>
          </p:spPr>
        </p:pic>
        <p:sp>
          <p:nvSpPr>
            <p:cNvPr id="820" name="TextBox 819">
              <a:extLst>
                <a:ext uri="{FF2B5EF4-FFF2-40B4-BE49-F238E27FC236}">
                  <a16:creationId xmlns:a16="http://schemas.microsoft.com/office/drawing/2014/main" id="{B88A3318-E217-4AD6-B563-66ED2F314F22}"/>
                </a:ext>
              </a:extLst>
            </p:cNvPr>
            <p:cNvSpPr txBox="1"/>
            <p:nvPr/>
          </p:nvSpPr>
          <p:spPr>
            <a:xfrm>
              <a:off x="2646053" y="3006871"/>
              <a:ext cx="32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" name="Rectangle 820">
              <a:extLst>
                <a:ext uri="{FF2B5EF4-FFF2-40B4-BE49-F238E27FC236}">
                  <a16:creationId xmlns:a16="http://schemas.microsoft.com/office/drawing/2014/main" id="{2975B2D4-50D6-47CF-AFD5-B80D15EB9356}"/>
                </a:ext>
              </a:extLst>
            </p:cNvPr>
            <p:cNvSpPr/>
            <p:nvPr/>
          </p:nvSpPr>
          <p:spPr>
            <a:xfrm>
              <a:off x="1559157" y="3161426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2" name="Rectangle 821">
              <a:extLst>
                <a:ext uri="{FF2B5EF4-FFF2-40B4-BE49-F238E27FC236}">
                  <a16:creationId xmlns:a16="http://schemas.microsoft.com/office/drawing/2014/main" id="{D5248DA3-880B-4B16-A40F-0AC82A61A72A}"/>
                </a:ext>
              </a:extLst>
            </p:cNvPr>
            <p:cNvSpPr/>
            <p:nvPr/>
          </p:nvSpPr>
          <p:spPr>
            <a:xfrm>
              <a:off x="1883081" y="3161426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3" name="Rectangle 822">
              <a:extLst>
                <a:ext uri="{FF2B5EF4-FFF2-40B4-BE49-F238E27FC236}">
                  <a16:creationId xmlns:a16="http://schemas.microsoft.com/office/drawing/2014/main" id="{85A9B836-05C7-4BAC-9714-33A4730536FC}"/>
                </a:ext>
              </a:extLst>
            </p:cNvPr>
            <p:cNvSpPr/>
            <p:nvPr/>
          </p:nvSpPr>
          <p:spPr>
            <a:xfrm>
              <a:off x="2207005" y="3161426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4" name="Freeform 46">
              <a:extLst>
                <a:ext uri="{FF2B5EF4-FFF2-40B4-BE49-F238E27FC236}">
                  <a16:creationId xmlns:a16="http://schemas.microsoft.com/office/drawing/2014/main" id="{54472DB8-60A5-4999-B61C-FC9074B6B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578" y="3188662"/>
              <a:ext cx="75673" cy="119987"/>
            </a:xfrm>
            <a:custGeom>
              <a:avLst/>
              <a:gdLst>
                <a:gd name="T0" fmla="*/ 0 w 26"/>
                <a:gd name="T1" fmla="*/ 39 h 39"/>
                <a:gd name="T2" fmla="*/ 0 w 26"/>
                <a:gd name="T3" fmla="*/ 35 h 39"/>
                <a:gd name="T4" fmla="*/ 4 w 26"/>
                <a:gd name="T5" fmla="*/ 30 h 39"/>
                <a:gd name="T6" fmla="*/ 8 w 26"/>
                <a:gd name="T7" fmla="*/ 25 h 39"/>
                <a:gd name="T8" fmla="*/ 12 w 26"/>
                <a:gd name="T9" fmla="*/ 22 h 39"/>
                <a:gd name="T10" fmla="*/ 16 w 26"/>
                <a:gd name="T11" fmla="*/ 18 h 39"/>
                <a:gd name="T12" fmla="*/ 19 w 26"/>
                <a:gd name="T13" fmla="*/ 15 h 39"/>
                <a:gd name="T14" fmla="*/ 20 w 26"/>
                <a:gd name="T15" fmla="*/ 11 h 39"/>
                <a:gd name="T16" fmla="*/ 20 w 26"/>
                <a:gd name="T17" fmla="*/ 8 h 39"/>
                <a:gd name="T18" fmla="*/ 18 w 26"/>
                <a:gd name="T19" fmla="*/ 6 h 39"/>
                <a:gd name="T20" fmla="*/ 16 w 26"/>
                <a:gd name="T21" fmla="*/ 4 h 39"/>
                <a:gd name="T22" fmla="*/ 13 w 26"/>
                <a:gd name="T23" fmla="*/ 4 h 39"/>
                <a:gd name="T24" fmla="*/ 10 w 26"/>
                <a:gd name="T25" fmla="*/ 4 h 39"/>
                <a:gd name="T26" fmla="*/ 8 w 26"/>
                <a:gd name="T27" fmla="*/ 5 h 39"/>
                <a:gd name="T28" fmla="*/ 6 w 26"/>
                <a:gd name="T29" fmla="*/ 8 h 39"/>
                <a:gd name="T30" fmla="*/ 5 w 26"/>
                <a:gd name="T31" fmla="*/ 10 h 39"/>
                <a:gd name="T32" fmla="*/ 0 w 26"/>
                <a:gd name="T33" fmla="*/ 10 h 39"/>
                <a:gd name="T34" fmla="*/ 2 w 26"/>
                <a:gd name="T35" fmla="*/ 6 h 39"/>
                <a:gd name="T36" fmla="*/ 4 w 26"/>
                <a:gd name="T37" fmla="*/ 3 h 39"/>
                <a:gd name="T38" fmla="*/ 8 w 26"/>
                <a:gd name="T39" fmla="*/ 1 h 39"/>
                <a:gd name="T40" fmla="*/ 13 w 26"/>
                <a:gd name="T41" fmla="*/ 0 h 39"/>
                <a:gd name="T42" fmla="*/ 18 w 26"/>
                <a:gd name="T43" fmla="*/ 1 h 39"/>
                <a:gd name="T44" fmla="*/ 22 w 26"/>
                <a:gd name="T45" fmla="*/ 3 h 39"/>
                <a:gd name="T46" fmla="*/ 24 w 26"/>
                <a:gd name="T47" fmla="*/ 6 h 39"/>
                <a:gd name="T48" fmla="*/ 25 w 26"/>
                <a:gd name="T49" fmla="*/ 10 h 39"/>
                <a:gd name="T50" fmla="*/ 24 w 26"/>
                <a:gd name="T51" fmla="*/ 14 h 39"/>
                <a:gd name="T52" fmla="*/ 23 w 26"/>
                <a:gd name="T53" fmla="*/ 17 h 39"/>
                <a:gd name="T54" fmla="*/ 20 w 26"/>
                <a:gd name="T55" fmla="*/ 20 h 39"/>
                <a:gd name="T56" fmla="*/ 17 w 26"/>
                <a:gd name="T57" fmla="*/ 23 h 39"/>
                <a:gd name="T58" fmla="*/ 13 w 26"/>
                <a:gd name="T59" fmla="*/ 26 h 39"/>
                <a:gd name="T60" fmla="*/ 10 w 26"/>
                <a:gd name="T61" fmla="*/ 29 h 39"/>
                <a:gd name="T62" fmla="*/ 7 w 26"/>
                <a:gd name="T63" fmla="*/ 32 h 39"/>
                <a:gd name="T64" fmla="*/ 6 w 26"/>
                <a:gd name="T65" fmla="*/ 35 h 39"/>
                <a:gd name="T66" fmla="*/ 26 w 26"/>
                <a:gd name="T67" fmla="*/ 35 h 39"/>
                <a:gd name="T68" fmla="*/ 26 w 26"/>
                <a:gd name="T69" fmla="*/ 39 h 39"/>
                <a:gd name="T70" fmla="*/ 0 w 26"/>
                <a:gd name="T7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" h="39">
                  <a:moveTo>
                    <a:pt x="0" y="39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1" y="33"/>
                    <a:pt x="2" y="31"/>
                    <a:pt x="4" y="30"/>
                  </a:cubicBezTo>
                  <a:cubicBezTo>
                    <a:pt x="5" y="28"/>
                    <a:pt x="6" y="27"/>
                    <a:pt x="8" y="25"/>
                  </a:cubicBezTo>
                  <a:cubicBezTo>
                    <a:pt x="9" y="24"/>
                    <a:pt x="11" y="23"/>
                    <a:pt x="12" y="22"/>
                  </a:cubicBezTo>
                  <a:cubicBezTo>
                    <a:pt x="14" y="21"/>
                    <a:pt x="15" y="19"/>
                    <a:pt x="16" y="18"/>
                  </a:cubicBezTo>
                  <a:cubicBezTo>
                    <a:pt x="17" y="17"/>
                    <a:pt x="18" y="16"/>
                    <a:pt x="19" y="15"/>
                  </a:cubicBezTo>
                  <a:cubicBezTo>
                    <a:pt x="20" y="14"/>
                    <a:pt x="20" y="12"/>
                    <a:pt x="20" y="11"/>
                  </a:cubicBezTo>
                  <a:cubicBezTo>
                    <a:pt x="20" y="9"/>
                    <a:pt x="20" y="8"/>
                    <a:pt x="20" y="8"/>
                  </a:cubicBezTo>
                  <a:cubicBezTo>
                    <a:pt x="19" y="7"/>
                    <a:pt x="19" y="6"/>
                    <a:pt x="18" y="6"/>
                  </a:cubicBez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4" y="4"/>
                    <a:pt x="13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6" y="8"/>
                    <a:pt x="6" y="9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5" y="2"/>
                    <a:pt x="6" y="1"/>
                    <a:pt x="8" y="1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3"/>
                    <a:pt x="24" y="4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2"/>
                    <a:pt x="25" y="13"/>
                    <a:pt x="24" y="14"/>
                  </a:cubicBezTo>
                  <a:cubicBezTo>
                    <a:pt x="24" y="15"/>
                    <a:pt x="23" y="16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4"/>
                    <a:pt x="14" y="25"/>
                    <a:pt x="13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9" y="30"/>
                    <a:pt x="8" y="31"/>
                    <a:pt x="7" y="32"/>
                  </a:cubicBezTo>
                  <a:cubicBezTo>
                    <a:pt x="7" y="33"/>
                    <a:pt x="6" y="34"/>
                    <a:pt x="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0" y="39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Freeform 50">
              <a:extLst>
                <a:ext uri="{FF2B5EF4-FFF2-40B4-BE49-F238E27FC236}">
                  <a16:creationId xmlns:a16="http://schemas.microsoft.com/office/drawing/2014/main" id="{FA162D6E-0DD3-44CD-A294-ABCD71536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361" y="3189110"/>
              <a:ext cx="75673" cy="123144"/>
            </a:xfrm>
            <a:custGeom>
              <a:avLst/>
              <a:gdLst>
                <a:gd name="T0" fmla="*/ 26 w 26"/>
                <a:gd name="T1" fmla="*/ 28 h 40"/>
                <a:gd name="T2" fmla="*/ 25 w 26"/>
                <a:gd name="T3" fmla="*/ 33 h 40"/>
                <a:gd name="T4" fmla="*/ 23 w 26"/>
                <a:gd name="T5" fmla="*/ 37 h 40"/>
                <a:gd name="T6" fmla="*/ 19 w 26"/>
                <a:gd name="T7" fmla="*/ 39 h 40"/>
                <a:gd name="T8" fmla="*/ 13 w 26"/>
                <a:gd name="T9" fmla="*/ 40 h 40"/>
                <a:gd name="T10" fmla="*/ 7 w 26"/>
                <a:gd name="T11" fmla="*/ 39 h 40"/>
                <a:gd name="T12" fmla="*/ 3 w 26"/>
                <a:gd name="T13" fmla="*/ 36 h 40"/>
                <a:gd name="T14" fmla="*/ 1 w 26"/>
                <a:gd name="T15" fmla="*/ 33 h 40"/>
                <a:gd name="T16" fmla="*/ 0 w 26"/>
                <a:gd name="T17" fmla="*/ 29 h 40"/>
                <a:gd name="T18" fmla="*/ 5 w 26"/>
                <a:gd name="T19" fmla="*/ 29 h 40"/>
                <a:gd name="T20" fmla="*/ 5 w 26"/>
                <a:gd name="T21" fmla="*/ 31 h 40"/>
                <a:gd name="T22" fmla="*/ 7 w 26"/>
                <a:gd name="T23" fmla="*/ 34 h 40"/>
                <a:gd name="T24" fmla="*/ 9 w 26"/>
                <a:gd name="T25" fmla="*/ 35 h 40"/>
                <a:gd name="T26" fmla="*/ 13 w 26"/>
                <a:gd name="T27" fmla="*/ 36 h 40"/>
                <a:gd name="T28" fmla="*/ 19 w 26"/>
                <a:gd name="T29" fmla="*/ 34 h 40"/>
                <a:gd name="T30" fmla="*/ 21 w 26"/>
                <a:gd name="T31" fmla="*/ 28 h 40"/>
                <a:gd name="T32" fmla="*/ 20 w 26"/>
                <a:gd name="T33" fmla="*/ 25 h 40"/>
                <a:gd name="T34" fmla="*/ 18 w 26"/>
                <a:gd name="T35" fmla="*/ 23 h 40"/>
                <a:gd name="T36" fmla="*/ 15 w 26"/>
                <a:gd name="T37" fmla="*/ 22 h 40"/>
                <a:gd name="T38" fmla="*/ 12 w 26"/>
                <a:gd name="T39" fmla="*/ 22 h 40"/>
                <a:gd name="T40" fmla="*/ 9 w 26"/>
                <a:gd name="T41" fmla="*/ 22 h 40"/>
                <a:gd name="T42" fmla="*/ 9 w 26"/>
                <a:gd name="T43" fmla="*/ 17 h 40"/>
                <a:gd name="T44" fmla="*/ 11 w 26"/>
                <a:gd name="T45" fmla="*/ 17 h 40"/>
                <a:gd name="T46" fmla="*/ 14 w 26"/>
                <a:gd name="T47" fmla="*/ 17 h 40"/>
                <a:gd name="T48" fmla="*/ 17 w 26"/>
                <a:gd name="T49" fmla="*/ 16 h 40"/>
                <a:gd name="T50" fmla="*/ 19 w 26"/>
                <a:gd name="T51" fmla="*/ 14 h 40"/>
                <a:gd name="T52" fmla="*/ 20 w 26"/>
                <a:gd name="T53" fmla="*/ 11 h 40"/>
                <a:gd name="T54" fmla="*/ 18 w 26"/>
                <a:gd name="T55" fmla="*/ 6 h 40"/>
                <a:gd name="T56" fmla="*/ 13 w 26"/>
                <a:gd name="T57" fmla="*/ 4 h 40"/>
                <a:gd name="T58" fmla="*/ 7 w 26"/>
                <a:gd name="T59" fmla="*/ 6 h 40"/>
                <a:gd name="T60" fmla="*/ 5 w 26"/>
                <a:gd name="T61" fmla="*/ 10 h 40"/>
                <a:gd name="T62" fmla="*/ 0 w 26"/>
                <a:gd name="T63" fmla="*/ 10 h 40"/>
                <a:gd name="T64" fmla="*/ 2 w 26"/>
                <a:gd name="T65" fmla="*/ 6 h 40"/>
                <a:gd name="T66" fmla="*/ 4 w 26"/>
                <a:gd name="T67" fmla="*/ 2 h 40"/>
                <a:gd name="T68" fmla="*/ 8 w 26"/>
                <a:gd name="T69" fmla="*/ 1 h 40"/>
                <a:gd name="T70" fmla="*/ 13 w 26"/>
                <a:gd name="T71" fmla="*/ 0 h 40"/>
                <a:gd name="T72" fmla="*/ 18 w 26"/>
                <a:gd name="T73" fmla="*/ 1 h 40"/>
                <a:gd name="T74" fmla="*/ 22 w 26"/>
                <a:gd name="T75" fmla="*/ 3 h 40"/>
                <a:gd name="T76" fmla="*/ 24 w 26"/>
                <a:gd name="T77" fmla="*/ 6 h 40"/>
                <a:gd name="T78" fmla="*/ 25 w 26"/>
                <a:gd name="T79" fmla="*/ 10 h 40"/>
                <a:gd name="T80" fmla="*/ 25 w 26"/>
                <a:gd name="T81" fmla="*/ 13 h 40"/>
                <a:gd name="T82" fmla="*/ 23 w 26"/>
                <a:gd name="T83" fmla="*/ 16 h 40"/>
                <a:gd name="T84" fmla="*/ 21 w 26"/>
                <a:gd name="T85" fmla="*/ 18 h 40"/>
                <a:gd name="T86" fmla="*/ 17 w 26"/>
                <a:gd name="T87" fmla="*/ 19 h 40"/>
                <a:gd name="T88" fmla="*/ 17 w 26"/>
                <a:gd name="T89" fmla="*/ 19 h 40"/>
                <a:gd name="T90" fmla="*/ 21 w 26"/>
                <a:gd name="T91" fmla="*/ 20 h 40"/>
                <a:gd name="T92" fmla="*/ 24 w 26"/>
                <a:gd name="T93" fmla="*/ 22 h 40"/>
                <a:gd name="T94" fmla="*/ 25 w 26"/>
                <a:gd name="T95" fmla="*/ 25 h 40"/>
                <a:gd name="T96" fmla="*/ 26 w 26"/>
                <a:gd name="T97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" h="40">
                  <a:moveTo>
                    <a:pt x="26" y="28"/>
                  </a:moveTo>
                  <a:cubicBezTo>
                    <a:pt x="26" y="30"/>
                    <a:pt x="26" y="32"/>
                    <a:pt x="25" y="33"/>
                  </a:cubicBezTo>
                  <a:cubicBezTo>
                    <a:pt x="25" y="34"/>
                    <a:pt x="24" y="36"/>
                    <a:pt x="23" y="37"/>
                  </a:cubicBezTo>
                  <a:cubicBezTo>
                    <a:pt x="22" y="38"/>
                    <a:pt x="20" y="38"/>
                    <a:pt x="19" y="39"/>
                  </a:cubicBezTo>
                  <a:cubicBezTo>
                    <a:pt x="17" y="39"/>
                    <a:pt x="15" y="40"/>
                    <a:pt x="13" y="40"/>
                  </a:cubicBezTo>
                  <a:cubicBezTo>
                    <a:pt x="11" y="40"/>
                    <a:pt x="9" y="39"/>
                    <a:pt x="7" y="39"/>
                  </a:cubicBezTo>
                  <a:cubicBezTo>
                    <a:pt x="5" y="38"/>
                    <a:pt x="4" y="37"/>
                    <a:pt x="3" y="36"/>
                  </a:cubicBezTo>
                  <a:cubicBezTo>
                    <a:pt x="2" y="35"/>
                    <a:pt x="1" y="34"/>
                    <a:pt x="1" y="33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8" y="34"/>
                    <a:pt x="8" y="35"/>
                    <a:pt x="9" y="35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15" y="36"/>
                    <a:pt x="17" y="35"/>
                    <a:pt x="19" y="34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0" y="25"/>
                  </a:cubicBezTo>
                  <a:cubicBezTo>
                    <a:pt x="19" y="24"/>
                    <a:pt x="19" y="23"/>
                    <a:pt x="18" y="23"/>
                  </a:cubicBezTo>
                  <a:cubicBezTo>
                    <a:pt x="17" y="22"/>
                    <a:pt x="16" y="22"/>
                    <a:pt x="15" y="22"/>
                  </a:cubicBezTo>
                  <a:cubicBezTo>
                    <a:pt x="13" y="22"/>
                    <a:pt x="12" y="22"/>
                    <a:pt x="12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3" y="17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8" y="15"/>
                    <a:pt x="19" y="15"/>
                    <a:pt x="19" y="14"/>
                  </a:cubicBezTo>
                  <a:cubicBezTo>
                    <a:pt x="20" y="13"/>
                    <a:pt x="20" y="12"/>
                    <a:pt x="20" y="11"/>
                  </a:cubicBezTo>
                  <a:cubicBezTo>
                    <a:pt x="20" y="9"/>
                    <a:pt x="19" y="7"/>
                    <a:pt x="18" y="6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7" y="1"/>
                    <a:pt x="8" y="1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1"/>
                    <a:pt x="25" y="12"/>
                    <a:pt x="25" y="13"/>
                  </a:cubicBezTo>
                  <a:cubicBezTo>
                    <a:pt x="24" y="14"/>
                    <a:pt x="24" y="15"/>
                    <a:pt x="23" y="16"/>
                  </a:cubicBezTo>
                  <a:cubicBezTo>
                    <a:pt x="22" y="17"/>
                    <a:pt x="22" y="17"/>
                    <a:pt x="21" y="18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20" y="20"/>
                    <a:pt x="21" y="20"/>
                  </a:cubicBezTo>
                  <a:cubicBezTo>
                    <a:pt x="22" y="21"/>
                    <a:pt x="23" y="22"/>
                    <a:pt x="24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6" y="26"/>
                    <a:pt x="26" y="27"/>
                    <a:pt x="26" y="28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Freeform 58">
              <a:extLst>
                <a:ext uri="{FF2B5EF4-FFF2-40B4-BE49-F238E27FC236}">
                  <a16:creationId xmlns:a16="http://schemas.microsoft.com/office/drawing/2014/main" id="{352C26C7-D0A1-4394-9508-79DA4FAA3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895" y="3188550"/>
              <a:ext cx="75673" cy="119197"/>
            </a:xfrm>
            <a:custGeom>
              <a:avLst/>
              <a:gdLst>
                <a:gd name="T0" fmla="*/ 26 w 26"/>
                <a:gd name="T1" fmla="*/ 26 h 39"/>
                <a:gd name="T2" fmla="*/ 25 w 26"/>
                <a:gd name="T3" fmla="*/ 31 h 39"/>
                <a:gd name="T4" fmla="*/ 23 w 26"/>
                <a:gd name="T5" fmla="*/ 35 h 39"/>
                <a:gd name="T6" fmla="*/ 18 w 26"/>
                <a:gd name="T7" fmla="*/ 38 h 39"/>
                <a:gd name="T8" fmla="*/ 12 w 26"/>
                <a:gd name="T9" fmla="*/ 39 h 39"/>
                <a:gd name="T10" fmla="*/ 7 w 26"/>
                <a:gd name="T11" fmla="*/ 38 h 39"/>
                <a:gd name="T12" fmla="*/ 3 w 26"/>
                <a:gd name="T13" fmla="*/ 36 h 39"/>
                <a:gd name="T14" fmla="*/ 1 w 26"/>
                <a:gd name="T15" fmla="*/ 34 h 39"/>
                <a:gd name="T16" fmla="*/ 0 w 26"/>
                <a:gd name="T17" fmla="*/ 30 h 39"/>
                <a:gd name="T18" fmla="*/ 5 w 26"/>
                <a:gd name="T19" fmla="*/ 29 h 39"/>
                <a:gd name="T20" fmla="*/ 5 w 26"/>
                <a:gd name="T21" fmla="*/ 31 h 39"/>
                <a:gd name="T22" fmla="*/ 7 w 26"/>
                <a:gd name="T23" fmla="*/ 33 h 39"/>
                <a:gd name="T24" fmla="*/ 9 w 26"/>
                <a:gd name="T25" fmla="*/ 35 h 39"/>
                <a:gd name="T26" fmla="*/ 13 w 26"/>
                <a:gd name="T27" fmla="*/ 35 h 39"/>
                <a:gd name="T28" fmla="*/ 16 w 26"/>
                <a:gd name="T29" fmla="*/ 34 h 39"/>
                <a:gd name="T30" fmla="*/ 19 w 26"/>
                <a:gd name="T31" fmla="*/ 33 h 39"/>
                <a:gd name="T32" fmla="*/ 20 w 26"/>
                <a:gd name="T33" fmla="*/ 30 h 39"/>
                <a:gd name="T34" fmla="*/ 21 w 26"/>
                <a:gd name="T35" fmla="*/ 26 h 39"/>
                <a:gd name="T36" fmla="*/ 20 w 26"/>
                <a:gd name="T37" fmla="*/ 23 h 39"/>
                <a:gd name="T38" fmla="*/ 19 w 26"/>
                <a:gd name="T39" fmla="*/ 20 h 39"/>
                <a:gd name="T40" fmla="*/ 16 w 26"/>
                <a:gd name="T41" fmla="*/ 19 h 39"/>
                <a:gd name="T42" fmla="*/ 13 w 26"/>
                <a:gd name="T43" fmla="*/ 18 h 39"/>
                <a:gd name="T44" fmla="*/ 10 w 26"/>
                <a:gd name="T45" fmla="*/ 18 h 39"/>
                <a:gd name="T46" fmla="*/ 8 w 26"/>
                <a:gd name="T47" fmla="*/ 19 h 39"/>
                <a:gd name="T48" fmla="*/ 7 w 26"/>
                <a:gd name="T49" fmla="*/ 20 h 39"/>
                <a:gd name="T50" fmla="*/ 6 w 26"/>
                <a:gd name="T51" fmla="*/ 21 h 39"/>
                <a:gd name="T52" fmla="*/ 1 w 26"/>
                <a:gd name="T53" fmla="*/ 21 h 39"/>
                <a:gd name="T54" fmla="*/ 2 w 26"/>
                <a:gd name="T55" fmla="*/ 0 h 39"/>
                <a:gd name="T56" fmla="*/ 24 w 26"/>
                <a:gd name="T57" fmla="*/ 0 h 39"/>
                <a:gd name="T58" fmla="*/ 24 w 26"/>
                <a:gd name="T59" fmla="*/ 4 h 39"/>
                <a:gd name="T60" fmla="*/ 7 w 26"/>
                <a:gd name="T61" fmla="*/ 4 h 39"/>
                <a:gd name="T62" fmla="*/ 6 w 26"/>
                <a:gd name="T63" fmla="*/ 16 h 39"/>
                <a:gd name="T64" fmla="*/ 9 w 26"/>
                <a:gd name="T65" fmla="*/ 15 h 39"/>
                <a:gd name="T66" fmla="*/ 14 w 26"/>
                <a:gd name="T67" fmla="*/ 14 h 39"/>
                <a:gd name="T68" fmla="*/ 19 w 26"/>
                <a:gd name="T69" fmla="*/ 15 h 39"/>
                <a:gd name="T70" fmla="*/ 23 w 26"/>
                <a:gd name="T71" fmla="*/ 17 h 39"/>
                <a:gd name="T72" fmla="*/ 25 w 26"/>
                <a:gd name="T73" fmla="*/ 21 h 39"/>
                <a:gd name="T74" fmla="*/ 26 w 26"/>
                <a:gd name="T75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" h="39">
                  <a:moveTo>
                    <a:pt x="26" y="26"/>
                  </a:moveTo>
                  <a:cubicBezTo>
                    <a:pt x="26" y="28"/>
                    <a:pt x="26" y="30"/>
                    <a:pt x="25" y="31"/>
                  </a:cubicBezTo>
                  <a:cubicBezTo>
                    <a:pt x="25" y="33"/>
                    <a:pt x="24" y="34"/>
                    <a:pt x="23" y="35"/>
                  </a:cubicBezTo>
                  <a:cubicBezTo>
                    <a:pt x="22" y="37"/>
                    <a:pt x="20" y="37"/>
                    <a:pt x="18" y="38"/>
                  </a:cubicBezTo>
                  <a:cubicBezTo>
                    <a:pt x="17" y="39"/>
                    <a:pt x="15" y="39"/>
                    <a:pt x="12" y="39"/>
                  </a:cubicBezTo>
                  <a:cubicBezTo>
                    <a:pt x="11" y="39"/>
                    <a:pt x="9" y="39"/>
                    <a:pt x="7" y="38"/>
                  </a:cubicBezTo>
                  <a:cubicBezTo>
                    <a:pt x="6" y="38"/>
                    <a:pt x="4" y="37"/>
                    <a:pt x="3" y="36"/>
                  </a:cubicBezTo>
                  <a:cubicBezTo>
                    <a:pt x="2" y="36"/>
                    <a:pt x="2" y="35"/>
                    <a:pt x="1" y="34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3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10" y="35"/>
                    <a:pt x="11" y="35"/>
                    <a:pt x="13" y="35"/>
                  </a:cubicBezTo>
                  <a:cubicBezTo>
                    <a:pt x="14" y="35"/>
                    <a:pt x="15" y="35"/>
                    <a:pt x="16" y="34"/>
                  </a:cubicBezTo>
                  <a:cubicBezTo>
                    <a:pt x="17" y="34"/>
                    <a:pt x="18" y="34"/>
                    <a:pt x="19" y="33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29"/>
                    <a:pt x="21" y="28"/>
                    <a:pt x="21" y="26"/>
                  </a:cubicBezTo>
                  <a:cubicBezTo>
                    <a:pt x="21" y="25"/>
                    <a:pt x="21" y="24"/>
                    <a:pt x="20" y="23"/>
                  </a:cubicBezTo>
                  <a:cubicBezTo>
                    <a:pt x="20" y="22"/>
                    <a:pt x="20" y="21"/>
                    <a:pt x="19" y="20"/>
                  </a:cubicBezTo>
                  <a:cubicBezTo>
                    <a:pt x="18" y="19"/>
                    <a:pt x="17" y="19"/>
                    <a:pt x="16" y="19"/>
                  </a:cubicBezTo>
                  <a:cubicBezTo>
                    <a:pt x="15" y="18"/>
                    <a:pt x="14" y="18"/>
                    <a:pt x="13" y="18"/>
                  </a:cubicBezTo>
                  <a:cubicBezTo>
                    <a:pt x="12" y="18"/>
                    <a:pt x="11" y="18"/>
                    <a:pt x="10" y="18"/>
                  </a:cubicBezTo>
                  <a:cubicBezTo>
                    <a:pt x="10" y="18"/>
                    <a:pt x="9" y="18"/>
                    <a:pt x="8" y="19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10" y="14"/>
                    <a:pt x="12" y="14"/>
                    <a:pt x="14" y="14"/>
                  </a:cubicBezTo>
                  <a:cubicBezTo>
                    <a:pt x="16" y="14"/>
                    <a:pt x="17" y="14"/>
                    <a:pt x="19" y="15"/>
                  </a:cubicBezTo>
                  <a:cubicBezTo>
                    <a:pt x="20" y="15"/>
                    <a:pt x="22" y="16"/>
                    <a:pt x="23" y="17"/>
                  </a:cubicBezTo>
                  <a:cubicBezTo>
                    <a:pt x="24" y="18"/>
                    <a:pt x="25" y="20"/>
                    <a:pt x="25" y="21"/>
                  </a:cubicBezTo>
                  <a:cubicBezTo>
                    <a:pt x="26" y="23"/>
                    <a:pt x="26" y="24"/>
                    <a:pt x="26" y="26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Freeform 34">
              <a:extLst>
                <a:ext uri="{FF2B5EF4-FFF2-40B4-BE49-F238E27FC236}">
                  <a16:creationId xmlns:a16="http://schemas.microsoft.com/office/drawing/2014/main" id="{666A1FE2-B715-4D43-B7AD-CCE5B2644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0181" y="3188998"/>
              <a:ext cx="75673" cy="122355"/>
            </a:xfrm>
            <a:custGeom>
              <a:avLst/>
              <a:gdLst>
                <a:gd name="T0" fmla="*/ 26 w 26"/>
                <a:gd name="T1" fmla="*/ 19 h 40"/>
                <a:gd name="T2" fmla="*/ 25 w 26"/>
                <a:gd name="T3" fmla="*/ 29 h 40"/>
                <a:gd name="T4" fmla="*/ 22 w 26"/>
                <a:gd name="T5" fmla="*/ 35 h 40"/>
                <a:gd name="T6" fmla="*/ 18 w 26"/>
                <a:gd name="T7" fmla="*/ 39 h 40"/>
                <a:gd name="T8" fmla="*/ 12 w 26"/>
                <a:gd name="T9" fmla="*/ 40 h 40"/>
                <a:gd name="T10" fmla="*/ 8 w 26"/>
                <a:gd name="T11" fmla="*/ 40 h 40"/>
                <a:gd name="T12" fmla="*/ 5 w 26"/>
                <a:gd name="T13" fmla="*/ 38 h 40"/>
                <a:gd name="T14" fmla="*/ 2 w 26"/>
                <a:gd name="T15" fmla="*/ 36 h 40"/>
                <a:gd name="T16" fmla="*/ 1 w 26"/>
                <a:gd name="T17" fmla="*/ 32 h 40"/>
                <a:gd name="T18" fmla="*/ 6 w 26"/>
                <a:gd name="T19" fmla="*/ 31 h 40"/>
                <a:gd name="T20" fmla="*/ 8 w 26"/>
                <a:gd name="T21" fmla="*/ 35 h 40"/>
                <a:gd name="T22" fmla="*/ 12 w 26"/>
                <a:gd name="T23" fmla="*/ 36 h 40"/>
                <a:gd name="T24" fmla="*/ 16 w 26"/>
                <a:gd name="T25" fmla="*/ 35 h 40"/>
                <a:gd name="T26" fmla="*/ 19 w 26"/>
                <a:gd name="T27" fmla="*/ 32 h 40"/>
                <a:gd name="T28" fmla="*/ 20 w 26"/>
                <a:gd name="T29" fmla="*/ 28 h 40"/>
                <a:gd name="T30" fmla="*/ 21 w 26"/>
                <a:gd name="T31" fmla="*/ 21 h 40"/>
                <a:gd name="T32" fmla="*/ 20 w 26"/>
                <a:gd name="T33" fmla="*/ 23 h 40"/>
                <a:gd name="T34" fmla="*/ 17 w 26"/>
                <a:gd name="T35" fmla="*/ 25 h 40"/>
                <a:gd name="T36" fmla="*/ 14 w 26"/>
                <a:gd name="T37" fmla="*/ 26 h 40"/>
                <a:gd name="T38" fmla="*/ 12 w 26"/>
                <a:gd name="T39" fmla="*/ 26 h 40"/>
                <a:gd name="T40" fmla="*/ 7 w 26"/>
                <a:gd name="T41" fmla="*/ 25 h 40"/>
                <a:gd name="T42" fmla="*/ 3 w 26"/>
                <a:gd name="T43" fmla="*/ 23 h 40"/>
                <a:gd name="T44" fmla="*/ 1 w 26"/>
                <a:gd name="T45" fmla="*/ 19 h 40"/>
                <a:gd name="T46" fmla="*/ 0 w 26"/>
                <a:gd name="T47" fmla="*/ 13 h 40"/>
                <a:gd name="T48" fmla="*/ 1 w 26"/>
                <a:gd name="T49" fmla="*/ 8 h 40"/>
                <a:gd name="T50" fmla="*/ 3 w 26"/>
                <a:gd name="T51" fmla="*/ 4 h 40"/>
                <a:gd name="T52" fmla="*/ 7 w 26"/>
                <a:gd name="T53" fmla="*/ 1 h 40"/>
                <a:gd name="T54" fmla="*/ 13 w 26"/>
                <a:gd name="T55" fmla="*/ 0 h 40"/>
                <a:gd name="T56" fmla="*/ 23 w 26"/>
                <a:gd name="T57" fmla="*/ 5 h 40"/>
                <a:gd name="T58" fmla="*/ 26 w 26"/>
                <a:gd name="T59" fmla="*/ 19 h 40"/>
                <a:gd name="T60" fmla="*/ 21 w 26"/>
                <a:gd name="T61" fmla="*/ 15 h 40"/>
                <a:gd name="T62" fmla="*/ 20 w 26"/>
                <a:gd name="T63" fmla="*/ 11 h 40"/>
                <a:gd name="T64" fmla="*/ 19 w 26"/>
                <a:gd name="T65" fmla="*/ 7 h 40"/>
                <a:gd name="T66" fmla="*/ 16 w 26"/>
                <a:gd name="T67" fmla="*/ 5 h 40"/>
                <a:gd name="T68" fmla="*/ 13 w 26"/>
                <a:gd name="T69" fmla="*/ 4 h 40"/>
                <a:gd name="T70" fmla="*/ 10 w 26"/>
                <a:gd name="T71" fmla="*/ 5 h 40"/>
                <a:gd name="T72" fmla="*/ 7 w 26"/>
                <a:gd name="T73" fmla="*/ 7 h 40"/>
                <a:gd name="T74" fmla="*/ 6 w 26"/>
                <a:gd name="T75" fmla="*/ 10 h 40"/>
                <a:gd name="T76" fmla="*/ 5 w 26"/>
                <a:gd name="T77" fmla="*/ 13 h 40"/>
                <a:gd name="T78" fmla="*/ 6 w 26"/>
                <a:gd name="T79" fmla="*/ 17 h 40"/>
                <a:gd name="T80" fmla="*/ 7 w 26"/>
                <a:gd name="T81" fmla="*/ 20 h 40"/>
                <a:gd name="T82" fmla="*/ 9 w 26"/>
                <a:gd name="T83" fmla="*/ 22 h 40"/>
                <a:gd name="T84" fmla="*/ 13 w 26"/>
                <a:gd name="T85" fmla="*/ 23 h 40"/>
                <a:gd name="T86" fmla="*/ 15 w 26"/>
                <a:gd name="T87" fmla="*/ 22 h 40"/>
                <a:gd name="T88" fmla="*/ 18 w 26"/>
                <a:gd name="T89" fmla="*/ 21 h 40"/>
                <a:gd name="T90" fmla="*/ 20 w 26"/>
                <a:gd name="T91" fmla="*/ 18 h 40"/>
                <a:gd name="T92" fmla="*/ 21 w 26"/>
                <a:gd name="T93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" h="40">
                  <a:moveTo>
                    <a:pt x="26" y="19"/>
                  </a:moveTo>
                  <a:cubicBezTo>
                    <a:pt x="26" y="23"/>
                    <a:pt x="26" y="26"/>
                    <a:pt x="25" y="29"/>
                  </a:cubicBezTo>
                  <a:cubicBezTo>
                    <a:pt x="24" y="31"/>
                    <a:pt x="23" y="33"/>
                    <a:pt x="22" y="35"/>
                  </a:cubicBezTo>
                  <a:cubicBezTo>
                    <a:pt x="21" y="37"/>
                    <a:pt x="20" y="38"/>
                    <a:pt x="18" y="39"/>
                  </a:cubicBezTo>
                  <a:cubicBezTo>
                    <a:pt x="16" y="40"/>
                    <a:pt x="14" y="40"/>
                    <a:pt x="12" y="40"/>
                  </a:cubicBezTo>
                  <a:cubicBezTo>
                    <a:pt x="11" y="40"/>
                    <a:pt x="9" y="40"/>
                    <a:pt x="8" y="40"/>
                  </a:cubicBezTo>
                  <a:cubicBezTo>
                    <a:pt x="7" y="39"/>
                    <a:pt x="6" y="39"/>
                    <a:pt x="5" y="38"/>
                  </a:cubicBezTo>
                  <a:cubicBezTo>
                    <a:pt x="4" y="38"/>
                    <a:pt x="3" y="37"/>
                    <a:pt x="2" y="36"/>
                  </a:cubicBezTo>
                  <a:cubicBezTo>
                    <a:pt x="2" y="35"/>
                    <a:pt x="1" y="34"/>
                    <a:pt x="1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9" y="36"/>
                    <a:pt x="10" y="36"/>
                    <a:pt x="12" y="36"/>
                  </a:cubicBezTo>
                  <a:cubicBezTo>
                    <a:pt x="13" y="36"/>
                    <a:pt x="15" y="36"/>
                    <a:pt x="16" y="35"/>
                  </a:cubicBezTo>
                  <a:cubicBezTo>
                    <a:pt x="17" y="35"/>
                    <a:pt x="18" y="34"/>
                    <a:pt x="19" y="32"/>
                  </a:cubicBezTo>
                  <a:cubicBezTo>
                    <a:pt x="19" y="31"/>
                    <a:pt x="20" y="30"/>
                    <a:pt x="20" y="28"/>
                  </a:cubicBezTo>
                  <a:cubicBezTo>
                    <a:pt x="21" y="26"/>
                    <a:pt x="21" y="24"/>
                    <a:pt x="21" y="21"/>
                  </a:cubicBezTo>
                  <a:cubicBezTo>
                    <a:pt x="21" y="22"/>
                    <a:pt x="20" y="23"/>
                    <a:pt x="20" y="23"/>
                  </a:cubicBezTo>
                  <a:cubicBezTo>
                    <a:pt x="19" y="24"/>
                    <a:pt x="18" y="24"/>
                    <a:pt x="17" y="25"/>
                  </a:cubicBezTo>
                  <a:cubicBezTo>
                    <a:pt x="16" y="25"/>
                    <a:pt x="15" y="26"/>
                    <a:pt x="14" y="26"/>
                  </a:cubicBezTo>
                  <a:cubicBezTo>
                    <a:pt x="14" y="26"/>
                    <a:pt x="13" y="26"/>
                    <a:pt x="12" y="26"/>
                  </a:cubicBezTo>
                  <a:cubicBezTo>
                    <a:pt x="10" y="26"/>
                    <a:pt x="8" y="26"/>
                    <a:pt x="7" y="25"/>
                  </a:cubicBezTo>
                  <a:cubicBezTo>
                    <a:pt x="5" y="25"/>
                    <a:pt x="4" y="24"/>
                    <a:pt x="3" y="23"/>
                  </a:cubicBezTo>
                  <a:cubicBezTo>
                    <a:pt x="2" y="22"/>
                    <a:pt x="1" y="20"/>
                    <a:pt x="1" y="19"/>
                  </a:cubicBezTo>
                  <a:cubicBezTo>
                    <a:pt x="0" y="17"/>
                    <a:pt x="0" y="15"/>
                    <a:pt x="0" y="13"/>
                  </a:cubicBezTo>
                  <a:cubicBezTo>
                    <a:pt x="0" y="11"/>
                    <a:pt x="0" y="10"/>
                    <a:pt x="1" y="8"/>
                  </a:cubicBezTo>
                  <a:cubicBezTo>
                    <a:pt x="2" y="6"/>
                    <a:pt x="2" y="5"/>
                    <a:pt x="3" y="4"/>
                  </a:cubicBezTo>
                  <a:cubicBezTo>
                    <a:pt x="4" y="3"/>
                    <a:pt x="6" y="2"/>
                    <a:pt x="7" y="1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7" y="0"/>
                    <a:pt x="20" y="2"/>
                    <a:pt x="23" y="5"/>
                  </a:cubicBezTo>
                  <a:cubicBezTo>
                    <a:pt x="25" y="8"/>
                    <a:pt x="26" y="13"/>
                    <a:pt x="26" y="19"/>
                  </a:cubicBezTo>
                  <a:close/>
                  <a:moveTo>
                    <a:pt x="21" y="15"/>
                  </a:moveTo>
                  <a:cubicBezTo>
                    <a:pt x="21" y="13"/>
                    <a:pt x="20" y="12"/>
                    <a:pt x="20" y="11"/>
                  </a:cubicBezTo>
                  <a:cubicBezTo>
                    <a:pt x="20" y="9"/>
                    <a:pt x="19" y="8"/>
                    <a:pt x="19" y="7"/>
                  </a:cubicBezTo>
                  <a:cubicBezTo>
                    <a:pt x="18" y="7"/>
                    <a:pt x="17" y="6"/>
                    <a:pt x="16" y="5"/>
                  </a:cubicBezTo>
                  <a:cubicBezTo>
                    <a:pt x="15" y="5"/>
                    <a:pt x="14" y="4"/>
                    <a:pt x="13" y="4"/>
                  </a:cubicBezTo>
                  <a:cubicBezTo>
                    <a:pt x="12" y="4"/>
                    <a:pt x="11" y="5"/>
                    <a:pt x="10" y="5"/>
                  </a:cubicBezTo>
                  <a:cubicBezTo>
                    <a:pt x="9" y="5"/>
                    <a:pt x="8" y="6"/>
                    <a:pt x="7" y="7"/>
                  </a:cubicBezTo>
                  <a:cubicBezTo>
                    <a:pt x="7" y="8"/>
                    <a:pt x="6" y="9"/>
                    <a:pt x="6" y="10"/>
                  </a:cubicBezTo>
                  <a:cubicBezTo>
                    <a:pt x="5" y="11"/>
                    <a:pt x="5" y="12"/>
                    <a:pt x="5" y="13"/>
                  </a:cubicBezTo>
                  <a:cubicBezTo>
                    <a:pt x="5" y="15"/>
                    <a:pt x="5" y="16"/>
                    <a:pt x="6" y="17"/>
                  </a:cubicBezTo>
                  <a:cubicBezTo>
                    <a:pt x="6" y="18"/>
                    <a:pt x="6" y="19"/>
                    <a:pt x="7" y="20"/>
                  </a:cubicBezTo>
                  <a:cubicBezTo>
                    <a:pt x="8" y="21"/>
                    <a:pt x="8" y="21"/>
                    <a:pt x="9" y="22"/>
                  </a:cubicBezTo>
                  <a:cubicBezTo>
                    <a:pt x="10" y="22"/>
                    <a:pt x="11" y="23"/>
                    <a:pt x="13" y="23"/>
                  </a:cubicBezTo>
                  <a:cubicBezTo>
                    <a:pt x="14" y="23"/>
                    <a:pt x="15" y="22"/>
                    <a:pt x="15" y="22"/>
                  </a:cubicBezTo>
                  <a:cubicBezTo>
                    <a:pt x="16" y="22"/>
                    <a:pt x="17" y="21"/>
                    <a:pt x="18" y="21"/>
                  </a:cubicBezTo>
                  <a:cubicBezTo>
                    <a:pt x="19" y="20"/>
                    <a:pt x="19" y="19"/>
                    <a:pt x="20" y="18"/>
                  </a:cubicBezTo>
                  <a:cubicBezTo>
                    <a:pt x="20" y="17"/>
                    <a:pt x="21" y="16"/>
                    <a:pt x="21" y="15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8" name="Group 827">
            <a:extLst>
              <a:ext uri="{FF2B5EF4-FFF2-40B4-BE49-F238E27FC236}">
                <a16:creationId xmlns:a16="http://schemas.microsoft.com/office/drawing/2014/main" id="{B35A5016-6CD2-4A80-94F7-59127D4F49F1}"/>
              </a:ext>
            </a:extLst>
          </p:cNvPr>
          <p:cNvGrpSpPr/>
          <p:nvPr/>
        </p:nvGrpSpPr>
        <p:grpSpPr>
          <a:xfrm>
            <a:off x="904979" y="3288494"/>
            <a:ext cx="2100060" cy="466161"/>
            <a:chOff x="905021" y="3364694"/>
            <a:chExt cx="2100060" cy="466161"/>
          </a:xfrm>
        </p:grpSpPr>
        <p:sp>
          <p:nvSpPr>
            <p:cNvPr id="829" name="Rectangle: Rounded Corners 828">
              <a:extLst>
                <a:ext uri="{FF2B5EF4-FFF2-40B4-BE49-F238E27FC236}">
                  <a16:creationId xmlns:a16="http://schemas.microsoft.com/office/drawing/2014/main" id="{BB47184F-3CBB-4879-8C34-E01BD7D7193F}"/>
                </a:ext>
              </a:extLst>
            </p:cNvPr>
            <p:cNvSpPr/>
            <p:nvPr/>
          </p:nvSpPr>
          <p:spPr>
            <a:xfrm>
              <a:off x="955561" y="3470234"/>
              <a:ext cx="1705707" cy="29995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0" name="Rectangle 829">
              <a:extLst>
                <a:ext uri="{FF2B5EF4-FFF2-40B4-BE49-F238E27FC236}">
                  <a16:creationId xmlns:a16="http://schemas.microsoft.com/office/drawing/2014/main" id="{7D2FC7BD-60FB-4B43-9368-3AB3887A82B6}"/>
                </a:ext>
              </a:extLst>
            </p:cNvPr>
            <p:cNvSpPr/>
            <p:nvPr/>
          </p:nvSpPr>
          <p:spPr>
            <a:xfrm>
              <a:off x="1235233" y="3537623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TextBox 830">
              <a:extLst>
                <a:ext uri="{FF2B5EF4-FFF2-40B4-BE49-F238E27FC236}">
                  <a16:creationId xmlns:a16="http://schemas.microsoft.com/office/drawing/2014/main" id="{1216CA73-793B-4D4D-97A1-5927515071EF}"/>
                </a:ext>
              </a:extLst>
            </p:cNvPr>
            <p:cNvSpPr txBox="1"/>
            <p:nvPr/>
          </p:nvSpPr>
          <p:spPr>
            <a:xfrm>
              <a:off x="905021" y="3470236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S4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32" name="Picture 831">
              <a:extLst>
                <a:ext uri="{FF2B5EF4-FFF2-40B4-BE49-F238E27FC236}">
                  <a16:creationId xmlns:a16="http://schemas.microsoft.com/office/drawing/2014/main" id="{1E8803FF-F992-4C88-81E5-6C82ADF05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44001" flipV="1">
              <a:off x="2604840" y="3430614"/>
              <a:ext cx="400241" cy="400241"/>
            </a:xfrm>
            <a:prstGeom prst="rect">
              <a:avLst/>
            </a:prstGeom>
          </p:spPr>
        </p:pic>
        <p:sp>
          <p:nvSpPr>
            <p:cNvPr id="833" name="TextBox 832">
              <a:extLst>
                <a:ext uri="{FF2B5EF4-FFF2-40B4-BE49-F238E27FC236}">
                  <a16:creationId xmlns:a16="http://schemas.microsoft.com/office/drawing/2014/main" id="{1E8A4031-2C03-4524-BF01-250E6B09B1F1}"/>
                </a:ext>
              </a:extLst>
            </p:cNvPr>
            <p:cNvSpPr txBox="1"/>
            <p:nvPr/>
          </p:nvSpPr>
          <p:spPr>
            <a:xfrm>
              <a:off x="2646054" y="3364694"/>
              <a:ext cx="32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4" name="Rectangle 833">
              <a:extLst>
                <a:ext uri="{FF2B5EF4-FFF2-40B4-BE49-F238E27FC236}">
                  <a16:creationId xmlns:a16="http://schemas.microsoft.com/office/drawing/2014/main" id="{8889E835-C380-4AB7-BC4A-A20045125276}"/>
                </a:ext>
              </a:extLst>
            </p:cNvPr>
            <p:cNvSpPr/>
            <p:nvPr/>
          </p:nvSpPr>
          <p:spPr>
            <a:xfrm>
              <a:off x="1559157" y="3537623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5" name="Rectangle 834">
              <a:extLst>
                <a:ext uri="{FF2B5EF4-FFF2-40B4-BE49-F238E27FC236}">
                  <a16:creationId xmlns:a16="http://schemas.microsoft.com/office/drawing/2014/main" id="{024F01E0-03D3-4C7D-B8F2-012BBAAF6CC9}"/>
                </a:ext>
              </a:extLst>
            </p:cNvPr>
            <p:cNvSpPr/>
            <p:nvPr/>
          </p:nvSpPr>
          <p:spPr>
            <a:xfrm>
              <a:off x="1883081" y="3537623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6" name="Rectangle 835">
              <a:extLst>
                <a:ext uri="{FF2B5EF4-FFF2-40B4-BE49-F238E27FC236}">
                  <a16:creationId xmlns:a16="http://schemas.microsoft.com/office/drawing/2014/main" id="{7EA1A483-18C5-4031-8E00-C3ECCE7641EA}"/>
                </a:ext>
              </a:extLst>
            </p:cNvPr>
            <p:cNvSpPr/>
            <p:nvPr/>
          </p:nvSpPr>
          <p:spPr>
            <a:xfrm>
              <a:off x="2207005" y="3537623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7" name="Freeform 66">
              <a:extLst>
                <a:ext uri="{FF2B5EF4-FFF2-40B4-BE49-F238E27FC236}">
                  <a16:creationId xmlns:a16="http://schemas.microsoft.com/office/drawing/2014/main" id="{B6EC7F41-A803-4FC9-974F-D55FF651B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065" y="3569158"/>
              <a:ext cx="75673" cy="119987"/>
            </a:xfrm>
            <a:custGeom>
              <a:avLst/>
              <a:gdLst>
                <a:gd name="T0" fmla="*/ 26 w 26"/>
                <a:gd name="T1" fmla="*/ 4 h 39"/>
                <a:gd name="T2" fmla="*/ 20 w 26"/>
                <a:gd name="T3" fmla="*/ 13 h 39"/>
                <a:gd name="T4" fmla="*/ 16 w 26"/>
                <a:gd name="T5" fmla="*/ 21 h 39"/>
                <a:gd name="T6" fmla="*/ 13 w 26"/>
                <a:gd name="T7" fmla="*/ 30 h 39"/>
                <a:gd name="T8" fmla="*/ 12 w 26"/>
                <a:gd name="T9" fmla="*/ 39 h 39"/>
                <a:gd name="T10" fmla="*/ 7 w 26"/>
                <a:gd name="T11" fmla="*/ 39 h 39"/>
                <a:gd name="T12" fmla="*/ 8 w 26"/>
                <a:gd name="T13" fmla="*/ 30 h 39"/>
                <a:gd name="T14" fmla="*/ 11 w 26"/>
                <a:gd name="T15" fmla="*/ 21 h 39"/>
                <a:gd name="T16" fmla="*/ 16 w 26"/>
                <a:gd name="T17" fmla="*/ 13 h 39"/>
                <a:gd name="T18" fmla="*/ 21 w 26"/>
                <a:gd name="T19" fmla="*/ 5 h 39"/>
                <a:gd name="T20" fmla="*/ 0 w 26"/>
                <a:gd name="T21" fmla="*/ 5 h 39"/>
                <a:gd name="T22" fmla="*/ 0 w 26"/>
                <a:gd name="T23" fmla="*/ 0 h 39"/>
                <a:gd name="T24" fmla="*/ 26 w 26"/>
                <a:gd name="T25" fmla="*/ 0 h 39"/>
                <a:gd name="T26" fmla="*/ 26 w 26"/>
                <a:gd name="T2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26" y="4"/>
                  </a:moveTo>
                  <a:cubicBezTo>
                    <a:pt x="24" y="7"/>
                    <a:pt x="22" y="10"/>
                    <a:pt x="20" y="13"/>
                  </a:cubicBezTo>
                  <a:cubicBezTo>
                    <a:pt x="19" y="16"/>
                    <a:pt x="17" y="18"/>
                    <a:pt x="16" y="21"/>
                  </a:cubicBezTo>
                  <a:cubicBezTo>
                    <a:pt x="15" y="24"/>
                    <a:pt x="14" y="27"/>
                    <a:pt x="13" y="30"/>
                  </a:cubicBezTo>
                  <a:cubicBezTo>
                    <a:pt x="13" y="33"/>
                    <a:pt x="12" y="36"/>
                    <a:pt x="12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6"/>
                    <a:pt x="8" y="33"/>
                    <a:pt x="8" y="30"/>
                  </a:cubicBezTo>
                  <a:cubicBezTo>
                    <a:pt x="9" y="27"/>
                    <a:pt x="10" y="24"/>
                    <a:pt x="11" y="21"/>
                  </a:cubicBezTo>
                  <a:cubicBezTo>
                    <a:pt x="13" y="18"/>
                    <a:pt x="14" y="16"/>
                    <a:pt x="16" y="13"/>
                  </a:cubicBezTo>
                  <a:cubicBezTo>
                    <a:pt x="17" y="10"/>
                    <a:pt x="19" y="7"/>
                    <a:pt x="2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Freeform 34">
              <a:extLst>
                <a:ext uri="{FF2B5EF4-FFF2-40B4-BE49-F238E27FC236}">
                  <a16:creationId xmlns:a16="http://schemas.microsoft.com/office/drawing/2014/main" id="{FCD953F6-705E-4EE6-B42F-47A7AD4551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8739" y="3569494"/>
              <a:ext cx="75673" cy="122355"/>
            </a:xfrm>
            <a:custGeom>
              <a:avLst/>
              <a:gdLst>
                <a:gd name="T0" fmla="*/ 26 w 26"/>
                <a:gd name="T1" fmla="*/ 19 h 40"/>
                <a:gd name="T2" fmla="*/ 25 w 26"/>
                <a:gd name="T3" fmla="*/ 29 h 40"/>
                <a:gd name="T4" fmla="*/ 22 w 26"/>
                <a:gd name="T5" fmla="*/ 35 h 40"/>
                <a:gd name="T6" fmla="*/ 18 w 26"/>
                <a:gd name="T7" fmla="*/ 39 h 40"/>
                <a:gd name="T8" fmla="*/ 12 w 26"/>
                <a:gd name="T9" fmla="*/ 40 h 40"/>
                <a:gd name="T10" fmla="*/ 8 w 26"/>
                <a:gd name="T11" fmla="*/ 40 h 40"/>
                <a:gd name="T12" fmla="*/ 5 w 26"/>
                <a:gd name="T13" fmla="*/ 38 h 40"/>
                <a:gd name="T14" fmla="*/ 2 w 26"/>
                <a:gd name="T15" fmla="*/ 36 h 40"/>
                <a:gd name="T16" fmla="*/ 1 w 26"/>
                <a:gd name="T17" fmla="*/ 32 h 40"/>
                <a:gd name="T18" fmla="*/ 6 w 26"/>
                <a:gd name="T19" fmla="*/ 31 h 40"/>
                <a:gd name="T20" fmla="*/ 8 w 26"/>
                <a:gd name="T21" fmla="*/ 35 h 40"/>
                <a:gd name="T22" fmla="*/ 12 w 26"/>
                <a:gd name="T23" fmla="*/ 36 h 40"/>
                <a:gd name="T24" fmla="*/ 16 w 26"/>
                <a:gd name="T25" fmla="*/ 35 h 40"/>
                <a:gd name="T26" fmla="*/ 19 w 26"/>
                <a:gd name="T27" fmla="*/ 32 h 40"/>
                <a:gd name="T28" fmla="*/ 20 w 26"/>
                <a:gd name="T29" fmla="*/ 28 h 40"/>
                <a:gd name="T30" fmla="*/ 21 w 26"/>
                <a:gd name="T31" fmla="*/ 21 h 40"/>
                <a:gd name="T32" fmla="*/ 20 w 26"/>
                <a:gd name="T33" fmla="*/ 23 h 40"/>
                <a:gd name="T34" fmla="*/ 17 w 26"/>
                <a:gd name="T35" fmla="*/ 25 h 40"/>
                <a:gd name="T36" fmla="*/ 14 w 26"/>
                <a:gd name="T37" fmla="*/ 26 h 40"/>
                <a:gd name="T38" fmla="*/ 12 w 26"/>
                <a:gd name="T39" fmla="*/ 26 h 40"/>
                <a:gd name="T40" fmla="*/ 7 w 26"/>
                <a:gd name="T41" fmla="*/ 25 h 40"/>
                <a:gd name="T42" fmla="*/ 3 w 26"/>
                <a:gd name="T43" fmla="*/ 23 h 40"/>
                <a:gd name="T44" fmla="*/ 1 w 26"/>
                <a:gd name="T45" fmla="*/ 19 h 40"/>
                <a:gd name="T46" fmla="*/ 0 w 26"/>
                <a:gd name="T47" fmla="*/ 13 h 40"/>
                <a:gd name="T48" fmla="*/ 1 w 26"/>
                <a:gd name="T49" fmla="*/ 8 h 40"/>
                <a:gd name="T50" fmla="*/ 3 w 26"/>
                <a:gd name="T51" fmla="*/ 4 h 40"/>
                <a:gd name="T52" fmla="*/ 7 w 26"/>
                <a:gd name="T53" fmla="*/ 1 h 40"/>
                <a:gd name="T54" fmla="*/ 13 w 26"/>
                <a:gd name="T55" fmla="*/ 0 h 40"/>
                <a:gd name="T56" fmla="*/ 23 w 26"/>
                <a:gd name="T57" fmla="*/ 5 h 40"/>
                <a:gd name="T58" fmla="*/ 26 w 26"/>
                <a:gd name="T59" fmla="*/ 19 h 40"/>
                <a:gd name="T60" fmla="*/ 21 w 26"/>
                <a:gd name="T61" fmla="*/ 15 h 40"/>
                <a:gd name="T62" fmla="*/ 20 w 26"/>
                <a:gd name="T63" fmla="*/ 11 h 40"/>
                <a:gd name="T64" fmla="*/ 19 w 26"/>
                <a:gd name="T65" fmla="*/ 7 h 40"/>
                <a:gd name="T66" fmla="*/ 16 w 26"/>
                <a:gd name="T67" fmla="*/ 5 h 40"/>
                <a:gd name="T68" fmla="*/ 13 w 26"/>
                <a:gd name="T69" fmla="*/ 4 h 40"/>
                <a:gd name="T70" fmla="*/ 10 w 26"/>
                <a:gd name="T71" fmla="*/ 5 h 40"/>
                <a:gd name="T72" fmla="*/ 7 w 26"/>
                <a:gd name="T73" fmla="*/ 7 h 40"/>
                <a:gd name="T74" fmla="*/ 6 w 26"/>
                <a:gd name="T75" fmla="*/ 10 h 40"/>
                <a:gd name="T76" fmla="*/ 5 w 26"/>
                <a:gd name="T77" fmla="*/ 13 h 40"/>
                <a:gd name="T78" fmla="*/ 6 w 26"/>
                <a:gd name="T79" fmla="*/ 17 h 40"/>
                <a:gd name="T80" fmla="*/ 7 w 26"/>
                <a:gd name="T81" fmla="*/ 20 h 40"/>
                <a:gd name="T82" fmla="*/ 9 w 26"/>
                <a:gd name="T83" fmla="*/ 22 h 40"/>
                <a:gd name="T84" fmla="*/ 13 w 26"/>
                <a:gd name="T85" fmla="*/ 23 h 40"/>
                <a:gd name="T86" fmla="*/ 15 w 26"/>
                <a:gd name="T87" fmla="*/ 22 h 40"/>
                <a:gd name="T88" fmla="*/ 18 w 26"/>
                <a:gd name="T89" fmla="*/ 21 h 40"/>
                <a:gd name="T90" fmla="*/ 20 w 26"/>
                <a:gd name="T91" fmla="*/ 18 h 40"/>
                <a:gd name="T92" fmla="*/ 21 w 26"/>
                <a:gd name="T93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" h="40">
                  <a:moveTo>
                    <a:pt x="26" y="19"/>
                  </a:moveTo>
                  <a:cubicBezTo>
                    <a:pt x="26" y="23"/>
                    <a:pt x="26" y="26"/>
                    <a:pt x="25" y="29"/>
                  </a:cubicBezTo>
                  <a:cubicBezTo>
                    <a:pt x="24" y="31"/>
                    <a:pt x="23" y="33"/>
                    <a:pt x="22" y="35"/>
                  </a:cubicBezTo>
                  <a:cubicBezTo>
                    <a:pt x="21" y="37"/>
                    <a:pt x="20" y="38"/>
                    <a:pt x="18" y="39"/>
                  </a:cubicBezTo>
                  <a:cubicBezTo>
                    <a:pt x="16" y="40"/>
                    <a:pt x="14" y="40"/>
                    <a:pt x="12" y="40"/>
                  </a:cubicBezTo>
                  <a:cubicBezTo>
                    <a:pt x="11" y="40"/>
                    <a:pt x="9" y="40"/>
                    <a:pt x="8" y="40"/>
                  </a:cubicBezTo>
                  <a:cubicBezTo>
                    <a:pt x="7" y="39"/>
                    <a:pt x="6" y="39"/>
                    <a:pt x="5" y="38"/>
                  </a:cubicBezTo>
                  <a:cubicBezTo>
                    <a:pt x="4" y="38"/>
                    <a:pt x="3" y="37"/>
                    <a:pt x="2" y="36"/>
                  </a:cubicBezTo>
                  <a:cubicBezTo>
                    <a:pt x="2" y="35"/>
                    <a:pt x="1" y="34"/>
                    <a:pt x="1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9" y="36"/>
                    <a:pt x="10" y="36"/>
                    <a:pt x="12" y="36"/>
                  </a:cubicBezTo>
                  <a:cubicBezTo>
                    <a:pt x="13" y="36"/>
                    <a:pt x="15" y="36"/>
                    <a:pt x="16" y="35"/>
                  </a:cubicBezTo>
                  <a:cubicBezTo>
                    <a:pt x="17" y="35"/>
                    <a:pt x="18" y="34"/>
                    <a:pt x="19" y="32"/>
                  </a:cubicBezTo>
                  <a:cubicBezTo>
                    <a:pt x="19" y="31"/>
                    <a:pt x="20" y="30"/>
                    <a:pt x="20" y="28"/>
                  </a:cubicBezTo>
                  <a:cubicBezTo>
                    <a:pt x="21" y="26"/>
                    <a:pt x="21" y="24"/>
                    <a:pt x="21" y="21"/>
                  </a:cubicBezTo>
                  <a:cubicBezTo>
                    <a:pt x="21" y="22"/>
                    <a:pt x="20" y="23"/>
                    <a:pt x="20" y="23"/>
                  </a:cubicBezTo>
                  <a:cubicBezTo>
                    <a:pt x="19" y="24"/>
                    <a:pt x="18" y="24"/>
                    <a:pt x="17" y="25"/>
                  </a:cubicBezTo>
                  <a:cubicBezTo>
                    <a:pt x="16" y="25"/>
                    <a:pt x="15" y="26"/>
                    <a:pt x="14" y="26"/>
                  </a:cubicBezTo>
                  <a:cubicBezTo>
                    <a:pt x="14" y="26"/>
                    <a:pt x="13" y="26"/>
                    <a:pt x="12" y="26"/>
                  </a:cubicBezTo>
                  <a:cubicBezTo>
                    <a:pt x="10" y="26"/>
                    <a:pt x="8" y="26"/>
                    <a:pt x="7" y="25"/>
                  </a:cubicBezTo>
                  <a:cubicBezTo>
                    <a:pt x="5" y="25"/>
                    <a:pt x="4" y="24"/>
                    <a:pt x="3" y="23"/>
                  </a:cubicBezTo>
                  <a:cubicBezTo>
                    <a:pt x="2" y="22"/>
                    <a:pt x="1" y="20"/>
                    <a:pt x="1" y="19"/>
                  </a:cubicBezTo>
                  <a:cubicBezTo>
                    <a:pt x="0" y="17"/>
                    <a:pt x="0" y="15"/>
                    <a:pt x="0" y="13"/>
                  </a:cubicBezTo>
                  <a:cubicBezTo>
                    <a:pt x="0" y="11"/>
                    <a:pt x="0" y="10"/>
                    <a:pt x="1" y="8"/>
                  </a:cubicBezTo>
                  <a:cubicBezTo>
                    <a:pt x="2" y="6"/>
                    <a:pt x="2" y="5"/>
                    <a:pt x="3" y="4"/>
                  </a:cubicBezTo>
                  <a:cubicBezTo>
                    <a:pt x="4" y="3"/>
                    <a:pt x="6" y="2"/>
                    <a:pt x="7" y="1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7" y="0"/>
                    <a:pt x="20" y="2"/>
                    <a:pt x="23" y="5"/>
                  </a:cubicBezTo>
                  <a:cubicBezTo>
                    <a:pt x="25" y="8"/>
                    <a:pt x="26" y="13"/>
                    <a:pt x="26" y="19"/>
                  </a:cubicBezTo>
                  <a:close/>
                  <a:moveTo>
                    <a:pt x="21" y="15"/>
                  </a:moveTo>
                  <a:cubicBezTo>
                    <a:pt x="21" y="13"/>
                    <a:pt x="20" y="12"/>
                    <a:pt x="20" y="11"/>
                  </a:cubicBezTo>
                  <a:cubicBezTo>
                    <a:pt x="20" y="9"/>
                    <a:pt x="19" y="8"/>
                    <a:pt x="19" y="7"/>
                  </a:cubicBezTo>
                  <a:cubicBezTo>
                    <a:pt x="18" y="7"/>
                    <a:pt x="17" y="6"/>
                    <a:pt x="16" y="5"/>
                  </a:cubicBezTo>
                  <a:cubicBezTo>
                    <a:pt x="15" y="5"/>
                    <a:pt x="14" y="4"/>
                    <a:pt x="13" y="4"/>
                  </a:cubicBezTo>
                  <a:cubicBezTo>
                    <a:pt x="12" y="4"/>
                    <a:pt x="11" y="5"/>
                    <a:pt x="10" y="5"/>
                  </a:cubicBezTo>
                  <a:cubicBezTo>
                    <a:pt x="9" y="5"/>
                    <a:pt x="8" y="6"/>
                    <a:pt x="7" y="7"/>
                  </a:cubicBezTo>
                  <a:cubicBezTo>
                    <a:pt x="7" y="8"/>
                    <a:pt x="6" y="9"/>
                    <a:pt x="6" y="10"/>
                  </a:cubicBezTo>
                  <a:cubicBezTo>
                    <a:pt x="5" y="11"/>
                    <a:pt x="5" y="12"/>
                    <a:pt x="5" y="13"/>
                  </a:cubicBezTo>
                  <a:cubicBezTo>
                    <a:pt x="5" y="15"/>
                    <a:pt x="5" y="16"/>
                    <a:pt x="6" y="17"/>
                  </a:cubicBezTo>
                  <a:cubicBezTo>
                    <a:pt x="6" y="18"/>
                    <a:pt x="6" y="19"/>
                    <a:pt x="7" y="20"/>
                  </a:cubicBezTo>
                  <a:cubicBezTo>
                    <a:pt x="8" y="21"/>
                    <a:pt x="8" y="21"/>
                    <a:pt x="9" y="22"/>
                  </a:cubicBezTo>
                  <a:cubicBezTo>
                    <a:pt x="10" y="22"/>
                    <a:pt x="11" y="23"/>
                    <a:pt x="13" y="23"/>
                  </a:cubicBezTo>
                  <a:cubicBezTo>
                    <a:pt x="14" y="23"/>
                    <a:pt x="15" y="22"/>
                    <a:pt x="15" y="22"/>
                  </a:cubicBezTo>
                  <a:cubicBezTo>
                    <a:pt x="16" y="22"/>
                    <a:pt x="17" y="21"/>
                    <a:pt x="18" y="21"/>
                  </a:cubicBezTo>
                  <a:cubicBezTo>
                    <a:pt x="19" y="20"/>
                    <a:pt x="19" y="19"/>
                    <a:pt x="20" y="18"/>
                  </a:cubicBezTo>
                  <a:cubicBezTo>
                    <a:pt x="20" y="17"/>
                    <a:pt x="21" y="16"/>
                    <a:pt x="21" y="15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Freeform 46">
              <a:extLst>
                <a:ext uri="{FF2B5EF4-FFF2-40B4-BE49-F238E27FC236}">
                  <a16:creationId xmlns:a16="http://schemas.microsoft.com/office/drawing/2014/main" id="{AA9E0B71-419A-4C65-886A-E46D9544F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284" y="3569158"/>
              <a:ext cx="75673" cy="119987"/>
            </a:xfrm>
            <a:custGeom>
              <a:avLst/>
              <a:gdLst>
                <a:gd name="T0" fmla="*/ 0 w 26"/>
                <a:gd name="T1" fmla="*/ 39 h 39"/>
                <a:gd name="T2" fmla="*/ 0 w 26"/>
                <a:gd name="T3" fmla="*/ 35 h 39"/>
                <a:gd name="T4" fmla="*/ 4 w 26"/>
                <a:gd name="T5" fmla="*/ 30 h 39"/>
                <a:gd name="T6" fmla="*/ 8 w 26"/>
                <a:gd name="T7" fmla="*/ 25 h 39"/>
                <a:gd name="T8" fmla="*/ 12 w 26"/>
                <a:gd name="T9" fmla="*/ 22 h 39"/>
                <a:gd name="T10" fmla="*/ 16 w 26"/>
                <a:gd name="T11" fmla="*/ 18 h 39"/>
                <a:gd name="T12" fmla="*/ 19 w 26"/>
                <a:gd name="T13" fmla="*/ 15 h 39"/>
                <a:gd name="T14" fmla="*/ 20 w 26"/>
                <a:gd name="T15" fmla="*/ 11 h 39"/>
                <a:gd name="T16" fmla="*/ 20 w 26"/>
                <a:gd name="T17" fmla="*/ 8 h 39"/>
                <a:gd name="T18" fmla="*/ 18 w 26"/>
                <a:gd name="T19" fmla="*/ 6 h 39"/>
                <a:gd name="T20" fmla="*/ 16 w 26"/>
                <a:gd name="T21" fmla="*/ 4 h 39"/>
                <a:gd name="T22" fmla="*/ 13 w 26"/>
                <a:gd name="T23" fmla="*/ 4 h 39"/>
                <a:gd name="T24" fmla="*/ 10 w 26"/>
                <a:gd name="T25" fmla="*/ 4 h 39"/>
                <a:gd name="T26" fmla="*/ 8 w 26"/>
                <a:gd name="T27" fmla="*/ 5 h 39"/>
                <a:gd name="T28" fmla="*/ 6 w 26"/>
                <a:gd name="T29" fmla="*/ 8 h 39"/>
                <a:gd name="T30" fmla="*/ 5 w 26"/>
                <a:gd name="T31" fmla="*/ 10 h 39"/>
                <a:gd name="T32" fmla="*/ 0 w 26"/>
                <a:gd name="T33" fmla="*/ 10 h 39"/>
                <a:gd name="T34" fmla="*/ 2 w 26"/>
                <a:gd name="T35" fmla="*/ 6 h 39"/>
                <a:gd name="T36" fmla="*/ 4 w 26"/>
                <a:gd name="T37" fmla="*/ 3 h 39"/>
                <a:gd name="T38" fmla="*/ 8 w 26"/>
                <a:gd name="T39" fmla="*/ 1 h 39"/>
                <a:gd name="T40" fmla="*/ 13 w 26"/>
                <a:gd name="T41" fmla="*/ 0 h 39"/>
                <a:gd name="T42" fmla="*/ 18 w 26"/>
                <a:gd name="T43" fmla="*/ 1 h 39"/>
                <a:gd name="T44" fmla="*/ 22 w 26"/>
                <a:gd name="T45" fmla="*/ 3 h 39"/>
                <a:gd name="T46" fmla="*/ 24 w 26"/>
                <a:gd name="T47" fmla="*/ 6 h 39"/>
                <a:gd name="T48" fmla="*/ 25 w 26"/>
                <a:gd name="T49" fmla="*/ 10 h 39"/>
                <a:gd name="T50" fmla="*/ 24 w 26"/>
                <a:gd name="T51" fmla="*/ 14 h 39"/>
                <a:gd name="T52" fmla="*/ 23 w 26"/>
                <a:gd name="T53" fmla="*/ 17 h 39"/>
                <a:gd name="T54" fmla="*/ 20 w 26"/>
                <a:gd name="T55" fmla="*/ 20 h 39"/>
                <a:gd name="T56" fmla="*/ 17 w 26"/>
                <a:gd name="T57" fmla="*/ 23 h 39"/>
                <a:gd name="T58" fmla="*/ 13 w 26"/>
                <a:gd name="T59" fmla="*/ 26 h 39"/>
                <a:gd name="T60" fmla="*/ 10 w 26"/>
                <a:gd name="T61" fmla="*/ 29 h 39"/>
                <a:gd name="T62" fmla="*/ 7 w 26"/>
                <a:gd name="T63" fmla="*/ 32 h 39"/>
                <a:gd name="T64" fmla="*/ 6 w 26"/>
                <a:gd name="T65" fmla="*/ 35 h 39"/>
                <a:gd name="T66" fmla="*/ 26 w 26"/>
                <a:gd name="T67" fmla="*/ 35 h 39"/>
                <a:gd name="T68" fmla="*/ 26 w 26"/>
                <a:gd name="T69" fmla="*/ 39 h 39"/>
                <a:gd name="T70" fmla="*/ 0 w 26"/>
                <a:gd name="T7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" h="39">
                  <a:moveTo>
                    <a:pt x="0" y="39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1" y="33"/>
                    <a:pt x="2" y="31"/>
                    <a:pt x="4" y="30"/>
                  </a:cubicBezTo>
                  <a:cubicBezTo>
                    <a:pt x="5" y="28"/>
                    <a:pt x="6" y="27"/>
                    <a:pt x="8" y="25"/>
                  </a:cubicBezTo>
                  <a:cubicBezTo>
                    <a:pt x="9" y="24"/>
                    <a:pt x="11" y="23"/>
                    <a:pt x="12" y="22"/>
                  </a:cubicBezTo>
                  <a:cubicBezTo>
                    <a:pt x="14" y="21"/>
                    <a:pt x="15" y="19"/>
                    <a:pt x="16" y="18"/>
                  </a:cubicBezTo>
                  <a:cubicBezTo>
                    <a:pt x="17" y="17"/>
                    <a:pt x="18" y="16"/>
                    <a:pt x="19" y="15"/>
                  </a:cubicBezTo>
                  <a:cubicBezTo>
                    <a:pt x="20" y="14"/>
                    <a:pt x="20" y="12"/>
                    <a:pt x="20" y="11"/>
                  </a:cubicBezTo>
                  <a:cubicBezTo>
                    <a:pt x="20" y="9"/>
                    <a:pt x="20" y="8"/>
                    <a:pt x="20" y="8"/>
                  </a:cubicBezTo>
                  <a:cubicBezTo>
                    <a:pt x="19" y="7"/>
                    <a:pt x="19" y="6"/>
                    <a:pt x="18" y="6"/>
                  </a:cubicBez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4" y="4"/>
                    <a:pt x="13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6" y="8"/>
                    <a:pt x="6" y="9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5" y="2"/>
                    <a:pt x="6" y="1"/>
                    <a:pt x="8" y="1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3"/>
                    <a:pt x="24" y="4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2"/>
                    <a:pt x="25" y="13"/>
                    <a:pt x="24" y="14"/>
                  </a:cubicBezTo>
                  <a:cubicBezTo>
                    <a:pt x="24" y="15"/>
                    <a:pt x="23" y="16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4"/>
                    <a:pt x="14" y="25"/>
                    <a:pt x="13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9" y="30"/>
                    <a:pt x="8" y="31"/>
                    <a:pt x="7" y="32"/>
                  </a:cubicBezTo>
                  <a:cubicBezTo>
                    <a:pt x="7" y="33"/>
                    <a:pt x="6" y="34"/>
                    <a:pt x="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0" y="39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Freeform 45">
              <a:extLst>
                <a:ext uri="{FF2B5EF4-FFF2-40B4-BE49-F238E27FC236}">
                  <a16:creationId xmlns:a16="http://schemas.microsoft.com/office/drawing/2014/main" id="{B0BD6225-67DA-455E-9278-6D380262F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915" y="3569158"/>
              <a:ext cx="72676" cy="119987"/>
            </a:xfrm>
            <a:custGeom>
              <a:avLst/>
              <a:gdLst>
                <a:gd name="T0" fmla="*/ 0 w 97"/>
                <a:gd name="T1" fmla="*/ 152 h 152"/>
                <a:gd name="T2" fmla="*/ 0 w 97"/>
                <a:gd name="T3" fmla="*/ 136 h 152"/>
                <a:gd name="T4" fmla="*/ 39 w 97"/>
                <a:gd name="T5" fmla="*/ 136 h 152"/>
                <a:gd name="T6" fmla="*/ 39 w 97"/>
                <a:gd name="T7" fmla="*/ 19 h 152"/>
                <a:gd name="T8" fmla="*/ 8 w 97"/>
                <a:gd name="T9" fmla="*/ 43 h 152"/>
                <a:gd name="T10" fmla="*/ 8 w 97"/>
                <a:gd name="T11" fmla="*/ 27 h 152"/>
                <a:gd name="T12" fmla="*/ 43 w 97"/>
                <a:gd name="T13" fmla="*/ 0 h 152"/>
                <a:gd name="T14" fmla="*/ 58 w 97"/>
                <a:gd name="T15" fmla="*/ 0 h 152"/>
                <a:gd name="T16" fmla="*/ 58 w 97"/>
                <a:gd name="T17" fmla="*/ 136 h 152"/>
                <a:gd name="T18" fmla="*/ 97 w 97"/>
                <a:gd name="T19" fmla="*/ 136 h 152"/>
                <a:gd name="T20" fmla="*/ 97 w 97"/>
                <a:gd name="T21" fmla="*/ 152 h 152"/>
                <a:gd name="T22" fmla="*/ 0 w 97"/>
                <a:gd name="T23" fmla="*/ 152 h 152"/>
                <a:gd name="T24" fmla="*/ 0 w 97"/>
                <a:gd name="T2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52">
                  <a:moveTo>
                    <a:pt x="0" y="152"/>
                  </a:moveTo>
                  <a:lnTo>
                    <a:pt x="0" y="136"/>
                  </a:lnTo>
                  <a:lnTo>
                    <a:pt x="39" y="136"/>
                  </a:lnTo>
                  <a:lnTo>
                    <a:pt x="39" y="19"/>
                  </a:lnTo>
                  <a:lnTo>
                    <a:pt x="8" y="43"/>
                  </a:lnTo>
                  <a:lnTo>
                    <a:pt x="8" y="27"/>
                  </a:lnTo>
                  <a:lnTo>
                    <a:pt x="43" y="0"/>
                  </a:lnTo>
                  <a:lnTo>
                    <a:pt x="58" y="0"/>
                  </a:lnTo>
                  <a:lnTo>
                    <a:pt x="58" y="136"/>
                  </a:lnTo>
                  <a:lnTo>
                    <a:pt x="97" y="136"/>
                  </a:lnTo>
                  <a:lnTo>
                    <a:pt x="97" y="152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1" name="Group 840">
            <a:extLst>
              <a:ext uri="{FF2B5EF4-FFF2-40B4-BE49-F238E27FC236}">
                <a16:creationId xmlns:a16="http://schemas.microsoft.com/office/drawing/2014/main" id="{60073EBA-688F-4610-86E4-0F88960F74B6}"/>
              </a:ext>
            </a:extLst>
          </p:cNvPr>
          <p:cNvGrpSpPr/>
          <p:nvPr/>
        </p:nvGrpSpPr>
        <p:grpSpPr>
          <a:xfrm>
            <a:off x="904979" y="3642312"/>
            <a:ext cx="2100055" cy="462583"/>
            <a:chOff x="905021" y="3740737"/>
            <a:chExt cx="2100055" cy="462583"/>
          </a:xfrm>
        </p:grpSpPr>
        <p:sp>
          <p:nvSpPr>
            <p:cNvPr id="842" name="Rectangle: Rounded Corners 841">
              <a:extLst>
                <a:ext uri="{FF2B5EF4-FFF2-40B4-BE49-F238E27FC236}">
                  <a16:creationId xmlns:a16="http://schemas.microsoft.com/office/drawing/2014/main" id="{DA8981BF-B7F7-4DAF-84CD-D50443A6E422}"/>
                </a:ext>
              </a:extLst>
            </p:cNvPr>
            <p:cNvSpPr/>
            <p:nvPr/>
          </p:nvSpPr>
          <p:spPr>
            <a:xfrm>
              <a:off x="955561" y="3846431"/>
              <a:ext cx="1705707" cy="29995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3" name="Rectangle 842">
              <a:extLst>
                <a:ext uri="{FF2B5EF4-FFF2-40B4-BE49-F238E27FC236}">
                  <a16:creationId xmlns:a16="http://schemas.microsoft.com/office/drawing/2014/main" id="{4079E6C3-0021-44CB-B160-74F3E9F5CE2C}"/>
                </a:ext>
              </a:extLst>
            </p:cNvPr>
            <p:cNvSpPr/>
            <p:nvPr/>
          </p:nvSpPr>
          <p:spPr>
            <a:xfrm>
              <a:off x="1235233" y="3913820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4" name="TextBox 843">
              <a:extLst>
                <a:ext uri="{FF2B5EF4-FFF2-40B4-BE49-F238E27FC236}">
                  <a16:creationId xmlns:a16="http://schemas.microsoft.com/office/drawing/2014/main" id="{87702CDB-CDC5-43DB-97F2-5C188F1EB901}"/>
                </a:ext>
              </a:extLst>
            </p:cNvPr>
            <p:cNvSpPr txBox="1"/>
            <p:nvPr/>
          </p:nvSpPr>
          <p:spPr>
            <a:xfrm>
              <a:off x="905021" y="3846433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S5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45" name="Picture 844">
              <a:extLst>
                <a:ext uri="{FF2B5EF4-FFF2-40B4-BE49-F238E27FC236}">
                  <a16:creationId xmlns:a16="http://schemas.microsoft.com/office/drawing/2014/main" id="{07EBC308-42FF-4425-B77E-D0F191568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89431" flipV="1">
              <a:off x="2604835" y="3803079"/>
              <a:ext cx="400241" cy="400241"/>
            </a:xfrm>
            <a:prstGeom prst="rect">
              <a:avLst/>
            </a:prstGeom>
          </p:spPr>
        </p:pic>
        <p:sp>
          <p:nvSpPr>
            <p:cNvPr id="846" name="TextBox 845">
              <a:extLst>
                <a:ext uri="{FF2B5EF4-FFF2-40B4-BE49-F238E27FC236}">
                  <a16:creationId xmlns:a16="http://schemas.microsoft.com/office/drawing/2014/main" id="{4073738C-4C7E-4A86-A78F-04924A57B2A9}"/>
                </a:ext>
              </a:extLst>
            </p:cNvPr>
            <p:cNvSpPr txBox="1"/>
            <p:nvPr/>
          </p:nvSpPr>
          <p:spPr>
            <a:xfrm>
              <a:off x="2650058" y="3740737"/>
              <a:ext cx="32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7" name="Rectangle 846">
              <a:extLst>
                <a:ext uri="{FF2B5EF4-FFF2-40B4-BE49-F238E27FC236}">
                  <a16:creationId xmlns:a16="http://schemas.microsoft.com/office/drawing/2014/main" id="{B907BA18-FBD0-4889-AC6B-E2DDCB64279B}"/>
                </a:ext>
              </a:extLst>
            </p:cNvPr>
            <p:cNvSpPr/>
            <p:nvPr/>
          </p:nvSpPr>
          <p:spPr>
            <a:xfrm>
              <a:off x="1559157" y="3913820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8" name="Rectangle 847">
              <a:extLst>
                <a:ext uri="{FF2B5EF4-FFF2-40B4-BE49-F238E27FC236}">
                  <a16:creationId xmlns:a16="http://schemas.microsoft.com/office/drawing/2014/main" id="{DDCC68AD-E995-4059-AD02-2E6AA080ABC9}"/>
                </a:ext>
              </a:extLst>
            </p:cNvPr>
            <p:cNvSpPr/>
            <p:nvPr/>
          </p:nvSpPr>
          <p:spPr>
            <a:xfrm>
              <a:off x="1883081" y="3913820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9" name="Rectangle 848">
              <a:extLst>
                <a:ext uri="{FF2B5EF4-FFF2-40B4-BE49-F238E27FC236}">
                  <a16:creationId xmlns:a16="http://schemas.microsoft.com/office/drawing/2014/main" id="{0F17B8A9-14DD-4807-A2D1-7D326B350F64}"/>
                </a:ext>
              </a:extLst>
            </p:cNvPr>
            <p:cNvSpPr/>
            <p:nvPr/>
          </p:nvSpPr>
          <p:spPr>
            <a:xfrm>
              <a:off x="2207005" y="3913820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0" name="Freeform 45">
              <a:extLst>
                <a:ext uri="{FF2B5EF4-FFF2-40B4-BE49-F238E27FC236}">
                  <a16:creationId xmlns:a16="http://schemas.microsoft.com/office/drawing/2014/main" id="{CFDFA6A3-F466-4965-9D2F-C0495B8AA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18" y="3940322"/>
              <a:ext cx="72676" cy="119987"/>
            </a:xfrm>
            <a:custGeom>
              <a:avLst/>
              <a:gdLst>
                <a:gd name="T0" fmla="*/ 0 w 97"/>
                <a:gd name="T1" fmla="*/ 152 h 152"/>
                <a:gd name="T2" fmla="*/ 0 w 97"/>
                <a:gd name="T3" fmla="*/ 136 h 152"/>
                <a:gd name="T4" fmla="*/ 39 w 97"/>
                <a:gd name="T5" fmla="*/ 136 h 152"/>
                <a:gd name="T6" fmla="*/ 39 w 97"/>
                <a:gd name="T7" fmla="*/ 19 h 152"/>
                <a:gd name="T8" fmla="*/ 8 w 97"/>
                <a:gd name="T9" fmla="*/ 43 h 152"/>
                <a:gd name="T10" fmla="*/ 8 w 97"/>
                <a:gd name="T11" fmla="*/ 27 h 152"/>
                <a:gd name="T12" fmla="*/ 43 w 97"/>
                <a:gd name="T13" fmla="*/ 0 h 152"/>
                <a:gd name="T14" fmla="*/ 58 w 97"/>
                <a:gd name="T15" fmla="*/ 0 h 152"/>
                <a:gd name="T16" fmla="*/ 58 w 97"/>
                <a:gd name="T17" fmla="*/ 136 h 152"/>
                <a:gd name="T18" fmla="*/ 97 w 97"/>
                <a:gd name="T19" fmla="*/ 136 h 152"/>
                <a:gd name="T20" fmla="*/ 97 w 97"/>
                <a:gd name="T21" fmla="*/ 152 h 152"/>
                <a:gd name="T22" fmla="*/ 0 w 97"/>
                <a:gd name="T23" fmla="*/ 152 h 152"/>
                <a:gd name="T24" fmla="*/ 0 w 97"/>
                <a:gd name="T2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52">
                  <a:moveTo>
                    <a:pt x="0" y="152"/>
                  </a:moveTo>
                  <a:lnTo>
                    <a:pt x="0" y="136"/>
                  </a:lnTo>
                  <a:lnTo>
                    <a:pt x="39" y="136"/>
                  </a:lnTo>
                  <a:lnTo>
                    <a:pt x="39" y="19"/>
                  </a:lnTo>
                  <a:lnTo>
                    <a:pt x="8" y="43"/>
                  </a:lnTo>
                  <a:lnTo>
                    <a:pt x="8" y="27"/>
                  </a:lnTo>
                  <a:lnTo>
                    <a:pt x="43" y="0"/>
                  </a:lnTo>
                  <a:lnTo>
                    <a:pt x="58" y="0"/>
                  </a:lnTo>
                  <a:lnTo>
                    <a:pt x="58" y="136"/>
                  </a:lnTo>
                  <a:lnTo>
                    <a:pt x="97" y="136"/>
                  </a:lnTo>
                  <a:lnTo>
                    <a:pt x="97" y="152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Freeform 66">
              <a:extLst>
                <a:ext uri="{FF2B5EF4-FFF2-40B4-BE49-F238E27FC236}">
                  <a16:creationId xmlns:a16="http://schemas.microsoft.com/office/drawing/2014/main" id="{D188F854-767F-43F4-88CB-662BF93B1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468" y="3940322"/>
              <a:ext cx="75673" cy="119987"/>
            </a:xfrm>
            <a:custGeom>
              <a:avLst/>
              <a:gdLst>
                <a:gd name="T0" fmla="*/ 26 w 26"/>
                <a:gd name="T1" fmla="*/ 4 h 39"/>
                <a:gd name="T2" fmla="*/ 20 w 26"/>
                <a:gd name="T3" fmla="*/ 13 h 39"/>
                <a:gd name="T4" fmla="*/ 16 w 26"/>
                <a:gd name="T5" fmla="*/ 21 h 39"/>
                <a:gd name="T6" fmla="*/ 13 w 26"/>
                <a:gd name="T7" fmla="*/ 30 h 39"/>
                <a:gd name="T8" fmla="*/ 12 w 26"/>
                <a:gd name="T9" fmla="*/ 39 h 39"/>
                <a:gd name="T10" fmla="*/ 7 w 26"/>
                <a:gd name="T11" fmla="*/ 39 h 39"/>
                <a:gd name="T12" fmla="*/ 8 w 26"/>
                <a:gd name="T13" fmla="*/ 30 h 39"/>
                <a:gd name="T14" fmla="*/ 11 w 26"/>
                <a:gd name="T15" fmla="*/ 21 h 39"/>
                <a:gd name="T16" fmla="*/ 16 w 26"/>
                <a:gd name="T17" fmla="*/ 13 h 39"/>
                <a:gd name="T18" fmla="*/ 21 w 26"/>
                <a:gd name="T19" fmla="*/ 5 h 39"/>
                <a:gd name="T20" fmla="*/ 0 w 26"/>
                <a:gd name="T21" fmla="*/ 5 h 39"/>
                <a:gd name="T22" fmla="*/ 0 w 26"/>
                <a:gd name="T23" fmla="*/ 0 h 39"/>
                <a:gd name="T24" fmla="*/ 26 w 26"/>
                <a:gd name="T25" fmla="*/ 0 h 39"/>
                <a:gd name="T26" fmla="*/ 26 w 26"/>
                <a:gd name="T2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26" y="4"/>
                  </a:moveTo>
                  <a:cubicBezTo>
                    <a:pt x="24" y="7"/>
                    <a:pt x="22" y="10"/>
                    <a:pt x="20" y="13"/>
                  </a:cubicBezTo>
                  <a:cubicBezTo>
                    <a:pt x="19" y="16"/>
                    <a:pt x="17" y="18"/>
                    <a:pt x="16" y="21"/>
                  </a:cubicBezTo>
                  <a:cubicBezTo>
                    <a:pt x="15" y="24"/>
                    <a:pt x="14" y="27"/>
                    <a:pt x="13" y="30"/>
                  </a:cubicBezTo>
                  <a:cubicBezTo>
                    <a:pt x="13" y="33"/>
                    <a:pt x="12" y="36"/>
                    <a:pt x="12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6"/>
                    <a:pt x="8" y="33"/>
                    <a:pt x="8" y="30"/>
                  </a:cubicBezTo>
                  <a:cubicBezTo>
                    <a:pt x="9" y="27"/>
                    <a:pt x="10" y="24"/>
                    <a:pt x="11" y="21"/>
                  </a:cubicBezTo>
                  <a:cubicBezTo>
                    <a:pt x="13" y="18"/>
                    <a:pt x="14" y="16"/>
                    <a:pt x="16" y="13"/>
                  </a:cubicBezTo>
                  <a:cubicBezTo>
                    <a:pt x="17" y="10"/>
                    <a:pt x="19" y="7"/>
                    <a:pt x="2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Freeform 66">
              <a:extLst>
                <a:ext uri="{FF2B5EF4-FFF2-40B4-BE49-F238E27FC236}">
                  <a16:creationId xmlns:a16="http://schemas.microsoft.com/office/drawing/2014/main" id="{8DC20F90-EBD3-4E48-B6BE-ED90D83AE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92" y="3940322"/>
              <a:ext cx="75673" cy="119987"/>
            </a:xfrm>
            <a:custGeom>
              <a:avLst/>
              <a:gdLst>
                <a:gd name="T0" fmla="*/ 26 w 26"/>
                <a:gd name="T1" fmla="*/ 4 h 39"/>
                <a:gd name="T2" fmla="*/ 20 w 26"/>
                <a:gd name="T3" fmla="*/ 13 h 39"/>
                <a:gd name="T4" fmla="*/ 16 w 26"/>
                <a:gd name="T5" fmla="*/ 21 h 39"/>
                <a:gd name="T6" fmla="*/ 13 w 26"/>
                <a:gd name="T7" fmla="*/ 30 h 39"/>
                <a:gd name="T8" fmla="*/ 12 w 26"/>
                <a:gd name="T9" fmla="*/ 39 h 39"/>
                <a:gd name="T10" fmla="*/ 7 w 26"/>
                <a:gd name="T11" fmla="*/ 39 h 39"/>
                <a:gd name="T12" fmla="*/ 8 w 26"/>
                <a:gd name="T13" fmla="*/ 30 h 39"/>
                <a:gd name="T14" fmla="*/ 11 w 26"/>
                <a:gd name="T15" fmla="*/ 21 h 39"/>
                <a:gd name="T16" fmla="*/ 16 w 26"/>
                <a:gd name="T17" fmla="*/ 13 h 39"/>
                <a:gd name="T18" fmla="*/ 21 w 26"/>
                <a:gd name="T19" fmla="*/ 5 h 39"/>
                <a:gd name="T20" fmla="*/ 0 w 26"/>
                <a:gd name="T21" fmla="*/ 5 h 39"/>
                <a:gd name="T22" fmla="*/ 0 w 26"/>
                <a:gd name="T23" fmla="*/ 0 h 39"/>
                <a:gd name="T24" fmla="*/ 26 w 26"/>
                <a:gd name="T25" fmla="*/ 0 h 39"/>
                <a:gd name="T26" fmla="*/ 26 w 26"/>
                <a:gd name="T2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26" y="4"/>
                  </a:moveTo>
                  <a:cubicBezTo>
                    <a:pt x="24" y="7"/>
                    <a:pt x="22" y="10"/>
                    <a:pt x="20" y="13"/>
                  </a:cubicBezTo>
                  <a:cubicBezTo>
                    <a:pt x="19" y="16"/>
                    <a:pt x="17" y="18"/>
                    <a:pt x="16" y="21"/>
                  </a:cubicBezTo>
                  <a:cubicBezTo>
                    <a:pt x="15" y="24"/>
                    <a:pt x="14" y="27"/>
                    <a:pt x="13" y="30"/>
                  </a:cubicBezTo>
                  <a:cubicBezTo>
                    <a:pt x="13" y="33"/>
                    <a:pt x="12" y="36"/>
                    <a:pt x="12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6"/>
                    <a:pt x="8" y="33"/>
                    <a:pt x="8" y="30"/>
                  </a:cubicBezTo>
                  <a:cubicBezTo>
                    <a:pt x="9" y="27"/>
                    <a:pt x="10" y="24"/>
                    <a:pt x="11" y="21"/>
                  </a:cubicBezTo>
                  <a:cubicBezTo>
                    <a:pt x="13" y="18"/>
                    <a:pt x="14" y="16"/>
                    <a:pt x="16" y="13"/>
                  </a:cubicBezTo>
                  <a:cubicBezTo>
                    <a:pt x="17" y="10"/>
                    <a:pt x="19" y="7"/>
                    <a:pt x="2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Freeform 58">
              <a:extLst>
                <a:ext uri="{FF2B5EF4-FFF2-40B4-BE49-F238E27FC236}">
                  <a16:creationId xmlns:a16="http://schemas.microsoft.com/office/drawing/2014/main" id="{CDDE36A9-F7BB-416F-B0D4-771543EE6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63" y="3940322"/>
              <a:ext cx="75673" cy="119197"/>
            </a:xfrm>
            <a:custGeom>
              <a:avLst/>
              <a:gdLst>
                <a:gd name="T0" fmla="*/ 26 w 26"/>
                <a:gd name="T1" fmla="*/ 26 h 39"/>
                <a:gd name="T2" fmla="*/ 25 w 26"/>
                <a:gd name="T3" fmla="*/ 31 h 39"/>
                <a:gd name="T4" fmla="*/ 23 w 26"/>
                <a:gd name="T5" fmla="*/ 35 h 39"/>
                <a:gd name="T6" fmla="*/ 18 w 26"/>
                <a:gd name="T7" fmla="*/ 38 h 39"/>
                <a:gd name="T8" fmla="*/ 12 w 26"/>
                <a:gd name="T9" fmla="*/ 39 h 39"/>
                <a:gd name="T10" fmla="*/ 7 w 26"/>
                <a:gd name="T11" fmla="*/ 38 h 39"/>
                <a:gd name="T12" fmla="*/ 3 w 26"/>
                <a:gd name="T13" fmla="*/ 36 h 39"/>
                <a:gd name="T14" fmla="*/ 1 w 26"/>
                <a:gd name="T15" fmla="*/ 34 h 39"/>
                <a:gd name="T16" fmla="*/ 0 w 26"/>
                <a:gd name="T17" fmla="*/ 30 h 39"/>
                <a:gd name="T18" fmla="*/ 5 w 26"/>
                <a:gd name="T19" fmla="*/ 29 h 39"/>
                <a:gd name="T20" fmla="*/ 5 w 26"/>
                <a:gd name="T21" fmla="*/ 31 h 39"/>
                <a:gd name="T22" fmla="*/ 7 w 26"/>
                <a:gd name="T23" fmla="*/ 33 h 39"/>
                <a:gd name="T24" fmla="*/ 9 w 26"/>
                <a:gd name="T25" fmla="*/ 35 h 39"/>
                <a:gd name="T26" fmla="*/ 13 w 26"/>
                <a:gd name="T27" fmla="*/ 35 h 39"/>
                <a:gd name="T28" fmla="*/ 16 w 26"/>
                <a:gd name="T29" fmla="*/ 34 h 39"/>
                <a:gd name="T30" fmla="*/ 19 w 26"/>
                <a:gd name="T31" fmla="*/ 33 h 39"/>
                <a:gd name="T32" fmla="*/ 20 w 26"/>
                <a:gd name="T33" fmla="*/ 30 h 39"/>
                <a:gd name="T34" fmla="*/ 21 w 26"/>
                <a:gd name="T35" fmla="*/ 26 h 39"/>
                <a:gd name="T36" fmla="*/ 20 w 26"/>
                <a:gd name="T37" fmla="*/ 23 h 39"/>
                <a:gd name="T38" fmla="*/ 19 w 26"/>
                <a:gd name="T39" fmla="*/ 20 h 39"/>
                <a:gd name="T40" fmla="*/ 16 w 26"/>
                <a:gd name="T41" fmla="*/ 19 h 39"/>
                <a:gd name="T42" fmla="*/ 13 w 26"/>
                <a:gd name="T43" fmla="*/ 18 h 39"/>
                <a:gd name="T44" fmla="*/ 10 w 26"/>
                <a:gd name="T45" fmla="*/ 18 h 39"/>
                <a:gd name="T46" fmla="*/ 8 w 26"/>
                <a:gd name="T47" fmla="*/ 19 h 39"/>
                <a:gd name="T48" fmla="*/ 7 w 26"/>
                <a:gd name="T49" fmla="*/ 20 h 39"/>
                <a:gd name="T50" fmla="*/ 6 w 26"/>
                <a:gd name="T51" fmla="*/ 21 h 39"/>
                <a:gd name="T52" fmla="*/ 1 w 26"/>
                <a:gd name="T53" fmla="*/ 21 h 39"/>
                <a:gd name="T54" fmla="*/ 2 w 26"/>
                <a:gd name="T55" fmla="*/ 0 h 39"/>
                <a:gd name="T56" fmla="*/ 24 w 26"/>
                <a:gd name="T57" fmla="*/ 0 h 39"/>
                <a:gd name="T58" fmla="*/ 24 w 26"/>
                <a:gd name="T59" fmla="*/ 4 h 39"/>
                <a:gd name="T60" fmla="*/ 7 w 26"/>
                <a:gd name="T61" fmla="*/ 4 h 39"/>
                <a:gd name="T62" fmla="*/ 6 w 26"/>
                <a:gd name="T63" fmla="*/ 16 h 39"/>
                <a:gd name="T64" fmla="*/ 9 w 26"/>
                <a:gd name="T65" fmla="*/ 15 h 39"/>
                <a:gd name="T66" fmla="*/ 14 w 26"/>
                <a:gd name="T67" fmla="*/ 14 h 39"/>
                <a:gd name="T68" fmla="*/ 19 w 26"/>
                <a:gd name="T69" fmla="*/ 15 h 39"/>
                <a:gd name="T70" fmla="*/ 23 w 26"/>
                <a:gd name="T71" fmla="*/ 17 h 39"/>
                <a:gd name="T72" fmla="*/ 25 w 26"/>
                <a:gd name="T73" fmla="*/ 21 h 39"/>
                <a:gd name="T74" fmla="*/ 26 w 26"/>
                <a:gd name="T75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" h="39">
                  <a:moveTo>
                    <a:pt x="26" y="26"/>
                  </a:moveTo>
                  <a:cubicBezTo>
                    <a:pt x="26" y="28"/>
                    <a:pt x="26" y="30"/>
                    <a:pt x="25" y="31"/>
                  </a:cubicBezTo>
                  <a:cubicBezTo>
                    <a:pt x="25" y="33"/>
                    <a:pt x="24" y="34"/>
                    <a:pt x="23" y="35"/>
                  </a:cubicBezTo>
                  <a:cubicBezTo>
                    <a:pt x="22" y="37"/>
                    <a:pt x="20" y="37"/>
                    <a:pt x="18" y="38"/>
                  </a:cubicBezTo>
                  <a:cubicBezTo>
                    <a:pt x="17" y="39"/>
                    <a:pt x="15" y="39"/>
                    <a:pt x="12" y="39"/>
                  </a:cubicBezTo>
                  <a:cubicBezTo>
                    <a:pt x="11" y="39"/>
                    <a:pt x="9" y="39"/>
                    <a:pt x="7" y="38"/>
                  </a:cubicBezTo>
                  <a:cubicBezTo>
                    <a:pt x="6" y="38"/>
                    <a:pt x="4" y="37"/>
                    <a:pt x="3" y="36"/>
                  </a:cubicBezTo>
                  <a:cubicBezTo>
                    <a:pt x="2" y="36"/>
                    <a:pt x="2" y="35"/>
                    <a:pt x="1" y="34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3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10" y="35"/>
                    <a:pt x="11" y="35"/>
                    <a:pt x="13" y="35"/>
                  </a:cubicBezTo>
                  <a:cubicBezTo>
                    <a:pt x="14" y="35"/>
                    <a:pt x="15" y="35"/>
                    <a:pt x="16" y="34"/>
                  </a:cubicBezTo>
                  <a:cubicBezTo>
                    <a:pt x="17" y="34"/>
                    <a:pt x="18" y="34"/>
                    <a:pt x="19" y="33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29"/>
                    <a:pt x="21" y="28"/>
                    <a:pt x="21" y="26"/>
                  </a:cubicBezTo>
                  <a:cubicBezTo>
                    <a:pt x="21" y="25"/>
                    <a:pt x="21" y="24"/>
                    <a:pt x="20" y="23"/>
                  </a:cubicBezTo>
                  <a:cubicBezTo>
                    <a:pt x="20" y="22"/>
                    <a:pt x="20" y="21"/>
                    <a:pt x="19" y="20"/>
                  </a:cubicBezTo>
                  <a:cubicBezTo>
                    <a:pt x="18" y="19"/>
                    <a:pt x="17" y="19"/>
                    <a:pt x="16" y="19"/>
                  </a:cubicBezTo>
                  <a:cubicBezTo>
                    <a:pt x="15" y="18"/>
                    <a:pt x="14" y="18"/>
                    <a:pt x="13" y="18"/>
                  </a:cubicBezTo>
                  <a:cubicBezTo>
                    <a:pt x="12" y="18"/>
                    <a:pt x="11" y="18"/>
                    <a:pt x="10" y="18"/>
                  </a:cubicBezTo>
                  <a:cubicBezTo>
                    <a:pt x="10" y="18"/>
                    <a:pt x="9" y="18"/>
                    <a:pt x="8" y="19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10" y="14"/>
                    <a:pt x="12" y="14"/>
                    <a:pt x="14" y="14"/>
                  </a:cubicBezTo>
                  <a:cubicBezTo>
                    <a:pt x="16" y="14"/>
                    <a:pt x="17" y="14"/>
                    <a:pt x="19" y="15"/>
                  </a:cubicBezTo>
                  <a:cubicBezTo>
                    <a:pt x="20" y="15"/>
                    <a:pt x="22" y="16"/>
                    <a:pt x="23" y="17"/>
                  </a:cubicBezTo>
                  <a:cubicBezTo>
                    <a:pt x="24" y="18"/>
                    <a:pt x="25" y="20"/>
                    <a:pt x="25" y="21"/>
                  </a:cubicBezTo>
                  <a:cubicBezTo>
                    <a:pt x="26" y="23"/>
                    <a:pt x="26" y="24"/>
                    <a:pt x="26" y="26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0FD0027F-F661-4B7C-A0A3-14B0EC6A0658}"/>
              </a:ext>
            </a:extLst>
          </p:cNvPr>
          <p:cNvGrpSpPr/>
          <p:nvPr/>
        </p:nvGrpSpPr>
        <p:grpSpPr>
          <a:xfrm>
            <a:off x="904979" y="3986846"/>
            <a:ext cx="2100061" cy="466261"/>
            <a:chOff x="905021" y="4107496"/>
            <a:chExt cx="2100061" cy="466261"/>
          </a:xfrm>
        </p:grpSpPr>
        <p:sp>
          <p:nvSpPr>
            <p:cNvPr id="855" name="Rectangle: Rounded Corners 854">
              <a:extLst>
                <a:ext uri="{FF2B5EF4-FFF2-40B4-BE49-F238E27FC236}">
                  <a16:creationId xmlns:a16="http://schemas.microsoft.com/office/drawing/2014/main" id="{3C143D57-F240-4978-8D94-6A6CFD503625}"/>
                </a:ext>
              </a:extLst>
            </p:cNvPr>
            <p:cNvSpPr/>
            <p:nvPr/>
          </p:nvSpPr>
          <p:spPr>
            <a:xfrm>
              <a:off x="955561" y="4222628"/>
              <a:ext cx="1705707" cy="29995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6" name="Rectangle 855">
              <a:extLst>
                <a:ext uri="{FF2B5EF4-FFF2-40B4-BE49-F238E27FC236}">
                  <a16:creationId xmlns:a16="http://schemas.microsoft.com/office/drawing/2014/main" id="{6FD5761D-7A50-41E2-9AF3-E7BCD9A9A21A}"/>
                </a:ext>
              </a:extLst>
            </p:cNvPr>
            <p:cNvSpPr/>
            <p:nvPr/>
          </p:nvSpPr>
          <p:spPr>
            <a:xfrm>
              <a:off x="1235233" y="4290017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34C459D5-DEE8-4D97-B5C8-FDB32216C1ED}"/>
                </a:ext>
              </a:extLst>
            </p:cNvPr>
            <p:cNvSpPr txBox="1"/>
            <p:nvPr/>
          </p:nvSpPr>
          <p:spPr>
            <a:xfrm>
              <a:off x="905021" y="4222630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S6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58" name="Picture 857">
              <a:extLst>
                <a:ext uri="{FF2B5EF4-FFF2-40B4-BE49-F238E27FC236}">
                  <a16:creationId xmlns:a16="http://schemas.microsoft.com/office/drawing/2014/main" id="{85E1F5D3-B04C-4214-B99C-28CC65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41311" flipV="1">
              <a:off x="2604841" y="4173516"/>
              <a:ext cx="400241" cy="400241"/>
            </a:xfrm>
            <a:prstGeom prst="rect">
              <a:avLst/>
            </a:prstGeom>
          </p:spPr>
        </p:pic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424D9D9F-4FE4-474F-8427-9DC1C7641D3E}"/>
                </a:ext>
              </a:extLst>
            </p:cNvPr>
            <p:cNvSpPr txBox="1"/>
            <p:nvPr/>
          </p:nvSpPr>
          <p:spPr>
            <a:xfrm>
              <a:off x="2634798" y="4107496"/>
              <a:ext cx="32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0" name="Rectangle 859">
              <a:extLst>
                <a:ext uri="{FF2B5EF4-FFF2-40B4-BE49-F238E27FC236}">
                  <a16:creationId xmlns:a16="http://schemas.microsoft.com/office/drawing/2014/main" id="{17200706-7B04-48D2-96DE-2D0D07495B59}"/>
                </a:ext>
              </a:extLst>
            </p:cNvPr>
            <p:cNvSpPr/>
            <p:nvPr/>
          </p:nvSpPr>
          <p:spPr>
            <a:xfrm>
              <a:off x="1559157" y="4290017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1" name="Rectangle 860">
              <a:extLst>
                <a:ext uri="{FF2B5EF4-FFF2-40B4-BE49-F238E27FC236}">
                  <a16:creationId xmlns:a16="http://schemas.microsoft.com/office/drawing/2014/main" id="{26D70C4A-EB64-4EC3-B2A0-26AD1EDF9AF7}"/>
                </a:ext>
              </a:extLst>
            </p:cNvPr>
            <p:cNvSpPr/>
            <p:nvPr/>
          </p:nvSpPr>
          <p:spPr>
            <a:xfrm>
              <a:off x="1883081" y="4290017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2" name="Rectangle 861">
              <a:extLst>
                <a:ext uri="{FF2B5EF4-FFF2-40B4-BE49-F238E27FC236}">
                  <a16:creationId xmlns:a16="http://schemas.microsoft.com/office/drawing/2014/main" id="{87EA3E0E-0BD4-471B-AD0D-6AFDB7C7F58F}"/>
                </a:ext>
              </a:extLst>
            </p:cNvPr>
            <p:cNvSpPr/>
            <p:nvPr/>
          </p:nvSpPr>
          <p:spPr>
            <a:xfrm>
              <a:off x="2207005" y="4290017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3" name="Freeform 31">
              <a:extLst>
                <a:ext uri="{FF2B5EF4-FFF2-40B4-BE49-F238E27FC236}">
                  <a16:creationId xmlns:a16="http://schemas.microsoft.com/office/drawing/2014/main" id="{5BB06AA0-5541-49A7-8AAF-BA062A9A31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8789" y="4319465"/>
              <a:ext cx="75673" cy="122355"/>
            </a:xfrm>
            <a:custGeom>
              <a:avLst/>
              <a:gdLst>
                <a:gd name="T0" fmla="*/ 25 w 26"/>
                <a:gd name="T1" fmla="*/ 33 h 40"/>
                <a:gd name="T2" fmla="*/ 19 w 26"/>
                <a:gd name="T3" fmla="*/ 39 h 40"/>
                <a:gd name="T4" fmla="*/ 7 w 26"/>
                <a:gd name="T5" fmla="*/ 39 h 40"/>
                <a:gd name="T6" fmla="*/ 1 w 26"/>
                <a:gd name="T7" fmla="*/ 33 h 40"/>
                <a:gd name="T8" fmla="*/ 1 w 26"/>
                <a:gd name="T9" fmla="*/ 25 h 40"/>
                <a:gd name="T10" fmla="*/ 5 w 26"/>
                <a:gd name="T11" fmla="*/ 20 h 40"/>
                <a:gd name="T12" fmla="*/ 8 w 26"/>
                <a:gd name="T13" fmla="*/ 19 h 40"/>
                <a:gd name="T14" fmla="*/ 3 w 26"/>
                <a:gd name="T15" fmla="*/ 16 h 40"/>
                <a:gd name="T16" fmla="*/ 1 w 26"/>
                <a:gd name="T17" fmla="*/ 10 h 40"/>
                <a:gd name="T18" fmla="*/ 4 w 26"/>
                <a:gd name="T19" fmla="*/ 3 h 40"/>
                <a:gd name="T20" fmla="*/ 13 w 26"/>
                <a:gd name="T21" fmla="*/ 0 h 40"/>
                <a:gd name="T22" fmla="*/ 22 w 26"/>
                <a:gd name="T23" fmla="*/ 3 h 40"/>
                <a:gd name="T24" fmla="*/ 25 w 26"/>
                <a:gd name="T25" fmla="*/ 10 h 40"/>
                <a:gd name="T26" fmla="*/ 23 w 26"/>
                <a:gd name="T27" fmla="*/ 16 h 40"/>
                <a:gd name="T28" fmla="*/ 18 w 26"/>
                <a:gd name="T29" fmla="*/ 19 h 40"/>
                <a:gd name="T30" fmla="*/ 22 w 26"/>
                <a:gd name="T31" fmla="*/ 20 h 40"/>
                <a:gd name="T32" fmla="*/ 26 w 26"/>
                <a:gd name="T33" fmla="*/ 25 h 40"/>
                <a:gd name="T34" fmla="*/ 20 w 26"/>
                <a:gd name="T35" fmla="*/ 10 h 40"/>
                <a:gd name="T36" fmla="*/ 19 w 26"/>
                <a:gd name="T37" fmla="*/ 6 h 40"/>
                <a:gd name="T38" fmla="*/ 13 w 26"/>
                <a:gd name="T39" fmla="*/ 4 h 40"/>
                <a:gd name="T40" fmla="*/ 7 w 26"/>
                <a:gd name="T41" fmla="*/ 6 h 40"/>
                <a:gd name="T42" fmla="*/ 6 w 26"/>
                <a:gd name="T43" fmla="*/ 10 h 40"/>
                <a:gd name="T44" fmla="*/ 7 w 26"/>
                <a:gd name="T45" fmla="*/ 15 h 40"/>
                <a:gd name="T46" fmla="*/ 13 w 26"/>
                <a:gd name="T47" fmla="*/ 17 h 40"/>
                <a:gd name="T48" fmla="*/ 19 w 26"/>
                <a:gd name="T49" fmla="*/ 15 h 40"/>
                <a:gd name="T50" fmla="*/ 20 w 26"/>
                <a:gd name="T51" fmla="*/ 10 h 40"/>
                <a:gd name="T52" fmla="*/ 21 w 26"/>
                <a:gd name="T53" fmla="*/ 25 h 40"/>
                <a:gd name="T54" fmla="*/ 17 w 26"/>
                <a:gd name="T55" fmla="*/ 21 h 40"/>
                <a:gd name="T56" fmla="*/ 9 w 26"/>
                <a:gd name="T57" fmla="*/ 21 h 40"/>
                <a:gd name="T58" fmla="*/ 5 w 26"/>
                <a:gd name="T59" fmla="*/ 25 h 40"/>
                <a:gd name="T60" fmla="*/ 5 w 26"/>
                <a:gd name="T61" fmla="*/ 31 h 40"/>
                <a:gd name="T62" fmla="*/ 9 w 26"/>
                <a:gd name="T63" fmla="*/ 36 h 40"/>
                <a:gd name="T64" fmla="*/ 17 w 26"/>
                <a:gd name="T65" fmla="*/ 36 h 40"/>
                <a:gd name="T66" fmla="*/ 21 w 26"/>
                <a:gd name="T67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" h="40">
                  <a:moveTo>
                    <a:pt x="26" y="29"/>
                  </a:moveTo>
                  <a:cubicBezTo>
                    <a:pt x="26" y="30"/>
                    <a:pt x="26" y="32"/>
                    <a:pt x="25" y="33"/>
                  </a:cubicBezTo>
                  <a:cubicBezTo>
                    <a:pt x="25" y="34"/>
                    <a:pt x="24" y="36"/>
                    <a:pt x="23" y="37"/>
                  </a:cubicBezTo>
                  <a:cubicBezTo>
                    <a:pt x="22" y="38"/>
                    <a:pt x="21" y="38"/>
                    <a:pt x="19" y="39"/>
                  </a:cubicBezTo>
                  <a:cubicBezTo>
                    <a:pt x="17" y="40"/>
                    <a:pt x="15" y="40"/>
                    <a:pt x="13" y="40"/>
                  </a:cubicBezTo>
                  <a:cubicBezTo>
                    <a:pt x="11" y="40"/>
                    <a:pt x="9" y="40"/>
                    <a:pt x="7" y="39"/>
                  </a:cubicBezTo>
                  <a:cubicBezTo>
                    <a:pt x="6" y="38"/>
                    <a:pt x="4" y="38"/>
                    <a:pt x="3" y="37"/>
                  </a:cubicBezTo>
                  <a:cubicBezTo>
                    <a:pt x="2" y="36"/>
                    <a:pt x="1" y="35"/>
                    <a:pt x="1" y="33"/>
                  </a:cubicBezTo>
                  <a:cubicBezTo>
                    <a:pt x="0" y="32"/>
                    <a:pt x="0" y="30"/>
                    <a:pt x="0" y="29"/>
                  </a:cubicBezTo>
                  <a:cubicBezTo>
                    <a:pt x="0" y="27"/>
                    <a:pt x="0" y="26"/>
                    <a:pt x="1" y="25"/>
                  </a:cubicBezTo>
                  <a:cubicBezTo>
                    <a:pt x="1" y="24"/>
                    <a:pt x="2" y="23"/>
                    <a:pt x="2" y="22"/>
                  </a:cubicBezTo>
                  <a:cubicBezTo>
                    <a:pt x="3" y="21"/>
                    <a:pt x="4" y="21"/>
                    <a:pt x="5" y="20"/>
                  </a:cubicBezTo>
                  <a:cubicBezTo>
                    <a:pt x="6" y="20"/>
                    <a:pt x="7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9"/>
                    <a:pt x="6" y="18"/>
                    <a:pt x="5" y="18"/>
                  </a:cubicBezTo>
                  <a:cubicBezTo>
                    <a:pt x="4" y="17"/>
                    <a:pt x="3" y="17"/>
                    <a:pt x="3" y="16"/>
                  </a:cubicBezTo>
                  <a:cubicBezTo>
                    <a:pt x="2" y="15"/>
                    <a:pt x="2" y="14"/>
                    <a:pt x="1" y="13"/>
                  </a:cubicBezTo>
                  <a:cubicBezTo>
                    <a:pt x="1" y="12"/>
                    <a:pt x="1" y="11"/>
                    <a:pt x="1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5" y="2"/>
                    <a:pt x="6" y="1"/>
                    <a:pt x="8" y="1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2"/>
                    <a:pt x="21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1"/>
                    <a:pt x="25" y="12"/>
                    <a:pt x="25" y="13"/>
                  </a:cubicBezTo>
                  <a:cubicBezTo>
                    <a:pt x="24" y="14"/>
                    <a:pt x="24" y="15"/>
                    <a:pt x="23" y="16"/>
                  </a:cubicBezTo>
                  <a:cubicBezTo>
                    <a:pt x="23" y="17"/>
                    <a:pt x="22" y="17"/>
                    <a:pt x="21" y="18"/>
                  </a:cubicBezTo>
                  <a:cubicBezTo>
                    <a:pt x="20" y="18"/>
                    <a:pt x="19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20" y="20"/>
                    <a:pt x="22" y="20"/>
                  </a:cubicBezTo>
                  <a:cubicBezTo>
                    <a:pt x="22" y="21"/>
                    <a:pt x="23" y="21"/>
                    <a:pt x="24" y="22"/>
                  </a:cubicBezTo>
                  <a:cubicBezTo>
                    <a:pt x="25" y="23"/>
                    <a:pt x="25" y="24"/>
                    <a:pt x="26" y="25"/>
                  </a:cubicBezTo>
                  <a:cubicBezTo>
                    <a:pt x="26" y="26"/>
                    <a:pt x="26" y="27"/>
                    <a:pt x="26" y="29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8"/>
                  </a:cubicBezTo>
                  <a:cubicBezTo>
                    <a:pt x="19" y="7"/>
                    <a:pt x="19" y="6"/>
                    <a:pt x="19" y="6"/>
                  </a:cubicBez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4" y="4"/>
                    <a:pt x="13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5"/>
                    <a:pt x="8" y="5"/>
                    <a:pt x="7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1"/>
                    <a:pt x="6" y="12"/>
                    <a:pt x="6" y="13"/>
                  </a:cubicBezTo>
                  <a:cubicBezTo>
                    <a:pt x="6" y="14"/>
                    <a:pt x="7" y="14"/>
                    <a:pt x="7" y="15"/>
                  </a:cubicBezTo>
                  <a:cubicBezTo>
                    <a:pt x="8" y="16"/>
                    <a:pt x="8" y="16"/>
                    <a:pt x="9" y="17"/>
                  </a:cubicBezTo>
                  <a:cubicBezTo>
                    <a:pt x="10" y="17"/>
                    <a:pt x="12" y="17"/>
                    <a:pt x="13" y="17"/>
                  </a:cubicBezTo>
                  <a:cubicBezTo>
                    <a:pt x="15" y="17"/>
                    <a:pt x="16" y="17"/>
                    <a:pt x="17" y="17"/>
                  </a:cubicBezTo>
                  <a:cubicBezTo>
                    <a:pt x="18" y="16"/>
                    <a:pt x="18" y="16"/>
                    <a:pt x="19" y="15"/>
                  </a:cubicBezTo>
                  <a:cubicBezTo>
                    <a:pt x="19" y="14"/>
                    <a:pt x="20" y="14"/>
                    <a:pt x="20" y="13"/>
                  </a:cubicBezTo>
                  <a:cubicBezTo>
                    <a:pt x="20" y="12"/>
                    <a:pt x="20" y="11"/>
                    <a:pt x="20" y="10"/>
                  </a:cubicBezTo>
                  <a:close/>
                  <a:moveTo>
                    <a:pt x="21" y="28"/>
                  </a:moveTo>
                  <a:cubicBezTo>
                    <a:pt x="21" y="27"/>
                    <a:pt x="21" y="26"/>
                    <a:pt x="21" y="25"/>
                  </a:cubicBezTo>
                  <a:cubicBezTo>
                    <a:pt x="20" y="25"/>
                    <a:pt x="20" y="24"/>
                    <a:pt x="19" y="23"/>
                  </a:cubicBezTo>
                  <a:cubicBezTo>
                    <a:pt x="19" y="22"/>
                    <a:pt x="18" y="22"/>
                    <a:pt x="17" y="21"/>
                  </a:cubicBezTo>
                  <a:cubicBezTo>
                    <a:pt x="16" y="21"/>
                    <a:pt x="14" y="21"/>
                    <a:pt x="13" y="21"/>
                  </a:cubicBezTo>
                  <a:cubicBezTo>
                    <a:pt x="12" y="21"/>
                    <a:pt x="10" y="21"/>
                    <a:pt x="9" y="21"/>
                  </a:cubicBezTo>
                  <a:cubicBezTo>
                    <a:pt x="8" y="22"/>
                    <a:pt x="7" y="22"/>
                    <a:pt x="7" y="23"/>
                  </a:cubicBezTo>
                  <a:cubicBezTo>
                    <a:pt x="6" y="24"/>
                    <a:pt x="6" y="25"/>
                    <a:pt x="5" y="25"/>
                  </a:cubicBezTo>
                  <a:cubicBezTo>
                    <a:pt x="5" y="26"/>
                    <a:pt x="5" y="27"/>
                    <a:pt x="5" y="28"/>
                  </a:cubicBezTo>
                  <a:cubicBezTo>
                    <a:pt x="5" y="29"/>
                    <a:pt x="5" y="30"/>
                    <a:pt x="5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7" y="35"/>
                    <a:pt x="8" y="35"/>
                    <a:pt x="9" y="36"/>
                  </a:cubicBezTo>
                  <a:cubicBezTo>
                    <a:pt x="10" y="36"/>
                    <a:pt x="12" y="36"/>
                    <a:pt x="13" y="36"/>
                  </a:cubicBezTo>
                  <a:cubicBezTo>
                    <a:pt x="15" y="36"/>
                    <a:pt x="16" y="36"/>
                    <a:pt x="17" y="36"/>
                  </a:cubicBezTo>
                  <a:cubicBezTo>
                    <a:pt x="18" y="35"/>
                    <a:pt x="19" y="35"/>
                    <a:pt x="19" y="34"/>
                  </a:cubicBezTo>
                  <a:cubicBezTo>
                    <a:pt x="20" y="33"/>
                    <a:pt x="20" y="32"/>
                    <a:pt x="21" y="31"/>
                  </a:cubicBezTo>
                  <a:cubicBezTo>
                    <a:pt x="21" y="30"/>
                    <a:pt x="21" y="29"/>
                    <a:pt x="21" y="28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Freeform 54">
              <a:extLst>
                <a:ext uri="{FF2B5EF4-FFF2-40B4-BE49-F238E27FC236}">
                  <a16:creationId xmlns:a16="http://schemas.microsoft.com/office/drawing/2014/main" id="{96055537-DC10-4D07-99F4-4F349D2E91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0231" y="4318683"/>
              <a:ext cx="81667" cy="116829"/>
            </a:xfrm>
            <a:custGeom>
              <a:avLst/>
              <a:gdLst>
                <a:gd name="T0" fmla="*/ 23 w 28"/>
                <a:gd name="T1" fmla="*/ 30 h 38"/>
                <a:gd name="T2" fmla="*/ 23 w 28"/>
                <a:gd name="T3" fmla="*/ 38 h 38"/>
                <a:gd name="T4" fmla="*/ 18 w 28"/>
                <a:gd name="T5" fmla="*/ 38 h 38"/>
                <a:gd name="T6" fmla="*/ 18 w 28"/>
                <a:gd name="T7" fmla="*/ 30 h 38"/>
                <a:gd name="T8" fmla="*/ 0 w 28"/>
                <a:gd name="T9" fmla="*/ 30 h 38"/>
                <a:gd name="T10" fmla="*/ 0 w 28"/>
                <a:gd name="T11" fmla="*/ 26 h 38"/>
                <a:gd name="T12" fmla="*/ 17 w 28"/>
                <a:gd name="T13" fmla="*/ 0 h 38"/>
                <a:gd name="T14" fmla="*/ 23 w 28"/>
                <a:gd name="T15" fmla="*/ 0 h 38"/>
                <a:gd name="T16" fmla="*/ 23 w 28"/>
                <a:gd name="T17" fmla="*/ 26 h 38"/>
                <a:gd name="T18" fmla="*/ 28 w 28"/>
                <a:gd name="T19" fmla="*/ 26 h 38"/>
                <a:gd name="T20" fmla="*/ 28 w 28"/>
                <a:gd name="T21" fmla="*/ 30 h 38"/>
                <a:gd name="T22" fmla="*/ 23 w 28"/>
                <a:gd name="T23" fmla="*/ 30 h 38"/>
                <a:gd name="T24" fmla="*/ 18 w 28"/>
                <a:gd name="T25" fmla="*/ 5 h 38"/>
                <a:gd name="T26" fmla="*/ 18 w 28"/>
                <a:gd name="T27" fmla="*/ 6 h 38"/>
                <a:gd name="T28" fmla="*/ 17 w 28"/>
                <a:gd name="T29" fmla="*/ 7 h 38"/>
                <a:gd name="T30" fmla="*/ 16 w 28"/>
                <a:gd name="T31" fmla="*/ 8 h 38"/>
                <a:gd name="T32" fmla="*/ 16 w 28"/>
                <a:gd name="T33" fmla="*/ 9 h 38"/>
                <a:gd name="T34" fmla="*/ 6 w 28"/>
                <a:gd name="T35" fmla="*/ 23 h 38"/>
                <a:gd name="T36" fmla="*/ 6 w 28"/>
                <a:gd name="T37" fmla="*/ 24 h 38"/>
                <a:gd name="T38" fmla="*/ 5 w 28"/>
                <a:gd name="T39" fmla="*/ 24 h 38"/>
                <a:gd name="T40" fmla="*/ 5 w 28"/>
                <a:gd name="T41" fmla="*/ 25 h 38"/>
                <a:gd name="T42" fmla="*/ 4 w 28"/>
                <a:gd name="T43" fmla="*/ 26 h 38"/>
                <a:gd name="T44" fmla="*/ 18 w 28"/>
                <a:gd name="T45" fmla="*/ 26 h 38"/>
                <a:gd name="T46" fmla="*/ 18 w 28"/>
                <a:gd name="T47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38">
                  <a:moveTo>
                    <a:pt x="23" y="30"/>
                  </a:moveTo>
                  <a:cubicBezTo>
                    <a:pt x="23" y="38"/>
                    <a:pt x="23" y="38"/>
                    <a:pt x="23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3" y="30"/>
                    <a:pt x="23" y="30"/>
                    <a:pt x="23" y="30"/>
                  </a:cubicBezTo>
                  <a:close/>
                  <a:moveTo>
                    <a:pt x="18" y="5"/>
                  </a:moveTo>
                  <a:cubicBezTo>
                    <a:pt x="18" y="5"/>
                    <a:pt x="18" y="6"/>
                    <a:pt x="18" y="6"/>
                  </a:cubicBezTo>
                  <a:cubicBezTo>
                    <a:pt x="17" y="6"/>
                    <a:pt x="17" y="6"/>
                    <a:pt x="17" y="7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8"/>
                    <a:pt x="16" y="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6" y="24"/>
                    <a:pt x="5" y="24"/>
                    <a:pt x="5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5"/>
                    <a:pt x="18" y="5"/>
                    <a:pt x="18" y="5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Freeform 50">
              <a:extLst>
                <a:ext uri="{FF2B5EF4-FFF2-40B4-BE49-F238E27FC236}">
                  <a16:creationId xmlns:a16="http://schemas.microsoft.com/office/drawing/2014/main" id="{EEC7DB75-578C-4A5E-8DED-1BDD44C5F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7045" y="4319577"/>
              <a:ext cx="75673" cy="123144"/>
            </a:xfrm>
            <a:custGeom>
              <a:avLst/>
              <a:gdLst>
                <a:gd name="T0" fmla="*/ 26 w 26"/>
                <a:gd name="T1" fmla="*/ 28 h 40"/>
                <a:gd name="T2" fmla="*/ 25 w 26"/>
                <a:gd name="T3" fmla="*/ 33 h 40"/>
                <a:gd name="T4" fmla="*/ 23 w 26"/>
                <a:gd name="T5" fmla="*/ 37 h 40"/>
                <a:gd name="T6" fmla="*/ 19 w 26"/>
                <a:gd name="T7" fmla="*/ 39 h 40"/>
                <a:gd name="T8" fmla="*/ 13 w 26"/>
                <a:gd name="T9" fmla="*/ 40 h 40"/>
                <a:gd name="T10" fmla="*/ 7 w 26"/>
                <a:gd name="T11" fmla="*/ 39 h 40"/>
                <a:gd name="T12" fmla="*/ 3 w 26"/>
                <a:gd name="T13" fmla="*/ 36 h 40"/>
                <a:gd name="T14" fmla="*/ 1 w 26"/>
                <a:gd name="T15" fmla="*/ 33 h 40"/>
                <a:gd name="T16" fmla="*/ 0 w 26"/>
                <a:gd name="T17" fmla="*/ 29 h 40"/>
                <a:gd name="T18" fmla="*/ 5 w 26"/>
                <a:gd name="T19" fmla="*/ 29 h 40"/>
                <a:gd name="T20" fmla="*/ 5 w 26"/>
                <a:gd name="T21" fmla="*/ 31 h 40"/>
                <a:gd name="T22" fmla="*/ 7 w 26"/>
                <a:gd name="T23" fmla="*/ 34 h 40"/>
                <a:gd name="T24" fmla="*/ 9 w 26"/>
                <a:gd name="T25" fmla="*/ 35 h 40"/>
                <a:gd name="T26" fmla="*/ 13 w 26"/>
                <a:gd name="T27" fmla="*/ 36 h 40"/>
                <a:gd name="T28" fmla="*/ 19 w 26"/>
                <a:gd name="T29" fmla="*/ 34 h 40"/>
                <a:gd name="T30" fmla="*/ 21 w 26"/>
                <a:gd name="T31" fmla="*/ 28 h 40"/>
                <a:gd name="T32" fmla="*/ 20 w 26"/>
                <a:gd name="T33" fmla="*/ 25 h 40"/>
                <a:gd name="T34" fmla="*/ 18 w 26"/>
                <a:gd name="T35" fmla="*/ 23 h 40"/>
                <a:gd name="T36" fmla="*/ 15 w 26"/>
                <a:gd name="T37" fmla="*/ 22 h 40"/>
                <a:gd name="T38" fmla="*/ 12 w 26"/>
                <a:gd name="T39" fmla="*/ 22 h 40"/>
                <a:gd name="T40" fmla="*/ 9 w 26"/>
                <a:gd name="T41" fmla="*/ 22 h 40"/>
                <a:gd name="T42" fmla="*/ 9 w 26"/>
                <a:gd name="T43" fmla="*/ 17 h 40"/>
                <a:gd name="T44" fmla="*/ 11 w 26"/>
                <a:gd name="T45" fmla="*/ 17 h 40"/>
                <a:gd name="T46" fmla="*/ 14 w 26"/>
                <a:gd name="T47" fmla="*/ 17 h 40"/>
                <a:gd name="T48" fmla="*/ 17 w 26"/>
                <a:gd name="T49" fmla="*/ 16 h 40"/>
                <a:gd name="T50" fmla="*/ 19 w 26"/>
                <a:gd name="T51" fmla="*/ 14 h 40"/>
                <a:gd name="T52" fmla="*/ 20 w 26"/>
                <a:gd name="T53" fmla="*/ 11 h 40"/>
                <a:gd name="T54" fmla="*/ 18 w 26"/>
                <a:gd name="T55" fmla="*/ 6 h 40"/>
                <a:gd name="T56" fmla="*/ 13 w 26"/>
                <a:gd name="T57" fmla="*/ 4 h 40"/>
                <a:gd name="T58" fmla="*/ 7 w 26"/>
                <a:gd name="T59" fmla="*/ 6 h 40"/>
                <a:gd name="T60" fmla="*/ 5 w 26"/>
                <a:gd name="T61" fmla="*/ 10 h 40"/>
                <a:gd name="T62" fmla="*/ 0 w 26"/>
                <a:gd name="T63" fmla="*/ 10 h 40"/>
                <a:gd name="T64" fmla="*/ 2 w 26"/>
                <a:gd name="T65" fmla="*/ 6 h 40"/>
                <a:gd name="T66" fmla="*/ 4 w 26"/>
                <a:gd name="T67" fmla="*/ 2 h 40"/>
                <a:gd name="T68" fmla="*/ 8 w 26"/>
                <a:gd name="T69" fmla="*/ 1 h 40"/>
                <a:gd name="T70" fmla="*/ 13 w 26"/>
                <a:gd name="T71" fmla="*/ 0 h 40"/>
                <a:gd name="T72" fmla="*/ 18 w 26"/>
                <a:gd name="T73" fmla="*/ 1 h 40"/>
                <a:gd name="T74" fmla="*/ 22 w 26"/>
                <a:gd name="T75" fmla="*/ 3 h 40"/>
                <a:gd name="T76" fmla="*/ 24 w 26"/>
                <a:gd name="T77" fmla="*/ 6 h 40"/>
                <a:gd name="T78" fmla="*/ 25 w 26"/>
                <a:gd name="T79" fmla="*/ 10 h 40"/>
                <a:gd name="T80" fmla="*/ 25 w 26"/>
                <a:gd name="T81" fmla="*/ 13 h 40"/>
                <a:gd name="T82" fmla="*/ 23 w 26"/>
                <a:gd name="T83" fmla="*/ 16 h 40"/>
                <a:gd name="T84" fmla="*/ 21 w 26"/>
                <a:gd name="T85" fmla="*/ 18 h 40"/>
                <a:gd name="T86" fmla="*/ 17 w 26"/>
                <a:gd name="T87" fmla="*/ 19 h 40"/>
                <a:gd name="T88" fmla="*/ 17 w 26"/>
                <a:gd name="T89" fmla="*/ 19 h 40"/>
                <a:gd name="T90" fmla="*/ 21 w 26"/>
                <a:gd name="T91" fmla="*/ 20 h 40"/>
                <a:gd name="T92" fmla="*/ 24 w 26"/>
                <a:gd name="T93" fmla="*/ 22 h 40"/>
                <a:gd name="T94" fmla="*/ 25 w 26"/>
                <a:gd name="T95" fmla="*/ 25 h 40"/>
                <a:gd name="T96" fmla="*/ 26 w 26"/>
                <a:gd name="T97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" h="40">
                  <a:moveTo>
                    <a:pt x="26" y="28"/>
                  </a:moveTo>
                  <a:cubicBezTo>
                    <a:pt x="26" y="30"/>
                    <a:pt x="26" y="32"/>
                    <a:pt x="25" y="33"/>
                  </a:cubicBezTo>
                  <a:cubicBezTo>
                    <a:pt x="25" y="34"/>
                    <a:pt x="24" y="36"/>
                    <a:pt x="23" y="37"/>
                  </a:cubicBezTo>
                  <a:cubicBezTo>
                    <a:pt x="22" y="38"/>
                    <a:pt x="20" y="38"/>
                    <a:pt x="19" y="39"/>
                  </a:cubicBezTo>
                  <a:cubicBezTo>
                    <a:pt x="17" y="39"/>
                    <a:pt x="15" y="40"/>
                    <a:pt x="13" y="40"/>
                  </a:cubicBezTo>
                  <a:cubicBezTo>
                    <a:pt x="11" y="40"/>
                    <a:pt x="9" y="39"/>
                    <a:pt x="7" y="39"/>
                  </a:cubicBezTo>
                  <a:cubicBezTo>
                    <a:pt x="5" y="38"/>
                    <a:pt x="4" y="37"/>
                    <a:pt x="3" y="36"/>
                  </a:cubicBezTo>
                  <a:cubicBezTo>
                    <a:pt x="2" y="35"/>
                    <a:pt x="1" y="34"/>
                    <a:pt x="1" y="33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8" y="34"/>
                    <a:pt x="8" y="35"/>
                    <a:pt x="9" y="35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15" y="36"/>
                    <a:pt x="17" y="35"/>
                    <a:pt x="19" y="34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0" y="25"/>
                  </a:cubicBezTo>
                  <a:cubicBezTo>
                    <a:pt x="19" y="24"/>
                    <a:pt x="19" y="23"/>
                    <a:pt x="18" y="23"/>
                  </a:cubicBezTo>
                  <a:cubicBezTo>
                    <a:pt x="17" y="22"/>
                    <a:pt x="16" y="22"/>
                    <a:pt x="15" y="22"/>
                  </a:cubicBezTo>
                  <a:cubicBezTo>
                    <a:pt x="13" y="22"/>
                    <a:pt x="12" y="22"/>
                    <a:pt x="12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3" y="17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8" y="15"/>
                    <a:pt x="19" y="15"/>
                    <a:pt x="19" y="14"/>
                  </a:cubicBezTo>
                  <a:cubicBezTo>
                    <a:pt x="20" y="13"/>
                    <a:pt x="20" y="12"/>
                    <a:pt x="20" y="11"/>
                  </a:cubicBezTo>
                  <a:cubicBezTo>
                    <a:pt x="20" y="9"/>
                    <a:pt x="19" y="7"/>
                    <a:pt x="18" y="6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7" y="1"/>
                    <a:pt x="8" y="1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1"/>
                    <a:pt x="25" y="12"/>
                    <a:pt x="25" y="13"/>
                  </a:cubicBezTo>
                  <a:cubicBezTo>
                    <a:pt x="24" y="14"/>
                    <a:pt x="24" y="15"/>
                    <a:pt x="23" y="16"/>
                  </a:cubicBezTo>
                  <a:cubicBezTo>
                    <a:pt x="22" y="17"/>
                    <a:pt x="22" y="17"/>
                    <a:pt x="21" y="18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20" y="20"/>
                    <a:pt x="21" y="20"/>
                  </a:cubicBezTo>
                  <a:cubicBezTo>
                    <a:pt x="22" y="21"/>
                    <a:pt x="23" y="22"/>
                    <a:pt x="24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6" y="26"/>
                    <a:pt x="26" y="27"/>
                    <a:pt x="26" y="28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6" name="Freeform 46">
              <a:extLst>
                <a:ext uri="{FF2B5EF4-FFF2-40B4-BE49-F238E27FC236}">
                  <a16:creationId xmlns:a16="http://schemas.microsoft.com/office/drawing/2014/main" id="{5BE0D339-89A2-488B-A0F3-C5B09D032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1816" y="4319129"/>
              <a:ext cx="75673" cy="119987"/>
            </a:xfrm>
            <a:custGeom>
              <a:avLst/>
              <a:gdLst>
                <a:gd name="T0" fmla="*/ 0 w 26"/>
                <a:gd name="T1" fmla="*/ 39 h 39"/>
                <a:gd name="T2" fmla="*/ 0 w 26"/>
                <a:gd name="T3" fmla="*/ 35 h 39"/>
                <a:gd name="T4" fmla="*/ 4 w 26"/>
                <a:gd name="T5" fmla="*/ 30 h 39"/>
                <a:gd name="T6" fmla="*/ 8 w 26"/>
                <a:gd name="T7" fmla="*/ 25 h 39"/>
                <a:gd name="T8" fmla="*/ 12 w 26"/>
                <a:gd name="T9" fmla="*/ 22 h 39"/>
                <a:gd name="T10" fmla="*/ 16 w 26"/>
                <a:gd name="T11" fmla="*/ 18 h 39"/>
                <a:gd name="T12" fmla="*/ 19 w 26"/>
                <a:gd name="T13" fmla="*/ 15 h 39"/>
                <a:gd name="T14" fmla="*/ 20 w 26"/>
                <a:gd name="T15" fmla="*/ 11 h 39"/>
                <a:gd name="T16" fmla="*/ 20 w 26"/>
                <a:gd name="T17" fmla="*/ 8 h 39"/>
                <a:gd name="T18" fmla="*/ 18 w 26"/>
                <a:gd name="T19" fmla="*/ 6 h 39"/>
                <a:gd name="T20" fmla="*/ 16 w 26"/>
                <a:gd name="T21" fmla="*/ 4 h 39"/>
                <a:gd name="T22" fmla="*/ 13 w 26"/>
                <a:gd name="T23" fmla="*/ 4 h 39"/>
                <a:gd name="T24" fmla="*/ 10 w 26"/>
                <a:gd name="T25" fmla="*/ 4 h 39"/>
                <a:gd name="T26" fmla="*/ 8 w 26"/>
                <a:gd name="T27" fmla="*/ 5 h 39"/>
                <a:gd name="T28" fmla="*/ 6 w 26"/>
                <a:gd name="T29" fmla="*/ 8 h 39"/>
                <a:gd name="T30" fmla="*/ 5 w 26"/>
                <a:gd name="T31" fmla="*/ 10 h 39"/>
                <a:gd name="T32" fmla="*/ 0 w 26"/>
                <a:gd name="T33" fmla="*/ 10 h 39"/>
                <a:gd name="T34" fmla="*/ 2 w 26"/>
                <a:gd name="T35" fmla="*/ 6 h 39"/>
                <a:gd name="T36" fmla="*/ 4 w 26"/>
                <a:gd name="T37" fmla="*/ 3 h 39"/>
                <a:gd name="T38" fmla="*/ 8 w 26"/>
                <a:gd name="T39" fmla="*/ 1 h 39"/>
                <a:gd name="T40" fmla="*/ 13 w 26"/>
                <a:gd name="T41" fmla="*/ 0 h 39"/>
                <a:gd name="T42" fmla="*/ 18 w 26"/>
                <a:gd name="T43" fmla="*/ 1 h 39"/>
                <a:gd name="T44" fmla="*/ 22 w 26"/>
                <a:gd name="T45" fmla="*/ 3 h 39"/>
                <a:gd name="T46" fmla="*/ 24 w 26"/>
                <a:gd name="T47" fmla="*/ 6 h 39"/>
                <a:gd name="T48" fmla="*/ 25 w 26"/>
                <a:gd name="T49" fmla="*/ 10 h 39"/>
                <a:gd name="T50" fmla="*/ 24 w 26"/>
                <a:gd name="T51" fmla="*/ 14 h 39"/>
                <a:gd name="T52" fmla="*/ 23 w 26"/>
                <a:gd name="T53" fmla="*/ 17 h 39"/>
                <a:gd name="T54" fmla="*/ 20 w 26"/>
                <a:gd name="T55" fmla="*/ 20 h 39"/>
                <a:gd name="T56" fmla="*/ 17 w 26"/>
                <a:gd name="T57" fmla="*/ 23 h 39"/>
                <a:gd name="T58" fmla="*/ 13 w 26"/>
                <a:gd name="T59" fmla="*/ 26 h 39"/>
                <a:gd name="T60" fmla="*/ 10 w 26"/>
                <a:gd name="T61" fmla="*/ 29 h 39"/>
                <a:gd name="T62" fmla="*/ 7 w 26"/>
                <a:gd name="T63" fmla="*/ 32 h 39"/>
                <a:gd name="T64" fmla="*/ 6 w 26"/>
                <a:gd name="T65" fmla="*/ 35 h 39"/>
                <a:gd name="T66" fmla="*/ 26 w 26"/>
                <a:gd name="T67" fmla="*/ 35 h 39"/>
                <a:gd name="T68" fmla="*/ 26 w 26"/>
                <a:gd name="T69" fmla="*/ 39 h 39"/>
                <a:gd name="T70" fmla="*/ 0 w 26"/>
                <a:gd name="T7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" h="39">
                  <a:moveTo>
                    <a:pt x="0" y="39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1" y="33"/>
                    <a:pt x="2" y="31"/>
                    <a:pt x="4" y="30"/>
                  </a:cubicBezTo>
                  <a:cubicBezTo>
                    <a:pt x="5" y="28"/>
                    <a:pt x="6" y="27"/>
                    <a:pt x="8" y="25"/>
                  </a:cubicBezTo>
                  <a:cubicBezTo>
                    <a:pt x="9" y="24"/>
                    <a:pt x="11" y="23"/>
                    <a:pt x="12" y="22"/>
                  </a:cubicBezTo>
                  <a:cubicBezTo>
                    <a:pt x="14" y="21"/>
                    <a:pt x="15" y="19"/>
                    <a:pt x="16" y="18"/>
                  </a:cubicBezTo>
                  <a:cubicBezTo>
                    <a:pt x="17" y="17"/>
                    <a:pt x="18" y="16"/>
                    <a:pt x="19" y="15"/>
                  </a:cubicBezTo>
                  <a:cubicBezTo>
                    <a:pt x="20" y="14"/>
                    <a:pt x="20" y="12"/>
                    <a:pt x="20" y="11"/>
                  </a:cubicBezTo>
                  <a:cubicBezTo>
                    <a:pt x="20" y="9"/>
                    <a:pt x="20" y="8"/>
                    <a:pt x="20" y="8"/>
                  </a:cubicBezTo>
                  <a:cubicBezTo>
                    <a:pt x="19" y="7"/>
                    <a:pt x="19" y="6"/>
                    <a:pt x="18" y="6"/>
                  </a:cubicBez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4" y="4"/>
                    <a:pt x="13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6" y="8"/>
                    <a:pt x="6" y="9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5" y="2"/>
                    <a:pt x="6" y="1"/>
                    <a:pt x="8" y="1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3"/>
                    <a:pt x="24" y="4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2"/>
                    <a:pt x="25" y="13"/>
                    <a:pt x="24" y="14"/>
                  </a:cubicBezTo>
                  <a:cubicBezTo>
                    <a:pt x="24" y="15"/>
                    <a:pt x="23" y="16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4"/>
                    <a:pt x="14" y="25"/>
                    <a:pt x="13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9" y="30"/>
                    <a:pt x="8" y="31"/>
                    <a:pt x="7" y="32"/>
                  </a:cubicBezTo>
                  <a:cubicBezTo>
                    <a:pt x="7" y="33"/>
                    <a:pt x="6" y="34"/>
                    <a:pt x="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0" y="39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7" name="Group 866">
            <a:extLst>
              <a:ext uri="{FF2B5EF4-FFF2-40B4-BE49-F238E27FC236}">
                <a16:creationId xmlns:a16="http://schemas.microsoft.com/office/drawing/2014/main" id="{E4E20AC5-14B5-4C82-B9C2-36C4D020A244}"/>
              </a:ext>
            </a:extLst>
          </p:cNvPr>
          <p:cNvGrpSpPr/>
          <p:nvPr/>
        </p:nvGrpSpPr>
        <p:grpSpPr>
          <a:xfrm>
            <a:off x="904979" y="4340819"/>
            <a:ext cx="2100060" cy="469303"/>
            <a:chOff x="905021" y="4483694"/>
            <a:chExt cx="2100060" cy="469303"/>
          </a:xfrm>
        </p:grpSpPr>
        <p:sp>
          <p:nvSpPr>
            <p:cNvPr id="868" name="Rectangle: Rounded Corners 867">
              <a:extLst>
                <a:ext uri="{FF2B5EF4-FFF2-40B4-BE49-F238E27FC236}">
                  <a16:creationId xmlns:a16="http://schemas.microsoft.com/office/drawing/2014/main" id="{893F44BF-C538-4D1F-A991-C64115E37918}"/>
                </a:ext>
              </a:extLst>
            </p:cNvPr>
            <p:cNvSpPr/>
            <p:nvPr/>
          </p:nvSpPr>
          <p:spPr>
            <a:xfrm>
              <a:off x="955561" y="4598825"/>
              <a:ext cx="1705707" cy="29995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9" name="Rectangle 868">
              <a:extLst>
                <a:ext uri="{FF2B5EF4-FFF2-40B4-BE49-F238E27FC236}">
                  <a16:creationId xmlns:a16="http://schemas.microsoft.com/office/drawing/2014/main" id="{66AE77A9-8A2B-4558-8272-1CF8EF1751D8}"/>
                </a:ext>
              </a:extLst>
            </p:cNvPr>
            <p:cNvSpPr/>
            <p:nvPr/>
          </p:nvSpPr>
          <p:spPr>
            <a:xfrm>
              <a:off x="1235233" y="4666214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0" name="TextBox 869">
              <a:extLst>
                <a:ext uri="{FF2B5EF4-FFF2-40B4-BE49-F238E27FC236}">
                  <a16:creationId xmlns:a16="http://schemas.microsoft.com/office/drawing/2014/main" id="{7D2EFF21-E169-45F5-82E7-D545C9BB4201}"/>
                </a:ext>
              </a:extLst>
            </p:cNvPr>
            <p:cNvSpPr txBox="1"/>
            <p:nvPr/>
          </p:nvSpPr>
          <p:spPr>
            <a:xfrm>
              <a:off x="905021" y="459882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S7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71" name="Picture 870">
              <a:extLst>
                <a:ext uri="{FF2B5EF4-FFF2-40B4-BE49-F238E27FC236}">
                  <a16:creationId xmlns:a16="http://schemas.microsoft.com/office/drawing/2014/main" id="{F12D1F12-8EDE-4753-9A67-358D26A58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52208" flipV="1">
              <a:off x="2604839" y="4552755"/>
              <a:ext cx="400242" cy="400242"/>
            </a:xfrm>
            <a:prstGeom prst="rect">
              <a:avLst/>
            </a:prstGeom>
          </p:spPr>
        </p:pic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7F3A953E-0EE0-49FA-9480-8C6357188514}"/>
                </a:ext>
              </a:extLst>
            </p:cNvPr>
            <p:cNvSpPr txBox="1"/>
            <p:nvPr/>
          </p:nvSpPr>
          <p:spPr>
            <a:xfrm>
              <a:off x="2646055" y="4483694"/>
              <a:ext cx="32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3" name="Rectangle 872">
              <a:extLst>
                <a:ext uri="{FF2B5EF4-FFF2-40B4-BE49-F238E27FC236}">
                  <a16:creationId xmlns:a16="http://schemas.microsoft.com/office/drawing/2014/main" id="{165633A2-A6F4-4F06-9761-40535B4E6DB5}"/>
                </a:ext>
              </a:extLst>
            </p:cNvPr>
            <p:cNvSpPr/>
            <p:nvPr/>
          </p:nvSpPr>
          <p:spPr>
            <a:xfrm>
              <a:off x="1559157" y="4666214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BA3C69DD-C8CB-402A-8889-FD19A8433B57}"/>
                </a:ext>
              </a:extLst>
            </p:cNvPr>
            <p:cNvSpPr/>
            <p:nvPr/>
          </p:nvSpPr>
          <p:spPr>
            <a:xfrm>
              <a:off x="1883081" y="4666214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5" name="Rectangle 874">
              <a:extLst>
                <a:ext uri="{FF2B5EF4-FFF2-40B4-BE49-F238E27FC236}">
                  <a16:creationId xmlns:a16="http://schemas.microsoft.com/office/drawing/2014/main" id="{7D85E373-CF3C-4B52-9E36-7A15AA6E5B41}"/>
                </a:ext>
              </a:extLst>
            </p:cNvPr>
            <p:cNvSpPr/>
            <p:nvPr/>
          </p:nvSpPr>
          <p:spPr>
            <a:xfrm>
              <a:off x="2207005" y="4666214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6" name="Freeform 45">
              <a:extLst>
                <a:ext uri="{FF2B5EF4-FFF2-40B4-BE49-F238E27FC236}">
                  <a16:creationId xmlns:a16="http://schemas.microsoft.com/office/drawing/2014/main" id="{F22126E4-D8DB-42AD-991F-D4560A2D9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210" y="4689898"/>
              <a:ext cx="72676" cy="119987"/>
            </a:xfrm>
            <a:custGeom>
              <a:avLst/>
              <a:gdLst>
                <a:gd name="T0" fmla="*/ 0 w 97"/>
                <a:gd name="T1" fmla="*/ 152 h 152"/>
                <a:gd name="T2" fmla="*/ 0 w 97"/>
                <a:gd name="T3" fmla="*/ 136 h 152"/>
                <a:gd name="T4" fmla="*/ 39 w 97"/>
                <a:gd name="T5" fmla="*/ 136 h 152"/>
                <a:gd name="T6" fmla="*/ 39 w 97"/>
                <a:gd name="T7" fmla="*/ 19 h 152"/>
                <a:gd name="T8" fmla="*/ 8 w 97"/>
                <a:gd name="T9" fmla="*/ 43 h 152"/>
                <a:gd name="T10" fmla="*/ 8 w 97"/>
                <a:gd name="T11" fmla="*/ 27 h 152"/>
                <a:gd name="T12" fmla="*/ 43 w 97"/>
                <a:gd name="T13" fmla="*/ 0 h 152"/>
                <a:gd name="T14" fmla="*/ 58 w 97"/>
                <a:gd name="T15" fmla="*/ 0 h 152"/>
                <a:gd name="T16" fmla="*/ 58 w 97"/>
                <a:gd name="T17" fmla="*/ 136 h 152"/>
                <a:gd name="T18" fmla="*/ 97 w 97"/>
                <a:gd name="T19" fmla="*/ 136 h 152"/>
                <a:gd name="T20" fmla="*/ 97 w 97"/>
                <a:gd name="T21" fmla="*/ 152 h 152"/>
                <a:gd name="T22" fmla="*/ 0 w 97"/>
                <a:gd name="T23" fmla="*/ 152 h 152"/>
                <a:gd name="T24" fmla="*/ 0 w 97"/>
                <a:gd name="T2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52">
                  <a:moveTo>
                    <a:pt x="0" y="152"/>
                  </a:moveTo>
                  <a:lnTo>
                    <a:pt x="0" y="136"/>
                  </a:lnTo>
                  <a:lnTo>
                    <a:pt x="39" y="136"/>
                  </a:lnTo>
                  <a:lnTo>
                    <a:pt x="39" y="19"/>
                  </a:lnTo>
                  <a:lnTo>
                    <a:pt x="8" y="43"/>
                  </a:lnTo>
                  <a:lnTo>
                    <a:pt x="8" y="27"/>
                  </a:lnTo>
                  <a:lnTo>
                    <a:pt x="43" y="0"/>
                  </a:lnTo>
                  <a:lnTo>
                    <a:pt x="58" y="0"/>
                  </a:lnTo>
                  <a:lnTo>
                    <a:pt x="58" y="136"/>
                  </a:lnTo>
                  <a:lnTo>
                    <a:pt x="97" y="136"/>
                  </a:lnTo>
                  <a:lnTo>
                    <a:pt x="97" y="152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7" name="Freeform 50">
              <a:extLst>
                <a:ext uri="{FF2B5EF4-FFF2-40B4-BE49-F238E27FC236}">
                  <a16:creationId xmlns:a16="http://schemas.microsoft.com/office/drawing/2014/main" id="{278710BA-EB1B-422F-B149-16A751EB2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277" y="4690346"/>
              <a:ext cx="75673" cy="123144"/>
            </a:xfrm>
            <a:custGeom>
              <a:avLst/>
              <a:gdLst>
                <a:gd name="T0" fmla="*/ 26 w 26"/>
                <a:gd name="T1" fmla="*/ 28 h 40"/>
                <a:gd name="T2" fmla="*/ 25 w 26"/>
                <a:gd name="T3" fmla="*/ 33 h 40"/>
                <a:gd name="T4" fmla="*/ 23 w 26"/>
                <a:gd name="T5" fmla="*/ 37 h 40"/>
                <a:gd name="T6" fmla="*/ 19 w 26"/>
                <a:gd name="T7" fmla="*/ 39 h 40"/>
                <a:gd name="T8" fmla="*/ 13 w 26"/>
                <a:gd name="T9" fmla="*/ 40 h 40"/>
                <a:gd name="T10" fmla="*/ 7 w 26"/>
                <a:gd name="T11" fmla="*/ 39 h 40"/>
                <a:gd name="T12" fmla="*/ 3 w 26"/>
                <a:gd name="T13" fmla="*/ 36 h 40"/>
                <a:gd name="T14" fmla="*/ 1 w 26"/>
                <a:gd name="T15" fmla="*/ 33 h 40"/>
                <a:gd name="T16" fmla="*/ 0 w 26"/>
                <a:gd name="T17" fmla="*/ 29 h 40"/>
                <a:gd name="T18" fmla="*/ 5 w 26"/>
                <a:gd name="T19" fmla="*/ 29 h 40"/>
                <a:gd name="T20" fmla="*/ 5 w 26"/>
                <a:gd name="T21" fmla="*/ 31 h 40"/>
                <a:gd name="T22" fmla="*/ 7 w 26"/>
                <a:gd name="T23" fmla="*/ 34 h 40"/>
                <a:gd name="T24" fmla="*/ 9 w 26"/>
                <a:gd name="T25" fmla="*/ 35 h 40"/>
                <a:gd name="T26" fmla="*/ 13 w 26"/>
                <a:gd name="T27" fmla="*/ 36 h 40"/>
                <a:gd name="T28" fmla="*/ 19 w 26"/>
                <a:gd name="T29" fmla="*/ 34 h 40"/>
                <a:gd name="T30" fmla="*/ 21 w 26"/>
                <a:gd name="T31" fmla="*/ 28 h 40"/>
                <a:gd name="T32" fmla="*/ 20 w 26"/>
                <a:gd name="T33" fmla="*/ 25 h 40"/>
                <a:gd name="T34" fmla="*/ 18 w 26"/>
                <a:gd name="T35" fmla="*/ 23 h 40"/>
                <a:gd name="T36" fmla="*/ 15 w 26"/>
                <a:gd name="T37" fmla="*/ 22 h 40"/>
                <a:gd name="T38" fmla="*/ 12 w 26"/>
                <a:gd name="T39" fmla="*/ 22 h 40"/>
                <a:gd name="T40" fmla="*/ 9 w 26"/>
                <a:gd name="T41" fmla="*/ 22 h 40"/>
                <a:gd name="T42" fmla="*/ 9 w 26"/>
                <a:gd name="T43" fmla="*/ 17 h 40"/>
                <a:gd name="T44" fmla="*/ 11 w 26"/>
                <a:gd name="T45" fmla="*/ 17 h 40"/>
                <a:gd name="T46" fmla="*/ 14 w 26"/>
                <a:gd name="T47" fmla="*/ 17 h 40"/>
                <a:gd name="T48" fmla="*/ 17 w 26"/>
                <a:gd name="T49" fmla="*/ 16 h 40"/>
                <a:gd name="T50" fmla="*/ 19 w 26"/>
                <a:gd name="T51" fmla="*/ 14 h 40"/>
                <a:gd name="T52" fmla="*/ 20 w 26"/>
                <a:gd name="T53" fmla="*/ 11 h 40"/>
                <a:gd name="T54" fmla="*/ 18 w 26"/>
                <a:gd name="T55" fmla="*/ 6 h 40"/>
                <a:gd name="T56" fmla="*/ 13 w 26"/>
                <a:gd name="T57" fmla="*/ 4 h 40"/>
                <a:gd name="T58" fmla="*/ 7 w 26"/>
                <a:gd name="T59" fmla="*/ 6 h 40"/>
                <a:gd name="T60" fmla="*/ 5 w 26"/>
                <a:gd name="T61" fmla="*/ 10 h 40"/>
                <a:gd name="T62" fmla="*/ 0 w 26"/>
                <a:gd name="T63" fmla="*/ 10 h 40"/>
                <a:gd name="T64" fmla="*/ 2 w 26"/>
                <a:gd name="T65" fmla="*/ 6 h 40"/>
                <a:gd name="T66" fmla="*/ 4 w 26"/>
                <a:gd name="T67" fmla="*/ 2 h 40"/>
                <a:gd name="T68" fmla="*/ 8 w 26"/>
                <a:gd name="T69" fmla="*/ 1 h 40"/>
                <a:gd name="T70" fmla="*/ 13 w 26"/>
                <a:gd name="T71" fmla="*/ 0 h 40"/>
                <a:gd name="T72" fmla="*/ 18 w 26"/>
                <a:gd name="T73" fmla="*/ 1 h 40"/>
                <a:gd name="T74" fmla="*/ 22 w 26"/>
                <a:gd name="T75" fmla="*/ 3 h 40"/>
                <a:gd name="T76" fmla="*/ 24 w 26"/>
                <a:gd name="T77" fmla="*/ 6 h 40"/>
                <a:gd name="T78" fmla="*/ 25 w 26"/>
                <a:gd name="T79" fmla="*/ 10 h 40"/>
                <a:gd name="T80" fmla="*/ 25 w 26"/>
                <a:gd name="T81" fmla="*/ 13 h 40"/>
                <a:gd name="T82" fmla="*/ 23 w 26"/>
                <a:gd name="T83" fmla="*/ 16 h 40"/>
                <a:gd name="T84" fmla="*/ 21 w 26"/>
                <a:gd name="T85" fmla="*/ 18 h 40"/>
                <a:gd name="T86" fmla="*/ 17 w 26"/>
                <a:gd name="T87" fmla="*/ 19 h 40"/>
                <a:gd name="T88" fmla="*/ 17 w 26"/>
                <a:gd name="T89" fmla="*/ 19 h 40"/>
                <a:gd name="T90" fmla="*/ 21 w 26"/>
                <a:gd name="T91" fmla="*/ 20 h 40"/>
                <a:gd name="T92" fmla="*/ 24 w 26"/>
                <a:gd name="T93" fmla="*/ 22 h 40"/>
                <a:gd name="T94" fmla="*/ 25 w 26"/>
                <a:gd name="T95" fmla="*/ 25 h 40"/>
                <a:gd name="T96" fmla="*/ 26 w 26"/>
                <a:gd name="T97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" h="40">
                  <a:moveTo>
                    <a:pt x="26" y="28"/>
                  </a:moveTo>
                  <a:cubicBezTo>
                    <a:pt x="26" y="30"/>
                    <a:pt x="26" y="32"/>
                    <a:pt x="25" y="33"/>
                  </a:cubicBezTo>
                  <a:cubicBezTo>
                    <a:pt x="25" y="34"/>
                    <a:pt x="24" y="36"/>
                    <a:pt x="23" y="37"/>
                  </a:cubicBezTo>
                  <a:cubicBezTo>
                    <a:pt x="22" y="38"/>
                    <a:pt x="20" y="38"/>
                    <a:pt x="19" y="39"/>
                  </a:cubicBezTo>
                  <a:cubicBezTo>
                    <a:pt x="17" y="39"/>
                    <a:pt x="15" y="40"/>
                    <a:pt x="13" y="40"/>
                  </a:cubicBezTo>
                  <a:cubicBezTo>
                    <a:pt x="11" y="40"/>
                    <a:pt x="9" y="39"/>
                    <a:pt x="7" y="39"/>
                  </a:cubicBezTo>
                  <a:cubicBezTo>
                    <a:pt x="5" y="38"/>
                    <a:pt x="4" y="37"/>
                    <a:pt x="3" y="36"/>
                  </a:cubicBezTo>
                  <a:cubicBezTo>
                    <a:pt x="2" y="35"/>
                    <a:pt x="1" y="34"/>
                    <a:pt x="1" y="33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8" y="34"/>
                    <a:pt x="8" y="35"/>
                    <a:pt x="9" y="35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15" y="36"/>
                    <a:pt x="17" y="35"/>
                    <a:pt x="19" y="34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0" y="25"/>
                  </a:cubicBezTo>
                  <a:cubicBezTo>
                    <a:pt x="19" y="24"/>
                    <a:pt x="19" y="23"/>
                    <a:pt x="18" y="23"/>
                  </a:cubicBezTo>
                  <a:cubicBezTo>
                    <a:pt x="17" y="22"/>
                    <a:pt x="16" y="22"/>
                    <a:pt x="15" y="22"/>
                  </a:cubicBezTo>
                  <a:cubicBezTo>
                    <a:pt x="13" y="22"/>
                    <a:pt x="12" y="22"/>
                    <a:pt x="12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3" y="17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8" y="15"/>
                    <a:pt x="19" y="15"/>
                    <a:pt x="19" y="14"/>
                  </a:cubicBezTo>
                  <a:cubicBezTo>
                    <a:pt x="20" y="13"/>
                    <a:pt x="20" y="12"/>
                    <a:pt x="20" y="11"/>
                  </a:cubicBezTo>
                  <a:cubicBezTo>
                    <a:pt x="20" y="9"/>
                    <a:pt x="19" y="7"/>
                    <a:pt x="18" y="6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7" y="1"/>
                    <a:pt x="8" y="1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1"/>
                    <a:pt x="25" y="12"/>
                    <a:pt x="25" y="13"/>
                  </a:cubicBezTo>
                  <a:cubicBezTo>
                    <a:pt x="24" y="14"/>
                    <a:pt x="24" y="15"/>
                    <a:pt x="23" y="16"/>
                  </a:cubicBezTo>
                  <a:cubicBezTo>
                    <a:pt x="22" y="17"/>
                    <a:pt x="22" y="17"/>
                    <a:pt x="21" y="18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20" y="20"/>
                    <a:pt x="21" y="20"/>
                  </a:cubicBezTo>
                  <a:cubicBezTo>
                    <a:pt x="22" y="21"/>
                    <a:pt x="23" y="22"/>
                    <a:pt x="24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6" y="26"/>
                    <a:pt x="26" y="27"/>
                    <a:pt x="26" y="28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8" name="Freeform 50">
              <a:extLst>
                <a:ext uri="{FF2B5EF4-FFF2-40B4-BE49-F238E27FC236}">
                  <a16:creationId xmlns:a16="http://schemas.microsoft.com/office/drawing/2014/main" id="{8FE14807-8AAA-4039-9F2C-EABD920D6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071" y="4690346"/>
              <a:ext cx="75673" cy="123144"/>
            </a:xfrm>
            <a:custGeom>
              <a:avLst/>
              <a:gdLst>
                <a:gd name="T0" fmla="*/ 26 w 26"/>
                <a:gd name="T1" fmla="*/ 28 h 40"/>
                <a:gd name="T2" fmla="*/ 25 w 26"/>
                <a:gd name="T3" fmla="*/ 33 h 40"/>
                <a:gd name="T4" fmla="*/ 23 w 26"/>
                <a:gd name="T5" fmla="*/ 37 h 40"/>
                <a:gd name="T6" fmla="*/ 19 w 26"/>
                <a:gd name="T7" fmla="*/ 39 h 40"/>
                <a:gd name="T8" fmla="*/ 13 w 26"/>
                <a:gd name="T9" fmla="*/ 40 h 40"/>
                <a:gd name="T10" fmla="*/ 7 w 26"/>
                <a:gd name="T11" fmla="*/ 39 h 40"/>
                <a:gd name="T12" fmla="*/ 3 w 26"/>
                <a:gd name="T13" fmla="*/ 36 h 40"/>
                <a:gd name="T14" fmla="*/ 1 w 26"/>
                <a:gd name="T15" fmla="*/ 33 h 40"/>
                <a:gd name="T16" fmla="*/ 0 w 26"/>
                <a:gd name="T17" fmla="*/ 29 h 40"/>
                <a:gd name="T18" fmla="*/ 5 w 26"/>
                <a:gd name="T19" fmla="*/ 29 h 40"/>
                <a:gd name="T20" fmla="*/ 5 w 26"/>
                <a:gd name="T21" fmla="*/ 31 h 40"/>
                <a:gd name="T22" fmla="*/ 7 w 26"/>
                <a:gd name="T23" fmla="*/ 34 h 40"/>
                <a:gd name="T24" fmla="*/ 9 w 26"/>
                <a:gd name="T25" fmla="*/ 35 h 40"/>
                <a:gd name="T26" fmla="*/ 13 w 26"/>
                <a:gd name="T27" fmla="*/ 36 h 40"/>
                <a:gd name="T28" fmla="*/ 19 w 26"/>
                <a:gd name="T29" fmla="*/ 34 h 40"/>
                <a:gd name="T30" fmla="*/ 21 w 26"/>
                <a:gd name="T31" fmla="*/ 28 h 40"/>
                <a:gd name="T32" fmla="*/ 20 w 26"/>
                <a:gd name="T33" fmla="*/ 25 h 40"/>
                <a:gd name="T34" fmla="*/ 18 w 26"/>
                <a:gd name="T35" fmla="*/ 23 h 40"/>
                <a:gd name="T36" fmla="*/ 15 w 26"/>
                <a:gd name="T37" fmla="*/ 22 h 40"/>
                <a:gd name="T38" fmla="*/ 12 w 26"/>
                <a:gd name="T39" fmla="*/ 22 h 40"/>
                <a:gd name="T40" fmla="*/ 9 w 26"/>
                <a:gd name="T41" fmla="*/ 22 h 40"/>
                <a:gd name="T42" fmla="*/ 9 w 26"/>
                <a:gd name="T43" fmla="*/ 17 h 40"/>
                <a:gd name="T44" fmla="*/ 11 w 26"/>
                <a:gd name="T45" fmla="*/ 17 h 40"/>
                <a:gd name="T46" fmla="*/ 14 w 26"/>
                <a:gd name="T47" fmla="*/ 17 h 40"/>
                <a:gd name="T48" fmla="*/ 17 w 26"/>
                <a:gd name="T49" fmla="*/ 16 h 40"/>
                <a:gd name="T50" fmla="*/ 19 w 26"/>
                <a:gd name="T51" fmla="*/ 14 h 40"/>
                <a:gd name="T52" fmla="*/ 20 w 26"/>
                <a:gd name="T53" fmla="*/ 11 h 40"/>
                <a:gd name="T54" fmla="*/ 18 w 26"/>
                <a:gd name="T55" fmla="*/ 6 h 40"/>
                <a:gd name="T56" fmla="*/ 13 w 26"/>
                <a:gd name="T57" fmla="*/ 4 h 40"/>
                <a:gd name="T58" fmla="*/ 7 w 26"/>
                <a:gd name="T59" fmla="*/ 6 h 40"/>
                <a:gd name="T60" fmla="*/ 5 w 26"/>
                <a:gd name="T61" fmla="*/ 10 h 40"/>
                <a:gd name="T62" fmla="*/ 0 w 26"/>
                <a:gd name="T63" fmla="*/ 10 h 40"/>
                <a:gd name="T64" fmla="*/ 2 w 26"/>
                <a:gd name="T65" fmla="*/ 6 h 40"/>
                <a:gd name="T66" fmla="*/ 4 w 26"/>
                <a:gd name="T67" fmla="*/ 2 h 40"/>
                <a:gd name="T68" fmla="*/ 8 w 26"/>
                <a:gd name="T69" fmla="*/ 1 h 40"/>
                <a:gd name="T70" fmla="*/ 13 w 26"/>
                <a:gd name="T71" fmla="*/ 0 h 40"/>
                <a:gd name="T72" fmla="*/ 18 w 26"/>
                <a:gd name="T73" fmla="*/ 1 h 40"/>
                <a:gd name="T74" fmla="*/ 22 w 26"/>
                <a:gd name="T75" fmla="*/ 3 h 40"/>
                <a:gd name="T76" fmla="*/ 24 w 26"/>
                <a:gd name="T77" fmla="*/ 6 h 40"/>
                <a:gd name="T78" fmla="*/ 25 w 26"/>
                <a:gd name="T79" fmla="*/ 10 h 40"/>
                <a:gd name="T80" fmla="*/ 25 w 26"/>
                <a:gd name="T81" fmla="*/ 13 h 40"/>
                <a:gd name="T82" fmla="*/ 23 w 26"/>
                <a:gd name="T83" fmla="*/ 16 h 40"/>
                <a:gd name="T84" fmla="*/ 21 w 26"/>
                <a:gd name="T85" fmla="*/ 18 h 40"/>
                <a:gd name="T86" fmla="*/ 17 w 26"/>
                <a:gd name="T87" fmla="*/ 19 h 40"/>
                <a:gd name="T88" fmla="*/ 17 w 26"/>
                <a:gd name="T89" fmla="*/ 19 h 40"/>
                <a:gd name="T90" fmla="*/ 21 w 26"/>
                <a:gd name="T91" fmla="*/ 20 h 40"/>
                <a:gd name="T92" fmla="*/ 24 w 26"/>
                <a:gd name="T93" fmla="*/ 22 h 40"/>
                <a:gd name="T94" fmla="*/ 25 w 26"/>
                <a:gd name="T95" fmla="*/ 25 h 40"/>
                <a:gd name="T96" fmla="*/ 26 w 26"/>
                <a:gd name="T97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" h="40">
                  <a:moveTo>
                    <a:pt x="26" y="28"/>
                  </a:moveTo>
                  <a:cubicBezTo>
                    <a:pt x="26" y="30"/>
                    <a:pt x="26" y="32"/>
                    <a:pt x="25" y="33"/>
                  </a:cubicBezTo>
                  <a:cubicBezTo>
                    <a:pt x="25" y="34"/>
                    <a:pt x="24" y="36"/>
                    <a:pt x="23" y="37"/>
                  </a:cubicBezTo>
                  <a:cubicBezTo>
                    <a:pt x="22" y="38"/>
                    <a:pt x="20" y="38"/>
                    <a:pt x="19" y="39"/>
                  </a:cubicBezTo>
                  <a:cubicBezTo>
                    <a:pt x="17" y="39"/>
                    <a:pt x="15" y="40"/>
                    <a:pt x="13" y="40"/>
                  </a:cubicBezTo>
                  <a:cubicBezTo>
                    <a:pt x="11" y="40"/>
                    <a:pt x="9" y="39"/>
                    <a:pt x="7" y="39"/>
                  </a:cubicBezTo>
                  <a:cubicBezTo>
                    <a:pt x="5" y="38"/>
                    <a:pt x="4" y="37"/>
                    <a:pt x="3" y="36"/>
                  </a:cubicBezTo>
                  <a:cubicBezTo>
                    <a:pt x="2" y="35"/>
                    <a:pt x="1" y="34"/>
                    <a:pt x="1" y="33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8" y="34"/>
                    <a:pt x="8" y="35"/>
                    <a:pt x="9" y="35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15" y="36"/>
                    <a:pt x="17" y="35"/>
                    <a:pt x="19" y="34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0" y="25"/>
                  </a:cubicBezTo>
                  <a:cubicBezTo>
                    <a:pt x="19" y="24"/>
                    <a:pt x="19" y="23"/>
                    <a:pt x="18" y="23"/>
                  </a:cubicBezTo>
                  <a:cubicBezTo>
                    <a:pt x="17" y="22"/>
                    <a:pt x="16" y="22"/>
                    <a:pt x="15" y="22"/>
                  </a:cubicBezTo>
                  <a:cubicBezTo>
                    <a:pt x="13" y="22"/>
                    <a:pt x="12" y="22"/>
                    <a:pt x="12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3" y="17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8" y="15"/>
                    <a:pt x="19" y="15"/>
                    <a:pt x="19" y="14"/>
                  </a:cubicBezTo>
                  <a:cubicBezTo>
                    <a:pt x="20" y="13"/>
                    <a:pt x="20" y="12"/>
                    <a:pt x="20" y="11"/>
                  </a:cubicBezTo>
                  <a:cubicBezTo>
                    <a:pt x="20" y="9"/>
                    <a:pt x="19" y="7"/>
                    <a:pt x="18" y="6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7" y="1"/>
                    <a:pt x="8" y="1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4"/>
                    <a:pt x="24" y="5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1"/>
                    <a:pt x="25" y="12"/>
                    <a:pt x="25" y="13"/>
                  </a:cubicBezTo>
                  <a:cubicBezTo>
                    <a:pt x="24" y="14"/>
                    <a:pt x="24" y="15"/>
                    <a:pt x="23" y="16"/>
                  </a:cubicBezTo>
                  <a:cubicBezTo>
                    <a:pt x="22" y="17"/>
                    <a:pt x="22" y="17"/>
                    <a:pt x="21" y="18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20" y="20"/>
                    <a:pt x="21" y="20"/>
                  </a:cubicBezTo>
                  <a:cubicBezTo>
                    <a:pt x="22" y="21"/>
                    <a:pt x="23" y="22"/>
                    <a:pt x="24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6" y="26"/>
                    <a:pt x="26" y="27"/>
                    <a:pt x="26" y="28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9" name="Freeform 66">
              <a:extLst>
                <a:ext uri="{FF2B5EF4-FFF2-40B4-BE49-F238E27FC236}">
                  <a16:creationId xmlns:a16="http://schemas.microsoft.com/office/drawing/2014/main" id="{0D9E298F-16EC-47D3-9B46-7923F7236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579" y="4689898"/>
              <a:ext cx="75673" cy="119987"/>
            </a:xfrm>
            <a:custGeom>
              <a:avLst/>
              <a:gdLst>
                <a:gd name="T0" fmla="*/ 26 w 26"/>
                <a:gd name="T1" fmla="*/ 4 h 39"/>
                <a:gd name="T2" fmla="*/ 20 w 26"/>
                <a:gd name="T3" fmla="*/ 13 h 39"/>
                <a:gd name="T4" fmla="*/ 16 w 26"/>
                <a:gd name="T5" fmla="*/ 21 h 39"/>
                <a:gd name="T6" fmla="*/ 13 w 26"/>
                <a:gd name="T7" fmla="*/ 30 h 39"/>
                <a:gd name="T8" fmla="*/ 12 w 26"/>
                <a:gd name="T9" fmla="*/ 39 h 39"/>
                <a:gd name="T10" fmla="*/ 7 w 26"/>
                <a:gd name="T11" fmla="*/ 39 h 39"/>
                <a:gd name="T12" fmla="*/ 8 w 26"/>
                <a:gd name="T13" fmla="*/ 30 h 39"/>
                <a:gd name="T14" fmla="*/ 11 w 26"/>
                <a:gd name="T15" fmla="*/ 21 h 39"/>
                <a:gd name="T16" fmla="*/ 16 w 26"/>
                <a:gd name="T17" fmla="*/ 13 h 39"/>
                <a:gd name="T18" fmla="*/ 21 w 26"/>
                <a:gd name="T19" fmla="*/ 5 h 39"/>
                <a:gd name="T20" fmla="*/ 0 w 26"/>
                <a:gd name="T21" fmla="*/ 5 h 39"/>
                <a:gd name="T22" fmla="*/ 0 w 26"/>
                <a:gd name="T23" fmla="*/ 0 h 39"/>
                <a:gd name="T24" fmla="*/ 26 w 26"/>
                <a:gd name="T25" fmla="*/ 0 h 39"/>
                <a:gd name="T26" fmla="*/ 26 w 26"/>
                <a:gd name="T2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26" y="4"/>
                  </a:moveTo>
                  <a:cubicBezTo>
                    <a:pt x="24" y="7"/>
                    <a:pt x="22" y="10"/>
                    <a:pt x="20" y="13"/>
                  </a:cubicBezTo>
                  <a:cubicBezTo>
                    <a:pt x="19" y="16"/>
                    <a:pt x="17" y="18"/>
                    <a:pt x="16" y="21"/>
                  </a:cubicBezTo>
                  <a:cubicBezTo>
                    <a:pt x="15" y="24"/>
                    <a:pt x="14" y="27"/>
                    <a:pt x="13" y="30"/>
                  </a:cubicBezTo>
                  <a:cubicBezTo>
                    <a:pt x="13" y="33"/>
                    <a:pt x="12" y="36"/>
                    <a:pt x="12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6"/>
                    <a:pt x="8" y="33"/>
                    <a:pt x="8" y="30"/>
                  </a:cubicBezTo>
                  <a:cubicBezTo>
                    <a:pt x="9" y="27"/>
                    <a:pt x="10" y="24"/>
                    <a:pt x="11" y="21"/>
                  </a:cubicBezTo>
                  <a:cubicBezTo>
                    <a:pt x="13" y="18"/>
                    <a:pt x="14" y="16"/>
                    <a:pt x="16" y="13"/>
                  </a:cubicBezTo>
                  <a:cubicBezTo>
                    <a:pt x="17" y="10"/>
                    <a:pt x="19" y="7"/>
                    <a:pt x="2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0" name="Group 879">
            <a:extLst>
              <a:ext uri="{FF2B5EF4-FFF2-40B4-BE49-F238E27FC236}">
                <a16:creationId xmlns:a16="http://schemas.microsoft.com/office/drawing/2014/main" id="{0CCF4D26-CEE6-4971-BB25-CAA24FF6F925}"/>
              </a:ext>
            </a:extLst>
          </p:cNvPr>
          <p:cNvGrpSpPr/>
          <p:nvPr/>
        </p:nvGrpSpPr>
        <p:grpSpPr>
          <a:xfrm>
            <a:off x="904979" y="4732240"/>
            <a:ext cx="2100079" cy="461665"/>
            <a:chOff x="905021" y="4894165"/>
            <a:chExt cx="2100079" cy="461665"/>
          </a:xfrm>
        </p:grpSpPr>
        <p:sp>
          <p:nvSpPr>
            <p:cNvPr id="881" name="Rectangle: Rounded Corners 880">
              <a:extLst>
                <a:ext uri="{FF2B5EF4-FFF2-40B4-BE49-F238E27FC236}">
                  <a16:creationId xmlns:a16="http://schemas.microsoft.com/office/drawing/2014/main" id="{59D9D434-58E6-41E8-9F0B-D54D2F785AEE}"/>
                </a:ext>
              </a:extLst>
            </p:cNvPr>
            <p:cNvSpPr/>
            <p:nvPr/>
          </p:nvSpPr>
          <p:spPr>
            <a:xfrm>
              <a:off x="955561" y="4975023"/>
              <a:ext cx="1705707" cy="29995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2" name="Rectangle 881">
              <a:extLst>
                <a:ext uri="{FF2B5EF4-FFF2-40B4-BE49-F238E27FC236}">
                  <a16:creationId xmlns:a16="http://schemas.microsoft.com/office/drawing/2014/main" id="{E1B39439-C585-4877-8E60-71BE7F903F0E}"/>
                </a:ext>
              </a:extLst>
            </p:cNvPr>
            <p:cNvSpPr/>
            <p:nvPr/>
          </p:nvSpPr>
          <p:spPr>
            <a:xfrm>
              <a:off x="1235233" y="5042412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3" name="TextBox 882">
              <a:extLst>
                <a:ext uri="{FF2B5EF4-FFF2-40B4-BE49-F238E27FC236}">
                  <a16:creationId xmlns:a16="http://schemas.microsoft.com/office/drawing/2014/main" id="{4B60EF6A-AD40-4BF0-9C75-D650F0E60F35}"/>
                </a:ext>
              </a:extLst>
            </p:cNvPr>
            <p:cNvSpPr txBox="1"/>
            <p:nvPr/>
          </p:nvSpPr>
          <p:spPr>
            <a:xfrm>
              <a:off x="905021" y="4975025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S8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84" name="Picture 883">
              <a:extLst>
                <a:ext uri="{FF2B5EF4-FFF2-40B4-BE49-F238E27FC236}">
                  <a16:creationId xmlns:a16="http://schemas.microsoft.com/office/drawing/2014/main" id="{DDA93DD1-119B-4AF6-BA90-29C1409AD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83630" flipV="1">
              <a:off x="2604859" y="4929793"/>
              <a:ext cx="400241" cy="400241"/>
            </a:xfrm>
            <a:prstGeom prst="rect">
              <a:avLst/>
            </a:prstGeom>
          </p:spPr>
        </p:pic>
        <p:sp>
          <p:nvSpPr>
            <p:cNvPr id="885" name="TextBox 884">
              <a:extLst>
                <a:ext uri="{FF2B5EF4-FFF2-40B4-BE49-F238E27FC236}">
                  <a16:creationId xmlns:a16="http://schemas.microsoft.com/office/drawing/2014/main" id="{293C59F4-0143-4C13-9211-3EEC22B79848}"/>
                </a:ext>
              </a:extLst>
            </p:cNvPr>
            <p:cNvSpPr txBox="1"/>
            <p:nvPr/>
          </p:nvSpPr>
          <p:spPr>
            <a:xfrm>
              <a:off x="2655877" y="4894165"/>
              <a:ext cx="320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6" name="Rectangle 885">
              <a:extLst>
                <a:ext uri="{FF2B5EF4-FFF2-40B4-BE49-F238E27FC236}">
                  <a16:creationId xmlns:a16="http://schemas.microsoft.com/office/drawing/2014/main" id="{961DDBB5-AA9C-4225-A0DF-E3A04E7BCB94}"/>
                </a:ext>
              </a:extLst>
            </p:cNvPr>
            <p:cNvSpPr/>
            <p:nvPr/>
          </p:nvSpPr>
          <p:spPr>
            <a:xfrm>
              <a:off x="1559157" y="5042412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7" name="Rectangle 886">
              <a:extLst>
                <a:ext uri="{FF2B5EF4-FFF2-40B4-BE49-F238E27FC236}">
                  <a16:creationId xmlns:a16="http://schemas.microsoft.com/office/drawing/2014/main" id="{361AA512-060A-4CD3-975E-C48A09D64A03}"/>
                </a:ext>
              </a:extLst>
            </p:cNvPr>
            <p:cNvSpPr/>
            <p:nvPr/>
          </p:nvSpPr>
          <p:spPr>
            <a:xfrm>
              <a:off x="1883081" y="5042412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8" name="Rectangle 887">
              <a:extLst>
                <a:ext uri="{FF2B5EF4-FFF2-40B4-BE49-F238E27FC236}">
                  <a16:creationId xmlns:a16="http://schemas.microsoft.com/office/drawing/2014/main" id="{45C05D03-8387-4ED3-B8EE-11FB34150CCF}"/>
                </a:ext>
              </a:extLst>
            </p:cNvPr>
            <p:cNvSpPr/>
            <p:nvPr/>
          </p:nvSpPr>
          <p:spPr>
            <a:xfrm>
              <a:off x="2207005" y="5042412"/>
              <a:ext cx="323924" cy="174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9" name="Freeform 46">
              <a:extLst>
                <a:ext uri="{FF2B5EF4-FFF2-40B4-BE49-F238E27FC236}">
                  <a16:creationId xmlns:a16="http://schemas.microsoft.com/office/drawing/2014/main" id="{EB6D4126-CA5D-41A2-ADD0-B48A397F0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500" y="5068838"/>
              <a:ext cx="75673" cy="119987"/>
            </a:xfrm>
            <a:custGeom>
              <a:avLst/>
              <a:gdLst>
                <a:gd name="T0" fmla="*/ 0 w 26"/>
                <a:gd name="T1" fmla="*/ 39 h 39"/>
                <a:gd name="T2" fmla="*/ 0 w 26"/>
                <a:gd name="T3" fmla="*/ 35 h 39"/>
                <a:gd name="T4" fmla="*/ 4 w 26"/>
                <a:gd name="T5" fmla="*/ 30 h 39"/>
                <a:gd name="T6" fmla="*/ 8 w 26"/>
                <a:gd name="T7" fmla="*/ 25 h 39"/>
                <a:gd name="T8" fmla="*/ 12 w 26"/>
                <a:gd name="T9" fmla="*/ 22 h 39"/>
                <a:gd name="T10" fmla="*/ 16 w 26"/>
                <a:gd name="T11" fmla="*/ 18 h 39"/>
                <a:gd name="T12" fmla="*/ 19 w 26"/>
                <a:gd name="T13" fmla="*/ 15 h 39"/>
                <a:gd name="T14" fmla="*/ 20 w 26"/>
                <a:gd name="T15" fmla="*/ 11 h 39"/>
                <a:gd name="T16" fmla="*/ 20 w 26"/>
                <a:gd name="T17" fmla="*/ 8 h 39"/>
                <a:gd name="T18" fmla="*/ 18 w 26"/>
                <a:gd name="T19" fmla="*/ 6 h 39"/>
                <a:gd name="T20" fmla="*/ 16 w 26"/>
                <a:gd name="T21" fmla="*/ 4 h 39"/>
                <a:gd name="T22" fmla="*/ 13 w 26"/>
                <a:gd name="T23" fmla="*/ 4 h 39"/>
                <a:gd name="T24" fmla="*/ 10 w 26"/>
                <a:gd name="T25" fmla="*/ 4 h 39"/>
                <a:gd name="T26" fmla="*/ 8 w 26"/>
                <a:gd name="T27" fmla="*/ 5 h 39"/>
                <a:gd name="T28" fmla="*/ 6 w 26"/>
                <a:gd name="T29" fmla="*/ 8 h 39"/>
                <a:gd name="T30" fmla="*/ 5 w 26"/>
                <a:gd name="T31" fmla="*/ 10 h 39"/>
                <a:gd name="T32" fmla="*/ 0 w 26"/>
                <a:gd name="T33" fmla="*/ 10 h 39"/>
                <a:gd name="T34" fmla="*/ 2 w 26"/>
                <a:gd name="T35" fmla="*/ 6 h 39"/>
                <a:gd name="T36" fmla="*/ 4 w 26"/>
                <a:gd name="T37" fmla="*/ 3 h 39"/>
                <a:gd name="T38" fmla="*/ 8 w 26"/>
                <a:gd name="T39" fmla="*/ 1 h 39"/>
                <a:gd name="T40" fmla="*/ 13 w 26"/>
                <a:gd name="T41" fmla="*/ 0 h 39"/>
                <a:gd name="T42" fmla="*/ 18 w 26"/>
                <a:gd name="T43" fmla="*/ 1 h 39"/>
                <a:gd name="T44" fmla="*/ 22 w 26"/>
                <a:gd name="T45" fmla="*/ 3 h 39"/>
                <a:gd name="T46" fmla="*/ 24 w 26"/>
                <a:gd name="T47" fmla="*/ 6 h 39"/>
                <a:gd name="T48" fmla="*/ 25 w 26"/>
                <a:gd name="T49" fmla="*/ 10 h 39"/>
                <a:gd name="T50" fmla="*/ 24 w 26"/>
                <a:gd name="T51" fmla="*/ 14 h 39"/>
                <a:gd name="T52" fmla="*/ 23 w 26"/>
                <a:gd name="T53" fmla="*/ 17 h 39"/>
                <a:gd name="T54" fmla="*/ 20 w 26"/>
                <a:gd name="T55" fmla="*/ 20 h 39"/>
                <a:gd name="T56" fmla="*/ 17 w 26"/>
                <a:gd name="T57" fmla="*/ 23 h 39"/>
                <a:gd name="T58" fmla="*/ 13 w 26"/>
                <a:gd name="T59" fmla="*/ 26 h 39"/>
                <a:gd name="T60" fmla="*/ 10 w 26"/>
                <a:gd name="T61" fmla="*/ 29 h 39"/>
                <a:gd name="T62" fmla="*/ 7 w 26"/>
                <a:gd name="T63" fmla="*/ 32 h 39"/>
                <a:gd name="T64" fmla="*/ 6 w 26"/>
                <a:gd name="T65" fmla="*/ 35 h 39"/>
                <a:gd name="T66" fmla="*/ 26 w 26"/>
                <a:gd name="T67" fmla="*/ 35 h 39"/>
                <a:gd name="T68" fmla="*/ 26 w 26"/>
                <a:gd name="T69" fmla="*/ 39 h 39"/>
                <a:gd name="T70" fmla="*/ 0 w 26"/>
                <a:gd name="T7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" h="39">
                  <a:moveTo>
                    <a:pt x="0" y="39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1" y="33"/>
                    <a:pt x="2" y="31"/>
                    <a:pt x="4" y="30"/>
                  </a:cubicBezTo>
                  <a:cubicBezTo>
                    <a:pt x="5" y="28"/>
                    <a:pt x="6" y="27"/>
                    <a:pt x="8" y="25"/>
                  </a:cubicBezTo>
                  <a:cubicBezTo>
                    <a:pt x="9" y="24"/>
                    <a:pt x="11" y="23"/>
                    <a:pt x="12" y="22"/>
                  </a:cubicBezTo>
                  <a:cubicBezTo>
                    <a:pt x="14" y="21"/>
                    <a:pt x="15" y="19"/>
                    <a:pt x="16" y="18"/>
                  </a:cubicBezTo>
                  <a:cubicBezTo>
                    <a:pt x="17" y="17"/>
                    <a:pt x="18" y="16"/>
                    <a:pt x="19" y="15"/>
                  </a:cubicBezTo>
                  <a:cubicBezTo>
                    <a:pt x="20" y="14"/>
                    <a:pt x="20" y="12"/>
                    <a:pt x="20" y="11"/>
                  </a:cubicBezTo>
                  <a:cubicBezTo>
                    <a:pt x="20" y="9"/>
                    <a:pt x="20" y="8"/>
                    <a:pt x="20" y="8"/>
                  </a:cubicBezTo>
                  <a:cubicBezTo>
                    <a:pt x="19" y="7"/>
                    <a:pt x="19" y="6"/>
                    <a:pt x="18" y="6"/>
                  </a:cubicBez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4" y="4"/>
                    <a:pt x="13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6" y="8"/>
                    <a:pt x="6" y="9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5" y="2"/>
                    <a:pt x="6" y="1"/>
                    <a:pt x="8" y="1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3" y="3"/>
                    <a:pt x="24" y="4"/>
                    <a:pt x="24" y="6"/>
                  </a:cubicBezTo>
                  <a:cubicBezTo>
                    <a:pt x="25" y="7"/>
                    <a:pt x="25" y="9"/>
                    <a:pt x="25" y="10"/>
                  </a:cubicBezTo>
                  <a:cubicBezTo>
                    <a:pt x="25" y="12"/>
                    <a:pt x="25" y="13"/>
                    <a:pt x="24" y="14"/>
                  </a:cubicBezTo>
                  <a:cubicBezTo>
                    <a:pt x="24" y="15"/>
                    <a:pt x="23" y="16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ubicBezTo>
                    <a:pt x="19" y="21"/>
                    <a:pt x="18" y="22"/>
                    <a:pt x="17" y="23"/>
                  </a:cubicBezTo>
                  <a:cubicBezTo>
                    <a:pt x="15" y="24"/>
                    <a:pt x="14" y="25"/>
                    <a:pt x="13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9" y="30"/>
                    <a:pt x="8" y="31"/>
                    <a:pt x="7" y="32"/>
                  </a:cubicBezTo>
                  <a:cubicBezTo>
                    <a:pt x="7" y="33"/>
                    <a:pt x="6" y="34"/>
                    <a:pt x="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0" y="39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Freeform 45">
              <a:extLst>
                <a:ext uri="{FF2B5EF4-FFF2-40B4-BE49-F238E27FC236}">
                  <a16:creationId xmlns:a16="http://schemas.microsoft.com/office/drawing/2014/main" id="{278805D9-18A1-4E23-8918-CC89EF47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540" y="5068838"/>
              <a:ext cx="72676" cy="119987"/>
            </a:xfrm>
            <a:custGeom>
              <a:avLst/>
              <a:gdLst>
                <a:gd name="T0" fmla="*/ 0 w 97"/>
                <a:gd name="T1" fmla="*/ 152 h 152"/>
                <a:gd name="T2" fmla="*/ 0 w 97"/>
                <a:gd name="T3" fmla="*/ 136 h 152"/>
                <a:gd name="T4" fmla="*/ 39 w 97"/>
                <a:gd name="T5" fmla="*/ 136 h 152"/>
                <a:gd name="T6" fmla="*/ 39 w 97"/>
                <a:gd name="T7" fmla="*/ 19 h 152"/>
                <a:gd name="T8" fmla="*/ 8 w 97"/>
                <a:gd name="T9" fmla="*/ 43 h 152"/>
                <a:gd name="T10" fmla="*/ 8 w 97"/>
                <a:gd name="T11" fmla="*/ 27 h 152"/>
                <a:gd name="T12" fmla="*/ 43 w 97"/>
                <a:gd name="T13" fmla="*/ 0 h 152"/>
                <a:gd name="T14" fmla="*/ 58 w 97"/>
                <a:gd name="T15" fmla="*/ 0 h 152"/>
                <a:gd name="T16" fmla="*/ 58 w 97"/>
                <a:gd name="T17" fmla="*/ 136 h 152"/>
                <a:gd name="T18" fmla="*/ 97 w 97"/>
                <a:gd name="T19" fmla="*/ 136 h 152"/>
                <a:gd name="T20" fmla="*/ 97 w 97"/>
                <a:gd name="T21" fmla="*/ 152 h 152"/>
                <a:gd name="T22" fmla="*/ 0 w 97"/>
                <a:gd name="T23" fmla="*/ 152 h 152"/>
                <a:gd name="T24" fmla="*/ 0 w 97"/>
                <a:gd name="T2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52">
                  <a:moveTo>
                    <a:pt x="0" y="152"/>
                  </a:moveTo>
                  <a:lnTo>
                    <a:pt x="0" y="136"/>
                  </a:lnTo>
                  <a:lnTo>
                    <a:pt x="39" y="136"/>
                  </a:lnTo>
                  <a:lnTo>
                    <a:pt x="39" y="19"/>
                  </a:lnTo>
                  <a:lnTo>
                    <a:pt x="8" y="43"/>
                  </a:lnTo>
                  <a:lnTo>
                    <a:pt x="8" y="27"/>
                  </a:lnTo>
                  <a:lnTo>
                    <a:pt x="43" y="0"/>
                  </a:lnTo>
                  <a:lnTo>
                    <a:pt x="58" y="0"/>
                  </a:lnTo>
                  <a:lnTo>
                    <a:pt x="58" y="136"/>
                  </a:lnTo>
                  <a:lnTo>
                    <a:pt x="97" y="136"/>
                  </a:lnTo>
                  <a:lnTo>
                    <a:pt x="97" y="152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Freeform 45">
              <a:extLst>
                <a:ext uri="{FF2B5EF4-FFF2-40B4-BE49-F238E27FC236}">
                  <a16:creationId xmlns:a16="http://schemas.microsoft.com/office/drawing/2014/main" id="{8C82ABD8-6732-477E-8EFD-3376A97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428" y="5068838"/>
              <a:ext cx="72676" cy="119987"/>
            </a:xfrm>
            <a:custGeom>
              <a:avLst/>
              <a:gdLst>
                <a:gd name="T0" fmla="*/ 0 w 97"/>
                <a:gd name="T1" fmla="*/ 152 h 152"/>
                <a:gd name="T2" fmla="*/ 0 w 97"/>
                <a:gd name="T3" fmla="*/ 136 h 152"/>
                <a:gd name="T4" fmla="*/ 39 w 97"/>
                <a:gd name="T5" fmla="*/ 136 h 152"/>
                <a:gd name="T6" fmla="*/ 39 w 97"/>
                <a:gd name="T7" fmla="*/ 19 h 152"/>
                <a:gd name="T8" fmla="*/ 8 w 97"/>
                <a:gd name="T9" fmla="*/ 43 h 152"/>
                <a:gd name="T10" fmla="*/ 8 w 97"/>
                <a:gd name="T11" fmla="*/ 27 h 152"/>
                <a:gd name="T12" fmla="*/ 43 w 97"/>
                <a:gd name="T13" fmla="*/ 0 h 152"/>
                <a:gd name="T14" fmla="*/ 58 w 97"/>
                <a:gd name="T15" fmla="*/ 0 h 152"/>
                <a:gd name="T16" fmla="*/ 58 w 97"/>
                <a:gd name="T17" fmla="*/ 136 h 152"/>
                <a:gd name="T18" fmla="*/ 97 w 97"/>
                <a:gd name="T19" fmla="*/ 136 h 152"/>
                <a:gd name="T20" fmla="*/ 97 w 97"/>
                <a:gd name="T21" fmla="*/ 152 h 152"/>
                <a:gd name="T22" fmla="*/ 0 w 97"/>
                <a:gd name="T23" fmla="*/ 152 h 152"/>
                <a:gd name="T24" fmla="*/ 0 w 97"/>
                <a:gd name="T2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52">
                  <a:moveTo>
                    <a:pt x="0" y="152"/>
                  </a:moveTo>
                  <a:lnTo>
                    <a:pt x="0" y="136"/>
                  </a:lnTo>
                  <a:lnTo>
                    <a:pt x="39" y="136"/>
                  </a:lnTo>
                  <a:lnTo>
                    <a:pt x="39" y="19"/>
                  </a:lnTo>
                  <a:lnTo>
                    <a:pt x="8" y="43"/>
                  </a:lnTo>
                  <a:lnTo>
                    <a:pt x="8" y="27"/>
                  </a:lnTo>
                  <a:lnTo>
                    <a:pt x="43" y="0"/>
                  </a:lnTo>
                  <a:lnTo>
                    <a:pt x="58" y="0"/>
                  </a:lnTo>
                  <a:lnTo>
                    <a:pt x="58" y="136"/>
                  </a:lnTo>
                  <a:lnTo>
                    <a:pt x="97" y="136"/>
                  </a:lnTo>
                  <a:lnTo>
                    <a:pt x="97" y="152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Freeform 58">
              <a:extLst>
                <a:ext uri="{FF2B5EF4-FFF2-40B4-BE49-F238E27FC236}">
                  <a16:creationId xmlns:a16="http://schemas.microsoft.com/office/drawing/2014/main" id="{1F4889E9-CE93-41CF-90C2-3D1913D3A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3687" y="5068726"/>
              <a:ext cx="75673" cy="119197"/>
            </a:xfrm>
            <a:custGeom>
              <a:avLst/>
              <a:gdLst>
                <a:gd name="T0" fmla="*/ 26 w 26"/>
                <a:gd name="T1" fmla="*/ 26 h 39"/>
                <a:gd name="T2" fmla="*/ 25 w 26"/>
                <a:gd name="T3" fmla="*/ 31 h 39"/>
                <a:gd name="T4" fmla="*/ 23 w 26"/>
                <a:gd name="T5" fmla="*/ 35 h 39"/>
                <a:gd name="T6" fmla="*/ 18 w 26"/>
                <a:gd name="T7" fmla="*/ 38 h 39"/>
                <a:gd name="T8" fmla="*/ 12 w 26"/>
                <a:gd name="T9" fmla="*/ 39 h 39"/>
                <a:gd name="T10" fmla="*/ 7 w 26"/>
                <a:gd name="T11" fmla="*/ 38 h 39"/>
                <a:gd name="T12" fmla="*/ 3 w 26"/>
                <a:gd name="T13" fmla="*/ 36 h 39"/>
                <a:gd name="T14" fmla="*/ 1 w 26"/>
                <a:gd name="T15" fmla="*/ 34 h 39"/>
                <a:gd name="T16" fmla="*/ 0 w 26"/>
                <a:gd name="T17" fmla="*/ 30 h 39"/>
                <a:gd name="T18" fmla="*/ 5 w 26"/>
                <a:gd name="T19" fmla="*/ 29 h 39"/>
                <a:gd name="T20" fmla="*/ 5 w 26"/>
                <a:gd name="T21" fmla="*/ 31 h 39"/>
                <a:gd name="T22" fmla="*/ 7 w 26"/>
                <a:gd name="T23" fmla="*/ 33 h 39"/>
                <a:gd name="T24" fmla="*/ 9 w 26"/>
                <a:gd name="T25" fmla="*/ 35 h 39"/>
                <a:gd name="T26" fmla="*/ 13 w 26"/>
                <a:gd name="T27" fmla="*/ 35 h 39"/>
                <a:gd name="T28" fmla="*/ 16 w 26"/>
                <a:gd name="T29" fmla="*/ 34 h 39"/>
                <a:gd name="T30" fmla="*/ 19 w 26"/>
                <a:gd name="T31" fmla="*/ 33 h 39"/>
                <a:gd name="T32" fmla="*/ 20 w 26"/>
                <a:gd name="T33" fmla="*/ 30 h 39"/>
                <a:gd name="T34" fmla="*/ 21 w 26"/>
                <a:gd name="T35" fmla="*/ 26 h 39"/>
                <a:gd name="T36" fmla="*/ 20 w 26"/>
                <a:gd name="T37" fmla="*/ 23 h 39"/>
                <a:gd name="T38" fmla="*/ 19 w 26"/>
                <a:gd name="T39" fmla="*/ 20 h 39"/>
                <a:gd name="T40" fmla="*/ 16 w 26"/>
                <a:gd name="T41" fmla="*/ 19 h 39"/>
                <a:gd name="T42" fmla="*/ 13 w 26"/>
                <a:gd name="T43" fmla="*/ 18 h 39"/>
                <a:gd name="T44" fmla="*/ 10 w 26"/>
                <a:gd name="T45" fmla="*/ 18 h 39"/>
                <a:gd name="T46" fmla="*/ 8 w 26"/>
                <a:gd name="T47" fmla="*/ 19 h 39"/>
                <a:gd name="T48" fmla="*/ 7 w 26"/>
                <a:gd name="T49" fmla="*/ 20 h 39"/>
                <a:gd name="T50" fmla="*/ 6 w 26"/>
                <a:gd name="T51" fmla="*/ 21 h 39"/>
                <a:gd name="T52" fmla="*/ 1 w 26"/>
                <a:gd name="T53" fmla="*/ 21 h 39"/>
                <a:gd name="T54" fmla="*/ 2 w 26"/>
                <a:gd name="T55" fmla="*/ 0 h 39"/>
                <a:gd name="T56" fmla="*/ 24 w 26"/>
                <a:gd name="T57" fmla="*/ 0 h 39"/>
                <a:gd name="T58" fmla="*/ 24 w 26"/>
                <a:gd name="T59" fmla="*/ 4 h 39"/>
                <a:gd name="T60" fmla="*/ 7 w 26"/>
                <a:gd name="T61" fmla="*/ 4 h 39"/>
                <a:gd name="T62" fmla="*/ 6 w 26"/>
                <a:gd name="T63" fmla="*/ 16 h 39"/>
                <a:gd name="T64" fmla="*/ 9 w 26"/>
                <a:gd name="T65" fmla="*/ 15 h 39"/>
                <a:gd name="T66" fmla="*/ 14 w 26"/>
                <a:gd name="T67" fmla="*/ 14 h 39"/>
                <a:gd name="T68" fmla="*/ 19 w 26"/>
                <a:gd name="T69" fmla="*/ 15 h 39"/>
                <a:gd name="T70" fmla="*/ 23 w 26"/>
                <a:gd name="T71" fmla="*/ 17 h 39"/>
                <a:gd name="T72" fmla="*/ 25 w 26"/>
                <a:gd name="T73" fmla="*/ 21 h 39"/>
                <a:gd name="T74" fmla="*/ 26 w 26"/>
                <a:gd name="T75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" h="39">
                  <a:moveTo>
                    <a:pt x="26" y="26"/>
                  </a:moveTo>
                  <a:cubicBezTo>
                    <a:pt x="26" y="28"/>
                    <a:pt x="26" y="30"/>
                    <a:pt x="25" y="31"/>
                  </a:cubicBezTo>
                  <a:cubicBezTo>
                    <a:pt x="25" y="33"/>
                    <a:pt x="24" y="34"/>
                    <a:pt x="23" y="35"/>
                  </a:cubicBezTo>
                  <a:cubicBezTo>
                    <a:pt x="22" y="37"/>
                    <a:pt x="20" y="37"/>
                    <a:pt x="18" y="38"/>
                  </a:cubicBezTo>
                  <a:cubicBezTo>
                    <a:pt x="17" y="39"/>
                    <a:pt x="15" y="39"/>
                    <a:pt x="12" y="39"/>
                  </a:cubicBezTo>
                  <a:cubicBezTo>
                    <a:pt x="11" y="39"/>
                    <a:pt x="9" y="39"/>
                    <a:pt x="7" y="38"/>
                  </a:cubicBezTo>
                  <a:cubicBezTo>
                    <a:pt x="6" y="38"/>
                    <a:pt x="4" y="37"/>
                    <a:pt x="3" y="36"/>
                  </a:cubicBezTo>
                  <a:cubicBezTo>
                    <a:pt x="2" y="36"/>
                    <a:pt x="2" y="35"/>
                    <a:pt x="1" y="34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2"/>
                    <a:pt x="6" y="33"/>
                    <a:pt x="7" y="33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10" y="35"/>
                    <a:pt x="11" y="35"/>
                    <a:pt x="13" y="35"/>
                  </a:cubicBezTo>
                  <a:cubicBezTo>
                    <a:pt x="14" y="35"/>
                    <a:pt x="15" y="35"/>
                    <a:pt x="16" y="34"/>
                  </a:cubicBezTo>
                  <a:cubicBezTo>
                    <a:pt x="17" y="34"/>
                    <a:pt x="18" y="34"/>
                    <a:pt x="19" y="33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29"/>
                    <a:pt x="21" y="28"/>
                    <a:pt x="21" y="26"/>
                  </a:cubicBezTo>
                  <a:cubicBezTo>
                    <a:pt x="21" y="25"/>
                    <a:pt x="21" y="24"/>
                    <a:pt x="20" y="23"/>
                  </a:cubicBezTo>
                  <a:cubicBezTo>
                    <a:pt x="20" y="22"/>
                    <a:pt x="20" y="21"/>
                    <a:pt x="19" y="20"/>
                  </a:cubicBezTo>
                  <a:cubicBezTo>
                    <a:pt x="18" y="19"/>
                    <a:pt x="17" y="19"/>
                    <a:pt x="16" y="19"/>
                  </a:cubicBezTo>
                  <a:cubicBezTo>
                    <a:pt x="15" y="18"/>
                    <a:pt x="14" y="18"/>
                    <a:pt x="13" y="18"/>
                  </a:cubicBezTo>
                  <a:cubicBezTo>
                    <a:pt x="12" y="18"/>
                    <a:pt x="11" y="18"/>
                    <a:pt x="10" y="18"/>
                  </a:cubicBezTo>
                  <a:cubicBezTo>
                    <a:pt x="10" y="18"/>
                    <a:pt x="9" y="18"/>
                    <a:pt x="8" y="19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10" y="14"/>
                    <a:pt x="12" y="14"/>
                    <a:pt x="14" y="14"/>
                  </a:cubicBezTo>
                  <a:cubicBezTo>
                    <a:pt x="16" y="14"/>
                    <a:pt x="17" y="14"/>
                    <a:pt x="19" y="15"/>
                  </a:cubicBezTo>
                  <a:cubicBezTo>
                    <a:pt x="20" y="15"/>
                    <a:pt x="22" y="16"/>
                    <a:pt x="23" y="17"/>
                  </a:cubicBezTo>
                  <a:cubicBezTo>
                    <a:pt x="24" y="18"/>
                    <a:pt x="25" y="20"/>
                    <a:pt x="25" y="21"/>
                  </a:cubicBezTo>
                  <a:cubicBezTo>
                    <a:pt x="26" y="23"/>
                    <a:pt x="26" y="24"/>
                    <a:pt x="26" y="26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41" name="Table 440">
            <a:extLst>
              <a:ext uri="{FF2B5EF4-FFF2-40B4-BE49-F238E27FC236}">
                <a16:creationId xmlns:a16="http://schemas.microsoft.com/office/drawing/2014/main" id="{2D6FF06F-C095-4066-AA1B-D9678E35E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135180"/>
              </p:ext>
            </p:extLst>
          </p:nvPr>
        </p:nvGraphicFramePr>
        <p:xfrm>
          <a:off x="6729234" y="1297676"/>
          <a:ext cx="2565590" cy="731520"/>
        </p:xfrm>
        <a:graphic>
          <a:graphicData uri="http://schemas.openxmlformats.org/drawingml/2006/table">
            <a:tbl>
              <a:tblPr firstRow="1">
                <a:tableStyleId>{EB344D84-9AFB-497E-A393-DC336BA19D2E}</a:tableStyleId>
              </a:tblPr>
              <a:tblGrid>
                <a:gridCol w="405373">
                  <a:extLst>
                    <a:ext uri="{9D8B030D-6E8A-4147-A177-3AD203B41FA5}">
                      <a16:colId xmlns:a16="http://schemas.microsoft.com/office/drawing/2014/main" val="2091933394"/>
                    </a:ext>
                  </a:extLst>
                </a:gridCol>
                <a:gridCol w="416378">
                  <a:extLst>
                    <a:ext uri="{9D8B030D-6E8A-4147-A177-3AD203B41FA5}">
                      <a16:colId xmlns:a16="http://schemas.microsoft.com/office/drawing/2014/main" val="900653970"/>
                    </a:ext>
                  </a:extLst>
                </a:gridCol>
                <a:gridCol w="416379">
                  <a:extLst>
                    <a:ext uri="{9D8B030D-6E8A-4147-A177-3AD203B41FA5}">
                      <a16:colId xmlns:a16="http://schemas.microsoft.com/office/drawing/2014/main" val="2177687700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1654827341"/>
                    </a:ext>
                  </a:extLst>
                </a:gridCol>
                <a:gridCol w="919246">
                  <a:extLst>
                    <a:ext uri="{9D8B030D-6E8A-4147-A177-3AD203B41FA5}">
                      <a16:colId xmlns:a16="http://schemas.microsoft.com/office/drawing/2014/main" val="2933144334"/>
                    </a:ext>
                  </a:extLst>
                </a:gridCol>
              </a:tblGrid>
              <a:tr h="322633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33953"/>
                  </a:ext>
                </a:extLst>
              </a:tr>
              <a:tr h="322633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795444"/>
                  </a:ext>
                </a:extLst>
              </a:tr>
            </a:tbl>
          </a:graphicData>
        </a:graphic>
      </p:graphicFrame>
      <p:graphicFrame>
        <p:nvGraphicFramePr>
          <p:cNvPr id="442" name="Table 441">
            <a:extLst>
              <a:ext uri="{FF2B5EF4-FFF2-40B4-BE49-F238E27FC236}">
                <a16:creationId xmlns:a16="http://schemas.microsoft.com/office/drawing/2014/main" id="{8CEB9C14-739D-48D6-B603-8B3BBFABB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536151"/>
              </p:ext>
            </p:extLst>
          </p:nvPr>
        </p:nvGraphicFramePr>
        <p:xfrm>
          <a:off x="6729234" y="3894741"/>
          <a:ext cx="2565590" cy="731520"/>
        </p:xfrm>
        <a:graphic>
          <a:graphicData uri="http://schemas.openxmlformats.org/drawingml/2006/table">
            <a:tbl>
              <a:tblPr firstRow="1">
                <a:tableStyleId>{EB344D84-9AFB-497E-A393-DC336BA19D2E}</a:tableStyleId>
              </a:tblPr>
              <a:tblGrid>
                <a:gridCol w="405373">
                  <a:extLst>
                    <a:ext uri="{9D8B030D-6E8A-4147-A177-3AD203B41FA5}">
                      <a16:colId xmlns:a16="http://schemas.microsoft.com/office/drawing/2014/main" val="2091933394"/>
                    </a:ext>
                  </a:extLst>
                </a:gridCol>
                <a:gridCol w="416378">
                  <a:extLst>
                    <a:ext uri="{9D8B030D-6E8A-4147-A177-3AD203B41FA5}">
                      <a16:colId xmlns:a16="http://schemas.microsoft.com/office/drawing/2014/main" val="900653970"/>
                    </a:ext>
                  </a:extLst>
                </a:gridCol>
                <a:gridCol w="416379">
                  <a:extLst>
                    <a:ext uri="{9D8B030D-6E8A-4147-A177-3AD203B41FA5}">
                      <a16:colId xmlns:a16="http://schemas.microsoft.com/office/drawing/2014/main" val="2177687700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1654827341"/>
                    </a:ext>
                  </a:extLst>
                </a:gridCol>
                <a:gridCol w="919246">
                  <a:extLst>
                    <a:ext uri="{9D8B030D-6E8A-4147-A177-3AD203B41FA5}">
                      <a16:colId xmlns:a16="http://schemas.microsoft.com/office/drawing/2014/main" val="29331443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339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79544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BB83C326-2CC8-47E1-A61D-E101335689C7}"/>
              </a:ext>
            </a:extLst>
          </p:cNvPr>
          <p:cNvGrpSpPr/>
          <p:nvPr/>
        </p:nvGrpSpPr>
        <p:grpSpPr>
          <a:xfrm>
            <a:off x="6773171" y="1659864"/>
            <a:ext cx="2203864" cy="2986862"/>
            <a:chOff x="6773171" y="1659864"/>
            <a:chExt cx="2203864" cy="29868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008BBD-5400-4629-A27D-CD68478E2510}"/>
                </a:ext>
              </a:extLst>
            </p:cNvPr>
            <p:cNvSpPr txBox="1"/>
            <p:nvPr/>
          </p:nvSpPr>
          <p:spPr>
            <a:xfrm>
              <a:off x="6783737" y="166646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2C6FB9B5-D4D1-419A-AF64-F8005759CA96}"/>
                </a:ext>
              </a:extLst>
            </p:cNvPr>
            <p:cNvSpPr txBox="1"/>
            <p:nvPr/>
          </p:nvSpPr>
          <p:spPr>
            <a:xfrm>
              <a:off x="7187804" y="16598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309D790A-1502-4BD7-966D-E1AA234BD9A5}"/>
                </a:ext>
              </a:extLst>
            </p:cNvPr>
            <p:cNvSpPr txBox="1"/>
            <p:nvPr/>
          </p:nvSpPr>
          <p:spPr>
            <a:xfrm>
              <a:off x="7599916" y="16654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289883E9-C3C5-4E57-BFE5-6A241E5149C9}"/>
                </a:ext>
              </a:extLst>
            </p:cNvPr>
            <p:cNvSpPr txBox="1"/>
            <p:nvPr/>
          </p:nvSpPr>
          <p:spPr>
            <a:xfrm>
              <a:off x="8025939" y="16634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035C06F9-1BD2-4146-A3F8-7C70D5AF9DCC}"/>
                </a:ext>
              </a:extLst>
            </p:cNvPr>
            <p:cNvSpPr txBox="1"/>
            <p:nvPr/>
          </p:nvSpPr>
          <p:spPr>
            <a:xfrm>
              <a:off x="8664129" y="166646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9B277E87-CC23-4566-B226-A94E13B9051B}"/>
                </a:ext>
              </a:extLst>
            </p:cNvPr>
            <p:cNvSpPr txBox="1"/>
            <p:nvPr/>
          </p:nvSpPr>
          <p:spPr>
            <a:xfrm>
              <a:off x="6773171" y="4271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AEFA0F23-88F9-442A-8E13-F9AE2044DF35}"/>
                </a:ext>
              </a:extLst>
            </p:cNvPr>
            <p:cNvSpPr txBox="1"/>
            <p:nvPr/>
          </p:nvSpPr>
          <p:spPr>
            <a:xfrm>
              <a:off x="7169057" y="426647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BF89A3D9-5F86-4E09-9EFA-55B123B58071}"/>
                </a:ext>
              </a:extLst>
            </p:cNvPr>
            <p:cNvSpPr txBox="1"/>
            <p:nvPr/>
          </p:nvSpPr>
          <p:spPr>
            <a:xfrm>
              <a:off x="7606892" y="42773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B5B3BE7E-35D4-401A-A72F-AD9CB70E212F}"/>
                </a:ext>
              </a:extLst>
            </p:cNvPr>
            <p:cNvSpPr txBox="1"/>
            <p:nvPr/>
          </p:nvSpPr>
          <p:spPr>
            <a:xfrm>
              <a:off x="8019791" y="42671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05CB26D8-9E93-42A7-83F0-ABC76E759799}"/>
                </a:ext>
              </a:extLst>
            </p:cNvPr>
            <p:cNvSpPr txBox="1"/>
            <p:nvPr/>
          </p:nvSpPr>
          <p:spPr>
            <a:xfrm>
              <a:off x="8656882" y="42637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D494065-968A-42F4-B8A6-3B2EEBBDDE7A}"/>
              </a:ext>
            </a:extLst>
          </p:cNvPr>
          <p:cNvGrpSpPr/>
          <p:nvPr/>
        </p:nvGrpSpPr>
        <p:grpSpPr>
          <a:xfrm>
            <a:off x="6668837" y="2016942"/>
            <a:ext cx="2811471" cy="3092515"/>
            <a:chOff x="6668837" y="2016942"/>
            <a:chExt cx="2811471" cy="3092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3" name="TextBox 452">
                  <a:extLst>
                    <a:ext uri="{FF2B5EF4-FFF2-40B4-BE49-F238E27FC236}">
                      <a16:creationId xmlns:a16="http://schemas.microsoft.com/office/drawing/2014/main" id="{F299CDE7-7D0B-4D32-843F-416E6883DCC7}"/>
                    </a:ext>
                  </a:extLst>
                </p:cNvPr>
                <p:cNvSpPr txBox="1"/>
                <p:nvPr/>
              </p:nvSpPr>
              <p:spPr>
                <a:xfrm>
                  <a:off x="6729234" y="2016942"/>
                  <a:ext cx="2751074" cy="4834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(0</a:t>
                  </a:r>
                  <a:r>
                    <a:rPr lang="en-US" altLang="zh-CN" baseline="30000">
                      <a:latin typeface="Arial" panose="020B0604020202020204" pitchFamily="34" charset="0"/>
                      <a:cs typeface="Arial" panose="020B0604020202020204" pitchFamily="34" charset="0"/>
                    </a:rPr>
                    <a:t>2 </a:t>
                  </a:r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+ 0</a:t>
                  </a:r>
                  <a:r>
                    <a:rPr lang="en-US" altLang="zh-CN" baseline="30000">
                      <a:latin typeface="Arial" panose="020B0604020202020204" pitchFamily="34" charset="0"/>
                      <a:cs typeface="Arial" panose="020B0604020202020204" pitchFamily="34" charset="0"/>
                    </a:rPr>
                    <a:t>2 </a:t>
                  </a:r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+ 1</a:t>
                  </a:r>
                  <a:r>
                    <a:rPr lang="en-US" altLang="zh-CN" baseline="30000">
                      <a:latin typeface="Arial" panose="020B0604020202020204" pitchFamily="34" charset="0"/>
                      <a:cs typeface="Arial" panose="020B0604020202020204" pitchFamily="34" charset="0"/>
                    </a:rPr>
                    <a:t>2 </a:t>
                  </a:r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+ 0</a:t>
                  </a:r>
                  <a:r>
                    <a:rPr lang="en-US" altLang="zh-CN" baseline="3000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) x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den>
                      </m:f>
                    </m:oMath>
                  </a14:m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 = 1 </a:t>
                  </a:r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3" name="TextBox 452">
                  <a:extLst>
                    <a:ext uri="{FF2B5EF4-FFF2-40B4-BE49-F238E27FC236}">
                      <a16:creationId xmlns:a16="http://schemas.microsoft.com/office/drawing/2014/main" id="{F299CDE7-7D0B-4D32-843F-416E6883DC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234" y="2016942"/>
                  <a:ext cx="2751074" cy="483466"/>
                </a:xfrm>
                <a:prstGeom prst="rect">
                  <a:avLst/>
                </a:prstGeom>
                <a:blipFill>
                  <a:blip r:embed="rId4"/>
                  <a:stretch>
                    <a:fillRect l="-1996" b="-75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4" name="TextBox 453">
                  <a:extLst>
                    <a:ext uri="{FF2B5EF4-FFF2-40B4-BE49-F238E27FC236}">
                      <a16:creationId xmlns:a16="http://schemas.microsoft.com/office/drawing/2014/main" id="{3CC09EE5-4684-44AA-9494-644D7EE73222}"/>
                    </a:ext>
                  </a:extLst>
                </p:cNvPr>
                <p:cNvSpPr txBox="1"/>
                <p:nvPr/>
              </p:nvSpPr>
              <p:spPr>
                <a:xfrm>
                  <a:off x="6668837" y="4625991"/>
                  <a:ext cx="2714205" cy="4834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(4</a:t>
                  </a:r>
                  <a:r>
                    <a:rPr lang="en-US" altLang="zh-CN" baseline="30000">
                      <a:latin typeface="Arial" panose="020B0604020202020204" pitchFamily="34" charset="0"/>
                      <a:cs typeface="Arial" panose="020B0604020202020204" pitchFamily="34" charset="0"/>
                    </a:rPr>
                    <a:t>2 </a:t>
                  </a:r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+ 2</a:t>
                  </a:r>
                  <a:r>
                    <a:rPr lang="en-US" altLang="zh-CN" baseline="30000">
                      <a:latin typeface="Arial" panose="020B0604020202020204" pitchFamily="34" charset="0"/>
                      <a:cs typeface="Arial" panose="020B0604020202020204" pitchFamily="34" charset="0"/>
                    </a:rPr>
                    <a:t>2 </a:t>
                  </a:r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+ 0</a:t>
                  </a:r>
                  <a:r>
                    <a:rPr lang="en-US" altLang="zh-CN" baseline="30000">
                      <a:latin typeface="Arial" panose="020B0604020202020204" pitchFamily="34" charset="0"/>
                      <a:cs typeface="Arial" panose="020B0604020202020204" pitchFamily="34" charset="0"/>
                    </a:rPr>
                    <a:t>2 </a:t>
                  </a:r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+ 1</a:t>
                  </a:r>
                  <a:r>
                    <a:rPr lang="en-US" altLang="zh-CN" baseline="3000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) x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den>
                      </m:f>
                    </m:oMath>
                  </a14:m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 = 3 </a:t>
                  </a:r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4" name="TextBox 453">
                  <a:extLst>
                    <a:ext uri="{FF2B5EF4-FFF2-40B4-BE49-F238E27FC236}">
                      <a16:creationId xmlns:a16="http://schemas.microsoft.com/office/drawing/2014/main" id="{3CC09EE5-4684-44AA-9494-644D7EE73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8837" y="4625991"/>
                  <a:ext cx="2714205" cy="483466"/>
                </a:xfrm>
                <a:prstGeom prst="rect">
                  <a:avLst/>
                </a:prstGeom>
                <a:blipFill>
                  <a:blip r:embed="rId5"/>
                  <a:stretch>
                    <a:fillRect l="-2022" r="-899" b="-75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765A9F3-DB70-4D2C-893B-B079124BF92D}"/>
              </a:ext>
            </a:extLst>
          </p:cNvPr>
          <p:cNvSpPr/>
          <p:nvPr/>
        </p:nvSpPr>
        <p:spPr>
          <a:xfrm>
            <a:off x="7606892" y="5353558"/>
            <a:ext cx="4583442" cy="15044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64" name="Table 563">
            <a:extLst>
              <a:ext uri="{FF2B5EF4-FFF2-40B4-BE49-F238E27FC236}">
                <a16:creationId xmlns:a16="http://schemas.microsoft.com/office/drawing/2014/main" id="{CC50C5CB-DECC-4B34-97C7-57614F3C1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07981"/>
              </p:ext>
            </p:extLst>
          </p:nvPr>
        </p:nvGraphicFramePr>
        <p:xfrm>
          <a:off x="7749122" y="5722981"/>
          <a:ext cx="4323760" cy="1097280"/>
        </p:xfrm>
        <a:graphic>
          <a:graphicData uri="http://schemas.openxmlformats.org/drawingml/2006/table">
            <a:tbl>
              <a:tblPr firstRow="1" firstCol="1">
                <a:tableStyleId>{EB344D84-9AFB-497E-A393-DC336BA19D2E}</a:tableStyleId>
              </a:tblPr>
              <a:tblGrid>
                <a:gridCol w="432376">
                  <a:extLst>
                    <a:ext uri="{9D8B030D-6E8A-4147-A177-3AD203B41FA5}">
                      <a16:colId xmlns:a16="http://schemas.microsoft.com/office/drawing/2014/main" val="1430677969"/>
                    </a:ext>
                  </a:extLst>
                </a:gridCol>
                <a:gridCol w="432376">
                  <a:extLst>
                    <a:ext uri="{9D8B030D-6E8A-4147-A177-3AD203B41FA5}">
                      <a16:colId xmlns:a16="http://schemas.microsoft.com/office/drawing/2014/main" val="2091933394"/>
                    </a:ext>
                  </a:extLst>
                </a:gridCol>
                <a:gridCol w="432376">
                  <a:extLst>
                    <a:ext uri="{9D8B030D-6E8A-4147-A177-3AD203B41FA5}">
                      <a16:colId xmlns:a16="http://schemas.microsoft.com/office/drawing/2014/main" val="900653970"/>
                    </a:ext>
                  </a:extLst>
                </a:gridCol>
                <a:gridCol w="432376">
                  <a:extLst>
                    <a:ext uri="{9D8B030D-6E8A-4147-A177-3AD203B41FA5}">
                      <a16:colId xmlns:a16="http://schemas.microsoft.com/office/drawing/2014/main" val="2177687700"/>
                    </a:ext>
                  </a:extLst>
                </a:gridCol>
                <a:gridCol w="432376">
                  <a:extLst>
                    <a:ext uri="{9D8B030D-6E8A-4147-A177-3AD203B41FA5}">
                      <a16:colId xmlns:a16="http://schemas.microsoft.com/office/drawing/2014/main" val="1654827341"/>
                    </a:ext>
                  </a:extLst>
                </a:gridCol>
                <a:gridCol w="432376">
                  <a:extLst>
                    <a:ext uri="{9D8B030D-6E8A-4147-A177-3AD203B41FA5}">
                      <a16:colId xmlns:a16="http://schemas.microsoft.com/office/drawing/2014/main" val="2933144334"/>
                    </a:ext>
                  </a:extLst>
                </a:gridCol>
                <a:gridCol w="432376">
                  <a:extLst>
                    <a:ext uri="{9D8B030D-6E8A-4147-A177-3AD203B41FA5}">
                      <a16:colId xmlns:a16="http://schemas.microsoft.com/office/drawing/2014/main" val="3297990049"/>
                    </a:ext>
                  </a:extLst>
                </a:gridCol>
                <a:gridCol w="432376">
                  <a:extLst>
                    <a:ext uri="{9D8B030D-6E8A-4147-A177-3AD203B41FA5}">
                      <a16:colId xmlns:a16="http://schemas.microsoft.com/office/drawing/2014/main" val="905162040"/>
                    </a:ext>
                  </a:extLst>
                </a:gridCol>
                <a:gridCol w="432376">
                  <a:extLst>
                    <a:ext uri="{9D8B030D-6E8A-4147-A177-3AD203B41FA5}">
                      <a16:colId xmlns:a16="http://schemas.microsoft.com/office/drawing/2014/main" val="3046125273"/>
                    </a:ext>
                  </a:extLst>
                </a:gridCol>
                <a:gridCol w="432376">
                  <a:extLst>
                    <a:ext uri="{9D8B030D-6E8A-4147-A177-3AD203B41FA5}">
                      <a16:colId xmlns:a16="http://schemas.microsoft.com/office/drawing/2014/main" val="3906608449"/>
                    </a:ext>
                  </a:extLst>
                </a:gridCol>
              </a:tblGrid>
              <a:tr h="322633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33953"/>
                  </a:ext>
                </a:extLst>
              </a:tr>
              <a:tr h="322633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795444"/>
                  </a:ext>
                </a:extLst>
              </a:tr>
              <a:tr h="322633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903328"/>
                  </a:ext>
                </a:extLst>
              </a:tr>
            </a:tbl>
          </a:graphicData>
        </a:graphic>
      </p:graphicFrame>
      <p:sp>
        <p:nvSpPr>
          <p:cNvPr id="565" name="TextBox 564">
            <a:extLst>
              <a:ext uri="{FF2B5EF4-FFF2-40B4-BE49-F238E27FC236}">
                <a16:creationId xmlns:a16="http://schemas.microsoft.com/office/drawing/2014/main" id="{0EFAE4EA-92B5-4CB6-86E6-A22CE29E3D43}"/>
              </a:ext>
            </a:extLst>
          </p:cNvPr>
          <p:cNvSpPr txBox="1"/>
          <p:nvPr/>
        </p:nvSpPr>
        <p:spPr>
          <a:xfrm>
            <a:off x="9797118" y="5415527"/>
            <a:ext cx="56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8CD6F7C8-9206-461C-90D3-6490D013B51B}"/>
              </a:ext>
            </a:extLst>
          </p:cNvPr>
          <p:cNvSpPr txBox="1"/>
          <p:nvPr/>
        </p:nvSpPr>
        <p:spPr>
          <a:xfrm>
            <a:off x="8202877" y="60973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0E2BC810-5336-4478-AABE-65EFFC26F27D}"/>
              </a:ext>
            </a:extLst>
          </p:cNvPr>
          <p:cNvGrpSpPr/>
          <p:nvPr/>
        </p:nvGrpSpPr>
        <p:grpSpPr>
          <a:xfrm>
            <a:off x="6765924" y="1659864"/>
            <a:ext cx="2203864" cy="2986862"/>
            <a:chOff x="6773171" y="1659864"/>
            <a:chExt cx="2203864" cy="2986862"/>
          </a:xfrm>
        </p:grpSpPr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79FAA032-C222-4D61-BAA3-C7949A2951F7}"/>
                </a:ext>
              </a:extLst>
            </p:cNvPr>
            <p:cNvSpPr txBox="1"/>
            <p:nvPr/>
          </p:nvSpPr>
          <p:spPr>
            <a:xfrm>
              <a:off x="6783737" y="166646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9" name="TextBox 568">
              <a:extLst>
                <a:ext uri="{FF2B5EF4-FFF2-40B4-BE49-F238E27FC236}">
                  <a16:creationId xmlns:a16="http://schemas.microsoft.com/office/drawing/2014/main" id="{E671712C-77B9-49FB-8DFB-26F6653ECDFF}"/>
                </a:ext>
              </a:extLst>
            </p:cNvPr>
            <p:cNvSpPr txBox="1"/>
            <p:nvPr/>
          </p:nvSpPr>
          <p:spPr>
            <a:xfrm>
              <a:off x="7187804" y="16598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98EC6177-9AB8-4603-A9E2-3B0B9FD8029C}"/>
                </a:ext>
              </a:extLst>
            </p:cNvPr>
            <p:cNvSpPr txBox="1"/>
            <p:nvPr/>
          </p:nvSpPr>
          <p:spPr>
            <a:xfrm>
              <a:off x="7599916" y="16654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01A29F5E-BCAA-46EA-A64D-6DFE739C1624}"/>
                </a:ext>
              </a:extLst>
            </p:cNvPr>
            <p:cNvSpPr txBox="1"/>
            <p:nvPr/>
          </p:nvSpPr>
          <p:spPr>
            <a:xfrm>
              <a:off x="8025939" y="16634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2" name="TextBox 571">
              <a:extLst>
                <a:ext uri="{FF2B5EF4-FFF2-40B4-BE49-F238E27FC236}">
                  <a16:creationId xmlns:a16="http://schemas.microsoft.com/office/drawing/2014/main" id="{1EA32B5A-C7ED-4EB0-AF2F-C5FC97AE5511}"/>
                </a:ext>
              </a:extLst>
            </p:cNvPr>
            <p:cNvSpPr txBox="1"/>
            <p:nvPr/>
          </p:nvSpPr>
          <p:spPr>
            <a:xfrm>
              <a:off x="8664129" y="166646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F40700CB-1A29-4750-B74B-29E1BE3B0C79}"/>
                </a:ext>
              </a:extLst>
            </p:cNvPr>
            <p:cNvSpPr txBox="1"/>
            <p:nvPr/>
          </p:nvSpPr>
          <p:spPr>
            <a:xfrm>
              <a:off x="6773171" y="4271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276FFC32-D947-4944-BC06-598C4EB3E614}"/>
                </a:ext>
              </a:extLst>
            </p:cNvPr>
            <p:cNvSpPr txBox="1"/>
            <p:nvPr/>
          </p:nvSpPr>
          <p:spPr>
            <a:xfrm>
              <a:off x="7169057" y="426647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5EBA27FB-D765-42EF-9B63-BBB4FA9A8A24}"/>
                </a:ext>
              </a:extLst>
            </p:cNvPr>
            <p:cNvSpPr txBox="1"/>
            <p:nvPr/>
          </p:nvSpPr>
          <p:spPr>
            <a:xfrm>
              <a:off x="7606892" y="42773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F6B337AB-9A8E-482C-9DE4-5600A611EAB0}"/>
                </a:ext>
              </a:extLst>
            </p:cNvPr>
            <p:cNvSpPr txBox="1"/>
            <p:nvPr/>
          </p:nvSpPr>
          <p:spPr>
            <a:xfrm>
              <a:off x="8019791" y="42671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3" name="TextBox 682">
              <a:extLst>
                <a:ext uri="{FF2B5EF4-FFF2-40B4-BE49-F238E27FC236}">
                  <a16:creationId xmlns:a16="http://schemas.microsoft.com/office/drawing/2014/main" id="{E6D33257-0E7E-44DD-BFD3-E35DDEC55E73}"/>
                </a:ext>
              </a:extLst>
            </p:cNvPr>
            <p:cNvSpPr txBox="1"/>
            <p:nvPr/>
          </p:nvSpPr>
          <p:spPr>
            <a:xfrm>
              <a:off x="8656882" y="42637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5" name="Group 684">
            <a:extLst>
              <a:ext uri="{FF2B5EF4-FFF2-40B4-BE49-F238E27FC236}">
                <a16:creationId xmlns:a16="http://schemas.microsoft.com/office/drawing/2014/main" id="{30D5A81D-B515-466B-B2E6-7D1B84868A6F}"/>
              </a:ext>
            </a:extLst>
          </p:cNvPr>
          <p:cNvGrpSpPr/>
          <p:nvPr/>
        </p:nvGrpSpPr>
        <p:grpSpPr>
          <a:xfrm>
            <a:off x="6675630" y="2023420"/>
            <a:ext cx="2811471" cy="3092515"/>
            <a:chOff x="6668837" y="2016942"/>
            <a:chExt cx="2811471" cy="3092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6" name="TextBox 685">
                  <a:extLst>
                    <a:ext uri="{FF2B5EF4-FFF2-40B4-BE49-F238E27FC236}">
                      <a16:creationId xmlns:a16="http://schemas.microsoft.com/office/drawing/2014/main" id="{9C72EFF8-C146-40FA-9D96-FE769353F7E2}"/>
                    </a:ext>
                  </a:extLst>
                </p:cNvPr>
                <p:cNvSpPr txBox="1"/>
                <p:nvPr/>
              </p:nvSpPr>
              <p:spPr>
                <a:xfrm>
                  <a:off x="6729234" y="2016942"/>
                  <a:ext cx="2751074" cy="4834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(0</a:t>
                  </a:r>
                  <a:r>
                    <a:rPr lang="en-US" altLang="zh-CN" baseline="30000">
                      <a:latin typeface="Arial" panose="020B0604020202020204" pitchFamily="34" charset="0"/>
                      <a:cs typeface="Arial" panose="020B0604020202020204" pitchFamily="34" charset="0"/>
                    </a:rPr>
                    <a:t>2 </a:t>
                  </a:r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+ 1</a:t>
                  </a:r>
                  <a:r>
                    <a:rPr lang="en-US" altLang="zh-CN" baseline="30000">
                      <a:latin typeface="Arial" panose="020B0604020202020204" pitchFamily="34" charset="0"/>
                      <a:cs typeface="Arial" panose="020B0604020202020204" pitchFamily="34" charset="0"/>
                    </a:rPr>
                    <a:t>2 </a:t>
                  </a:r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+ 1</a:t>
                  </a:r>
                  <a:r>
                    <a:rPr lang="en-US" altLang="zh-CN" baseline="30000">
                      <a:latin typeface="Arial" panose="020B0604020202020204" pitchFamily="34" charset="0"/>
                      <a:cs typeface="Arial" panose="020B0604020202020204" pitchFamily="34" charset="0"/>
                    </a:rPr>
                    <a:t>2 </a:t>
                  </a:r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+ 0</a:t>
                  </a:r>
                  <a:r>
                    <a:rPr lang="en-US" altLang="zh-CN" baseline="3000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) x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den>
                      </m:f>
                    </m:oMath>
                  </a14:m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 = 2 </a:t>
                  </a:r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6" name="TextBox 685">
                  <a:extLst>
                    <a:ext uri="{FF2B5EF4-FFF2-40B4-BE49-F238E27FC236}">
                      <a16:creationId xmlns:a16="http://schemas.microsoft.com/office/drawing/2014/main" id="{9C72EFF8-C146-40FA-9D96-FE769353F7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234" y="2016942"/>
                  <a:ext cx="2751074" cy="483466"/>
                </a:xfrm>
                <a:prstGeom prst="rect">
                  <a:avLst/>
                </a:prstGeom>
                <a:blipFill>
                  <a:blip r:embed="rId6"/>
                  <a:stretch>
                    <a:fillRect l="-1996" b="-75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7" name="TextBox 686">
                  <a:extLst>
                    <a:ext uri="{FF2B5EF4-FFF2-40B4-BE49-F238E27FC236}">
                      <a16:creationId xmlns:a16="http://schemas.microsoft.com/office/drawing/2014/main" id="{08A5C256-B43B-4F47-8885-D090A4840115}"/>
                    </a:ext>
                  </a:extLst>
                </p:cNvPr>
                <p:cNvSpPr txBox="1"/>
                <p:nvPr/>
              </p:nvSpPr>
              <p:spPr>
                <a:xfrm>
                  <a:off x="6668837" y="4625991"/>
                  <a:ext cx="2714205" cy="4834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(4</a:t>
                  </a:r>
                  <a:r>
                    <a:rPr lang="en-US" altLang="zh-CN" baseline="30000">
                      <a:latin typeface="Arial" panose="020B0604020202020204" pitchFamily="34" charset="0"/>
                      <a:cs typeface="Arial" panose="020B0604020202020204" pitchFamily="34" charset="0"/>
                    </a:rPr>
                    <a:t>2 </a:t>
                  </a:r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+ 1</a:t>
                  </a:r>
                  <a:r>
                    <a:rPr lang="en-US" altLang="zh-CN" baseline="30000">
                      <a:latin typeface="Arial" panose="020B0604020202020204" pitchFamily="34" charset="0"/>
                      <a:cs typeface="Arial" panose="020B0604020202020204" pitchFamily="34" charset="0"/>
                    </a:rPr>
                    <a:t>2 </a:t>
                  </a:r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+ 0</a:t>
                  </a:r>
                  <a:r>
                    <a:rPr lang="en-US" altLang="zh-CN" baseline="30000">
                      <a:latin typeface="Arial" panose="020B0604020202020204" pitchFamily="34" charset="0"/>
                      <a:cs typeface="Arial" panose="020B0604020202020204" pitchFamily="34" charset="0"/>
                    </a:rPr>
                    <a:t>2 </a:t>
                  </a:r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+ 1</a:t>
                  </a:r>
                  <a:r>
                    <a:rPr lang="en-US" altLang="zh-CN" baseline="3000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) x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den>
                      </m:f>
                    </m:oMath>
                  </a14:m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 = 3 </a:t>
                  </a:r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7" name="TextBox 686">
                  <a:extLst>
                    <a:ext uri="{FF2B5EF4-FFF2-40B4-BE49-F238E27FC236}">
                      <a16:creationId xmlns:a16="http://schemas.microsoft.com/office/drawing/2014/main" id="{08A5C256-B43B-4F47-8885-D090A48401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8837" y="4625991"/>
                  <a:ext cx="2714205" cy="483466"/>
                </a:xfrm>
                <a:prstGeom prst="rect">
                  <a:avLst/>
                </a:prstGeom>
                <a:blipFill>
                  <a:blip r:embed="rId7"/>
                  <a:stretch>
                    <a:fillRect l="-1798" r="-1124" b="-75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8" name="TextBox 687">
            <a:extLst>
              <a:ext uri="{FF2B5EF4-FFF2-40B4-BE49-F238E27FC236}">
                <a16:creationId xmlns:a16="http://schemas.microsoft.com/office/drawing/2014/main" id="{1586EB4F-A2DC-4165-9895-8F8CCEC94F9B}"/>
              </a:ext>
            </a:extLst>
          </p:cNvPr>
          <p:cNvSpPr txBox="1"/>
          <p:nvPr/>
        </p:nvSpPr>
        <p:spPr>
          <a:xfrm>
            <a:off x="8663224" y="60973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1AFB01-DCF7-482F-8277-4DBB90A9AE98}"/>
              </a:ext>
            </a:extLst>
          </p:cNvPr>
          <p:cNvGrpSpPr/>
          <p:nvPr/>
        </p:nvGrpSpPr>
        <p:grpSpPr>
          <a:xfrm>
            <a:off x="8146159" y="6065829"/>
            <a:ext cx="3816107" cy="754432"/>
            <a:chOff x="8146159" y="6065829"/>
            <a:chExt cx="3816107" cy="754432"/>
          </a:xfrm>
        </p:grpSpPr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C83441A2-3102-410C-B978-E82283CCE19A}"/>
                </a:ext>
              </a:extLst>
            </p:cNvPr>
            <p:cNvSpPr txBox="1"/>
            <p:nvPr/>
          </p:nvSpPr>
          <p:spPr>
            <a:xfrm>
              <a:off x="8995293" y="609736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>
                  <a:latin typeface="Arial" panose="020B0604020202020204" pitchFamily="34" charset="0"/>
                  <a:cs typeface="Arial" panose="020B0604020202020204" pitchFamily="34" charset="0"/>
                </a:rPr>
                <a:t>5.5</a:t>
              </a:r>
              <a:endParaRPr lang="zh-CN" altLang="en-US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9D07F9E8-BD43-40E6-9F6E-054378C12A9A}"/>
                </a:ext>
              </a:extLst>
            </p:cNvPr>
            <p:cNvSpPr txBox="1"/>
            <p:nvPr/>
          </p:nvSpPr>
          <p:spPr>
            <a:xfrm>
              <a:off x="9452859" y="608948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>
                  <a:latin typeface="Arial" panose="020B0604020202020204" pitchFamily="34" charset="0"/>
                  <a:cs typeface="Arial" panose="020B0604020202020204" pitchFamily="34" charset="0"/>
                </a:rPr>
                <a:t>5.5</a:t>
              </a:r>
              <a:endParaRPr lang="zh-CN" altLang="en-US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0AF68BA1-8EDE-4C5C-9D38-41BAF139750A}"/>
                </a:ext>
              </a:extLst>
            </p:cNvPr>
            <p:cNvSpPr txBox="1"/>
            <p:nvPr/>
          </p:nvSpPr>
          <p:spPr>
            <a:xfrm>
              <a:off x="9866172" y="609211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>
                  <a:latin typeface="Arial" panose="020B0604020202020204" pitchFamily="34" charset="0"/>
                  <a:cs typeface="Arial" panose="020B0604020202020204" pitchFamily="34" charset="0"/>
                </a:rPr>
                <a:t>4.4</a:t>
              </a:r>
              <a:endParaRPr lang="zh-CN" altLang="en-US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2" name="TextBox 691">
              <a:extLst>
                <a:ext uri="{FF2B5EF4-FFF2-40B4-BE49-F238E27FC236}">
                  <a16:creationId xmlns:a16="http://schemas.microsoft.com/office/drawing/2014/main" id="{29A754AE-C9F6-462A-ADD2-A7DAE64CBB7B}"/>
                </a:ext>
              </a:extLst>
            </p:cNvPr>
            <p:cNvSpPr txBox="1"/>
            <p:nvPr/>
          </p:nvSpPr>
          <p:spPr>
            <a:xfrm>
              <a:off x="8146159" y="645092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>
                  <a:latin typeface="Arial" panose="020B0604020202020204" pitchFamily="34" charset="0"/>
                  <a:cs typeface="Arial" panose="020B0604020202020204" pitchFamily="34" charset="0"/>
                </a:rPr>
                <a:t>3.7</a:t>
              </a:r>
              <a:endParaRPr lang="zh-CN" altLang="en-US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3" name="TextBox 692">
              <a:extLst>
                <a:ext uri="{FF2B5EF4-FFF2-40B4-BE49-F238E27FC236}">
                  <a16:creationId xmlns:a16="http://schemas.microsoft.com/office/drawing/2014/main" id="{6512F425-EEE8-4F82-AE53-D879EF3EF5A0}"/>
                </a:ext>
              </a:extLst>
            </p:cNvPr>
            <p:cNvSpPr txBox="1"/>
            <p:nvPr/>
          </p:nvSpPr>
          <p:spPr>
            <a:xfrm>
              <a:off x="8556161" y="645092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>
                  <a:latin typeface="Arial" panose="020B0604020202020204" pitchFamily="34" charset="0"/>
                  <a:cs typeface="Arial" panose="020B0604020202020204" pitchFamily="34" charset="0"/>
                </a:rPr>
                <a:t>3.8</a:t>
              </a:r>
              <a:endParaRPr lang="zh-CN" altLang="en-US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4" name="TextBox 693">
              <a:extLst>
                <a:ext uri="{FF2B5EF4-FFF2-40B4-BE49-F238E27FC236}">
                  <a16:creationId xmlns:a16="http://schemas.microsoft.com/office/drawing/2014/main" id="{B288C575-EC12-44EB-8499-A9D4DEEAC6D4}"/>
                </a:ext>
              </a:extLst>
            </p:cNvPr>
            <p:cNvSpPr txBox="1"/>
            <p:nvPr/>
          </p:nvSpPr>
          <p:spPr>
            <a:xfrm>
              <a:off x="9000156" y="645092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>
                  <a:latin typeface="Arial" panose="020B0604020202020204" pitchFamily="34" charset="0"/>
                  <a:cs typeface="Arial" panose="020B0604020202020204" pitchFamily="34" charset="0"/>
                </a:rPr>
                <a:t>3.4</a:t>
              </a:r>
              <a:endParaRPr lang="zh-CN" altLang="en-US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1381F0E2-2DC3-42A1-9F65-B96B7A45AC51}"/>
                </a:ext>
              </a:extLst>
            </p:cNvPr>
            <p:cNvSpPr txBox="1"/>
            <p:nvPr/>
          </p:nvSpPr>
          <p:spPr>
            <a:xfrm>
              <a:off x="9452860" y="645092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>
                  <a:latin typeface="Arial" panose="020B0604020202020204" pitchFamily="34" charset="0"/>
                  <a:cs typeface="Arial" panose="020B0604020202020204" pitchFamily="34" charset="0"/>
                </a:rPr>
                <a:t>3.3</a:t>
              </a:r>
              <a:endParaRPr lang="zh-CN" altLang="en-US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5FA6F351-B1BC-44AA-8FAB-7DE45243B7FF}"/>
                </a:ext>
              </a:extLst>
            </p:cNvPr>
            <p:cNvSpPr txBox="1"/>
            <p:nvPr/>
          </p:nvSpPr>
          <p:spPr>
            <a:xfrm>
              <a:off x="11700656" y="606582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zh-CN" altLang="en-US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7" name="TextBox 696">
              <a:extLst>
                <a:ext uri="{FF2B5EF4-FFF2-40B4-BE49-F238E27FC236}">
                  <a16:creationId xmlns:a16="http://schemas.microsoft.com/office/drawing/2014/main" id="{1531A025-691C-479D-8D7F-1ECC2155FFD0}"/>
                </a:ext>
              </a:extLst>
            </p:cNvPr>
            <p:cNvSpPr txBox="1"/>
            <p:nvPr/>
          </p:nvSpPr>
          <p:spPr>
            <a:xfrm>
              <a:off x="11700656" y="643516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zh-CN" altLang="en-US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8" name="TextBox 697">
              <a:extLst>
                <a:ext uri="{FF2B5EF4-FFF2-40B4-BE49-F238E27FC236}">
                  <a16:creationId xmlns:a16="http://schemas.microsoft.com/office/drawing/2014/main" id="{36F5E8A2-222C-46A2-BB32-E750B385E87B}"/>
                </a:ext>
              </a:extLst>
            </p:cNvPr>
            <p:cNvSpPr txBox="1"/>
            <p:nvPr/>
          </p:nvSpPr>
          <p:spPr>
            <a:xfrm>
              <a:off x="11287343" y="645092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zh-CN" altLang="en-US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9" name="TextBox 698">
              <a:extLst>
                <a:ext uri="{FF2B5EF4-FFF2-40B4-BE49-F238E27FC236}">
                  <a16:creationId xmlns:a16="http://schemas.microsoft.com/office/drawing/2014/main" id="{94F6DFC6-2325-4EC3-8B2E-0B9255ECB868}"/>
                </a:ext>
              </a:extLst>
            </p:cNvPr>
            <p:cNvSpPr txBox="1"/>
            <p:nvPr/>
          </p:nvSpPr>
          <p:spPr>
            <a:xfrm>
              <a:off x="10829776" y="645092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zh-CN" altLang="en-US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0" name="TextBox 699">
              <a:extLst>
                <a:ext uri="{FF2B5EF4-FFF2-40B4-BE49-F238E27FC236}">
                  <a16:creationId xmlns:a16="http://schemas.microsoft.com/office/drawing/2014/main" id="{C9CF4E63-874D-491A-BE74-938DCF4BE866}"/>
                </a:ext>
              </a:extLst>
            </p:cNvPr>
            <p:cNvSpPr txBox="1"/>
            <p:nvPr/>
          </p:nvSpPr>
          <p:spPr>
            <a:xfrm>
              <a:off x="10287136" y="6084226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>
                  <a:latin typeface="Arial" panose="020B0604020202020204" pitchFamily="34" charset="0"/>
                  <a:cs typeface="Arial" panose="020B0604020202020204" pitchFamily="34" charset="0"/>
                </a:rPr>
                <a:t>4.4</a:t>
              </a:r>
              <a:endParaRPr lang="zh-CN" altLang="en-US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CB8A8DC2-D48D-4538-AFBE-0B67A195097D}"/>
                </a:ext>
              </a:extLst>
            </p:cNvPr>
            <p:cNvSpPr txBox="1"/>
            <p:nvPr/>
          </p:nvSpPr>
          <p:spPr>
            <a:xfrm>
              <a:off x="10719055" y="6084226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>
                  <a:latin typeface="Arial" panose="020B0604020202020204" pitchFamily="34" charset="0"/>
                  <a:cs typeface="Arial" panose="020B0604020202020204" pitchFamily="34" charset="0"/>
                </a:rPr>
                <a:t>4.4</a:t>
              </a:r>
              <a:endParaRPr lang="zh-CN" altLang="en-US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2" name="TextBox 701">
              <a:extLst>
                <a:ext uri="{FF2B5EF4-FFF2-40B4-BE49-F238E27FC236}">
                  <a16:creationId xmlns:a16="http://schemas.microsoft.com/office/drawing/2014/main" id="{7B85C579-BBF8-494F-B565-C736F9051A44}"/>
                </a:ext>
              </a:extLst>
            </p:cNvPr>
            <p:cNvSpPr txBox="1"/>
            <p:nvPr/>
          </p:nvSpPr>
          <p:spPr>
            <a:xfrm>
              <a:off x="11144773" y="608548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>
                  <a:latin typeface="Arial" panose="020B0604020202020204" pitchFamily="34" charset="0"/>
                  <a:cs typeface="Arial" panose="020B0604020202020204" pitchFamily="34" charset="0"/>
                </a:rPr>
                <a:t>3.1</a:t>
              </a:r>
              <a:endParaRPr lang="zh-CN" altLang="en-US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3" name="TextBox 702">
              <a:extLst>
                <a:ext uri="{FF2B5EF4-FFF2-40B4-BE49-F238E27FC236}">
                  <a16:creationId xmlns:a16="http://schemas.microsoft.com/office/drawing/2014/main" id="{8E43254F-C291-47B2-8654-84B61A59304D}"/>
                </a:ext>
              </a:extLst>
            </p:cNvPr>
            <p:cNvSpPr txBox="1"/>
            <p:nvPr/>
          </p:nvSpPr>
          <p:spPr>
            <a:xfrm>
              <a:off x="9868467" y="645092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>
                  <a:latin typeface="Arial" panose="020B0604020202020204" pitchFamily="34" charset="0"/>
                  <a:cs typeface="Arial" panose="020B0604020202020204" pitchFamily="34" charset="0"/>
                </a:rPr>
                <a:t>3.1</a:t>
              </a:r>
              <a:endParaRPr lang="zh-CN" altLang="en-US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4" name="TextBox 703">
              <a:extLst>
                <a:ext uri="{FF2B5EF4-FFF2-40B4-BE49-F238E27FC236}">
                  <a16:creationId xmlns:a16="http://schemas.microsoft.com/office/drawing/2014/main" id="{C67BF123-40F4-4D94-8C62-BA13B914432F}"/>
                </a:ext>
              </a:extLst>
            </p:cNvPr>
            <p:cNvSpPr txBox="1"/>
            <p:nvPr/>
          </p:nvSpPr>
          <p:spPr>
            <a:xfrm>
              <a:off x="10312444" y="645092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>
                  <a:latin typeface="Arial" panose="020B0604020202020204" pitchFamily="34" charset="0"/>
                  <a:cs typeface="Arial" panose="020B0604020202020204" pitchFamily="34" charset="0"/>
                </a:rPr>
                <a:t>3.1</a:t>
              </a:r>
              <a:endParaRPr lang="zh-CN" altLang="en-US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061168" y="6103276"/>
            <a:ext cx="852038" cy="344553"/>
          </a:xfrm>
          <a:prstGeom prst="rect">
            <a:avLst/>
          </a:pr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9159250" y="2386274"/>
            <a:ext cx="3119609" cy="1434341"/>
            <a:chOff x="9159250" y="2386274"/>
            <a:chExt cx="3119609" cy="1434341"/>
          </a:xfrm>
        </p:grpSpPr>
        <p:sp>
          <p:nvSpPr>
            <p:cNvPr id="4" name="七角星 3"/>
            <p:cNvSpPr/>
            <p:nvPr/>
          </p:nvSpPr>
          <p:spPr>
            <a:xfrm>
              <a:off x="9159250" y="2386274"/>
              <a:ext cx="3119609" cy="1434341"/>
            </a:xfrm>
            <a:prstGeom prst="star7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9583653" y="2670269"/>
              <a:ext cx="22708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Requires massive </a:t>
              </a:r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relational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comparisons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3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0.28502 0.2342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45" y="1171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0.28398 0.2333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6" y="1166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0.28502 0.2326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45" y="1162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0.2858 0.2312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84" y="1155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0.28606 0.2335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1171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0.2858 0.2321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84" y="1159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11111E-6 L 0.28463 0.178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32" y="893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0.28502 -0.4541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45" y="-2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0.28502 0.2342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45" y="11713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96296E-6 L 0.28398 0.23333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3" y="11667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0.28502 0.23264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45" y="1162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0.2858 0.2312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84" y="11551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28606 0.23357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11667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0.2858 0.23217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84" y="11597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11111E-6 L 0.28385 -0.4516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3" y="-22593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0.28554 -0.45278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71" y="-2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684" grpId="0"/>
      <p:bldP spid="684" grpId="1"/>
      <p:bldP spid="8" grpId="0" animBg="1"/>
      <p:bldP spid="565" grpId="0"/>
      <p:bldP spid="566" grpId="0"/>
      <p:bldP spid="688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DA91-7FA7-4EB7-987E-5BB2E533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3D ReRAM based TCAM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Details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248A01-DEC9-4A00-8B9E-AA65B565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charset="0"/>
                <a:ea typeface="Arial" charset="0"/>
                <a:cs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1172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2899B8F-852F-48B2-AD7D-797DAD60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charset="0"/>
                <a:ea typeface="Arial" charset="0"/>
                <a:cs typeface="Arial" charset="0"/>
              </a:rPr>
              <a:t>3D ReRAM based TCAM</a:t>
            </a:r>
          </a:p>
        </p:txBody>
      </p:sp>
      <p:sp>
        <p:nvSpPr>
          <p:cNvPr id="297" name="Cylinder 296">
            <a:extLst>
              <a:ext uri="{FF2B5EF4-FFF2-40B4-BE49-F238E27FC236}">
                <a16:creationId xmlns:a16="http://schemas.microsoft.com/office/drawing/2014/main" id="{CC7AE12E-26EB-44D7-A3C7-DFEBC95EC4E2}"/>
              </a:ext>
            </a:extLst>
          </p:cNvPr>
          <p:cNvSpPr/>
          <p:nvPr/>
        </p:nvSpPr>
        <p:spPr>
          <a:xfrm>
            <a:off x="3489376" y="3187414"/>
            <a:ext cx="110310" cy="177801"/>
          </a:xfrm>
          <a:prstGeom prst="can">
            <a:avLst>
              <a:gd name="adj" fmla="val 65635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Cylinder 297">
            <a:extLst>
              <a:ext uri="{FF2B5EF4-FFF2-40B4-BE49-F238E27FC236}">
                <a16:creationId xmlns:a16="http://schemas.microsoft.com/office/drawing/2014/main" id="{84BE7CB4-BF82-4EA2-B4F3-E53960690CDA}"/>
              </a:ext>
            </a:extLst>
          </p:cNvPr>
          <p:cNvSpPr/>
          <p:nvPr/>
        </p:nvSpPr>
        <p:spPr>
          <a:xfrm>
            <a:off x="4247385" y="3182236"/>
            <a:ext cx="110310" cy="177801"/>
          </a:xfrm>
          <a:prstGeom prst="can">
            <a:avLst>
              <a:gd name="adj" fmla="val 65635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Cylinder 298">
            <a:extLst>
              <a:ext uri="{FF2B5EF4-FFF2-40B4-BE49-F238E27FC236}">
                <a16:creationId xmlns:a16="http://schemas.microsoft.com/office/drawing/2014/main" id="{B2DB0EEF-95EE-4408-8515-D92163C7E359}"/>
              </a:ext>
            </a:extLst>
          </p:cNvPr>
          <p:cNvSpPr/>
          <p:nvPr/>
        </p:nvSpPr>
        <p:spPr>
          <a:xfrm>
            <a:off x="4583075" y="2871495"/>
            <a:ext cx="110310" cy="177801"/>
          </a:xfrm>
          <a:prstGeom prst="can">
            <a:avLst>
              <a:gd name="adj" fmla="val 65635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Cylinder 300">
            <a:extLst>
              <a:ext uri="{FF2B5EF4-FFF2-40B4-BE49-F238E27FC236}">
                <a16:creationId xmlns:a16="http://schemas.microsoft.com/office/drawing/2014/main" id="{E830E274-5F82-46FC-A29F-2357A9F462A3}"/>
              </a:ext>
            </a:extLst>
          </p:cNvPr>
          <p:cNvSpPr/>
          <p:nvPr/>
        </p:nvSpPr>
        <p:spPr>
          <a:xfrm>
            <a:off x="3413176" y="2985588"/>
            <a:ext cx="262710" cy="280988"/>
          </a:xfrm>
          <a:prstGeom prst="can">
            <a:avLst>
              <a:gd name="adj" fmla="val 440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Cylinder 301">
            <a:extLst>
              <a:ext uri="{FF2B5EF4-FFF2-40B4-BE49-F238E27FC236}">
                <a16:creationId xmlns:a16="http://schemas.microsoft.com/office/drawing/2014/main" id="{7F344FBC-E6EE-487B-97AB-2B7BD236F022}"/>
              </a:ext>
            </a:extLst>
          </p:cNvPr>
          <p:cNvSpPr/>
          <p:nvPr/>
        </p:nvSpPr>
        <p:spPr>
          <a:xfrm>
            <a:off x="4171185" y="2985588"/>
            <a:ext cx="262710" cy="280988"/>
          </a:xfrm>
          <a:prstGeom prst="can">
            <a:avLst>
              <a:gd name="adj" fmla="val 440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Cylinder 302">
            <a:extLst>
              <a:ext uri="{FF2B5EF4-FFF2-40B4-BE49-F238E27FC236}">
                <a16:creationId xmlns:a16="http://schemas.microsoft.com/office/drawing/2014/main" id="{DF09CB2D-8B04-41B5-A1CE-98C981971D4C}"/>
              </a:ext>
            </a:extLst>
          </p:cNvPr>
          <p:cNvSpPr/>
          <p:nvPr/>
        </p:nvSpPr>
        <p:spPr>
          <a:xfrm>
            <a:off x="4472760" y="2699045"/>
            <a:ext cx="262710" cy="280988"/>
          </a:xfrm>
          <a:prstGeom prst="can">
            <a:avLst>
              <a:gd name="adj" fmla="val 440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Cube 303">
            <a:extLst>
              <a:ext uri="{FF2B5EF4-FFF2-40B4-BE49-F238E27FC236}">
                <a16:creationId xmlns:a16="http://schemas.microsoft.com/office/drawing/2014/main" id="{B1F54682-CD4D-4133-A70F-C988844FA578}"/>
              </a:ext>
            </a:extLst>
          </p:cNvPr>
          <p:cNvSpPr/>
          <p:nvPr/>
        </p:nvSpPr>
        <p:spPr>
          <a:xfrm>
            <a:off x="3098072" y="2467266"/>
            <a:ext cx="1878103" cy="651294"/>
          </a:xfrm>
          <a:prstGeom prst="cube">
            <a:avLst>
              <a:gd name="adj" fmla="val 84324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Cylinder 305">
            <a:extLst>
              <a:ext uri="{FF2B5EF4-FFF2-40B4-BE49-F238E27FC236}">
                <a16:creationId xmlns:a16="http://schemas.microsoft.com/office/drawing/2014/main" id="{9F3EDC58-1ED0-4993-BC6B-730EA0EC6522}"/>
              </a:ext>
            </a:extLst>
          </p:cNvPr>
          <p:cNvSpPr/>
          <p:nvPr/>
        </p:nvSpPr>
        <p:spPr>
          <a:xfrm>
            <a:off x="3413176" y="2681739"/>
            <a:ext cx="262710" cy="280988"/>
          </a:xfrm>
          <a:prstGeom prst="can">
            <a:avLst>
              <a:gd name="adj" fmla="val 440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Cylinder 306">
            <a:extLst>
              <a:ext uri="{FF2B5EF4-FFF2-40B4-BE49-F238E27FC236}">
                <a16:creationId xmlns:a16="http://schemas.microsoft.com/office/drawing/2014/main" id="{C29D10E0-B407-4081-9DA4-BA255298B2F2}"/>
              </a:ext>
            </a:extLst>
          </p:cNvPr>
          <p:cNvSpPr/>
          <p:nvPr/>
        </p:nvSpPr>
        <p:spPr>
          <a:xfrm>
            <a:off x="4171185" y="2681739"/>
            <a:ext cx="262710" cy="280988"/>
          </a:xfrm>
          <a:prstGeom prst="can">
            <a:avLst>
              <a:gd name="adj" fmla="val 440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Cylinder 307">
            <a:extLst>
              <a:ext uri="{FF2B5EF4-FFF2-40B4-BE49-F238E27FC236}">
                <a16:creationId xmlns:a16="http://schemas.microsoft.com/office/drawing/2014/main" id="{1E5977BA-FAA6-4D28-8BE8-B93265CF3793}"/>
              </a:ext>
            </a:extLst>
          </p:cNvPr>
          <p:cNvSpPr/>
          <p:nvPr/>
        </p:nvSpPr>
        <p:spPr>
          <a:xfrm>
            <a:off x="4472760" y="2395196"/>
            <a:ext cx="262710" cy="280988"/>
          </a:xfrm>
          <a:prstGeom prst="can">
            <a:avLst>
              <a:gd name="adj" fmla="val 440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Cube 308">
            <a:extLst>
              <a:ext uri="{FF2B5EF4-FFF2-40B4-BE49-F238E27FC236}">
                <a16:creationId xmlns:a16="http://schemas.microsoft.com/office/drawing/2014/main" id="{4589A0D6-F217-45E8-8129-DC99B6807E49}"/>
              </a:ext>
            </a:extLst>
          </p:cNvPr>
          <p:cNvSpPr/>
          <p:nvPr/>
        </p:nvSpPr>
        <p:spPr>
          <a:xfrm>
            <a:off x="3098074" y="2163417"/>
            <a:ext cx="1878102" cy="651294"/>
          </a:xfrm>
          <a:prstGeom prst="cube">
            <a:avLst>
              <a:gd name="adj" fmla="val 84324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Cylinder 310">
            <a:extLst>
              <a:ext uri="{FF2B5EF4-FFF2-40B4-BE49-F238E27FC236}">
                <a16:creationId xmlns:a16="http://schemas.microsoft.com/office/drawing/2014/main" id="{2F8633C6-63BF-444B-B06F-5A050A3308AC}"/>
              </a:ext>
            </a:extLst>
          </p:cNvPr>
          <p:cNvSpPr/>
          <p:nvPr/>
        </p:nvSpPr>
        <p:spPr>
          <a:xfrm>
            <a:off x="3413176" y="2375844"/>
            <a:ext cx="262710" cy="280988"/>
          </a:xfrm>
          <a:prstGeom prst="can">
            <a:avLst>
              <a:gd name="adj" fmla="val 440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Cylinder 311">
            <a:extLst>
              <a:ext uri="{FF2B5EF4-FFF2-40B4-BE49-F238E27FC236}">
                <a16:creationId xmlns:a16="http://schemas.microsoft.com/office/drawing/2014/main" id="{F2E0ACE0-0C14-46A2-A204-3AB4873054D3}"/>
              </a:ext>
            </a:extLst>
          </p:cNvPr>
          <p:cNvSpPr/>
          <p:nvPr/>
        </p:nvSpPr>
        <p:spPr>
          <a:xfrm>
            <a:off x="4171185" y="2375844"/>
            <a:ext cx="262710" cy="280988"/>
          </a:xfrm>
          <a:prstGeom prst="can">
            <a:avLst>
              <a:gd name="adj" fmla="val 440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Cylinder 312">
            <a:extLst>
              <a:ext uri="{FF2B5EF4-FFF2-40B4-BE49-F238E27FC236}">
                <a16:creationId xmlns:a16="http://schemas.microsoft.com/office/drawing/2014/main" id="{B1C13ED9-90CA-407F-A547-5CA3BC906084}"/>
              </a:ext>
            </a:extLst>
          </p:cNvPr>
          <p:cNvSpPr/>
          <p:nvPr/>
        </p:nvSpPr>
        <p:spPr>
          <a:xfrm>
            <a:off x="4472760" y="2089301"/>
            <a:ext cx="262710" cy="280988"/>
          </a:xfrm>
          <a:prstGeom prst="can">
            <a:avLst>
              <a:gd name="adj" fmla="val 440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Cube 313">
            <a:extLst>
              <a:ext uri="{FF2B5EF4-FFF2-40B4-BE49-F238E27FC236}">
                <a16:creationId xmlns:a16="http://schemas.microsoft.com/office/drawing/2014/main" id="{D57B5A80-5EED-49EA-9F32-73D7DB639F9C}"/>
              </a:ext>
            </a:extLst>
          </p:cNvPr>
          <p:cNvSpPr/>
          <p:nvPr/>
        </p:nvSpPr>
        <p:spPr>
          <a:xfrm>
            <a:off x="3104576" y="1857522"/>
            <a:ext cx="1871600" cy="651294"/>
          </a:xfrm>
          <a:prstGeom prst="cube">
            <a:avLst>
              <a:gd name="adj" fmla="val 84324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Cylinder 315">
            <a:extLst>
              <a:ext uri="{FF2B5EF4-FFF2-40B4-BE49-F238E27FC236}">
                <a16:creationId xmlns:a16="http://schemas.microsoft.com/office/drawing/2014/main" id="{B2327A3E-5E12-4720-B813-D609F492888A}"/>
              </a:ext>
            </a:extLst>
          </p:cNvPr>
          <p:cNvSpPr/>
          <p:nvPr/>
        </p:nvSpPr>
        <p:spPr>
          <a:xfrm>
            <a:off x="3413176" y="2066396"/>
            <a:ext cx="262710" cy="280988"/>
          </a:xfrm>
          <a:prstGeom prst="can">
            <a:avLst>
              <a:gd name="adj" fmla="val 440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Cylinder 316">
            <a:extLst>
              <a:ext uri="{FF2B5EF4-FFF2-40B4-BE49-F238E27FC236}">
                <a16:creationId xmlns:a16="http://schemas.microsoft.com/office/drawing/2014/main" id="{340BF9AD-C6C1-4AE7-8E07-92BD37C223CF}"/>
              </a:ext>
            </a:extLst>
          </p:cNvPr>
          <p:cNvSpPr/>
          <p:nvPr/>
        </p:nvSpPr>
        <p:spPr>
          <a:xfrm>
            <a:off x="4171185" y="2066396"/>
            <a:ext cx="262710" cy="280988"/>
          </a:xfrm>
          <a:prstGeom prst="can">
            <a:avLst>
              <a:gd name="adj" fmla="val 440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Cylinder 317">
            <a:extLst>
              <a:ext uri="{FF2B5EF4-FFF2-40B4-BE49-F238E27FC236}">
                <a16:creationId xmlns:a16="http://schemas.microsoft.com/office/drawing/2014/main" id="{D9BBF309-9A4E-49E7-9392-9D90559AD067}"/>
              </a:ext>
            </a:extLst>
          </p:cNvPr>
          <p:cNvSpPr/>
          <p:nvPr/>
        </p:nvSpPr>
        <p:spPr>
          <a:xfrm>
            <a:off x="4472760" y="1779853"/>
            <a:ext cx="262710" cy="280988"/>
          </a:xfrm>
          <a:prstGeom prst="can">
            <a:avLst>
              <a:gd name="adj" fmla="val 440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Cube 318">
            <a:extLst>
              <a:ext uri="{FF2B5EF4-FFF2-40B4-BE49-F238E27FC236}">
                <a16:creationId xmlns:a16="http://schemas.microsoft.com/office/drawing/2014/main" id="{13D99776-918B-4C34-A8A5-15BA59ACB299}"/>
              </a:ext>
            </a:extLst>
          </p:cNvPr>
          <p:cNvSpPr/>
          <p:nvPr/>
        </p:nvSpPr>
        <p:spPr>
          <a:xfrm>
            <a:off x="3104576" y="1548074"/>
            <a:ext cx="1871600" cy="651294"/>
          </a:xfrm>
          <a:prstGeom prst="cube">
            <a:avLst>
              <a:gd name="adj" fmla="val 84324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4C3FA178-612A-4BF9-A146-CFD0F9D7DBDD}"/>
              </a:ext>
            </a:extLst>
          </p:cNvPr>
          <p:cNvGrpSpPr/>
          <p:nvPr/>
        </p:nvGrpSpPr>
        <p:grpSpPr>
          <a:xfrm>
            <a:off x="3402560" y="1671636"/>
            <a:ext cx="262710" cy="376239"/>
            <a:chOff x="6000751" y="2587246"/>
            <a:chExt cx="262710" cy="376239"/>
          </a:xfrm>
        </p:grpSpPr>
        <p:sp>
          <p:nvSpPr>
            <p:cNvPr id="327" name="Cylinder 326">
              <a:extLst>
                <a:ext uri="{FF2B5EF4-FFF2-40B4-BE49-F238E27FC236}">
                  <a16:creationId xmlns:a16="http://schemas.microsoft.com/office/drawing/2014/main" id="{7D73AF07-E64E-406B-B3FF-60EF078AC76E}"/>
                </a:ext>
              </a:extLst>
            </p:cNvPr>
            <p:cNvSpPr/>
            <p:nvPr/>
          </p:nvSpPr>
          <p:spPr>
            <a:xfrm>
              <a:off x="6000751" y="2682497"/>
              <a:ext cx="262710" cy="280988"/>
            </a:xfrm>
            <a:prstGeom prst="can">
              <a:avLst>
                <a:gd name="adj" fmla="val 4404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Cylinder 327">
              <a:extLst>
                <a:ext uri="{FF2B5EF4-FFF2-40B4-BE49-F238E27FC236}">
                  <a16:creationId xmlns:a16="http://schemas.microsoft.com/office/drawing/2014/main" id="{CB8948E9-43DC-4F5B-AB6F-0E76F201D1CF}"/>
                </a:ext>
              </a:extLst>
            </p:cNvPr>
            <p:cNvSpPr/>
            <p:nvPr/>
          </p:nvSpPr>
          <p:spPr>
            <a:xfrm>
              <a:off x="6076951" y="2587246"/>
              <a:ext cx="110310" cy="177801"/>
            </a:xfrm>
            <a:prstGeom prst="can">
              <a:avLst>
                <a:gd name="adj" fmla="val 6563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A198F0FA-87FC-4CC4-94D5-FED6DD433E74}"/>
              </a:ext>
            </a:extLst>
          </p:cNvPr>
          <p:cNvGrpSpPr/>
          <p:nvPr/>
        </p:nvGrpSpPr>
        <p:grpSpPr>
          <a:xfrm>
            <a:off x="3717650" y="1351752"/>
            <a:ext cx="262710" cy="376239"/>
            <a:chOff x="6000751" y="2587246"/>
            <a:chExt cx="262710" cy="376239"/>
          </a:xfrm>
        </p:grpSpPr>
        <p:sp>
          <p:nvSpPr>
            <p:cNvPr id="330" name="Cylinder 329">
              <a:extLst>
                <a:ext uri="{FF2B5EF4-FFF2-40B4-BE49-F238E27FC236}">
                  <a16:creationId xmlns:a16="http://schemas.microsoft.com/office/drawing/2014/main" id="{629D23DC-018B-431E-81A9-C9F8ECB7FFF8}"/>
                </a:ext>
              </a:extLst>
            </p:cNvPr>
            <p:cNvSpPr/>
            <p:nvPr/>
          </p:nvSpPr>
          <p:spPr>
            <a:xfrm>
              <a:off x="6000751" y="2682497"/>
              <a:ext cx="262710" cy="280988"/>
            </a:xfrm>
            <a:prstGeom prst="can">
              <a:avLst>
                <a:gd name="adj" fmla="val 4404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Cylinder 330">
              <a:extLst>
                <a:ext uri="{FF2B5EF4-FFF2-40B4-BE49-F238E27FC236}">
                  <a16:creationId xmlns:a16="http://schemas.microsoft.com/office/drawing/2014/main" id="{BD400D1F-BE8D-45DC-AC1B-DFBF212D891E}"/>
                </a:ext>
              </a:extLst>
            </p:cNvPr>
            <p:cNvSpPr/>
            <p:nvPr/>
          </p:nvSpPr>
          <p:spPr>
            <a:xfrm>
              <a:off x="6076951" y="2587246"/>
              <a:ext cx="110310" cy="177801"/>
            </a:xfrm>
            <a:prstGeom prst="can">
              <a:avLst>
                <a:gd name="adj" fmla="val 6563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0746203A-1425-4940-89E2-E13929F09881}"/>
              </a:ext>
            </a:extLst>
          </p:cNvPr>
          <p:cNvGrpSpPr/>
          <p:nvPr/>
        </p:nvGrpSpPr>
        <p:grpSpPr>
          <a:xfrm>
            <a:off x="4462144" y="1351752"/>
            <a:ext cx="262710" cy="376239"/>
            <a:chOff x="6000751" y="2587246"/>
            <a:chExt cx="262710" cy="376239"/>
          </a:xfrm>
        </p:grpSpPr>
        <p:sp>
          <p:nvSpPr>
            <p:cNvPr id="336" name="Cylinder 335">
              <a:extLst>
                <a:ext uri="{FF2B5EF4-FFF2-40B4-BE49-F238E27FC236}">
                  <a16:creationId xmlns:a16="http://schemas.microsoft.com/office/drawing/2014/main" id="{4CCB27CD-814E-4D73-A6E6-257DCCAC77F4}"/>
                </a:ext>
              </a:extLst>
            </p:cNvPr>
            <p:cNvSpPr/>
            <p:nvPr/>
          </p:nvSpPr>
          <p:spPr>
            <a:xfrm>
              <a:off x="6000751" y="2682497"/>
              <a:ext cx="262710" cy="280988"/>
            </a:xfrm>
            <a:prstGeom prst="can">
              <a:avLst>
                <a:gd name="adj" fmla="val 4404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Cylinder 336">
              <a:extLst>
                <a:ext uri="{FF2B5EF4-FFF2-40B4-BE49-F238E27FC236}">
                  <a16:creationId xmlns:a16="http://schemas.microsoft.com/office/drawing/2014/main" id="{64FDD953-6598-4790-8E55-EE7BEC68A1DF}"/>
                </a:ext>
              </a:extLst>
            </p:cNvPr>
            <p:cNvSpPr/>
            <p:nvPr/>
          </p:nvSpPr>
          <p:spPr>
            <a:xfrm>
              <a:off x="6076951" y="2587246"/>
              <a:ext cx="110310" cy="177801"/>
            </a:xfrm>
            <a:prstGeom prst="can">
              <a:avLst>
                <a:gd name="adj" fmla="val 6563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6149643" y="1843271"/>
            <a:ext cx="1231801" cy="1136762"/>
            <a:chOff x="8710072" y="2126760"/>
            <a:chExt cx="1231801" cy="1136762"/>
          </a:xfrm>
        </p:grpSpPr>
        <p:grpSp>
          <p:nvGrpSpPr>
            <p:cNvPr id="184" name="组合 183"/>
            <p:cNvGrpSpPr/>
            <p:nvPr/>
          </p:nvGrpSpPr>
          <p:grpSpPr>
            <a:xfrm>
              <a:off x="8710072" y="2375484"/>
              <a:ext cx="1231801" cy="766594"/>
              <a:chOff x="9719881" y="2581852"/>
              <a:chExt cx="1231801" cy="766594"/>
            </a:xfrm>
          </p:grpSpPr>
          <p:sp>
            <p:nvSpPr>
              <p:cNvPr id="176" name="平行四边形 175"/>
              <p:cNvSpPr/>
              <p:nvPr/>
            </p:nvSpPr>
            <p:spPr>
              <a:xfrm rot="1389166">
                <a:off x="9728184" y="2581852"/>
                <a:ext cx="1215197" cy="291149"/>
              </a:xfrm>
              <a:prstGeom prst="parallelogram">
                <a:avLst>
                  <a:gd name="adj" fmla="val 45773"/>
                </a:avLst>
              </a:prstGeom>
              <a:solidFill>
                <a:srgbClr val="698E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平行四边形 244"/>
              <p:cNvSpPr/>
              <p:nvPr/>
            </p:nvSpPr>
            <p:spPr>
              <a:xfrm rot="5400000">
                <a:off x="9850865" y="2485640"/>
                <a:ext cx="731822" cy="993789"/>
              </a:xfrm>
              <a:prstGeom prst="parallelogram">
                <a:avLst>
                  <a:gd name="adj" fmla="val 58472"/>
                </a:avLst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平行四边形 245"/>
              <p:cNvSpPr/>
              <p:nvPr/>
            </p:nvSpPr>
            <p:spPr>
              <a:xfrm rot="5400000" flipH="1">
                <a:off x="10576041" y="2972805"/>
                <a:ext cx="513171" cy="238110"/>
              </a:xfrm>
              <a:prstGeom prst="parallelogram">
                <a:avLst>
                  <a:gd name="adj" fmla="val 87358"/>
                </a:avLst>
              </a:prstGeom>
              <a:solidFill>
                <a:srgbClr val="375C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组合 247"/>
            <p:cNvGrpSpPr/>
            <p:nvPr/>
          </p:nvGrpSpPr>
          <p:grpSpPr>
            <a:xfrm>
              <a:off x="8987592" y="2296792"/>
              <a:ext cx="431948" cy="850430"/>
              <a:chOff x="7994046" y="2823842"/>
              <a:chExt cx="431948" cy="850430"/>
            </a:xfrm>
          </p:grpSpPr>
          <p:sp>
            <p:nvSpPr>
              <p:cNvPr id="249" name="矩形 248"/>
              <p:cNvSpPr/>
              <p:nvPr/>
            </p:nvSpPr>
            <p:spPr>
              <a:xfrm>
                <a:off x="8372475" y="3005617"/>
                <a:ext cx="47819" cy="62779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饼形 249"/>
              <p:cNvSpPr/>
              <p:nvPr/>
            </p:nvSpPr>
            <p:spPr>
              <a:xfrm rot="1328326">
                <a:off x="7994046" y="2823842"/>
                <a:ext cx="431948" cy="363551"/>
              </a:xfrm>
              <a:prstGeom prst="pie">
                <a:avLst>
                  <a:gd name="adj1" fmla="val 10803817"/>
                  <a:gd name="adj2" fmla="val 5423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饼形 250"/>
              <p:cNvSpPr/>
              <p:nvPr/>
            </p:nvSpPr>
            <p:spPr>
              <a:xfrm rot="8613171">
                <a:off x="8328327" y="3570936"/>
                <a:ext cx="89484" cy="103129"/>
              </a:xfrm>
              <a:prstGeom prst="pie">
                <a:avLst>
                  <a:gd name="adj1" fmla="val 12857295"/>
                  <a:gd name="adj2" fmla="val 16842719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平行四边形 251"/>
              <p:cNvSpPr/>
              <p:nvPr/>
            </p:nvSpPr>
            <p:spPr>
              <a:xfrm rot="5400000">
                <a:off x="7831228" y="3106544"/>
                <a:ext cx="749491" cy="385966"/>
              </a:xfrm>
              <a:prstGeom prst="parallelogram">
                <a:avLst>
                  <a:gd name="adj" fmla="val 41884"/>
                </a:avLst>
              </a:prstGeom>
              <a:solidFill>
                <a:srgbClr val="F094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Cylinder 337">
              <a:extLst>
                <a:ext uri="{FF2B5EF4-FFF2-40B4-BE49-F238E27FC236}">
                  <a16:creationId xmlns:a16="http://schemas.microsoft.com/office/drawing/2014/main" id="{AB3B6596-3AD8-4BAB-ACA4-BCD1C095FF48}"/>
                </a:ext>
              </a:extLst>
            </p:cNvPr>
            <p:cNvSpPr/>
            <p:nvPr/>
          </p:nvSpPr>
          <p:spPr>
            <a:xfrm>
              <a:off x="9104416" y="2126760"/>
              <a:ext cx="200522" cy="1136762"/>
            </a:xfrm>
            <a:prstGeom prst="can">
              <a:avLst>
                <a:gd name="adj" fmla="val 6563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3890231" y="1802602"/>
            <a:ext cx="829511" cy="402364"/>
            <a:chOff x="6219730" y="2396649"/>
            <a:chExt cx="829511" cy="40236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6" name="平行四边形 185"/>
            <p:cNvSpPr/>
            <p:nvPr/>
          </p:nvSpPr>
          <p:spPr>
            <a:xfrm>
              <a:off x="6220514" y="2398144"/>
              <a:ext cx="827942" cy="295640"/>
            </a:xfrm>
            <a:prstGeom prst="parallelogram">
              <a:avLst>
                <a:gd name="adj" fmla="val 98125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平行四边形 258"/>
            <p:cNvSpPr/>
            <p:nvPr/>
          </p:nvSpPr>
          <p:spPr>
            <a:xfrm rot="5400000" flipH="1">
              <a:off x="6703038" y="2447212"/>
              <a:ext cx="396766" cy="295640"/>
            </a:xfrm>
            <a:prstGeom prst="parallelogram">
              <a:avLst>
                <a:gd name="adj" fmla="val 101347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6219730" y="2694028"/>
              <a:ext cx="533460" cy="10498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1" name="Group 331">
            <a:extLst>
              <a:ext uri="{FF2B5EF4-FFF2-40B4-BE49-F238E27FC236}">
                <a16:creationId xmlns:a16="http://schemas.microsoft.com/office/drawing/2014/main" id="{DB95B02F-8528-48BB-AB4A-FE9AE0A58E17}"/>
              </a:ext>
            </a:extLst>
          </p:cNvPr>
          <p:cNvGrpSpPr/>
          <p:nvPr/>
        </p:nvGrpSpPr>
        <p:grpSpPr>
          <a:xfrm>
            <a:off x="4160569" y="1671636"/>
            <a:ext cx="262710" cy="376239"/>
            <a:chOff x="6000751" y="2587246"/>
            <a:chExt cx="262710" cy="376239"/>
          </a:xfrm>
        </p:grpSpPr>
        <p:sp>
          <p:nvSpPr>
            <p:cNvPr id="262" name="Cylinder 332">
              <a:extLst>
                <a:ext uri="{FF2B5EF4-FFF2-40B4-BE49-F238E27FC236}">
                  <a16:creationId xmlns:a16="http://schemas.microsoft.com/office/drawing/2014/main" id="{EE5B944D-FF51-4A8C-984C-697B55037AF8}"/>
                </a:ext>
              </a:extLst>
            </p:cNvPr>
            <p:cNvSpPr/>
            <p:nvPr/>
          </p:nvSpPr>
          <p:spPr>
            <a:xfrm>
              <a:off x="6000751" y="2682497"/>
              <a:ext cx="262710" cy="280988"/>
            </a:xfrm>
            <a:prstGeom prst="can">
              <a:avLst>
                <a:gd name="adj" fmla="val 4404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Cylinder 333">
              <a:extLst>
                <a:ext uri="{FF2B5EF4-FFF2-40B4-BE49-F238E27FC236}">
                  <a16:creationId xmlns:a16="http://schemas.microsoft.com/office/drawing/2014/main" id="{2DA3D04D-515E-4F7F-8167-70435B90A42D}"/>
                </a:ext>
              </a:extLst>
            </p:cNvPr>
            <p:cNvSpPr/>
            <p:nvPr/>
          </p:nvSpPr>
          <p:spPr>
            <a:xfrm>
              <a:off x="6076951" y="2587246"/>
              <a:ext cx="110310" cy="177801"/>
            </a:xfrm>
            <a:prstGeom prst="can">
              <a:avLst>
                <a:gd name="adj" fmla="val 6563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439666" y="1529553"/>
            <a:ext cx="1496189" cy="1303068"/>
            <a:chOff x="5138485" y="1511804"/>
            <a:chExt cx="1496189" cy="1303068"/>
          </a:xfrm>
        </p:grpSpPr>
        <p:cxnSp>
          <p:nvCxnSpPr>
            <p:cNvPr id="190" name="直接连接符 189"/>
            <p:cNvCxnSpPr/>
            <p:nvPr/>
          </p:nvCxnSpPr>
          <p:spPr>
            <a:xfrm flipV="1">
              <a:off x="5441556" y="1511804"/>
              <a:ext cx="1173446" cy="26802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5138485" y="2163402"/>
              <a:ext cx="1496189" cy="6514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6149643" y="1210922"/>
            <a:ext cx="1762021" cy="676014"/>
            <a:chOff x="6848462" y="1193173"/>
            <a:chExt cx="1762021" cy="676014"/>
          </a:xfrm>
        </p:grpSpPr>
        <p:sp>
          <p:nvSpPr>
            <p:cNvPr id="196" name="文本框 195"/>
            <p:cNvSpPr txBox="1"/>
            <p:nvPr/>
          </p:nvSpPr>
          <p:spPr>
            <a:xfrm>
              <a:off x="6848462" y="1193173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Metal electrode</a:t>
              </a:r>
            </a:p>
          </p:txBody>
        </p:sp>
        <p:cxnSp>
          <p:nvCxnSpPr>
            <p:cNvPr id="198" name="直接箭头连接符 197"/>
            <p:cNvCxnSpPr/>
            <p:nvPr/>
          </p:nvCxnSpPr>
          <p:spPr>
            <a:xfrm flipH="1">
              <a:off x="7322873" y="1569080"/>
              <a:ext cx="376410" cy="3001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6788834" y="1638004"/>
            <a:ext cx="1692836" cy="563124"/>
            <a:chOff x="7487653" y="1620255"/>
            <a:chExt cx="1692836" cy="563124"/>
          </a:xfrm>
        </p:grpSpPr>
        <p:sp>
          <p:nvSpPr>
            <p:cNvPr id="278" name="文本框 277"/>
            <p:cNvSpPr txBox="1"/>
            <p:nvPr/>
          </p:nvSpPr>
          <p:spPr>
            <a:xfrm>
              <a:off x="7816013" y="162025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Metal oxide</a:t>
              </a:r>
            </a:p>
          </p:txBody>
        </p:sp>
        <p:cxnSp>
          <p:nvCxnSpPr>
            <p:cNvPr id="279" name="直接箭头连接符 278"/>
            <p:cNvCxnSpPr/>
            <p:nvPr/>
          </p:nvCxnSpPr>
          <p:spPr>
            <a:xfrm flipH="1">
              <a:off x="7487653" y="1959106"/>
              <a:ext cx="484764" cy="224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7269801" y="2262673"/>
            <a:ext cx="1103369" cy="369332"/>
            <a:chOff x="7968620" y="2244924"/>
            <a:chExt cx="1103369" cy="369332"/>
          </a:xfrm>
        </p:grpSpPr>
        <p:sp>
          <p:nvSpPr>
            <p:cNvPr id="281" name="文本框 280"/>
            <p:cNvSpPr txBox="1"/>
            <p:nvPr/>
          </p:nvSpPr>
          <p:spPr>
            <a:xfrm>
              <a:off x="8323066" y="2244924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Metal</a:t>
              </a:r>
            </a:p>
          </p:txBody>
        </p:sp>
        <p:cxnSp>
          <p:nvCxnSpPr>
            <p:cNvPr id="282" name="直接箭头连接符 281"/>
            <p:cNvCxnSpPr>
              <a:stCxn id="281" idx="1"/>
            </p:cNvCxnSpPr>
            <p:nvPr/>
          </p:nvCxnSpPr>
          <p:spPr>
            <a:xfrm flipH="1">
              <a:off x="7968620" y="2429590"/>
              <a:ext cx="354446" cy="1325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024603" y="2237569"/>
            <a:ext cx="625255" cy="872016"/>
            <a:chOff x="6723422" y="2219820"/>
            <a:chExt cx="625255" cy="872016"/>
          </a:xfrm>
        </p:grpSpPr>
        <p:cxnSp>
          <p:nvCxnSpPr>
            <p:cNvPr id="365" name="直接连接符 364"/>
            <p:cNvCxnSpPr/>
            <p:nvPr/>
          </p:nvCxnSpPr>
          <p:spPr>
            <a:xfrm flipH="1" flipV="1">
              <a:off x="7277986" y="2445325"/>
              <a:ext cx="70691" cy="246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Freeform 14"/>
            <p:cNvSpPr>
              <a:spLocks/>
            </p:cNvSpPr>
            <p:nvPr/>
          </p:nvSpPr>
          <p:spPr bwMode="auto">
            <a:xfrm rot="20035549">
              <a:off x="7139723" y="2354033"/>
              <a:ext cx="125981" cy="128772"/>
            </a:xfrm>
            <a:custGeom>
              <a:avLst/>
              <a:gdLst>
                <a:gd name="T0" fmla="*/ 0 w 50"/>
                <a:gd name="T1" fmla="*/ 6 h 59"/>
                <a:gd name="T2" fmla="*/ 14 w 50"/>
                <a:gd name="T3" fmla="*/ 0 h 59"/>
                <a:gd name="T4" fmla="*/ 2 w 50"/>
                <a:gd name="T5" fmla="*/ 28 h 59"/>
                <a:gd name="T6" fmla="*/ 31 w 50"/>
                <a:gd name="T7" fmla="*/ 17 h 59"/>
                <a:gd name="T8" fmla="*/ 19 w 50"/>
                <a:gd name="T9" fmla="*/ 44 h 59"/>
                <a:gd name="T10" fmla="*/ 47 w 50"/>
                <a:gd name="T11" fmla="*/ 33 h 59"/>
                <a:gd name="T12" fmla="*/ 35 w 50"/>
                <a:gd name="T13" fmla="*/ 59 h 59"/>
                <a:gd name="T14" fmla="*/ 50 w 50"/>
                <a:gd name="T15" fmla="*/ 5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9">
                  <a:moveTo>
                    <a:pt x="0" y="6"/>
                  </a:moveTo>
                  <a:lnTo>
                    <a:pt x="14" y="0"/>
                  </a:lnTo>
                  <a:lnTo>
                    <a:pt x="2" y="28"/>
                  </a:lnTo>
                  <a:lnTo>
                    <a:pt x="31" y="17"/>
                  </a:lnTo>
                  <a:lnTo>
                    <a:pt x="19" y="44"/>
                  </a:lnTo>
                  <a:lnTo>
                    <a:pt x="47" y="33"/>
                  </a:lnTo>
                  <a:lnTo>
                    <a:pt x="35" y="59"/>
                  </a:lnTo>
                  <a:lnTo>
                    <a:pt x="50" y="5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64" name="直接连接符 363"/>
            <p:cNvCxnSpPr/>
            <p:nvPr/>
          </p:nvCxnSpPr>
          <p:spPr>
            <a:xfrm flipH="1" flipV="1">
              <a:off x="6723422" y="2219820"/>
              <a:ext cx="394412" cy="17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 flipV="1">
              <a:off x="7337909" y="2469964"/>
              <a:ext cx="0" cy="621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8899644" y="2065088"/>
            <a:ext cx="1298359" cy="1358848"/>
            <a:chOff x="6325969" y="2148303"/>
            <a:chExt cx="1298359" cy="1358848"/>
          </a:xfrm>
        </p:grpSpPr>
        <p:sp>
          <p:nvSpPr>
            <p:cNvPr id="367" name="文本框 366"/>
            <p:cNvSpPr txBox="1"/>
            <p:nvPr/>
          </p:nvSpPr>
          <p:spPr>
            <a:xfrm>
              <a:off x="6325969" y="214830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WL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" name="文本框 367"/>
            <p:cNvSpPr txBox="1"/>
            <p:nvPr/>
          </p:nvSpPr>
          <p:spPr>
            <a:xfrm>
              <a:off x="7157534" y="313781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BL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文本框 368"/>
            <p:cNvSpPr txBox="1"/>
            <p:nvPr/>
          </p:nvSpPr>
          <p:spPr>
            <a:xfrm>
              <a:off x="7034599" y="253998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669235"/>
              </p:ext>
            </p:extLst>
          </p:nvPr>
        </p:nvGraphicFramePr>
        <p:xfrm>
          <a:off x="6881103" y="4376356"/>
          <a:ext cx="15027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23">
                  <a:extLst>
                    <a:ext uri="{9D8B030D-6E8A-4147-A177-3AD203B41FA5}">
                      <a16:colId xmlns:a16="http://schemas.microsoft.com/office/drawing/2014/main" val="2102632475"/>
                    </a:ext>
                  </a:extLst>
                </a:gridCol>
                <a:gridCol w="500923">
                  <a:extLst>
                    <a:ext uri="{9D8B030D-6E8A-4147-A177-3AD203B41FA5}">
                      <a16:colId xmlns:a16="http://schemas.microsoft.com/office/drawing/2014/main" val="13907089"/>
                    </a:ext>
                  </a:extLst>
                </a:gridCol>
                <a:gridCol w="500923">
                  <a:extLst>
                    <a:ext uri="{9D8B030D-6E8A-4147-A177-3AD203B41FA5}">
                      <a16:colId xmlns:a16="http://schemas.microsoft.com/office/drawing/2014/main" val="365652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4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92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024754"/>
                  </a:ext>
                </a:extLst>
              </a:tr>
            </a:tbl>
          </a:graphicData>
        </a:graphic>
      </p:graphicFrame>
      <p:sp>
        <p:nvSpPr>
          <p:cNvPr id="379" name="文本框 378"/>
          <p:cNvSpPr txBox="1"/>
          <p:nvPr/>
        </p:nvSpPr>
        <p:spPr>
          <a:xfrm>
            <a:off x="6986021" y="47467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80" name="文本框 379"/>
          <p:cNvSpPr txBox="1"/>
          <p:nvPr/>
        </p:nvSpPr>
        <p:spPr>
          <a:xfrm>
            <a:off x="6986021" y="51012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1" name="文本框 380"/>
          <p:cNvSpPr txBox="1"/>
          <p:nvPr/>
        </p:nvSpPr>
        <p:spPr>
          <a:xfrm>
            <a:off x="7472965" y="474358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2" name="文本框 381"/>
          <p:cNvSpPr txBox="1"/>
          <p:nvPr/>
        </p:nvSpPr>
        <p:spPr>
          <a:xfrm>
            <a:off x="7472965" y="511714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3" name="文本框 382"/>
          <p:cNvSpPr txBox="1"/>
          <p:nvPr/>
        </p:nvSpPr>
        <p:spPr>
          <a:xfrm>
            <a:off x="7985343" y="47393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84" name="文本框 383"/>
          <p:cNvSpPr txBox="1"/>
          <p:nvPr/>
        </p:nvSpPr>
        <p:spPr>
          <a:xfrm>
            <a:off x="7985343" y="511292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98927" y="5590327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? B</a:t>
            </a:r>
          </a:p>
          <a:p>
            <a:r>
              <a:rPr lang="en-US" dirty="0"/>
              <a:t>A  ? C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2382535" y="4150724"/>
            <a:ext cx="537314" cy="1854327"/>
            <a:chOff x="2276891" y="4121037"/>
            <a:chExt cx="623199" cy="1854327"/>
          </a:xfrm>
        </p:grpSpPr>
        <p:sp>
          <p:nvSpPr>
            <p:cNvPr id="386" name="圆角矩形 385"/>
            <p:cNvSpPr/>
            <p:nvPr/>
          </p:nvSpPr>
          <p:spPr>
            <a:xfrm>
              <a:off x="2276891" y="4121037"/>
              <a:ext cx="606256" cy="85310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圆角矩形 386"/>
            <p:cNvSpPr/>
            <p:nvPr/>
          </p:nvSpPr>
          <p:spPr>
            <a:xfrm>
              <a:off x="2293834" y="5082707"/>
              <a:ext cx="606256" cy="85310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文本框 389"/>
            <p:cNvSpPr txBox="1"/>
            <p:nvPr/>
          </p:nvSpPr>
          <p:spPr>
            <a:xfrm>
              <a:off x="2353456" y="4162256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391" name="文本框 390"/>
            <p:cNvSpPr txBox="1"/>
            <p:nvPr/>
          </p:nvSpPr>
          <p:spPr>
            <a:xfrm>
              <a:off x="2350061" y="4665966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392" name="文本框 391"/>
            <p:cNvSpPr txBox="1"/>
            <p:nvPr/>
          </p:nvSpPr>
          <p:spPr>
            <a:xfrm>
              <a:off x="2350061" y="5137926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393" name="文本框 392"/>
            <p:cNvSpPr txBox="1"/>
            <p:nvPr/>
          </p:nvSpPr>
          <p:spPr>
            <a:xfrm>
              <a:off x="2339110" y="56368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zh-CN" sz="16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497848" y="3978300"/>
            <a:ext cx="607732" cy="1857007"/>
            <a:chOff x="1319306" y="3849320"/>
            <a:chExt cx="677901" cy="1857007"/>
          </a:xfrm>
        </p:grpSpPr>
        <p:sp>
          <p:nvSpPr>
            <p:cNvPr id="448" name="圆角矩形 447"/>
            <p:cNvSpPr/>
            <p:nvPr/>
          </p:nvSpPr>
          <p:spPr>
            <a:xfrm>
              <a:off x="1390951" y="3859644"/>
              <a:ext cx="606256" cy="85310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圆角矩形 384"/>
            <p:cNvSpPr/>
            <p:nvPr/>
          </p:nvSpPr>
          <p:spPr>
            <a:xfrm>
              <a:off x="1381419" y="4853221"/>
              <a:ext cx="606256" cy="85310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文本框 393"/>
            <p:cNvSpPr txBox="1"/>
            <p:nvPr/>
          </p:nvSpPr>
          <p:spPr>
            <a:xfrm>
              <a:off x="1449564" y="3849320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0V</a:t>
              </a:r>
              <a:endPara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5" name="文本框 394"/>
            <p:cNvSpPr txBox="1"/>
            <p:nvPr/>
          </p:nvSpPr>
          <p:spPr>
            <a:xfrm>
              <a:off x="1319306" y="4337738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1/2V</a:t>
              </a:r>
              <a:endPara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1330157" y="4836567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1/2V</a:t>
              </a:r>
              <a:endPara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1450553" y="5326114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0V</a:t>
              </a:r>
              <a:endPara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211334" y="3951019"/>
            <a:ext cx="476679" cy="1847223"/>
            <a:chOff x="3581311" y="4140029"/>
            <a:chExt cx="623199" cy="1847223"/>
          </a:xfrm>
        </p:grpSpPr>
        <p:sp>
          <p:nvSpPr>
            <p:cNvPr id="388" name="圆角矩形 387"/>
            <p:cNvSpPr/>
            <p:nvPr/>
          </p:nvSpPr>
          <p:spPr>
            <a:xfrm>
              <a:off x="3581311" y="4140029"/>
              <a:ext cx="606256" cy="85310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圆角矩形 388"/>
            <p:cNvSpPr/>
            <p:nvPr/>
          </p:nvSpPr>
          <p:spPr>
            <a:xfrm>
              <a:off x="3598254" y="5101699"/>
              <a:ext cx="606256" cy="85310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文本框 523"/>
            <p:cNvSpPr txBox="1"/>
            <p:nvPr/>
          </p:nvSpPr>
          <p:spPr>
            <a:xfrm>
              <a:off x="3617440" y="4174144"/>
              <a:ext cx="564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525" name="文本框 524"/>
            <p:cNvSpPr txBox="1"/>
            <p:nvPr/>
          </p:nvSpPr>
          <p:spPr>
            <a:xfrm>
              <a:off x="3614046" y="4677854"/>
              <a:ext cx="543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526" name="文本框 525"/>
            <p:cNvSpPr txBox="1"/>
            <p:nvPr/>
          </p:nvSpPr>
          <p:spPr>
            <a:xfrm>
              <a:off x="3614046" y="5149814"/>
              <a:ext cx="543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527" name="文本框 526"/>
            <p:cNvSpPr txBox="1"/>
            <p:nvPr/>
          </p:nvSpPr>
          <p:spPr>
            <a:xfrm>
              <a:off x="3603095" y="5648698"/>
              <a:ext cx="564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zh-CN" sz="16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8" name="文本框 527"/>
          <p:cNvSpPr txBox="1"/>
          <p:nvPr/>
        </p:nvSpPr>
        <p:spPr>
          <a:xfrm>
            <a:off x="6986021" y="47534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29" name="文本框 528"/>
          <p:cNvSpPr txBox="1"/>
          <p:nvPr/>
        </p:nvSpPr>
        <p:spPr>
          <a:xfrm>
            <a:off x="6986021" y="5107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30" name="文本框 529"/>
          <p:cNvSpPr txBox="1"/>
          <p:nvPr/>
        </p:nvSpPr>
        <p:spPr>
          <a:xfrm>
            <a:off x="7472965" y="475021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31" name="文本框 530"/>
          <p:cNvSpPr txBox="1"/>
          <p:nvPr/>
        </p:nvSpPr>
        <p:spPr>
          <a:xfrm>
            <a:off x="7472557" y="512055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32" name="文本框 531"/>
          <p:cNvSpPr txBox="1"/>
          <p:nvPr/>
        </p:nvSpPr>
        <p:spPr>
          <a:xfrm>
            <a:off x="7985343" y="474599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33" name="文本框 532"/>
          <p:cNvSpPr txBox="1"/>
          <p:nvPr/>
        </p:nvSpPr>
        <p:spPr>
          <a:xfrm>
            <a:off x="7985343" y="511954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2275064" y="3198281"/>
            <a:ext cx="3144195" cy="685348"/>
            <a:chOff x="1449564" y="3157819"/>
            <a:chExt cx="3144195" cy="685348"/>
          </a:xfrm>
        </p:grpSpPr>
        <p:cxnSp>
          <p:nvCxnSpPr>
            <p:cNvPr id="68" name="直接连接符 67"/>
            <p:cNvCxnSpPr/>
            <p:nvPr/>
          </p:nvCxnSpPr>
          <p:spPr>
            <a:xfrm flipH="1">
              <a:off x="1449564" y="3226114"/>
              <a:ext cx="663548" cy="5163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直接连接符 639"/>
            <p:cNvCxnSpPr/>
            <p:nvPr/>
          </p:nvCxnSpPr>
          <p:spPr>
            <a:xfrm>
              <a:off x="4028414" y="3157819"/>
              <a:ext cx="565345" cy="6853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2149514" y="3940883"/>
            <a:ext cx="4269500" cy="2917117"/>
            <a:chOff x="1735965" y="3926704"/>
            <a:chExt cx="4269500" cy="2917117"/>
          </a:xfrm>
        </p:grpSpPr>
        <p:cxnSp>
          <p:nvCxnSpPr>
            <p:cNvPr id="537" name="直接连接符 536"/>
            <p:cNvCxnSpPr/>
            <p:nvPr/>
          </p:nvCxnSpPr>
          <p:spPr>
            <a:xfrm flipH="1">
              <a:off x="3173336" y="5855322"/>
              <a:ext cx="130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直接连接符 537"/>
            <p:cNvCxnSpPr/>
            <p:nvPr/>
          </p:nvCxnSpPr>
          <p:spPr>
            <a:xfrm>
              <a:off x="3181622" y="5855322"/>
              <a:ext cx="0" cy="120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接连接符 538"/>
            <p:cNvCxnSpPr/>
            <p:nvPr/>
          </p:nvCxnSpPr>
          <p:spPr>
            <a:xfrm flipH="1">
              <a:off x="3173336" y="5975482"/>
              <a:ext cx="130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接连接符 539"/>
            <p:cNvCxnSpPr/>
            <p:nvPr/>
          </p:nvCxnSpPr>
          <p:spPr>
            <a:xfrm>
              <a:off x="3300077" y="5975482"/>
              <a:ext cx="0" cy="120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接连接符 540"/>
            <p:cNvCxnSpPr>
              <a:stCxn id="544" idx="3"/>
            </p:cNvCxnSpPr>
            <p:nvPr/>
          </p:nvCxnSpPr>
          <p:spPr>
            <a:xfrm flipH="1" flipV="1">
              <a:off x="3073926" y="6102218"/>
              <a:ext cx="2014256" cy="35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接连接符 541"/>
            <p:cNvCxnSpPr/>
            <p:nvPr/>
          </p:nvCxnSpPr>
          <p:spPr>
            <a:xfrm>
              <a:off x="3141586" y="5855322"/>
              <a:ext cx="0" cy="120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直接连接符 542"/>
            <p:cNvCxnSpPr/>
            <p:nvPr/>
          </p:nvCxnSpPr>
          <p:spPr>
            <a:xfrm flipH="1">
              <a:off x="2999526" y="5915402"/>
              <a:ext cx="130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" name="等腰三角形 543"/>
            <p:cNvSpPr/>
            <p:nvPr/>
          </p:nvSpPr>
          <p:spPr>
            <a:xfrm rot="5400000">
              <a:off x="5113467" y="5978930"/>
              <a:ext cx="266730" cy="317301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文本框 544"/>
            <p:cNvSpPr txBox="1"/>
            <p:nvPr/>
          </p:nvSpPr>
          <p:spPr>
            <a:xfrm>
              <a:off x="2842057" y="604894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ML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52" name="文本框 551"/>
            <p:cNvSpPr txBox="1"/>
            <p:nvPr/>
          </p:nvSpPr>
          <p:spPr>
            <a:xfrm>
              <a:off x="5428063" y="5948826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SA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581" name="直接连接符 580"/>
            <p:cNvCxnSpPr/>
            <p:nvPr/>
          </p:nvCxnSpPr>
          <p:spPr>
            <a:xfrm flipH="1">
              <a:off x="2410799" y="6230218"/>
              <a:ext cx="130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/>
            <p:cNvCxnSpPr/>
            <p:nvPr/>
          </p:nvCxnSpPr>
          <p:spPr>
            <a:xfrm>
              <a:off x="2419085" y="6230218"/>
              <a:ext cx="0" cy="120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/>
            <p:cNvCxnSpPr/>
            <p:nvPr/>
          </p:nvCxnSpPr>
          <p:spPr>
            <a:xfrm flipH="1">
              <a:off x="2410799" y="6350378"/>
              <a:ext cx="130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583"/>
            <p:cNvCxnSpPr/>
            <p:nvPr/>
          </p:nvCxnSpPr>
          <p:spPr>
            <a:xfrm>
              <a:off x="2537540" y="6350378"/>
              <a:ext cx="0" cy="120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/>
            <p:cNvCxnSpPr/>
            <p:nvPr/>
          </p:nvCxnSpPr>
          <p:spPr>
            <a:xfrm flipH="1" flipV="1">
              <a:off x="2374782" y="6469671"/>
              <a:ext cx="2028715" cy="25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/>
            <p:cNvCxnSpPr/>
            <p:nvPr/>
          </p:nvCxnSpPr>
          <p:spPr>
            <a:xfrm>
              <a:off x="2379049" y="6230218"/>
              <a:ext cx="0" cy="120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/>
            <p:cNvCxnSpPr/>
            <p:nvPr/>
          </p:nvCxnSpPr>
          <p:spPr>
            <a:xfrm flipH="1">
              <a:off x="2236989" y="6290298"/>
              <a:ext cx="130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等腰三角形 587"/>
            <p:cNvSpPr/>
            <p:nvPr/>
          </p:nvSpPr>
          <p:spPr>
            <a:xfrm rot="5400000">
              <a:off x="4443707" y="6325093"/>
              <a:ext cx="266730" cy="317301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文本框 588"/>
            <p:cNvSpPr txBox="1"/>
            <p:nvPr/>
          </p:nvSpPr>
          <p:spPr>
            <a:xfrm>
              <a:off x="4683992" y="6295937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SA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90" name="文本框 589"/>
            <p:cNvSpPr txBox="1"/>
            <p:nvPr/>
          </p:nvSpPr>
          <p:spPr>
            <a:xfrm>
              <a:off x="1879354" y="612794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SL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91" name="文本框 590"/>
            <p:cNvSpPr txBox="1"/>
            <p:nvPr/>
          </p:nvSpPr>
          <p:spPr>
            <a:xfrm>
              <a:off x="2262736" y="6474489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ML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cxnSp>
          <p:nvCxnSpPr>
            <p:cNvPr id="612" name="直接连接符 611"/>
            <p:cNvCxnSpPr/>
            <p:nvPr/>
          </p:nvCxnSpPr>
          <p:spPr>
            <a:xfrm flipV="1">
              <a:off x="2231508" y="5910853"/>
              <a:ext cx="793086" cy="3794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1735965" y="3926704"/>
              <a:ext cx="1593822" cy="2315815"/>
              <a:chOff x="1735965" y="3926704"/>
              <a:chExt cx="1593822" cy="2315815"/>
            </a:xfrm>
          </p:grpSpPr>
          <p:cxnSp>
            <p:nvCxnSpPr>
              <p:cNvPr id="592" name="直接连接符 591"/>
              <p:cNvCxnSpPr/>
              <p:nvPr/>
            </p:nvCxnSpPr>
            <p:spPr>
              <a:xfrm flipV="1">
                <a:off x="1885210" y="3987096"/>
                <a:ext cx="816345" cy="2196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直接连接符 592"/>
              <p:cNvCxnSpPr/>
              <p:nvPr/>
            </p:nvCxnSpPr>
            <p:spPr>
              <a:xfrm flipV="1">
                <a:off x="1893353" y="4483910"/>
                <a:ext cx="808368" cy="208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直接连接符 593"/>
              <p:cNvCxnSpPr/>
              <p:nvPr/>
            </p:nvCxnSpPr>
            <p:spPr>
              <a:xfrm flipV="1">
                <a:off x="1893353" y="4965366"/>
                <a:ext cx="808202" cy="2104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直接连接符 594"/>
              <p:cNvCxnSpPr/>
              <p:nvPr/>
            </p:nvCxnSpPr>
            <p:spPr>
              <a:xfrm flipV="1">
                <a:off x="1909939" y="5454097"/>
                <a:ext cx="798118" cy="2118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5" name="组合 534"/>
              <p:cNvGrpSpPr/>
              <p:nvPr/>
            </p:nvGrpSpPr>
            <p:grpSpPr>
              <a:xfrm>
                <a:off x="2673754" y="3926704"/>
                <a:ext cx="656033" cy="1928618"/>
                <a:chOff x="1385052" y="4798610"/>
                <a:chExt cx="656033" cy="1928618"/>
              </a:xfrm>
            </p:grpSpPr>
            <p:grpSp>
              <p:nvGrpSpPr>
                <p:cNvPr id="566" name="组合 565"/>
                <p:cNvGrpSpPr/>
                <p:nvPr/>
              </p:nvGrpSpPr>
              <p:grpSpPr>
                <a:xfrm>
                  <a:off x="1388900" y="4798610"/>
                  <a:ext cx="648113" cy="125981"/>
                  <a:chOff x="1411257" y="4727543"/>
                  <a:chExt cx="648113" cy="125981"/>
                </a:xfrm>
              </p:grpSpPr>
              <p:sp>
                <p:nvSpPr>
                  <p:cNvPr id="577" name="Freeform 14"/>
                  <p:cNvSpPr>
                    <a:spLocks/>
                  </p:cNvSpPr>
                  <p:nvPr/>
                </p:nvSpPr>
                <p:spPr bwMode="auto">
                  <a:xfrm rot="18885478">
                    <a:off x="1672324" y="4726148"/>
                    <a:ext cx="125981" cy="128772"/>
                  </a:xfrm>
                  <a:custGeom>
                    <a:avLst/>
                    <a:gdLst>
                      <a:gd name="T0" fmla="*/ 0 w 50"/>
                      <a:gd name="T1" fmla="*/ 6 h 59"/>
                      <a:gd name="T2" fmla="*/ 14 w 50"/>
                      <a:gd name="T3" fmla="*/ 0 h 59"/>
                      <a:gd name="T4" fmla="*/ 2 w 50"/>
                      <a:gd name="T5" fmla="*/ 28 h 59"/>
                      <a:gd name="T6" fmla="*/ 31 w 50"/>
                      <a:gd name="T7" fmla="*/ 17 h 59"/>
                      <a:gd name="T8" fmla="*/ 19 w 50"/>
                      <a:gd name="T9" fmla="*/ 44 h 59"/>
                      <a:gd name="T10" fmla="*/ 47 w 50"/>
                      <a:gd name="T11" fmla="*/ 33 h 59"/>
                      <a:gd name="T12" fmla="*/ 35 w 50"/>
                      <a:gd name="T13" fmla="*/ 59 h 59"/>
                      <a:gd name="T14" fmla="*/ 50 w 50"/>
                      <a:gd name="T15" fmla="*/ 54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59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" y="28"/>
                        </a:lnTo>
                        <a:lnTo>
                          <a:pt x="31" y="17"/>
                        </a:lnTo>
                        <a:lnTo>
                          <a:pt x="19" y="44"/>
                        </a:lnTo>
                        <a:lnTo>
                          <a:pt x="47" y="33"/>
                        </a:lnTo>
                        <a:lnTo>
                          <a:pt x="35" y="59"/>
                        </a:lnTo>
                        <a:lnTo>
                          <a:pt x="50" y="5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1411257" y="4788487"/>
                    <a:ext cx="6481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7" name="直接连接符 566"/>
                <p:cNvCxnSpPr/>
                <p:nvPr/>
              </p:nvCxnSpPr>
              <p:spPr>
                <a:xfrm>
                  <a:off x="2011387" y="4859554"/>
                  <a:ext cx="0" cy="18676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8" name="组合 567"/>
                <p:cNvGrpSpPr/>
                <p:nvPr/>
              </p:nvGrpSpPr>
              <p:grpSpPr>
                <a:xfrm>
                  <a:off x="1388899" y="5288157"/>
                  <a:ext cx="648113" cy="125981"/>
                  <a:chOff x="1411257" y="5057743"/>
                  <a:chExt cx="648113" cy="125981"/>
                </a:xfrm>
              </p:grpSpPr>
              <p:sp>
                <p:nvSpPr>
                  <p:cNvPr id="575" name="Freeform 14"/>
                  <p:cNvSpPr>
                    <a:spLocks/>
                  </p:cNvSpPr>
                  <p:nvPr/>
                </p:nvSpPr>
                <p:spPr bwMode="auto">
                  <a:xfrm rot="18885478">
                    <a:off x="1672324" y="5056348"/>
                    <a:ext cx="125981" cy="128772"/>
                  </a:xfrm>
                  <a:custGeom>
                    <a:avLst/>
                    <a:gdLst>
                      <a:gd name="T0" fmla="*/ 0 w 50"/>
                      <a:gd name="T1" fmla="*/ 6 h 59"/>
                      <a:gd name="T2" fmla="*/ 14 w 50"/>
                      <a:gd name="T3" fmla="*/ 0 h 59"/>
                      <a:gd name="T4" fmla="*/ 2 w 50"/>
                      <a:gd name="T5" fmla="*/ 28 h 59"/>
                      <a:gd name="T6" fmla="*/ 31 w 50"/>
                      <a:gd name="T7" fmla="*/ 17 h 59"/>
                      <a:gd name="T8" fmla="*/ 19 w 50"/>
                      <a:gd name="T9" fmla="*/ 44 h 59"/>
                      <a:gd name="T10" fmla="*/ 47 w 50"/>
                      <a:gd name="T11" fmla="*/ 33 h 59"/>
                      <a:gd name="T12" fmla="*/ 35 w 50"/>
                      <a:gd name="T13" fmla="*/ 59 h 59"/>
                      <a:gd name="T14" fmla="*/ 50 w 50"/>
                      <a:gd name="T15" fmla="*/ 54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59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" y="28"/>
                        </a:lnTo>
                        <a:lnTo>
                          <a:pt x="31" y="17"/>
                        </a:lnTo>
                        <a:lnTo>
                          <a:pt x="19" y="44"/>
                        </a:lnTo>
                        <a:lnTo>
                          <a:pt x="47" y="33"/>
                        </a:lnTo>
                        <a:lnTo>
                          <a:pt x="35" y="59"/>
                        </a:lnTo>
                        <a:lnTo>
                          <a:pt x="50" y="5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1411257" y="5118687"/>
                    <a:ext cx="6481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9" name="组合 568"/>
                <p:cNvGrpSpPr/>
                <p:nvPr/>
              </p:nvGrpSpPr>
              <p:grpSpPr>
                <a:xfrm>
                  <a:off x="1392972" y="5777704"/>
                  <a:ext cx="648113" cy="125981"/>
                  <a:chOff x="1411257" y="5057743"/>
                  <a:chExt cx="648113" cy="125981"/>
                </a:xfrm>
              </p:grpSpPr>
              <p:sp>
                <p:nvSpPr>
                  <p:cNvPr id="573" name="Freeform 14"/>
                  <p:cNvSpPr>
                    <a:spLocks/>
                  </p:cNvSpPr>
                  <p:nvPr/>
                </p:nvSpPr>
                <p:spPr bwMode="auto">
                  <a:xfrm rot="18885478">
                    <a:off x="1672324" y="5056348"/>
                    <a:ext cx="125981" cy="128772"/>
                  </a:xfrm>
                  <a:custGeom>
                    <a:avLst/>
                    <a:gdLst>
                      <a:gd name="T0" fmla="*/ 0 w 50"/>
                      <a:gd name="T1" fmla="*/ 6 h 59"/>
                      <a:gd name="T2" fmla="*/ 14 w 50"/>
                      <a:gd name="T3" fmla="*/ 0 h 59"/>
                      <a:gd name="T4" fmla="*/ 2 w 50"/>
                      <a:gd name="T5" fmla="*/ 28 h 59"/>
                      <a:gd name="T6" fmla="*/ 31 w 50"/>
                      <a:gd name="T7" fmla="*/ 17 h 59"/>
                      <a:gd name="T8" fmla="*/ 19 w 50"/>
                      <a:gd name="T9" fmla="*/ 44 h 59"/>
                      <a:gd name="T10" fmla="*/ 47 w 50"/>
                      <a:gd name="T11" fmla="*/ 33 h 59"/>
                      <a:gd name="T12" fmla="*/ 35 w 50"/>
                      <a:gd name="T13" fmla="*/ 59 h 59"/>
                      <a:gd name="T14" fmla="*/ 50 w 50"/>
                      <a:gd name="T15" fmla="*/ 54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59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" y="28"/>
                        </a:lnTo>
                        <a:lnTo>
                          <a:pt x="31" y="17"/>
                        </a:lnTo>
                        <a:lnTo>
                          <a:pt x="19" y="44"/>
                        </a:lnTo>
                        <a:lnTo>
                          <a:pt x="47" y="33"/>
                        </a:lnTo>
                        <a:lnTo>
                          <a:pt x="35" y="59"/>
                        </a:lnTo>
                        <a:lnTo>
                          <a:pt x="50" y="5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1411257" y="5118687"/>
                    <a:ext cx="6481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0" name="组合 569"/>
                <p:cNvGrpSpPr/>
                <p:nvPr/>
              </p:nvGrpSpPr>
              <p:grpSpPr>
                <a:xfrm>
                  <a:off x="1385052" y="6267250"/>
                  <a:ext cx="648113" cy="125981"/>
                  <a:chOff x="1411257" y="5057743"/>
                  <a:chExt cx="648113" cy="125981"/>
                </a:xfrm>
              </p:grpSpPr>
              <p:sp>
                <p:nvSpPr>
                  <p:cNvPr id="571" name="Freeform 14"/>
                  <p:cNvSpPr>
                    <a:spLocks/>
                  </p:cNvSpPr>
                  <p:nvPr/>
                </p:nvSpPr>
                <p:spPr bwMode="auto">
                  <a:xfrm rot="18885478">
                    <a:off x="1672324" y="5056348"/>
                    <a:ext cx="125981" cy="128772"/>
                  </a:xfrm>
                  <a:custGeom>
                    <a:avLst/>
                    <a:gdLst>
                      <a:gd name="T0" fmla="*/ 0 w 50"/>
                      <a:gd name="T1" fmla="*/ 6 h 59"/>
                      <a:gd name="T2" fmla="*/ 14 w 50"/>
                      <a:gd name="T3" fmla="*/ 0 h 59"/>
                      <a:gd name="T4" fmla="*/ 2 w 50"/>
                      <a:gd name="T5" fmla="*/ 28 h 59"/>
                      <a:gd name="T6" fmla="*/ 31 w 50"/>
                      <a:gd name="T7" fmla="*/ 17 h 59"/>
                      <a:gd name="T8" fmla="*/ 19 w 50"/>
                      <a:gd name="T9" fmla="*/ 44 h 59"/>
                      <a:gd name="T10" fmla="*/ 47 w 50"/>
                      <a:gd name="T11" fmla="*/ 33 h 59"/>
                      <a:gd name="T12" fmla="*/ 35 w 50"/>
                      <a:gd name="T13" fmla="*/ 59 h 59"/>
                      <a:gd name="T14" fmla="*/ 50 w 50"/>
                      <a:gd name="T15" fmla="*/ 54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59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" y="28"/>
                        </a:lnTo>
                        <a:lnTo>
                          <a:pt x="31" y="17"/>
                        </a:lnTo>
                        <a:lnTo>
                          <a:pt x="19" y="44"/>
                        </a:lnTo>
                        <a:lnTo>
                          <a:pt x="47" y="33"/>
                        </a:lnTo>
                        <a:lnTo>
                          <a:pt x="35" y="59"/>
                        </a:lnTo>
                        <a:lnTo>
                          <a:pt x="50" y="5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1411257" y="5118687"/>
                    <a:ext cx="6481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0" name="组合 579"/>
              <p:cNvGrpSpPr/>
              <p:nvPr/>
            </p:nvGrpSpPr>
            <p:grpSpPr>
              <a:xfrm>
                <a:off x="1885433" y="4139927"/>
                <a:ext cx="656033" cy="2102592"/>
                <a:chOff x="1385052" y="4798610"/>
                <a:chExt cx="656033" cy="2102592"/>
              </a:xfrm>
            </p:grpSpPr>
            <p:grpSp>
              <p:nvGrpSpPr>
                <p:cNvPr id="627" name="组合 626"/>
                <p:cNvGrpSpPr/>
                <p:nvPr/>
              </p:nvGrpSpPr>
              <p:grpSpPr>
                <a:xfrm>
                  <a:off x="1388900" y="4798610"/>
                  <a:ext cx="648113" cy="125981"/>
                  <a:chOff x="1411257" y="4727543"/>
                  <a:chExt cx="648113" cy="125981"/>
                </a:xfrm>
              </p:grpSpPr>
              <p:sp>
                <p:nvSpPr>
                  <p:cNvPr id="638" name="Freeform 14"/>
                  <p:cNvSpPr>
                    <a:spLocks/>
                  </p:cNvSpPr>
                  <p:nvPr/>
                </p:nvSpPr>
                <p:spPr bwMode="auto">
                  <a:xfrm rot="18885478">
                    <a:off x="1672324" y="4726148"/>
                    <a:ext cx="125981" cy="128772"/>
                  </a:xfrm>
                  <a:custGeom>
                    <a:avLst/>
                    <a:gdLst>
                      <a:gd name="T0" fmla="*/ 0 w 50"/>
                      <a:gd name="T1" fmla="*/ 6 h 59"/>
                      <a:gd name="T2" fmla="*/ 14 w 50"/>
                      <a:gd name="T3" fmla="*/ 0 h 59"/>
                      <a:gd name="T4" fmla="*/ 2 w 50"/>
                      <a:gd name="T5" fmla="*/ 28 h 59"/>
                      <a:gd name="T6" fmla="*/ 31 w 50"/>
                      <a:gd name="T7" fmla="*/ 17 h 59"/>
                      <a:gd name="T8" fmla="*/ 19 w 50"/>
                      <a:gd name="T9" fmla="*/ 44 h 59"/>
                      <a:gd name="T10" fmla="*/ 47 w 50"/>
                      <a:gd name="T11" fmla="*/ 33 h 59"/>
                      <a:gd name="T12" fmla="*/ 35 w 50"/>
                      <a:gd name="T13" fmla="*/ 59 h 59"/>
                      <a:gd name="T14" fmla="*/ 50 w 50"/>
                      <a:gd name="T15" fmla="*/ 54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59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" y="28"/>
                        </a:lnTo>
                        <a:lnTo>
                          <a:pt x="31" y="17"/>
                        </a:lnTo>
                        <a:lnTo>
                          <a:pt x="19" y="44"/>
                        </a:lnTo>
                        <a:lnTo>
                          <a:pt x="47" y="33"/>
                        </a:lnTo>
                        <a:lnTo>
                          <a:pt x="35" y="59"/>
                        </a:lnTo>
                        <a:lnTo>
                          <a:pt x="50" y="5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1411257" y="4788487"/>
                    <a:ext cx="6481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28" name="直接连接符 627"/>
                <p:cNvCxnSpPr/>
                <p:nvPr/>
              </p:nvCxnSpPr>
              <p:spPr>
                <a:xfrm>
                  <a:off x="2037013" y="4851400"/>
                  <a:ext cx="0" cy="204980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9" name="组合 628"/>
                <p:cNvGrpSpPr/>
                <p:nvPr/>
              </p:nvGrpSpPr>
              <p:grpSpPr>
                <a:xfrm>
                  <a:off x="1388899" y="5288157"/>
                  <a:ext cx="648113" cy="125981"/>
                  <a:chOff x="1411257" y="5057743"/>
                  <a:chExt cx="648113" cy="125981"/>
                </a:xfrm>
              </p:grpSpPr>
              <p:sp>
                <p:nvSpPr>
                  <p:cNvPr id="636" name="Freeform 14"/>
                  <p:cNvSpPr>
                    <a:spLocks/>
                  </p:cNvSpPr>
                  <p:nvPr/>
                </p:nvSpPr>
                <p:spPr bwMode="auto">
                  <a:xfrm rot="18885478">
                    <a:off x="1672324" y="5056348"/>
                    <a:ext cx="125981" cy="128772"/>
                  </a:xfrm>
                  <a:custGeom>
                    <a:avLst/>
                    <a:gdLst>
                      <a:gd name="T0" fmla="*/ 0 w 50"/>
                      <a:gd name="T1" fmla="*/ 6 h 59"/>
                      <a:gd name="T2" fmla="*/ 14 w 50"/>
                      <a:gd name="T3" fmla="*/ 0 h 59"/>
                      <a:gd name="T4" fmla="*/ 2 w 50"/>
                      <a:gd name="T5" fmla="*/ 28 h 59"/>
                      <a:gd name="T6" fmla="*/ 31 w 50"/>
                      <a:gd name="T7" fmla="*/ 17 h 59"/>
                      <a:gd name="T8" fmla="*/ 19 w 50"/>
                      <a:gd name="T9" fmla="*/ 44 h 59"/>
                      <a:gd name="T10" fmla="*/ 47 w 50"/>
                      <a:gd name="T11" fmla="*/ 33 h 59"/>
                      <a:gd name="T12" fmla="*/ 35 w 50"/>
                      <a:gd name="T13" fmla="*/ 59 h 59"/>
                      <a:gd name="T14" fmla="*/ 50 w 50"/>
                      <a:gd name="T15" fmla="*/ 54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59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" y="28"/>
                        </a:lnTo>
                        <a:lnTo>
                          <a:pt x="31" y="17"/>
                        </a:lnTo>
                        <a:lnTo>
                          <a:pt x="19" y="44"/>
                        </a:lnTo>
                        <a:lnTo>
                          <a:pt x="47" y="33"/>
                        </a:lnTo>
                        <a:lnTo>
                          <a:pt x="35" y="59"/>
                        </a:lnTo>
                        <a:lnTo>
                          <a:pt x="50" y="5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1411257" y="5118687"/>
                    <a:ext cx="6481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0" name="组合 629"/>
                <p:cNvGrpSpPr/>
                <p:nvPr/>
              </p:nvGrpSpPr>
              <p:grpSpPr>
                <a:xfrm>
                  <a:off x="1392972" y="5777704"/>
                  <a:ext cx="648113" cy="125981"/>
                  <a:chOff x="1411257" y="5057743"/>
                  <a:chExt cx="648113" cy="125981"/>
                </a:xfrm>
              </p:grpSpPr>
              <p:sp>
                <p:nvSpPr>
                  <p:cNvPr id="634" name="Freeform 14"/>
                  <p:cNvSpPr>
                    <a:spLocks/>
                  </p:cNvSpPr>
                  <p:nvPr/>
                </p:nvSpPr>
                <p:spPr bwMode="auto">
                  <a:xfrm rot="18885478">
                    <a:off x="1672324" y="5056348"/>
                    <a:ext cx="125981" cy="128772"/>
                  </a:xfrm>
                  <a:custGeom>
                    <a:avLst/>
                    <a:gdLst>
                      <a:gd name="T0" fmla="*/ 0 w 50"/>
                      <a:gd name="T1" fmla="*/ 6 h 59"/>
                      <a:gd name="T2" fmla="*/ 14 w 50"/>
                      <a:gd name="T3" fmla="*/ 0 h 59"/>
                      <a:gd name="T4" fmla="*/ 2 w 50"/>
                      <a:gd name="T5" fmla="*/ 28 h 59"/>
                      <a:gd name="T6" fmla="*/ 31 w 50"/>
                      <a:gd name="T7" fmla="*/ 17 h 59"/>
                      <a:gd name="T8" fmla="*/ 19 w 50"/>
                      <a:gd name="T9" fmla="*/ 44 h 59"/>
                      <a:gd name="T10" fmla="*/ 47 w 50"/>
                      <a:gd name="T11" fmla="*/ 33 h 59"/>
                      <a:gd name="T12" fmla="*/ 35 w 50"/>
                      <a:gd name="T13" fmla="*/ 59 h 59"/>
                      <a:gd name="T14" fmla="*/ 50 w 50"/>
                      <a:gd name="T15" fmla="*/ 54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59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" y="28"/>
                        </a:lnTo>
                        <a:lnTo>
                          <a:pt x="31" y="17"/>
                        </a:lnTo>
                        <a:lnTo>
                          <a:pt x="19" y="44"/>
                        </a:lnTo>
                        <a:lnTo>
                          <a:pt x="47" y="33"/>
                        </a:lnTo>
                        <a:lnTo>
                          <a:pt x="35" y="59"/>
                        </a:lnTo>
                        <a:lnTo>
                          <a:pt x="50" y="5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1411257" y="5118687"/>
                    <a:ext cx="6481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1" name="组合 630"/>
                <p:cNvGrpSpPr/>
                <p:nvPr/>
              </p:nvGrpSpPr>
              <p:grpSpPr>
                <a:xfrm>
                  <a:off x="1385052" y="6267250"/>
                  <a:ext cx="648113" cy="125981"/>
                  <a:chOff x="1411257" y="5057743"/>
                  <a:chExt cx="648113" cy="125981"/>
                </a:xfrm>
              </p:grpSpPr>
              <p:sp>
                <p:nvSpPr>
                  <p:cNvPr id="632" name="Freeform 14"/>
                  <p:cNvSpPr>
                    <a:spLocks/>
                  </p:cNvSpPr>
                  <p:nvPr/>
                </p:nvSpPr>
                <p:spPr bwMode="auto">
                  <a:xfrm rot="18885478">
                    <a:off x="1672324" y="5056348"/>
                    <a:ext cx="125981" cy="128772"/>
                  </a:xfrm>
                  <a:custGeom>
                    <a:avLst/>
                    <a:gdLst>
                      <a:gd name="T0" fmla="*/ 0 w 50"/>
                      <a:gd name="T1" fmla="*/ 6 h 59"/>
                      <a:gd name="T2" fmla="*/ 14 w 50"/>
                      <a:gd name="T3" fmla="*/ 0 h 59"/>
                      <a:gd name="T4" fmla="*/ 2 w 50"/>
                      <a:gd name="T5" fmla="*/ 28 h 59"/>
                      <a:gd name="T6" fmla="*/ 31 w 50"/>
                      <a:gd name="T7" fmla="*/ 17 h 59"/>
                      <a:gd name="T8" fmla="*/ 19 w 50"/>
                      <a:gd name="T9" fmla="*/ 44 h 59"/>
                      <a:gd name="T10" fmla="*/ 47 w 50"/>
                      <a:gd name="T11" fmla="*/ 33 h 59"/>
                      <a:gd name="T12" fmla="*/ 35 w 50"/>
                      <a:gd name="T13" fmla="*/ 59 h 59"/>
                      <a:gd name="T14" fmla="*/ 50 w 50"/>
                      <a:gd name="T15" fmla="*/ 54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59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" y="28"/>
                        </a:lnTo>
                        <a:lnTo>
                          <a:pt x="31" y="17"/>
                        </a:lnTo>
                        <a:lnTo>
                          <a:pt x="19" y="44"/>
                        </a:lnTo>
                        <a:lnTo>
                          <a:pt x="47" y="33"/>
                        </a:lnTo>
                        <a:lnTo>
                          <a:pt x="35" y="59"/>
                        </a:lnTo>
                        <a:lnTo>
                          <a:pt x="50" y="5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1411257" y="5118687"/>
                    <a:ext cx="6481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99" name="直接连接符 598"/>
              <p:cNvCxnSpPr/>
              <p:nvPr/>
            </p:nvCxnSpPr>
            <p:spPr>
              <a:xfrm flipH="1">
                <a:off x="1737419" y="5543031"/>
                <a:ext cx="637363" cy="31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直接连接符 640"/>
              <p:cNvCxnSpPr/>
              <p:nvPr/>
            </p:nvCxnSpPr>
            <p:spPr>
              <a:xfrm flipH="1">
                <a:off x="1740324" y="5051896"/>
                <a:ext cx="637363" cy="31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直接连接符 641"/>
              <p:cNvCxnSpPr/>
              <p:nvPr/>
            </p:nvCxnSpPr>
            <p:spPr>
              <a:xfrm flipH="1">
                <a:off x="1740324" y="4565954"/>
                <a:ext cx="637363" cy="31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直接连接符 642"/>
              <p:cNvCxnSpPr/>
              <p:nvPr/>
            </p:nvCxnSpPr>
            <p:spPr>
              <a:xfrm flipH="1">
                <a:off x="1735965" y="4069974"/>
                <a:ext cx="637363" cy="31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组合 99"/>
          <p:cNvGrpSpPr/>
          <p:nvPr/>
        </p:nvGrpSpPr>
        <p:grpSpPr>
          <a:xfrm>
            <a:off x="2781205" y="3940883"/>
            <a:ext cx="2664073" cy="2568024"/>
            <a:chOff x="2367656" y="3926704"/>
            <a:chExt cx="2664073" cy="2568024"/>
          </a:xfrm>
        </p:grpSpPr>
        <p:cxnSp>
          <p:nvCxnSpPr>
            <p:cNvPr id="546" name="直接连接符 545"/>
            <p:cNvCxnSpPr/>
            <p:nvPr/>
          </p:nvCxnSpPr>
          <p:spPr>
            <a:xfrm flipH="1">
              <a:off x="4869740" y="5858125"/>
              <a:ext cx="130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546"/>
            <p:cNvCxnSpPr/>
            <p:nvPr/>
          </p:nvCxnSpPr>
          <p:spPr>
            <a:xfrm>
              <a:off x="4878026" y="5858125"/>
              <a:ext cx="0" cy="120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/>
            <p:cNvCxnSpPr/>
            <p:nvPr/>
          </p:nvCxnSpPr>
          <p:spPr>
            <a:xfrm flipH="1">
              <a:off x="4869740" y="5978285"/>
              <a:ext cx="130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548"/>
            <p:cNvCxnSpPr/>
            <p:nvPr/>
          </p:nvCxnSpPr>
          <p:spPr>
            <a:xfrm>
              <a:off x="4996481" y="5978285"/>
              <a:ext cx="0" cy="1497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549"/>
            <p:cNvCxnSpPr/>
            <p:nvPr/>
          </p:nvCxnSpPr>
          <p:spPr>
            <a:xfrm>
              <a:off x="4837990" y="5858125"/>
              <a:ext cx="0" cy="120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550"/>
            <p:cNvCxnSpPr/>
            <p:nvPr/>
          </p:nvCxnSpPr>
          <p:spPr>
            <a:xfrm flipH="1">
              <a:off x="4695930" y="5918205"/>
              <a:ext cx="130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直接连接符 604"/>
            <p:cNvCxnSpPr/>
            <p:nvPr/>
          </p:nvCxnSpPr>
          <p:spPr>
            <a:xfrm flipH="1">
              <a:off x="4110724" y="6242668"/>
              <a:ext cx="130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直接连接符 605"/>
            <p:cNvCxnSpPr/>
            <p:nvPr/>
          </p:nvCxnSpPr>
          <p:spPr>
            <a:xfrm>
              <a:off x="4119010" y="6242668"/>
              <a:ext cx="0" cy="120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直接连接符 606"/>
            <p:cNvCxnSpPr/>
            <p:nvPr/>
          </p:nvCxnSpPr>
          <p:spPr>
            <a:xfrm flipH="1">
              <a:off x="4110724" y="6362828"/>
              <a:ext cx="130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接连接符 607"/>
            <p:cNvCxnSpPr/>
            <p:nvPr/>
          </p:nvCxnSpPr>
          <p:spPr>
            <a:xfrm>
              <a:off x="4237465" y="6362828"/>
              <a:ext cx="0" cy="120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接连接符 608"/>
            <p:cNvCxnSpPr/>
            <p:nvPr/>
          </p:nvCxnSpPr>
          <p:spPr>
            <a:xfrm>
              <a:off x="4078974" y="6242668"/>
              <a:ext cx="0" cy="120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接连接符 609"/>
            <p:cNvCxnSpPr/>
            <p:nvPr/>
          </p:nvCxnSpPr>
          <p:spPr>
            <a:xfrm flipH="1">
              <a:off x="3936914" y="6302748"/>
              <a:ext cx="130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1" name="文本框 610"/>
            <p:cNvSpPr txBox="1"/>
            <p:nvPr/>
          </p:nvSpPr>
          <p:spPr>
            <a:xfrm>
              <a:off x="3522637" y="6125396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SL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613" name="直接连接符 612"/>
            <p:cNvCxnSpPr/>
            <p:nvPr/>
          </p:nvCxnSpPr>
          <p:spPr>
            <a:xfrm flipV="1">
              <a:off x="3936914" y="5917981"/>
              <a:ext cx="758760" cy="3847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7" name="组合 676"/>
            <p:cNvGrpSpPr/>
            <p:nvPr/>
          </p:nvGrpSpPr>
          <p:grpSpPr>
            <a:xfrm>
              <a:off x="2367656" y="3926704"/>
              <a:ext cx="2664073" cy="2315815"/>
              <a:chOff x="665714" y="3926704"/>
              <a:chExt cx="2664073" cy="2315815"/>
            </a:xfrm>
          </p:grpSpPr>
          <p:cxnSp>
            <p:nvCxnSpPr>
              <p:cNvPr id="678" name="直接连接符 677"/>
              <p:cNvCxnSpPr/>
              <p:nvPr/>
            </p:nvCxnSpPr>
            <p:spPr>
              <a:xfrm flipV="1">
                <a:off x="1885210" y="3987096"/>
                <a:ext cx="816345" cy="2196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直接连接符 678"/>
              <p:cNvCxnSpPr/>
              <p:nvPr/>
            </p:nvCxnSpPr>
            <p:spPr>
              <a:xfrm flipV="1">
                <a:off x="1893353" y="4483910"/>
                <a:ext cx="808368" cy="208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直接连接符 679"/>
              <p:cNvCxnSpPr/>
              <p:nvPr/>
            </p:nvCxnSpPr>
            <p:spPr>
              <a:xfrm flipV="1">
                <a:off x="1893353" y="4965366"/>
                <a:ext cx="808202" cy="2104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直接连接符 680"/>
              <p:cNvCxnSpPr/>
              <p:nvPr/>
            </p:nvCxnSpPr>
            <p:spPr>
              <a:xfrm flipV="1">
                <a:off x="1909939" y="5454097"/>
                <a:ext cx="798118" cy="2118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2" name="组合 681"/>
              <p:cNvGrpSpPr/>
              <p:nvPr/>
            </p:nvGrpSpPr>
            <p:grpSpPr>
              <a:xfrm>
                <a:off x="2673754" y="3926704"/>
                <a:ext cx="656033" cy="1928618"/>
                <a:chOff x="1385052" y="4798610"/>
                <a:chExt cx="656033" cy="1928618"/>
              </a:xfrm>
            </p:grpSpPr>
            <p:grpSp>
              <p:nvGrpSpPr>
                <p:cNvPr id="701" name="组合 700"/>
                <p:cNvGrpSpPr/>
                <p:nvPr/>
              </p:nvGrpSpPr>
              <p:grpSpPr>
                <a:xfrm>
                  <a:off x="1388900" y="4798610"/>
                  <a:ext cx="648113" cy="125981"/>
                  <a:chOff x="1411257" y="4727543"/>
                  <a:chExt cx="648113" cy="125981"/>
                </a:xfrm>
              </p:grpSpPr>
              <p:sp>
                <p:nvSpPr>
                  <p:cNvPr id="712" name="Freeform 14"/>
                  <p:cNvSpPr>
                    <a:spLocks/>
                  </p:cNvSpPr>
                  <p:nvPr/>
                </p:nvSpPr>
                <p:spPr bwMode="auto">
                  <a:xfrm rot="18885478">
                    <a:off x="1672324" y="4726148"/>
                    <a:ext cx="125981" cy="128772"/>
                  </a:xfrm>
                  <a:custGeom>
                    <a:avLst/>
                    <a:gdLst>
                      <a:gd name="T0" fmla="*/ 0 w 50"/>
                      <a:gd name="T1" fmla="*/ 6 h 59"/>
                      <a:gd name="T2" fmla="*/ 14 w 50"/>
                      <a:gd name="T3" fmla="*/ 0 h 59"/>
                      <a:gd name="T4" fmla="*/ 2 w 50"/>
                      <a:gd name="T5" fmla="*/ 28 h 59"/>
                      <a:gd name="T6" fmla="*/ 31 w 50"/>
                      <a:gd name="T7" fmla="*/ 17 h 59"/>
                      <a:gd name="T8" fmla="*/ 19 w 50"/>
                      <a:gd name="T9" fmla="*/ 44 h 59"/>
                      <a:gd name="T10" fmla="*/ 47 w 50"/>
                      <a:gd name="T11" fmla="*/ 33 h 59"/>
                      <a:gd name="T12" fmla="*/ 35 w 50"/>
                      <a:gd name="T13" fmla="*/ 59 h 59"/>
                      <a:gd name="T14" fmla="*/ 50 w 50"/>
                      <a:gd name="T15" fmla="*/ 54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59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" y="28"/>
                        </a:lnTo>
                        <a:lnTo>
                          <a:pt x="31" y="17"/>
                        </a:lnTo>
                        <a:lnTo>
                          <a:pt x="19" y="44"/>
                        </a:lnTo>
                        <a:lnTo>
                          <a:pt x="47" y="33"/>
                        </a:lnTo>
                        <a:lnTo>
                          <a:pt x="35" y="59"/>
                        </a:lnTo>
                        <a:lnTo>
                          <a:pt x="50" y="5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1411257" y="4788487"/>
                    <a:ext cx="6481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02" name="直接连接符 701"/>
                <p:cNvCxnSpPr/>
                <p:nvPr/>
              </p:nvCxnSpPr>
              <p:spPr>
                <a:xfrm>
                  <a:off x="2011387" y="4859554"/>
                  <a:ext cx="0" cy="18676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3" name="组合 702"/>
                <p:cNvGrpSpPr/>
                <p:nvPr/>
              </p:nvGrpSpPr>
              <p:grpSpPr>
                <a:xfrm>
                  <a:off x="1388899" y="5288157"/>
                  <a:ext cx="648113" cy="125981"/>
                  <a:chOff x="1411257" y="5057743"/>
                  <a:chExt cx="648113" cy="125981"/>
                </a:xfrm>
              </p:grpSpPr>
              <p:sp>
                <p:nvSpPr>
                  <p:cNvPr id="710" name="Freeform 14"/>
                  <p:cNvSpPr>
                    <a:spLocks/>
                  </p:cNvSpPr>
                  <p:nvPr/>
                </p:nvSpPr>
                <p:spPr bwMode="auto">
                  <a:xfrm rot="18885478">
                    <a:off x="1672324" y="5056348"/>
                    <a:ext cx="125981" cy="128772"/>
                  </a:xfrm>
                  <a:custGeom>
                    <a:avLst/>
                    <a:gdLst>
                      <a:gd name="T0" fmla="*/ 0 w 50"/>
                      <a:gd name="T1" fmla="*/ 6 h 59"/>
                      <a:gd name="T2" fmla="*/ 14 w 50"/>
                      <a:gd name="T3" fmla="*/ 0 h 59"/>
                      <a:gd name="T4" fmla="*/ 2 w 50"/>
                      <a:gd name="T5" fmla="*/ 28 h 59"/>
                      <a:gd name="T6" fmla="*/ 31 w 50"/>
                      <a:gd name="T7" fmla="*/ 17 h 59"/>
                      <a:gd name="T8" fmla="*/ 19 w 50"/>
                      <a:gd name="T9" fmla="*/ 44 h 59"/>
                      <a:gd name="T10" fmla="*/ 47 w 50"/>
                      <a:gd name="T11" fmla="*/ 33 h 59"/>
                      <a:gd name="T12" fmla="*/ 35 w 50"/>
                      <a:gd name="T13" fmla="*/ 59 h 59"/>
                      <a:gd name="T14" fmla="*/ 50 w 50"/>
                      <a:gd name="T15" fmla="*/ 54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59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" y="28"/>
                        </a:lnTo>
                        <a:lnTo>
                          <a:pt x="31" y="17"/>
                        </a:lnTo>
                        <a:lnTo>
                          <a:pt x="19" y="44"/>
                        </a:lnTo>
                        <a:lnTo>
                          <a:pt x="47" y="33"/>
                        </a:lnTo>
                        <a:lnTo>
                          <a:pt x="35" y="59"/>
                        </a:lnTo>
                        <a:lnTo>
                          <a:pt x="50" y="5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1411257" y="5118687"/>
                    <a:ext cx="6481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4" name="组合 703"/>
                <p:cNvGrpSpPr/>
                <p:nvPr/>
              </p:nvGrpSpPr>
              <p:grpSpPr>
                <a:xfrm>
                  <a:off x="1392972" y="5777704"/>
                  <a:ext cx="648113" cy="125981"/>
                  <a:chOff x="1411257" y="5057743"/>
                  <a:chExt cx="648113" cy="125981"/>
                </a:xfrm>
              </p:grpSpPr>
              <p:sp>
                <p:nvSpPr>
                  <p:cNvPr id="708" name="Freeform 14"/>
                  <p:cNvSpPr>
                    <a:spLocks/>
                  </p:cNvSpPr>
                  <p:nvPr/>
                </p:nvSpPr>
                <p:spPr bwMode="auto">
                  <a:xfrm rot="18885478">
                    <a:off x="1672324" y="5056348"/>
                    <a:ext cx="125981" cy="128772"/>
                  </a:xfrm>
                  <a:custGeom>
                    <a:avLst/>
                    <a:gdLst>
                      <a:gd name="T0" fmla="*/ 0 w 50"/>
                      <a:gd name="T1" fmla="*/ 6 h 59"/>
                      <a:gd name="T2" fmla="*/ 14 w 50"/>
                      <a:gd name="T3" fmla="*/ 0 h 59"/>
                      <a:gd name="T4" fmla="*/ 2 w 50"/>
                      <a:gd name="T5" fmla="*/ 28 h 59"/>
                      <a:gd name="T6" fmla="*/ 31 w 50"/>
                      <a:gd name="T7" fmla="*/ 17 h 59"/>
                      <a:gd name="T8" fmla="*/ 19 w 50"/>
                      <a:gd name="T9" fmla="*/ 44 h 59"/>
                      <a:gd name="T10" fmla="*/ 47 w 50"/>
                      <a:gd name="T11" fmla="*/ 33 h 59"/>
                      <a:gd name="T12" fmla="*/ 35 w 50"/>
                      <a:gd name="T13" fmla="*/ 59 h 59"/>
                      <a:gd name="T14" fmla="*/ 50 w 50"/>
                      <a:gd name="T15" fmla="*/ 54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59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" y="28"/>
                        </a:lnTo>
                        <a:lnTo>
                          <a:pt x="31" y="17"/>
                        </a:lnTo>
                        <a:lnTo>
                          <a:pt x="19" y="44"/>
                        </a:lnTo>
                        <a:lnTo>
                          <a:pt x="47" y="33"/>
                        </a:lnTo>
                        <a:lnTo>
                          <a:pt x="35" y="59"/>
                        </a:lnTo>
                        <a:lnTo>
                          <a:pt x="50" y="5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1411257" y="5118687"/>
                    <a:ext cx="6481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5" name="组合 704"/>
                <p:cNvGrpSpPr/>
                <p:nvPr/>
              </p:nvGrpSpPr>
              <p:grpSpPr>
                <a:xfrm>
                  <a:off x="1385052" y="6267250"/>
                  <a:ext cx="648113" cy="125981"/>
                  <a:chOff x="1411257" y="5057743"/>
                  <a:chExt cx="648113" cy="125981"/>
                </a:xfrm>
              </p:grpSpPr>
              <p:sp>
                <p:nvSpPr>
                  <p:cNvPr id="706" name="Freeform 14"/>
                  <p:cNvSpPr>
                    <a:spLocks/>
                  </p:cNvSpPr>
                  <p:nvPr/>
                </p:nvSpPr>
                <p:spPr bwMode="auto">
                  <a:xfrm rot="18885478">
                    <a:off x="1672324" y="5056348"/>
                    <a:ext cx="125981" cy="128772"/>
                  </a:xfrm>
                  <a:custGeom>
                    <a:avLst/>
                    <a:gdLst>
                      <a:gd name="T0" fmla="*/ 0 w 50"/>
                      <a:gd name="T1" fmla="*/ 6 h 59"/>
                      <a:gd name="T2" fmla="*/ 14 w 50"/>
                      <a:gd name="T3" fmla="*/ 0 h 59"/>
                      <a:gd name="T4" fmla="*/ 2 w 50"/>
                      <a:gd name="T5" fmla="*/ 28 h 59"/>
                      <a:gd name="T6" fmla="*/ 31 w 50"/>
                      <a:gd name="T7" fmla="*/ 17 h 59"/>
                      <a:gd name="T8" fmla="*/ 19 w 50"/>
                      <a:gd name="T9" fmla="*/ 44 h 59"/>
                      <a:gd name="T10" fmla="*/ 47 w 50"/>
                      <a:gd name="T11" fmla="*/ 33 h 59"/>
                      <a:gd name="T12" fmla="*/ 35 w 50"/>
                      <a:gd name="T13" fmla="*/ 59 h 59"/>
                      <a:gd name="T14" fmla="*/ 50 w 50"/>
                      <a:gd name="T15" fmla="*/ 54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59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" y="28"/>
                        </a:lnTo>
                        <a:lnTo>
                          <a:pt x="31" y="17"/>
                        </a:lnTo>
                        <a:lnTo>
                          <a:pt x="19" y="44"/>
                        </a:lnTo>
                        <a:lnTo>
                          <a:pt x="47" y="33"/>
                        </a:lnTo>
                        <a:lnTo>
                          <a:pt x="35" y="59"/>
                        </a:lnTo>
                        <a:lnTo>
                          <a:pt x="50" y="5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1411257" y="5118687"/>
                    <a:ext cx="6481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83" name="组合 682"/>
              <p:cNvGrpSpPr/>
              <p:nvPr/>
            </p:nvGrpSpPr>
            <p:grpSpPr>
              <a:xfrm>
                <a:off x="1885433" y="4139927"/>
                <a:ext cx="656033" cy="2102592"/>
                <a:chOff x="1385052" y="4798610"/>
                <a:chExt cx="656033" cy="2102592"/>
              </a:xfrm>
            </p:grpSpPr>
            <p:grpSp>
              <p:nvGrpSpPr>
                <p:cNvPr id="688" name="组合 687"/>
                <p:cNvGrpSpPr/>
                <p:nvPr/>
              </p:nvGrpSpPr>
              <p:grpSpPr>
                <a:xfrm>
                  <a:off x="1388900" y="4798610"/>
                  <a:ext cx="648113" cy="125981"/>
                  <a:chOff x="1411257" y="4727543"/>
                  <a:chExt cx="648113" cy="125981"/>
                </a:xfrm>
              </p:grpSpPr>
              <p:sp>
                <p:nvSpPr>
                  <p:cNvPr id="699" name="Freeform 14"/>
                  <p:cNvSpPr>
                    <a:spLocks/>
                  </p:cNvSpPr>
                  <p:nvPr/>
                </p:nvSpPr>
                <p:spPr bwMode="auto">
                  <a:xfrm rot="18885478">
                    <a:off x="1672324" y="4726148"/>
                    <a:ext cx="125981" cy="128772"/>
                  </a:xfrm>
                  <a:custGeom>
                    <a:avLst/>
                    <a:gdLst>
                      <a:gd name="T0" fmla="*/ 0 w 50"/>
                      <a:gd name="T1" fmla="*/ 6 h 59"/>
                      <a:gd name="T2" fmla="*/ 14 w 50"/>
                      <a:gd name="T3" fmla="*/ 0 h 59"/>
                      <a:gd name="T4" fmla="*/ 2 w 50"/>
                      <a:gd name="T5" fmla="*/ 28 h 59"/>
                      <a:gd name="T6" fmla="*/ 31 w 50"/>
                      <a:gd name="T7" fmla="*/ 17 h 59"/>
                      <a:gd name="T8" fmla="*/ 19 w 50"/>
                      <a:gd name="T9" fmla="*/ 44 h 59"/>
                      <a:gd name="T10" fmla="*/ 47 w 50"/>
                      <a:gd name="T11" fmla="*/ 33 h 59"/>
                      <a:gd name="T12" fmla="*/ 35 w 50"/>
                      <a:gd name="T13" fmla="*/ 59 h 59"/>
                      <a:gd name="T14" fmla="*/ 50 w 50"/>
                      <a:gd name="T15" fmla="*/ 54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59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" y="28"/>
                        </a:lnTo>
                        <a:lnTo>
                          <a:pt x="31" y="17"/>
                        </a:lnTo>
                        <a:lnTo>
                          <a:pt x="19" y="44"/>
                        </a:lnTo>
                        <a:lnTo>
                          <a:pt x="47" y="33"/>
                        </a:lnTo>
                        <a:lnTo>
                          <a:pt x="35" y="59"/>
                        </a:lnTo>
                        <a:lnTo>
                          <a:pt x="50" y="5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1411257" y="4788487"/>
                    <a:ext cx="6481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89" name="直接连接符 688"/>
                <p:cNvCxnSpPr/>
                <p:nvPr/>
              </p:nvCxnSpPr>
              <p:spPr>
                <a:xfrm>
                  <a:off x="2037013" y="4851400"/>
                  <a:ext cx="0" cy="204980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0" name="组合 689"/>
                <p:cNvGrpSpPr/>
                <p:nvPr/>
              </p:nvGrpSpPr>
              <p:grpSpPr>
                <a:xfrm>
                  <a:off x="1388899" y="5288157"/>
                  <a:ext cx="648113" cy="125981"/>
                  <a:chOff x="1411257" y="5057743"/>
                  <a:chExt cx="648113" cy="125981"/>
                </a:xfrm>
              </p:grpSpPr>
              <p:sp>
                <p:nvSpPr>
                  <p:cNvPr id="697" name="Freeform 14"/>
                  <p:cNvSpPr>
                    <a:spLocks/>
                  </p:cNvSpPr>
                  <p:nvPr/>
                </p:nvSpPr>
                <p:spPr bwMode="auto">
                  <a:xfrm rot="18885478">
                    <a:off x="1672324" y="5056348"/>
                    <a:ext cx="125981" cy="128772"/>
                  </a:xfrm>
                  <a:custGeom>
                    <a:avLst/>
                    <a:gdLst>
                      <a:gd name="T0" fmla="*/ 0 w 50"/>
                      <a:gd name="T1" fmla="*/ 6 h 59"/>
                      <a:gd name="T2" fmla="*/ 14 w 50"/>
                      <a:gd name="T3" fmla="*/ 0 h 59"/>
                      <a:gd name="T4" fmla="*/ 2 w 50"/>
                      <a:gd name="T5" fmla="*/ 28 h 59"/>
                      <a:gd name="T6" fmla="*/ 31 w 50"/>
                      <a:gd name="T7" fmla="*/ 17 h 59"/>
                      <a:gd name="T8" fmla="*/ 19 w 50"/>
                      <a:gd name="T9" fmla="*/ 44 h 59"/>
                      <a:gd name="T10" fmla="*/ 47 w 50"/>
                      <a:gd name="T11" fmla="*/ 33 h 59"/>
                      <a:gd name="T12" fmla="*/ 35 w 50"/>
                      <a:gd name="T13" fmla="*/ 59 h 59"/>
                      <a:gd name="T14" fmla="*/ 50 w 50"/>
                      <a:gd name="T15" fmla="*/ 54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59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" y="28"/>
                        </a:lnTo>
                        <a:lnTo>
                          <a:pt x="31" y="17"/>
                        </a:lnTo>
                        <a:lnTo>
                          <a:pt x="19" y="44"/>
                        </a:lnTo>
                        <a:lnTo>
                          <a:pt x="47" y="33"/>
                        </a:lnTo>
                        <a:lnTo>
                          <a:pt x="35" y="59"/>
                        </a:lnTo>
                        <a:lnTo>
                          <a:pt x="50" y="5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1411257" y="5118687"/>
                    <a:ext cx="6481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1" name="组合 690"/>
                <p:cNvGrpSpPr/>
                <p:nvPr/>
              </p:nvGrpSpPr>
              <p:grpSpPr>
                <a:xfrm>
                  <a:off x="1392972" y="5777704"/>
                  <a:ext cx="648113" cy="125981"/>
                  <a:chOff x="1411257" y="5057743"/>
                  <a:chExt cx="648113" cy="125981"/>
                </a:xfrm>
              </p:grpSpPr>
              <p:sp>
                <p:nvSpPr>
                  <p:cNvPr id="695" name="Freeform 14"/>
                  <p:cNvSpPr>
                    <a:spLocks/>
                  </p:cNvSpPr>
                  <p:nvPr/>
                </p:nvSpPr>
                <p:spPr bwMode="auto">
                  <a:xfrm rot="18885478">
                    <a:off x="1672324" y="5056348"/>
                    <a:ext cx="125981" cy="128772"/>
                  </a:xfrm>
                  <a:custGeom>
                    <a:avLst/>
                    <a:gdLst>
                      <a:gd name="T0" fmla="*/ 0 w 50"/>
                      <a:gd name="T1" fmla="*/ 6 h 59"/>
                      <a:gd name="T2" fmla="*/ 14 w 50"/>
                      <a:gd name="T3" fmla="*/ 0 h 59"/>
                      <a:gd name="T4" fmla="*/ 2 w 50"/>
                      <a:gd name="T5" fmla="*/ 28 h 59"/>
                      <a:gd name="T6" fmla="*/ 31 w 50"/>
                      <a:gd name="T7" fmla="*/ 17 h 59"/>
                      <a:gd name="T8" fmla="*/ 19 w 50"/>
                      <a:gd name="T9" fmla="*/ 44 h 59"/>
                      <a:gd name="T10" fmla="*/ 47 w 50"/>
                      <a:gd name="T11" fmla="*/ 33 h 59"/>
                      <a:gd name="T12" fmla="*/ 35 w 50"/>
                      <a:gd name="T13" fmla="*/ 59 h 59"/>
                      <a:gd name="T14" fmla="*/ 50 w 50"/>
                      <a:gd name="T15" fmla="*/ 54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59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" y="28"/>
                        </a:lnTo>
                        <a:lnTo>
                          <a:pt x="31" y="17"/>
                        </a:lnTo>
                        <a:lnTo>
                          <a:pt x="19" y="44"/>
                        </a:lnTo>
                        <a:lnTo>
                          <a:pt x="47" y="33"/>
                        </a:lnTo>
                        <a:lnTo>
                          <a:pt x="35" y="59"/>
                        </a:lnTo>
                        <a:lnTo>
                          <a:pt x="50" y="5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696" name="直接连接符 695"/>
                  <p:cNvCxnSpPr/>
                  <p:nvPr/>
                </p:nvCxnSpPr>
                <p:spPr>
                  <a:xfrm>
                    <a:off x="1411257" y="5118687"/>
                    <a:ext cx="6481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2" name="组合 691"/>
                <p:cNvGrpSpPr/>
                <p:nvPr/>
              </p:nvGrpSpPr>
              <p:grpSpPr>
                <a:xfrm>
                  <a:off x="1385052" y="6267250"/>
                  <a:ext cx="648113" cy="125981"/>
                  <a:chOff x="1411257" y="5057743"/>
                  <a:chExt cx="648113" cy="125981"/>
                </a:xfrm>
              </p:grpSpPr>
              <p:sp>
                <p:nvSpPr>
                  <p:cNvPr id="693" name="Freeform 14"/>
                  <p:cNvSpPr>
                    <a:spLocks/>
                  </p:cNvSpPr>
                  <p:nvPr/>
                </p:nvSpPr>
                <p:spPr bwMode="auto">
                  <a:xfrm rot="18885478">
                    <a:off x="1672324" y="5056348"/>
                    <a:ext cx="125981" cy="128772"/>
                  </a:xfrm>
                  <a:custGeom>
                    <a:avLst/>
                    <a:gdLst>
                      <a:gd name="T0" fmla="*/ 0 w 50"/>
                      <a:gd name="T1" fmla="*/ 6 h 59"/>
                      <a:gd name="T2" fmla="*/ 14 w 50"/>
                      <a:gd name="T3" fmla="*/ 0 h 59"/>
                      <a:gd name="T4" fmla="*/ 2 w 50"/>
                      <a:gd name="T5" fmla="*/ 28 h 59"/>
                      <a:gd name="T6" fmla="*/ 31 w 50"/>
                      <a:gd name="T7" fmla="*/ 17 h 59"/>
                      <a:gd name="T8" fmla="*/ 19 w 50"/>
                      <a:gd name="T9" fmla="*/ 44 h 59"/>
                      <a:gd name="T10" fmla="*/ 47 w 50"/>
                      <a:gd name="T11" fmla="*/ 33 h 59"/>
                      <a:gd name="T12" fmla="*/ 35 w 50"/>
                      <a:gd name="T13" fmla="*/ 59 h 59"/>
                      <a:gd name="T14" fmla="*/ 50 w 50"/>
                      <a:gd name="T15" fmla="*/ 54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59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" y="28"/>
                        </a:lnTo>
                        <a:lnTo>
                          <a:pt x="31" y="17"/>
                        </a:lnTo>
                        <a:lnTo>
                          <a:pt x="19" y="44"/>
                        </a:lnTo>
                        <a:lnTo>
                          <a:pt x="47" y="33"/>
                        </a:lnTo>
                        <a:lnTo>
                          <a:pt x="35" y="59"/>
                        </a:lnTo>
                        <a:lnTo>
                          <a:pt x="50" y="5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694" name="直接连接符 693"/>
                  <p:cNvCxnSpPr/>
                  <p:nvPr/>
                </p:nvCxnSpPr>
                <p:spPr>
                  <a:xfrm>
                    <a:off x="1411257" y="5118687"/>
                    <a:ext cx="6481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4" name="直接连接符 683"/>
              <p:cNvCxnSpPr/>
              <p:nvPr/>
            </p:nvCxnSpPr>
            <p:spPr>
              <a:xfrm flipH="1">
                <a:off x="672840" y="5543031"/>
                <a:ext cx="170194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直接连接符 684"/>
              <p:cNvCxnSpPr/>
              <p:nvPr/>
            </p:nvCxnSpPr>
            <p:spPr>
              <a:xfrm flipH="1">
                <a:off x="665714" y="5051896"/>
                <a:ext cx="171197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直接连接符 685"/>
              <p:cNvCxnSpPr/>
              <p:nvPr/>
            </p:nvCxnSpPr>
            <p:spPr>
              <a:xfrm flipH="1">
                <a:off x="665714" y="4565954"/>
                <a:ext cx="171197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直接连接符 686"/>
              <p:cNvCxnSpPr/>
              <p:nvPr/>
            </p:nvCxnSpPr>
            <p:spPr>
              <a:xfrm flipH="1">
                <a:off x="665714" y="4069974"/>
                <a:ext cx="17076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7" name="组合 206"/>
          <p:cNvGrpSpPr/>
          <p:nvPr/>
        </p:nvGrpSpPr>
        <p:grpSpPr>
          <a:xfrm>
            <a:off x="2224421" y="4053828"/>
            <a:ext cx="795588" cy="2401723"/>
            <a:chOff x="1398921" y="4013366"/>
            <a:chExt cx="795588" cy="2401723"/>
          </a:xfrm>
        </p:grpSpPr>
        <p:sp>
          <p:nvSpPr>
            <p:cNvPr id="197" name="任意多边形 196"/>
            <p:cNvSpPr/>
            <p:nvPr/>
          </p:nvSpPr>
          <p:spPr>
            <a:xfrm>
              <a:off x="1547813" y="4095089"/>
              <a:ext cx="646696" cy="2320000"/>
            </a:xfrm>
            <a:custGeom>
              <a:avLst/>
              <a:gdLst>
                <a:gd name="connsiteX0" fmla="*/ 619125 w 675055"/>
                <a:gd name="connsiteY0" fmla="*/ 2195513 h 2195513"/>
                <a:gd name="connsiteX1" fmla="*/ 614362 w 675055"/>
                <a:gd name="connsiteY1" fmla="*/ 381000 h 2195513"/>
                <a:gd name="connsiteX2" fmla="*/ 0 w 675055"/>
                <a:gd name="connsiteY2" fmla="*/ 0 h 219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055" h="2195513">
                  <a:moveTo>
                    <a:pt x="619125" y="2195513"/>
                  </a:moveTo>
                  <a:cubicBezTo>
                    <a:pt x="668337" y="1471216"/>
                    <a:pt x="717549" y="746919"/>
                    <a:pt x="614362" y="381000"/>
                  </a:cubicBezTo>
                  <a:cubicBezTo>
                    <a:pt x="511175" y="15081"/>
                    <a:pt x="255587" y="7540"/>
                    <a:pt x="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等腰三角形 198"/>
            <p:cNvSpPr/>
            <p:nvPr/>
          </p:nvSpPr>
          <p:spPr>
            <a:xfrm rot="16200000">
              <a:off x="1404781" y="4007506"/>
              <a:ext cx="161925" cy="173645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119184" y="643801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4" name="文本框 223"/>
          <p:cNvSpPr txBox="1"/>
          <p:nvPr/>
        </p:nvSpPr>
        <p:spPr>
          <a:xfrm>
            <a:off x="3667240" y="577058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5" name="文本框 224"/>
          <p:cNvSpPr txBox="1"/>
          <p:nvPr/>
        </p:nvSpPr>
        <p:spPr>
          <a:xfrm>
            <a:off x="3129005" y="643801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6" name="文本框 225"/>
          <p:cNvSpPr txBox="1"/>
          <p:nvPr/>
        </p:nvSpPr>
        <p:spPr>
          <a:xfrm>
            <a:off x="7290030" y="5591113"/>
            <a:ext cx="7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!= B</a:t>
            </a:r>
          </a:p>
          <a:p>
            <a:r>
              <a:rPr lang="en-US" dirty="0"/>
              <a:t>A  = C</a:t>
            </a:r>
          </a:p>
        </p:txBody>
      </p:sp>
      <p:grpSp>
        <p:nvGrpSpPr>
          <p:cNvPr id="227" name="组合 226"/>
          <p:cNvGrpSpPr/>
          <p:nvPr/>
        </p:nvGrpSpPr>
        <p:grpSpPr>
          <a:xfrm>
            <a:off x="8869984" y="4367590"/>
            <a:ext cx="3119609" cy="1434341"/>
            <a:chOff x="9159250" y="2386274"/>
            <a:chExt cx="3119609" cy="1434341"/>
          </a:xfrm>
        </p:grpSpPr>
        <p:sp>
          <p:nvSpPr>
            <p:cNvPr id="228" name="七角星 227"/>
            <p:cNvSpPr/>
            <p:nvPr/>
          </p:nvSpPr>
          <p:spPr>
            <a:xfrm>
              <a:off x="9159250" y="2386274"/>
              <a:ext cx="3119609" cy="1434341"/>
            </a:xfrm>
            <a:prstGeom prst="star7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文本框 228"/>
            <p:cNvSpPr txBox="1"/>
            <p:nvPr/>
          </p:nvSpPr>
          <p:spPr>
            <a:xfrm>
              <a:off x="9583653" y="2670269"/>
              <a:ext cx="22708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Only supports </a:t>
              </a:r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match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comparisons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80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27227 0.0007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0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-0.43737 -0.08102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5" y="-4051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43581 0.0118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97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5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-0.40963 -0.07453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82" y="-3727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-0.40885 0.01482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43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38568 -0.09792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84" y="-4907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-0.38776 -0.00903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88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000"/>
                            </p:stCondLst>
                            <p:childTnLst>
                              <p:par>
                                <p:cTn id="18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50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18321 -0.00509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54" y="-255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0.1737 0.00255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3000"/>
                            </p:stCondLst>
                            <p:childTnLst>
                              <p:par>
                                <p:cTn id="2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  <p:bldP spid="298" grpId="0" animBg="1"/>
      <p:bldP spid="299" grpId="0" animBg="1"/>
      <p:bldP spid="301" grpId="0" animBg="1"/>
      <p:bldP spid="302" grpId="0" animBg="1"/>
      <p:bldP spid="303" grpId="0" animBg="1"/>
      <p:bldP spid="304" grpId="0" animBg="1"/>
      <p:bldP spid="306" grpId="0" animBg="1"/>
      <p:bldP spid="307" grpId="0" animBg="1"/>
      <p:bldP spid="308" grpId="0" animBg="1"/>
      <p:bldP spid="309" grpId="0" animBg="1"/>
      <p:bldP spid="311" grpId="0" animBg="1"/>
      <p:bldP spid="312" grpId="0" animBg="1"/>
      <p:bldP spid="313" grpId="0" animBg="1"/>
      <p:bldP spid="314" grpId="0" animBg="1"/>
      <p:bldP spid="316" grpId="0" animBg="1"/>
      <p:bldP spid="317" grpId="0" animBg="1"/>
      <p:bldP spid="318" grpId="0" animBg="1"/>
      <p:bldP spid="319" grpId="0" animBg="1"/>
      <p:bldP spid="379" grpId="0"/>
      <p:bldP spid="380" grpId="0"/>
      <p:bldP spid="381" grpId="0"/>
      <p:bldP spid="382" grpId="0"/>
      <p:bldP spid="383" grpId="0"/>
      <p:bldP spid="384" grpId="0"/>
      <p:bldP spid="63" grpId="0"/>
      <p:bldP spid="63" grpId="1"/>
      <p:bldP spid="528" grpId="0"/>
      <p:bldP spid="528" grpId="1"/>
      <p:bldP spid="528" grpId="2"/>
      <p:bldP spid="529" grpId="0"/>
      <p:bldP spid="529" grpId="1"/>
      <p:bldP spid="529" grpId="2"/>
      <p:bldP spid="530" grpId="0"/>
      <p:bldP spid="530" grpId="1"/>
      <p:bldP spid="530" grpId="2"/>
      <p:bldP spid="531" grpId="0"/>
      <p:bldP spid="531" grpId="1"/>
      <p:bldP spid="531" grpId="2"/>
      <p:bldP spid="532" grpId="0"/>
      <p:bldP spid="532" grpId="1"/>
      <p:bldP spid="532" grpId="2"/>
      <p:bldP spid="533" grpId="0"/>
      <p:bldP spid="533" grpId="1"/>
      <p:bldP spid="533" grpId="2"/>
      <p:bldP spid="2" grpId="0"/>
      <p:bldP spid="2" grpId="1"/>
      <p:bldP spid="224" grpId="0"/>
      <p:bldP spid="224" grpId="1"/>
      <p:bldP spid="225" grpId="0"/>
      <p:bldP spid="225" grpId="1"/>
      <p:bldP spid="2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DA91-7FA7-4EB7-987E-5BB2E533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Details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3D-VRComp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 accelerator design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248A01-DEC9-4A00-8B9E-AA65B565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charset="0"/>
                <a:ea typeface="Arial" charset="0"/>
                <a:cs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3626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22899B8F-852F-48B2-AD7D-797DAD60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3D-VRComp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3436546" y="4711137"/>
            <a:ext cx="842920" cy="1688401"/>
            <a:chOff x="3606800" y="1557336"/>
            <a:chExt cx="842920" cy="1688401"/>
          </a:xfrm>
        </p:grpSpPr>
        <p:sp>
          <p:nvSpPr>
            <p:cNvPr id="52" name="Cylinder 297">
              <a:extLst>
                <a:ext uri="{FF2B5EF4-FFF2-40B4-BE49-F238E27FC236}">
                  <a16:creationId xmlns:a16="http://schemas.microsoft.com/office/drawing/2014/main" id="{84BE7CB4-BF82-4EA2-B4F3-E53960690CDA}"/>
                </a:ext>
              </a:extLst>
            </p:cNvPr>
            <p:cNvSpPr/>
            <p:nvPr/>
          </p:nvSpPr>
          <p:spPr>
            <a:xfrm>
              <a:off x="3961635" y="3067936"/>
              <a:ext cx="110310" cy="177801"/>
            </a:xfrm>
            <a:prstGeom prst="can">
              <a:avLst>
                <a:gd name="adj" fmla="val 6563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Cylinder 301">
              <a:extLst>
                <a:ext uri="{FF2B5EF4-FFF2-40B4-BE49-F238E27FC236}">
                  <a16:creationId xmlns:a16="http://schemas.microsoft.com/office/drawing/2014/main" id="{7F344FBC-E6EE-487B-97AB-2B7BD236F022}"/>
                </a:ext>
              </a:extLst>
            </p:cNvPr>
            <p:cNvSpPr/>
            <p:nvPr/>
          </p:nvSpPr>
          <p:spPr>
            <a:xfrm>
              <a:off x="3885435" y="2871288"/>
              <a:ext cx="262710" cy="280988"/>
            </a:xfrm>
            <a:prstGeom prst="can">
              <a:avLst>
                <a:gd name="adj" fmla="val 4404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Cube 303">
              <a:extLst>
                <a:ext uri="{FF2B5EF4-FFF2-40B4-BE49-F238E27FC236}">
                  <a16:creationId xmlns:a16="http://schemas.microsoft.com/office/drawing/2014/main" id="{B1F54682-CD4D-4133-A70F-C988844FA578}"/>
                </a:ext>
              </a:extLst>
            </p:cNvPr>
            <p:cNvSpPr/>
            <p:nvPr/>
          </p:nvSpPr>
          <p:spPr>
            <a:xfrm>
              <a:off x="3606800" y="2620578"/>
              <a:ext cx="842919" cy="383681"/>
            </a:xfrm>
            <a:prstGeom prst="cube">
              <a:avLst>
                <a:gd name="adj" fmla="val 84324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Cylinder 306">
              <a:extLst>
                <a:ext uri="{FF2B5EF4-FFF2-40B4-BE49-F238E27FC236}">
                  <a16:creationId xmlns:a16="http://schemas.microsoft.com/office/drawing/2014/main" id="{C29D10E0-B407-4081-9DA4-BA255298B2F2}"/>
                </a:ext>
              </a:extLst>
            </p:cNvPr>
            <p:cNvSpPr/>
            <p:nvPr/>
          </p:nvSpPr>
          <p:spPr>
            <a:xfrm>
              <a:off x="3885435" y="2567439"/>
              <a:ext cx="262710" cy="280988"/>
            </a:xfrm>
            <a:prstGeom prst="can">
              <a:avLst>
                <a:gd name="adj" fmla="val 4404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Cube 308">
              <a:extLst>
                <a:ext uri="{FF2B5EF4-FFF2-40B4-BE49-F238E27FC236}">
                  <a16:creationId xmlns:a16="http://schemas.microsoft.com/office/drawing/2014/main" id="{4589A0D6-F217-45E8-8129-DC99B6807E49}"/>
                </a:ext>
              </a:extLst>
            </p:cNvPr>
            <p:cNvSpPr/>
            <p:nvPr/>
          </p:nvSpPr>
          <p:spPr>
            <a:xfrm>
              <a:off x="3606800" y="2316729"/>
              <a:ext cx="842920" cy="383681"/>
            </a:xfrm>
            <a:prstGeom prst="cube">
              <a:avLst>
                <a:gd name="adj" fmla="val 84324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Cylinder 311">
              <a:extLst>
                <a:ext uri="{FF2B5EF4-FFF2-40B4-BE49-F238E27FC236}">
                  <a16:creationId xmlns:a16="http://schemas.microsoft.com/office/drawing/2014/main" id="{F2E0ACE0-0C14-46A2-A204-3AB4873054D3}"/>
                </a:ext>
              </a:extLst>
            </p:cNvPr>
            <p:cNvSpPr/>
            <p:nvPr/>
          </p:nvSpPr>
          <p:spPr>
            <a:xfrm>
              <a:off x="3885435" y="2261544"/>
              <a:ext cx="262710" cy="280988"/>
            </a:xfrm>
            <a:prstGeom prst="can">
              <a:avLst>
                <a:gd name="adj" fmla="val 4404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Cube 313">
              <a:extLst>
                <a:ext uri="{FF2B5EF4-FFF2-40B4-BE49-F238E27FC236}">
                  <a16:creationId xmlns:a16="http://schemas.microsoft.com/office/drawing/2014/main" id="{D57B5A80-5EED-49EA-9F32-73D7DB639F9C}"/>
                </a:ext>
              </a:extLst>
            </p:cNvPr>
            <p:cNvSpPr/>
            <p:nvPr/>
          </p:nvSpPr>
          <p:spPr>
            <a:xfrm>
              <a:off x="3606800" y="2010834"/>
              <a:ext cx="842920" cy="383681"/>
            </a:xfrm>
            <a:prstGeom prst="cube">
              <a:avLst>
                <a:gd name="adj" fmla="val 84324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Cylinder 316">
              <a:extLst>
                <a:ext uri="{FF2B5EF4-FFF2-40B4-BE49-F238E27FC236}">
                  <a16:creationId xmlns:a16="http://schemas.microsoft.com/office/drawing/2014/main" id="{340BF9AD-C6C1-4AE7-8E07-92BD37C223CF}"/>
                </a:ext>
              </a:extLst>
            </p:cNvPr>
            <p:cNvSpPr/>
            <p:nvPr/>
          </p:nvSpPr>
          <p:spPr>
            <a:xfrm>
              <a:off x="3885435" y="1952096"/>
              <a:ext cx="262710" cy="280988"/>
            </a:xfrm>
            <a:prstGeom prst="can">
              <a:avLst>
                <a:gd name="adj" fmla="val 4404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Cube 318">
              <a:extLst>
                <a:ext uri="{FF2B5EF4-FFF2-40B4-BE49-F238E27FC236}">
                  <a16:creationId xmlns:a16="http://schemas.microsoft.com/office/drawing/2014/main" id="{13D99776-918B-4C34-A8A5-15BA59ACB299}"/>
                </a:ext>
              </a:extLst>
            </p:cNvPr>
            <p:cNvSpPr/>
            <p:nvPr/>
          </p:nvSpPr>
          <p:spPr>
            <a:xfrm>
              <a:off x="3606800" y="1701386"/>
              <a:ext cx="842920" cy="383681"/>
            </a:xfrm>
            <a:prstGeom prst="cube">
              <a:avLst>
                <a:gd name="adj" fmla="val 84324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Group 331">
              <a:extLst>
                <a:ext uri="{FF2B5EF4-FFF2-40B4-BE49-F238E27FC236}">
                  <a16:creationId xmlns:a16="http://schemas.microsoft.com/office/drawing/2014/main" id="{DB95B02F-8528-48BB-AB4A-FE9AE0A58E17}"/>
                </a:ext>
              </a:extLst>
            </p:cNvPr>
            <p:cNvGrpSpPr/>
            <p:nvPr/>
          </p:nvGrpSpPr>
          <p:grpSpPr>
            <a:xfrm>
              <a:off x="3874819" y="1557336"/>
              <a:ext cx="262710" cy="376239"/>
              <a:chOff x="6000751" y="2587246"/>
              <a:chExt cx="262710" cy="376239"/>
            </a:xfrm>
          </p:grpSpPr>
          <p:sp>
            <p:nvSpPr>
              <p:cNvPr id="84" name="Cylinder 332">
                <a:extLst>
                  <a:ext uri="{FF2B5EF4-FFF2-40B4-BE49-F238E27FC236}">
                    <a16:creationId xmlns:a16="http://schemas.microsoft.com/office/drawing/2014/main" id="{EE5B944D-FF51-4A8C-984C-697B55037AF8}"/>
                  </a:ext>
                </a:extLst>
              </p:cNvPr>
              <p:cNvSpPr/>
              <p:nvPr/>
            </p:nvSpPr>
            <p:spPr>
              <a:xfrm>
                <a:off x="6000751" y="2682497"/>
                <a:ext cx="262710" cy="280988"/>
              </a:xfrm>
              <a:prstGeom prst="can">
                <a:avLst>
                  <a:gd name="adj" fmla="val 44048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Cylinder 333">
                <a:extLst>
                  <a:ext uri="{FF2B5EF4-FFF2-40B4-BE49-F238E27FC236}">
                    <a16:creationId xmlns:a16="http://schemas.microsoft.com/office/drawing/2014/main" id="{2DA3D04D-515E-4F7F-8167-70435B90A42D}"/>
                  </a:ext>
                </a:extLst>
              </p:cNvPr>
              <p:cNvSpPr/>
              <p:nvPr/>
            </p:nvSpPr>
            <p:spPr>
              <a:xfrm>
                <a:off x="6076951" y="2587246"/>
                <a:ext cx="110310" cy="177801"/>
              </a:xfrm>
              <a:prstGeom prst="can">
                <a:avLst>
                  <a:gd name="adj" fmla="val 65635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>
            <a:off x="7170436" y="4711137"/>
            <a:ext cx="842920" cy="1688401"/>
            <a:chOff x="3606800" y="1557336"/>
            <a:chExt cx="842920" cy="1688401"/>
          </a:xfrm>
        </p:grpSpPr>
        <p:sp>
          <p:nvSpPr>
            <p:cNvPr id="88" name="Cylinder 297">
              <a:extLst>
                <a:ext uri="{FF2B5EF4-FFF2-40B4-BE49-F238E27FC236}">
                  <a16:creationId xmlns:a16="http://schemas.microsoft.com/office/drawing/2014/main" id="{84BE7CB4-BF82-4EA2-B4F3-E53960690CDA}"/>
                </a:ext>
              </a:extLst>
            </p:cNvPr>
            <p:cNvSpPr/>
            <p:nvPr/>
          </p:nvSpPr>
          <p:spPr>
            <a:xfrm>
              <a:off x="3961635" y="3067936"/>
              <a:ext cx="110310" cy="177801"/>
            </a:xfrm>
            <a:prstGeom prst="can">
              <a:avLst>
                <a:gd name="adj" fmla="val 6563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Cylinder 301">
              <a:extLst>
                <a:ext uri="{FF2B5EF4-FFF2-40B4-BE49-F238E27FC236}">
                  <a16:creationId xmlns:a16="http://schemas.microsoft.com/office/drawing/2014/main" id="{7F344FBC-E6EE-487B-97AB-2B7BD236F022}"/>
                </a:ext>
              </a:extLst>
            </p:cNvPr>
            <p:cNvSpPr/>
            <p:nvPr/>
          </p:nvSpPr>
          <p:spPr>
            <a:xfrm>
              <a:off x="3885435" y="2871288"/>
              <a:ext cx="262710" cy="280988"/>
            </a:xfrm>
            <a:prstGeom prst="can">
              <a:avLst>
                <a:gd name="adj" fmla="val 4404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Cube 303">
              <a:extLst>
                <a:ext uri="{FF2B5EF4-FFF2-40B4-BE49-F238E27FC236}">
                  <a16:creationId xmlns:a16="http://schemas.microsoft.com/office/drawing/2014/main" id="{B1F54682-CD4D-4133-A70F-C988844FA578}"/>
                </a:ext>
              </a:extLst>
            </p:cNvPr>
            <p:cNvSpPr/>
            <p:nvPr/>
          </p:nvSpPr>
          <p:spPr>
            <a:xfrm>
              <a:off x="3606800" y="2620578"/>
              <a:ext cx="842919" cy="383681"/>
            </a:xfrm>
            <a:prstGeom prst="cube">
              <a:avLst>
                <a:gd name="adj" fmla="val 84324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Cylinder 306">
              <a:extLst>
                <a:ext uri="{FF2B5EF4-FFF2-40B4-BE49-F238E27FC236}">
                  <a16:creationId xmlns:a16="http://schemas.microsoft.com/office/drawing/2014/main" id="{C29D10E0-B407-4081-9DA4-BA255298B2F2}"/>
                </a:ext>
              </a:extLst>
            </p:cNvPr>
            <p:cNvSpPr/>
            <p:nvPr/>
          </p:nvSpPr>
          <p:spPr>
            <a:xfrm>
              <a:off x="3885435" y="2567439"/>
              <a:ext cx="262710" cy="280988"/>
            </a:xfrm>
            <a:prstGeom prst="can">
              <a:avLst>
                <a:gd name="adj" fmla="val 4404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Cube 308">
              <a:extLst>
                <a:ext uri="{FF2B5EF4-FFF2-40B4-BE49-F238E27FC236}">
                  <a16:creationId xmlns:a16="http://schemas.microsoft.com/office/drawing/2014/main" id="{4589A0D6-F217-45E8-8129-DC99B6807E49}"/>
                </a:ext>
              </a:extLst>
            </p:cNvPr>
            <p:cNvSpPr/>
            <p:nvPr/>
          </p:nvSpPr>
          <p:spPr>
            <a:xfrm>
              <a:off x="3606800" y="2316729"/>
              <a:ext cx="842920" cy="383681"/>
            </a:xfrm>
            <a:prstGeom prst="cube">
              <a:avLst>
                <a:gd name="adj" fmla="val 84324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Cylinder 311">
              <a:extLst>
                <a:ext uri="{FF2B5EF4-FFF2-40B4-BE49-F238E27FC236}">
                  <a16:creationId xmlns:a16="http://schemas.microsoft.com/office/drawing/2014/main" id="{F2E0ACE0-0C14-46A2-A204-3AB4873054D3}"/>
                </a:ext>
              </a:extLst>
            </p:cNvPr>
            <p:cNvSpPr/>
            <p:nvPr/>
          </p:nvSpPr>
          <p:spPr>
            <a:xfrm>
              <a:off x="3885435" y="2261544"/>
              <a:ext cx="262710" cy="280988"/>
            </a:xfrm>
            <a:prstGeom prst="can">
              <a:avLst>
                <a:gd name="adj" fmla="val 4404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Cube 313">
              <a:extLst>
                <a:ext uri="{FF2B5EF4-FFF2-40B4-BE49-F238E27FC236}">
                  <a16:creationId xmlns:a16="http://schemas.microsoft.com/office/drawing/2014/main" id="{D57B5A80-5EED-49EA-9F32-73D7DB639F9C}"/>
                </a:ext>
              </a:extLst>
            </p:cNvPr>
            <p:cNvSpPr/>
            <p:nvPr/>
          </p:nvSpPr>
          <p:spPr>
            <a:xfrm>
              <a:off x="3606800" y="2010834"/>
              <a:ext cx="842920" cy="383681"/>
            </a:xfrm>
            <a:prstGeom prst="cube">
              <a:avLst>
                <a:gd name="adj" fmla="val 84324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Cylinder 316">
              <a:extLst>
                <a:ext uri="{FF2B5EF4-FFF2-40B4-BE49-F238E27FC236}">
                  <a16:creationId xmlns:a16="http://schemas.microsoft.com/office/drawing/2014/main" id="{340BF9AD-C6C1-4AE7-8E07-92BD37C223CF}"/>
                </a:ext>
              </a:extLst>
            </p:cNvPr>
            <p:cNvSpPr/>
            <p:nvPr/>
          </p:nvSpPr>
          <p:spPr>
            <a:xfrm>
              <a:off x="3885435" y="1952096"/>
              <a:ext cx="262710" cy="280988"/>
            </a:xfrm>
            <a:prstGeom prst="can">
              <a:avLst>
                <a:gd name="adj" fmla="val 4404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Cube 318">
              <a:extLst>
                <a:ext uri="{FF2B5EF4-FFF2-40B4-BE49-F238E27FC236}">
                  <a16:creationId xmlns:a16="http://schemas.microsoft.com/office/drawing/2014/main" id="{13D99776-918B-4C34-A8A5-15BA59ACB299}"/>
                </a:ext>
              </a:extLst>
            </p:cNvPr>
            <p:cNvSpPr/>
            <p:nvPr/>
          </p:nvSpPr>
          <p:spPr>
            <a:xfrm>
              <a:off x="3606800" y="1701386"/>
              <a:ext cx="842920" cy="396062"/>
            </a:xfrm>
            <a:prstGeom prst="cube">
              <a:avLst>
                <a:gd name="adj" fmla="val 84324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Group 331">
              <a:extLst>
                <a:ext uri="{FF2B5EF4-FFF2-40B4-BE49-F238E27FC236}">
                  <a16:creationId xmlns:a16="http://schemas.microsoft.com/office/drawing/2014/main" id="{DB95B02F-8528-48BB-AB4A-FE9AE0A58E17}"/>
                </a:ext>
              </a:extLst>
            </p:cNvPr>
            <p:cNvGrpSpPr/>
            <p:nvPr/>
          </p:nvGrpSpPr>
          <p:grpSpPr>
            <a:xfrm>
              <a:off x="3874819" y="1557336"/>
              <a:ext cx="262710" cy="376239"/>
              <a:chOff x="6000751" y="2587246"/>
              <a:chExt cx="262710" cy="376239"/>
            </a:xfrm>
          </p:grpSpPr>
          <p:sp>
            <p:nvSpPr>
              <p:cNvPr id="98" name="Cylinder 332">
                <a:extLst>
                  <a:ext uri="{FF2B5EF4-FFF2-40B4-BE49-F238E27FC236}">
                    <a16:creationId xmlns:a16="http://schemas.microsoft.com/office/drawing/2014/main" id="{EE5B944D-FF51-4A8C-984C-697B55037AF8}"/>
                  </a:ext>
                </a:extLst>
              </p:cNvPr>
              <p:cNvSpPr/>
              <p:nvPr/>
            </p:nvSpPr>
            <p:spPr>
              <a:xfrm>
                <a:off x="6000751" y="2682497"/>
                <a:ext cx="262710" cy="280988"/>
              </a:xfrm>
              <a:prstGeom prst="can">
                <a:avLst>
                  <a:gd name="adj" fmla="val 44048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Cylinder 333">
                <a:extLst>
                  <a:ext uri="{FF2B5EF4-FFF2-40B4-BE49-F238E27FC236}">
                    <a16:creationId xmlns:a16="http://schemas.microsoft.com/office/drawing/2014/main" id="{2DA3D04D-515E-4F7F-8167-70435B90A42D}"/>
                  </a:ext>
                </a:extLst>
              </p:cNvPr>
              <p:cNvSpPr/>
              <p:nvPr/>
            </p:nvSpPr>
            <p:spPr>
              <a:xfrm>
                <a:off x="6076951" y="2587246"/>
                <a:ext cx="110310" cy="177801"/>
              </a:xfrm>
              <a:prstGeom prst="can">
                <a:avLst>
                  <a:gd name="adj" fmla="val 65635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2855404" y="6366718"/>
            <a:ext cx="1738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Original Array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6248664" y="6366718"/>
            <a:ext cx="2663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Complementary Array</a:t>
            </a:r>
          </a:p>
        </p:txBody>
      </p:sp>
      <p:graphicFrame>
        <p:nvGraphicFramePr>
          <p:cNvPr id="281" name="表格 2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02009"/>
              </p:ext>
            </p:extLst>
          </p:nvPr>
        </p:nvGraphicFramePr>
        <p:xfrm>
          <a:off x="9048445" y="1654183"/>
          <a:ext cx="20825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173">
                  <a:extLst>
                    <a:ext uri="{9D8B030D-6E8A-4147-A177-3AD203B41FA5}">
                      <a16:colId xmlns:a16="http://schemas.microsoft.com/office/drawing/2014/main" val="867606925"/>
                    </a:ext>
                  </a:extLst>
                </a:gridCol>
                <a:gridCol w="694173">
                  <a:extLst>
                    <a:ext uri="{9D8B030D-6E8A-4147-A177-3AD203B41FA5}">
                      <a16:colId xmlns:a16="http://schemas.microsoft.com/office/drawing/2014/main" val="3832503892"/>
                    </a:ext>
                  </a:extLst>
                </a:gridCol>
                <a:gridCol w="694173">
                  <a:extLst>
                    <a:ext uri="{9D8B030D-6E8A-4147-A177-3AD203B41FA5}">
                      <a16:colId xmlns:a16="http://schemas.microsoft.com/office/drawing/2014/main" val="750151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6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=B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41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&gt;B</a:t>
                      </a:r>
                      <a:r>
                        <a:rPr lang="en-US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4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&lt;B</a:t>
                      </a:r>
                      <a:r>
                        <a:rPr lang="en-US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47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94004"/>
                  </a:ext>
                </a:extLst>
              </a:tr>
            </a:tbl>
          </a:graphicData>
        </a:graphic>
      </p:graphicFrame>
      <p:graphicFrame>
        <p:nvGraphicFramePr>
          <p:cNvPr id="283" name="表格 2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252243"/>
              </p:ext>
            </p:extLst>
          </p:nvPr>
        </p:nvGraphicFramePr>
        <p:xfrm>
          <a:off x="701031" y="1653358"/>
          <a:ext cx="20841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47">
                  <a:extLst>
                    <a:ext uri="{9D8B030D-6E8A-4147-A177-3AD203B41FA5}">
                      <a16:colId xmlns:a16="http://schemas.microsoft.com/office/drawing/2014/main" val="2131326715"/>
                    </a:ext>
                  </a:extLst>
                </a:gridCol>
                <a:gridCol w="521047">
                  <a:extLst>
                    <a:ext uri="{9D8B030D-6E8A-4147-A177-3AD203B41FA5}">
                      <a16:colId xmlns:a16="http://schemas.microsoft.com/office/drawing/2014/main" val="3972618504"/>
                    </a:ext>
                  </a:extLst>
                </a:gridCol>
                <a:gridCol w="521047">
                  <a:extLst>
                    <a:ext uri="{9D8B030D-6E8A-4147-A177-3AD203B41FA5}">
                      <a16:colId xmlns:a16="http://schemas.microsoft.com/office/drawing/2014/main" val="1561689918"/>
                    </a:ext>
                  </a:extLst>
                </a:gridCol>
                <a:gridCol w="521047">
                  <a:extLst>
                    <a:ext uri="{9D8B030D-6E8A-4147-A177-3AD203B41FA5}">
                      <a16:colId xmlns:a16="http://schemas.microsoft.com/office/drawing/2014/main" val="3384735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29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9857"/>
                  </a:ext>
                </a:extLst>
              </a:tr>
            </a:tbl>
          </a:graphicData>
        </a:graphic>
      </p:graphicFrame>
      <p:graphicFrame>
        <p:nvGraphicFramePr>
          <p:cNvPr id="284" name="表格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607491"/>
              </p:ext>
            </p:extLst>
          </p:nvPr>
        </p:nvGraphicFramePr>
        <p:xfrm>
          <a:off x="701031" y="2730775"/>
          <a:ext cx="20841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47">
                  <a:extLst>
                    <a:ext uri="{9D8B030D-6E8A-4147-A177-3AD203B41FA5}">
                      <a16:colId xmlns:a16="http://schemas.microsoft.com/office/drawing/2014/main" val="2131326715"/>
                    </a:ext>
                  </a:extLst>
                </a:gridCol>
                <a:gridCol w="521047">
                  <a:extLst>
                    <a:ext uri="{9D8B030D-6E8A-4147-A177-3AD203B41FA5}">
                      <a16:colId xmlns:a16="http://schemas.microsoft.com/office/drawing/2014/main" val="3972618504"/>
                    </a:ext>
                  </a:extLst>
                </a:gridCol>
                <a:gridCol w="521047">
                  <a:extLst>
                    <a:ext uri="{9D8B030D-6E8A-4147-A177-3AD203B41FA5}">
                      <a16:colId xmlns:a16="http://schemas.microsoft.com/office/drawing/2014/main" val="1561689918"/>
                    </a:ext>
                  </a:extLst>
                </a:gridCol>
                <a:gridCol w="521047">
                  <a:extLst>
                    <a:ext uri="{9D8B030D-6E8A-4147-A177-3AD203B41FA5}">
                      <a16:colId xmlns:a16="http://schemas.microsoft.com/office/drawing/2014/main" val="3384735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29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9857"/>
                  </a:ext>
                </a:extLst>
              </a:tr>
            </a:tbl>
          </a:graphicData>
        </a:graphic>
      </p:graphicFrame>
      <p:grpSp>
        <p:nvGrpSpPr>
          <p:cNvPr id="81" name="组合 80"/>
          <p:cNvGrpSpPr/>
          <p:nvPr/>
        </p:nvGrpSpPr>
        <p:grpSpPr>
          <a:xfrm>
            <a:off x="3217589" y="1612424"/>
            <a:ext cx="5244971" cy="1843473"/>
            <a:chOff x="3512864" y="1593374"/>
            <a:chExt cx="5244971" cy="1843473"/>
          </a:xfrm>
        </p:grpSpPr>
        <p:sp>
          <p:nvSpPr>
            <p:cNvPr id="363" name="圆角矩形 362"/>
            <p:cNvSpPr/>
            <p:nvPr/>
          </p:nvSpPr>
          <p:spPr>
            <a:xfrm>
              <a:off x="3512864" y="1593374"/>
              <a:ext cx="5234355" cy="37654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圆角矩形 363"/>
            <p:cNvSpPr/>
            <p:nvPr/>
          </p:nvSpPr>
          <p:spPr>
            <a:xfrm>
              <a:off x="3512864" y="2097564"/>
              <a:ext cx="5234355" cy="3765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圆角矩形 364"/>
            <p:cNvSpPr/>
            <p:nvPr/>
          </p:nvSpPr>
          <p:spPr>
            <a:xfrm>
              <a:off x="3523480" y="2583422"/>
              <a:ext cx="5234355" cy="37654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圆角矩形 365"/>
            <p:cNvSpPr/>
            <p:nvPr/>
          </p:nvSpPr>
          <p:spPr>
            <a:xfrm>
              <a:off x="3523480" y="3060302"/>
              <a:ext cx="5234355" cy="37654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3858006" y="1698332"/>
            <a:ext cx="3927245" cy="1796438"/>
            <a:chOff x="4153281" y="1679282"/>
            <a:chExt cx="3927245" cy="1796438"/>
          </a:xfrm>
        </p:grpSpPr>
        <p:grpSp>
          <p:nvGrpSpPr>
            <p:cNvPr id="77" name="组合 76"/>
            <p:cNvGrpSpPr/>
            <p:nvPr/>
          </p:nvGrpSpPr>
          <p:grpSpPr>
            <a:xfrm>
              <a:off x="4153281" y="1687305"/>
              <a:ext cx="444356" cy="1788415"/>
              <a:chOff x="4153281" y="1687305"/>
              <a:chExt cx="444356" cy="1788415"/>
            </a:xfrm>
          </p:grpSpPr>
          <p:sp>
            <p:nvSpPr>
              <p:cNvPr id="392" name="文本框 391"/>
              <p:cNvSpPr txBox="1"/>
              <p:nvPr/>
            </p:nvSpPr>
            <p:spPr>
              <a:xfrm>
                <a:off x="4165964" y="313716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6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4166109" y="266639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6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4159659" y="218350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6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4153281" y="168730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6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7636170" y="1679282"/>
              <a:ext cx="444356" cy="1788415"/>
              <a:chOff x="7636170" y="1679282"/>
              <a:chExt cx="444356" cy="1788415"/>
            </a:xfrm>
          </p:grpSpPr>
          <p:sp>
            <p:nvSpPr>
              <p:cNvPr id="419" name="文本框 418"/>
              <p:cNvSpPr txBox="1"/>
              <p:nvPr/>
            </p:nvSpPr>
            <p:spPr>
              <a:xfrm>
                <a:off x="7648853" y="312914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6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</a:p>
            </p:txBody>
          </p:sp>
          <p:sp>
            <p:nvSpPr>
              <p:cNvPr id="420" name="文本框 419"/>
              <p:cNvSpPr txBox="1"/>
              <p:nvPr/>
            </p:nvSpPr>
            <p:spPr>
              <a:xfrm>
                <a:off x="7648998" y="265837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6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</p:txBody>
          </p:sp>
          <p:sp>
            <p:nvSpPr>
              <p:cNvPr id="421" name="文本框 420"/>
              <p:cNvSpPr txBox="1"/>
              <p:nvPr/>
            </p:nvSpPr>
            <p:spPr>
              <a:xfrm>
                <a:off x="7642548" y="21754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6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</p:txBody>
          </p:sp>
          <p:sp>
            <p:nvSpPr>
              <p:cNvPr id="422" name="文本框 421"/>
              <p:cNvSpPr txBox="1"/>
              <p:nvPr/>
            </p:nvSpPr>
            <p:spPr>
              <a:xfrm>
                <a:off x="7636170" y="1679282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6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3277602" y="1560966"/>
            <a:ext cx="5193127" cy="1817057"/>
            <a:chOff x="3572877" y="1541916"/>
            <a:chExt cx="5193127" cy="1817057"/>
          </a:xfrm>
        </p:grpSpPr>
        <p:grpSp>
          <p:nvGrpSpPr>
            <p:cNvPr id="424" name="组合 423"/>
            <p:cNvGrpSpPr/>
            <p:nvPr/>
          </p:nvGrpSpPr>
          <p:grpSpPr>
            <a:xfrm>
              <a:off x="3572877" y="1541916"/>
              <a:ext cx="434734" cy="1817057"/>
              <a:chOff x="2934086" y="3504386"/>
              <a:chExt cx="434734" cy="1817057"/>
            </a:xfrm>
          </p:grpSpPr>
          <p:sp>
            <p:nvSpPr>
              <p:cNvPr id="425" name="文本框 424"/>
              <p:cNvSpPr txBox="1"/>
              <p:nvPr/>
            </p:nvSpPr>
            <p:spPr>
              <a:xfrm>
                <a:off x="2953796" y="498288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" name="文本框 425"/>
              <p:cNvSpPr txBox="1"/>
              <p:nvPr/>
            </p:nvSpPr>
            <p:spPr>
              <a:xfrm>
                <a:off x="2961719" y="446250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7" name="文本框 426"/>
              <p:cNvSpPr txBox="1"/>
              <p:nvPr/>
            </p:nvSpPr>
            <p:spPr>
              <a:xfrm>
                <a:off x="2961909" y="398618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8" name="文本框 427"/>
              <p:cNvSpPr txBox="1"/>
              <p:nvPr/>
            </p:nvSpPr>
            <p:spPr>
              <a:xfrm>
                <a:off x="2934086" y="3504386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9" name="组合 428"/>
            <p:cNvGrpSpPr/>
            <p:nvPr/>
          </p:nvGrpSpPr>
          <p:grpSpPr>
            <a:xfrm>
              <a:off x="8159748" y="1549835"/>
              <a:ext cx="606256" cy="1771520"/>
              <a:chOff x="7451107" y="3512305"/>
              <a:chExt cx="606256" cy="1771520"/>
            </a:xfrm>
          </p:grpSpPr>
          <p:sp>
            <p:nvSpPr>
              <p:cNvPr id="430" name="文本框 429"/>
              <p:cNvSpPr txBox="1"/>
              <p:nvPr/>
            </p:nvSpPr>
            <p:spPr>
              <a:xfrm>
                <a:off x="7572662" y="4945271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1" name="文本框 430"/>
              <p:cNvSpPr txBox="1"/>
              <p:nvPr/>
            </p:nvSpPr>
            <p:spPr>
              <a:xfrm>
                <a:off x="7566856" y="4451568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2" name="文本框 431"/>
              <p:cNvSpPr txBox="1"/>
              <p:nvPr/>
            </p:nvSpPr>
            <p:spPr>
              <a:xfrm>
                <a:off x="7582627" y="3994108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3" name="文本框 432"/>
              <p:cNvSpPr txBox="1"/>
              <p:nvPr/>
            </p:nvSpPr>
            <p:spPr>
              <a:xfrm>
                <a:off x="7451107" y="3512305"/>
                <a:ext cx="606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1/2V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3086307" y="1631474"/>
            <a:ext cx="5552403" cy="2504743"/>
            <a:chOff x="3381582" y="1612424"/>
            <a:chExt cx="5552403" cy="2504743"/>
          </a:xfrm>
        </p:grpSpPr>
        <p:grpSp>
          <p:nvGrpSpPr>
            <p:cNvPr id="367" name="组合 366"/>
            <p:cNvGrpSpPr/>
            <p:nvPr/>
          </p:nvGrpSpPr>
          <p:grpSpPr>
            <a:xfrm>
              <a:off x="3766499" y="1620447"/>
              <a:ext cx="1545480" cy="2410525"/>
              <a:chOff x="3397250" y="3609990"/>
              <a:chExt cx="1545480" cy="2410525"/>
            </a:xfrm>
          </p:grpSpPr>
          <p:cxnSp>
            <p:nvCxnSpPr>
              <p:cNvPr id="368" name="直接连接符 367"/>
              <p:cNvCxnSpPr/>
              <p:nvPr/>
            </p:nvCxnSpPr>
            <p:spPr>
              <a:xfrm flipH="1">
                <a:off x="4162910" y="5617218"/>
                <a:ext cx="13066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直接连接符 368"/>
              <p:cNvCxnSpPr/>
              <p:nvPr/>
            </p:nvCxnSpPr>
            <p:spPr>
              <a:xfrm>
                <a:off x="4171196" y="5617218"/>
                <a:ext cx="0" cy="1201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直接连接符 369"/>
              <p:cNvCxnSpPr/>
              <p:nvPr/>
            </p:nvCxnSpPr>
            <p:spPr>
              <a:xfrm flipH="1">
                <a:off x="4162910" y="5737378"/>
                <a:ext cx="13066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直接连接符 370"/>
              <p:cNvCxnSpPr/>
              <p:nvPr/>
            </p:nvCxnSpPr>
            <p:spPr>
              <a:xfrm>
                <a:off x="4289651" y="5737378"/>
                <a:ext cx="0" cy="1497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直接连接符 371"/>
              <p:cNvCxnSpPr/>
              <p:nvPr/>
            </p:nvCxnSpPr>
            <p:spPr>
              <a:xfrm>
                <a:off x="4131160" y="5617218"/>
                <a:ext cx="0" cy="1201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直接连接符 372"/>
              <p:cNvCxnSpPr/>
              <p:nvPr/>
            </p:nvCxnSpPr>
            <p:spPr>
              <a:xfrm flipH="1">
                <a:off x="3989100" y="5677298"/>
                <a:ext cx="13066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4" name="组合 373"/>
              <p:cNvGrpSpPr/>
              <p:nvPr/>
            </p:nvGrpSpPr>
            <p:grpSpPr>
              <a:xfrm>
                <a:off x="3633618" y="3609990"/>
                <a:ext cx="656033" cy="2007228"/>
                <a:chOff x="1385052" y="4798610"/>
                <a:chExt cx="656033" cy="2007228"/>
              </a:xfrm>
            </p:grpSpPr>
            <p:grpSp>
              <p:nvGrpSpPr>
                <p:cNvPr id="377" name="组合 376"/>
                <p:cNvGrpSpPr/>
                <p:nvPr/>
              </p:nvGrpSpPr>
              <p:grpSpPr>
                <a:xfrm>
                  <a:off x="1388900" y="4798610"/>
                  <a:ext cx="648113" cy="125981"/>
                  <a:chOff x="1411257" y="4727543"/>
                  <a:chExt cx="648113" cy="125981"/>
                </a:xfrm>
              </p:grpSpPr>
              <p:sp>
                <p:nvSpPr>
                  <p:cNvPr id="388" name="Freeform 14"/>
                  <p:cNvSpPr>
                    <a:spLocks/>
                  </p:cNvSpPr>
                  <p:nvPr/>
                </p:nvSpPr>
                <p:spPr bwMode="auto">
                  <a:xfrm rot="18885478">
                    <a:off x="1672324" y="4726148"/>
                    <a:ext cx="125981" cy="128772"/>
                  </a:xfrm>
                  <a:custGeom>
                    <a:avLst/>
                    <a:gdLst>
                      <a:gd name="T0" fmla="*/ 0 w 50"/>
                      <a:gd name="T1" fmla="*/ 6 h 59"/>
                      <a:gd name="T2" fmla="*/ 14 w 50"/>
                      <a:gd name="T3" fmla="*/ 0 h 59"/>
                      <a:gd name="T4" fmla="*/ 2 w 50"/>
                      <a:gd name="T5" fmla="*/ 28 h 59"/>
                      <a:gd name="T6" fmla="*/ 31 w 50"/>
                      <a:gd name="T7" fmla="*/ 17 h 59"/>
                      <a:gd name="T8" fmla="*/ 19 w 50"/>
                      <a:gd name="T9" fmla="*/ 44 h 59"/>
                      <a:gd name="T10" fmla="*/ 47 w 50"/>
                      <a:gd name="T11" fmla="*/ 33 h 59"/>
                      <a:gd name="T12" fmla="*/ 35 w 50"/>
                      <a:gd name="T13" fmla="*/ 59 h 59"/>
                      <a:gd name="T14" fmla="*/ 50 w 50"/>
                      <a:gd name="T15" fmla="*/ 54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59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" y="28"/>
                        </a:lnTo>
                        <a:lnTo>
                          <a:pt x="31" y="17"/>
                        </a:lnTo>
                        <a:lnTo>
                          <a:pt x="19" y="44"/>
                        </a:lnTo>
                        <a:lnTo>
                          <a:pt x="47" y="33"/>
                        </a:lnTo>
                        <a:lnTo>
                          <a:pt x="35" y="59"/>
                        </a:lnTo>
                        <a:lnTo>
                          <a:pt x="50" y="5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389" name="直接连接符 388"/>
                  <p:cNvCxnSpPr/>
                  <p:nvPr/>
                </p:nvCxnSpPr>
                <p:spPr>
                  <a:xfrm>
                    <a:off x="1411257" y="4788487"/>
                    <a:ext cx="6481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8" name="直接连接符 377"/>
                <p:cNvCxnSpPr/>
                <p:nvPr/>
              </p:nvCxnSpPr>
              <p:spPr>
                <a:xfrm>
                  <a:off x="2037013" y="4851400"/>
                  <a:ext cx="0" cy="1954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9" name="组合 378"/>
                <p:cNvGrpSpPr/>
                <p:nvPr/>
              </p:nvGrpSpPr>
              <p:grpSpPr>
                <a:xfrm>
                  <a:off x="1388899" y="5288157"/>
                  <a:ext cx="648113" cy="125981"/>
                  <a:chOff x="1411257" y="5057743"/>
                  <a:chExt cx="648113" cy="125981"/>
                </a:xfrm>
              </p:grpSpPr>
              <p:sp>
                <p:nvSpPr>
                  <p:cNvPr id="386" name="Freeform 14"/>
                  <p:cNvSpPr>
                    <a:spLocks/>
                  </p:cNvSpPr>
                  <p:nvPr/>
                </p:nvSpPr>
                <p:spPr bwMode="auto">
                  <a:xfrm rot="18885478">
                    <a:off x="1672324" y="5056348"/>
                    <a:ext cx="125981" cy="128772"/>
                  </a:xfrm>
                  <a:custGeom>
                    <a:avLst/>
                    <a:gdLst>
                      <a:gd name="T0" fmla="*/ 0 w 50"/>
                      <a:gd name="T1" fmla="*/ 6 h 59"/>
                      <a:gd name="T2" fmla="*/ 14 w 50"/>
                      <a:gd name="T3" fmla="*/ 0 h 59"/>
                      <a:gd name="T4" fmla="*/ 2 w 50"/>
                      <a:gd name="T5" fmla="*/ 28 h 59"/>
                      <a:gd name="T6" fmla="*/ 31 w 50"/>
                      <a:gd name="T7" fmla="*/ 17 h 59"/>
                      <a:gd name="T8" fmla="*/ 19 w 50"/>
                      <a:gd name="T9" fmla="*/ 44 h 59"/>
                      <a:gd name="T10" fmla="*/ 47 w 50"/>
                      <a:gd name="T11" fmla="*/ 33 h 59"/>
                      <a:gd name="T12" fmla="*/ 35 w 50"/>
                      <a:gd name="T13" fmla="*/ 59 h 59"/>
                      <a:gd name="T14" fmla="*/ 50 w 50"/>
                      <a:gd name="T15" fmla="*/ 54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59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" y="28"/>
                        </a:lnTo>
                        <a:lnTo>
                          <a:pt x="31" y="17"/>
                        </a:lnTo>
                        <a:lnTo>
                          <a:pt x="19" y="44"/>
                        </a:lnTo>
                        <a:lnTo>
                          <a:pt x="47" y="33"/>
                        </a:lnTo>
                        <a:lnTo>
                          <a:pt x="35" y="59"/>
                        </a:lnTo>
                        <a:lnTo>
                          <a:pt x="50" y="5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387" name="直接连接符 386"/>
                  <p:cNvCxnSpPr/>
                  <p:nvPr/>
                </p:nvCxnSpPr>
                <p:spPr>
                  <a:xfrm>
                    <a:off x="1411257" y="5118687"/>
                    <a:ext cx="6481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0" name="组合 379"/>
                <p:cNvGrpSpPr/>
                <p:nvPr/>
              </p:nvGrpSpPr>
              <p:grpSpPr>
                <a:xfrm>
                  <a:off x="1392972" y="5777704"/>
                  <a:ext cx="648113" cy="125981"/>
                  <a:chOff x="1411257" y="5057743"/>
                  <a:chExt cx="648113" cy="125981"/>
                </a:xfrm>
              </p:grpSpPr>
              <p:sp>
                <p:nvSpPr>
                  <p:cNvPr id="384" name="Freeform 14"/>
                  <p:cNvSpPr>
                    <a:spLocks/>
                  </p:cNvSpPr>
                  <p:nvPr/>
                </p:nvSpPr>
                <p:spPr bwMode="auto">
                  <a:xfrm rot="18885478">
                    <a:off x="1672324" y="5056348"/>
                    <a:ext cx="125981" cy="128772"/>
                  </a:xfrm>
                  <a:custGeom>
                    <a:avLst/>
                    <a:gdLst>
                      <a:gd name="T0" fmla="*/ 0 w 50"/>
                      <a:gd name="T1" fmla="*/ 6 h 59"/>
                      <a:gd name="T2" fmla="*/ 14 w 50"/>
                      <a:gd name="T3" fmla="*/ 0 h 59"/>
                      <a:gd name="T4" fmla="*/ 2 w 50"/>
                      <a:gd name="T5" fmla="*/ 28 h 59"/>
                      <a:gd name="T6" fmla="*/ 31 w 50"/>
                      <a:gd name="T7" fmla="*/ 17 h 59"/>
                      <a:gd name="T8" fmla="*/ 19 w 50"/>
                      <a:gd name="T9" fmla="*/ 44 h 59"/>
                      <a:gd name="T10" fmla="*/ 47 w 50"/>
                      <a:gd name="T11" fmla="*/ 33 h 59"/>
                      <a:gd name="T12" fmla="*/ 35 w 50"/>
                      <a:gd name="T13" fmla="*/ 59 h 59"/>
                      <a:gd name="T14" fmla="*/ 50 w 50"/>
                      <a:gd name="T15" fmla="*/ 54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59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" y="28"/>
                        </a:lnTo>
                        <a:lnTo>
                          <a:pt x="31" y="17"/>
                        </a:lnTo>
                        <a:lnTo>
                          <a:pt x="19" y="44"/>
                        </a:lnTo>
                        <a:lnTo>
                          <a:pt x="47" y="33"/>
                        </a:lnTo>
                        <a:lnTo>
                          <a:pt x="35" y="59"/>
                        </a:lnTo>
                        <a:lnTo>
                          <a:pt x="50" y="5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385" name="直接连接符 384"/>
                  <p:cNvCxnSpPr/>
                  <p:nvPr/>
                </p:nvCxnSpPr>
                <p:spPr>
                  <a:xfrm>
                    <a:off x="1411257" y="5118687"/>
                    <a:ext cx="6481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1" name="组合 380"/>
                <p:cNvGrpSpPr/>
                <p:nvPr/>
              </p:nvGrpSpPr>
              <p:grpSpPr>
                <a:xfrm>
                  <a:off x="1385052" y="6267250"/>
                  <a:ext cx="648113" cy="125981"/>
                  <a:chOff x="1411257" y="5057743"/>
                  <a:chExt cx="648113" cy="125981"/>
                </a:xfrm>
              </p:grpSpPr>
              <p:sp>
                <p:nvSpPr>
                  <p:cNvPr id="382" name="Freeform 14"/>
                  <p:cNvSpPr>
                    <a:spLocks/>
                  </p:cNvSpPr>
                  <p:nvPr/>
                </p:nvSpPr>
                <p:spPr bwMode="auto">
                  <a:xfrm rot="18885478">
                    <a:off x="1672324" y="5056348"/>
                    <a:ext cx="125981" cy="128772"/>
                  </a:xfrm>
                  <a:custGeom>
                    <a:avLst/>
                    <a:gdLst>
                      <a:gd name="T0" fmla="*/ 0 w 50"/>
                      <a:gd name="T1" fmla="*/ 6 h 59"/>
                      <a:gd name="T2" fmla="*/ 14 w 50"/>
                      <a:gd name="T3" fmla="*/ 0 h 59"/>
                      <a:gd name="T4" fmla="*/ 2 w 50"/>
                      <a:gd name="T5" fmla="*/ 28 h 59"/>
                      <a:gd name="T6" fmla="*/ 31 w 50"/>
                      <a:gd name="T7" fmla="*/ 17 h 59"/>
                      <a:gd name="T8" fmla="*/ 19 w 50"/>
                      <a:gd name="T9" fmla="*/ 44 h 59"/>
                      <a:gd name="T10" fmla="*/ 47 w 50"/>
                      <a:gd name="T11" fmla="*/ 33 h 59"/>
                      <a:gd name="T12" fmla="*/ 35 w 50"/>
                      <a:gd name="T13" fmla="*/ 59 h 59"/>
                      <a:gd name="T14" fmla="*/ 50 w 50"/>
                      <a:gd name="T15" fmla="*/ 54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59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" y="28"/>
                        </a:lnTo>
                        <a:lnTo>
                          <a:pt x="31" y="17"/>
                        </a:lnTo>
                        <a:lnTo>
                          <a:pt x="19" y="44"/>
                        </a:lnTo>
                        <a:lnTo>
                          <a:pt x="47" y="33"/>
                        </a:lnTo>
                        <a:lnTo>
                          <a:pt x="35" y="59"/>
                        </a:lnTo>
                        <a:lnTo>
                          <a:pt x="50" y="5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383" name="直接连接符 382"/>
                  <p:cNvCxnSpPr/>
                  <p:nvPr/>
                </p:nvCxnSpPr>
                <p:spPr>
                  <a:xfrm>
                    <a:off x="1411257" y="5118687"/>
                    <a:ext cx="6481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5" name="等腰三角形 374"/>
              <p:cNvSpPr/>
              <p:nvPr/>
            </p:nvSpPr>
            <p:spPr>
              <a:xfrm rot="5400000">
                <a:off x="4650715" y="5728499"/>
                <a:ext cx="266730" cy="317301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6" name="直接连接符 375"/>
              <p:cNvCxnSpPr/>
              <p:nvPr/>
            </p:nvCxnSpPr>
            <p:spPr>
              <a:xfrm flipH="1">
                <a:off x="3397250" y="5887149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0" name="文本框 389"/>
            <p:cNvSpPr txBox="1"/>
            <p:nvPr/>
          </p:nvSpPr>
          <p:spPr>
            <a:xfrm>
              <a:off x="3980250" y="351063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SL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1" name="文本框 390"/>
            <p:cNvSpPr txBox="1"/>
            <p:nvPr/>
          </p:nvSpPr>
          <p:spPr>
            <a:xfrm>
              <a:off x="3381582" y="37478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ML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96" name="组合 395"/>
            <p:cNvGrpSpPr/>
            <p:nvPr/>
          </p:nvGrpSpPr>
          <p:grpSpPr>
            <a:xfrm flipH="1">
              <a:off x="6830978" y="1612424"/>
              <a:ext cx="1545480" cy="2410525"/>
              <a:chOff x="3397250" y="3609990"/>
              <a:chExt cx="1545480" cy="2410525"/>
            </a:xfrm>
          </p:grpSpPr>
          <p:cxnSp>
            <p:nvCxnSpPr>
              <p:cNvPr id="397" name="直接连接符 396"/>
              <p:cNvCxnSpPr/>
              <p:nvPr/>
            </p:nvCxnSpPr>
            <p:spPr>
              <a:xfrm flipH="1">
                <a:off x="4162910" y="5617218"/>
                <a:ext cx="13066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/>
            </p:nvCxnSpPr>
            <p:spPr>
              <a:xfrm>
                <a:off x="4171196" y="5617218"/>
                <a:ext cx="0" cy="1201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/>
            </p:nvCxnSpPr>
            <p:spPr>
              <a:xfrm flipH="1">
                <a:off x="4162910" y="5737378"/>
                <a:ext cx="13066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/>
            </p:nvCxnSpPr>
            <p:spPr>
              <a:xfrm>
                <a:off x="4289651" y="5737378"/>
                <a:ext cx="0" cy="1497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/>
            </p:nvCxnSpPr>
            <p:spPr>
              <a:xfrm>
                <a:off x="4131160" y="5617218"/>
                <a:ext cx="0" cy="1201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/>
            </p:nvCxnSpPr>
            <p:spPr>
              <a:xfrm flipH="1">
                <a:off x="3989100" y="5677298"/>
                <a:ext cx="13066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3" name="组合 402"/>
              <p:cNvGrpSpPr/>
              <p:nvPr/>
            </p:nvGrpSpPr>
            <p:grpSpPr>
              <a:xfrm>
                <a:off x="3633618" y="3609990"/>
                <a:ext cx="656033" cy="2007228"/>
                <a:chOff x="1385052" y="4798610"/>
                <a:chExt cx="656033" cy="2007228"/>
              </a:xfrm>
            </p:grpSpPr>
            <p:grpSp>
              <p:nvGrpSpPr>
                <p:cNvPr id="406" name="组合 405"/>
                <p:cNvGrpSpPr/>
                <p:nvPr/>
              </p:nvGrpSpPr>
              <p:grpSpPr>
                <a:xfrm>
                  <a:off x="1388900" y="4798610"/>
                  <a:ext cx="648113" cy="125981"/>
                  <a:chOff x="1411257" y="4727543"/>
                  <a:chExt cx="648113" cy="125981"/>
                </a:xfrm>
              </p:grpSpPr>
              <p:sp>
                <p:nvSpPr>
                  <p:cNvPr id="417" name="Freeform 14"/>
                  <p:cNvSpPr>
                    <a:spLocks/>
                  </p:cNvSpPr>
                  <p:nvPr/>
                </p:nvSpPr>
                <p:spPr bwMode="auto">
                  <a:xfrm rot="18885478">
                    <a:off x="1672324" y="4726148"/>
                    <a:ext cx="125981" cy="128772"/>
                  </a:xfrm>
                  <a:custGeom>
                    <a:avLst/>
                    <a:gdLst>
                      <a:gd name="T0" fmla="*/ 0 w 50"/>
                      <a:gd name="T1" fmla="*/ 6 h 59"/>
                      <a:gd name="T2" fmla="*/ 14 w 50"/>
                      <a:gd name="T3" fmla="*/ 0 h 59"/>
                      <a:gd name="T4" fmla="*/ 2 w 50"/>
                      <a:gd name="T5" fmla="*/ 28 h 59"/>
                      <a:gd name="T6" fmla="*/ 31 w 50"/>
                      <a:gd name="T7" fmla="*/ 17 h 59"/>
                      <a:gd name="T8" fmla="*/ 19 w 50"/>
                      <a:gd name="T9" fmla="*/ 44 h 59"/>
                      <a:gd name="T10" fmla="*/ 47 w 50"/>
                      <a:gd name="T11" fmla="*/ 33 h 59"/>
                      <a:gd name="T12" fmla="*/ 35 w 50"/>
                      <a:gd name="T13" fmla="*/ 59 h 59"/>
                      <a:gd name="T14" fmla="*/ 50 w 50"/>
                      <a:gd name="T15" fmla="*/ 54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59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" y="28"/>
                        </a:lnTo>
                        <a:lnTo>
                          <a:pt x="31" y="17"/>
                        </a:lnTo>
                        <a:lnTo>
                          <a:pt x="19" y="44"/>
                        </a:lnTo>
                        <a:lnTo>
                          <a:pt x="47" y="33"/>
                        </a:lnTo>
                        <a:lnTo>
                          <a:pt x="35" y="59"/>
                        </a:lnTo>
                        <a:lnTo>
                          <a:pt x="50" y="5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418" name="直接连接符 417"/>
                  <p:cNvCxnSpPr/>
                  <p:nvPr/>
                </p:nvCxnSpPr>
                <p:spPr>
                  <a:xfrm>
                    <a:off x="1411257" y="4788487"/>
                    <a:ext cx="6481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7" name="直接连接符 406"/>
                <p:cNvCxnSpPr/>
                <p:nvPr/>
              </p:nvCxnSpPr>
              <p:spPr>
                <a:xfrm>
                  <a:off x="2037013" y="4851400"/>
                  <a:ext cx="0" cy="1954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8" name="组合 407"/>
                <p:cNvGrpSpPr/>
                <p:nvPr/>
              </p:nvGrpSpPr>
              <p:grpSpPr>
                <a:xfrm>
                  <a:off x="1388899" y="5288157"/>
                  <a:ext cx="648113" cy="125981"/>
                  <a:chOff x="1411257" y="5057743"/>
                  <a:chExt cx="648113" cy="125981"/>
                </a:xfrm>
              </p:grpSpPr>
              <p:sp>
                <p:nvSpPr>
                  <p:cNvPr id="415" name="Freeform 14"/>
                  <p:cNvSpPr>
                    <a:spLocks/>
                  </p:cNvSpPr>
                  <p:nvPr/>
                </p:nvSpPr>
                <p:spPr bwMode="auto">
                  <a:xfrm rot="18885478">
                    <a:off x="1672324" y="5056348"/>
                    <a:ext cx="125981" cy="128772"/>
                  </a:xfrm>
                  <a:custGeom>
                    <a:avLst/>
                    <a:gdLst>
                      <a:gd name="T0" fmla="*/ 0 w 50"/>
                      <a:gd name="T1" fmla="*/ 6 h 59"/>
                      <a:gd name="T2" fmla="*/ 14 w 50"/>
                      <a:gd name="T3" fmla="*/ 0 h 59"/>
                      <a:gd name="T4" fmla="*/ 2 w 50"/>
                      <a:gd name="T5" fmla="*/ 28 h 59"/>
                      <a:gd name="T6" fmla="*/ 31 w 50"/>
                      <a:gd name="T7" fmla="*/ 17 h 59"/>
                      <a:gd name="T8" fmla="*/ 19 w 50"/>
                      <a:gd name="T9" fmla="*/ 44 h 59"/>
                      <a:gd name="T10" fmla="*/ 47 w 50"/>
                      <a:gd name="T11" fmla="*/ 33 h 59"/>
                      <a:gd name="T12" fmla="*/ 35 w 50"/>
                      <a:gd name="T13" fmla="*/ 59 h 59"/>
                      <a:gd name="T14" fmla="*/ 50 w 50"/>
                      <a:gd name="T15" fmla="*/ 54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59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" y="28"/>
                        </a:lnTo>
                        <a:lnTo>
                          <a:pt x="31" y="17"/>
                        </a:lnTo>
                        <a:lnTo>
                          <a:pt x="19" y="44"/>
                        </a:lnTo>
                        <a:lnTo>
                          <a:pt x="47" y="33"/>
                        </a:lnTo>
                        <a:lnTo>
                          <a:pt x="35" y="59"/>
                        </a:lnTo>
                        <a:lnTo>
                          <a:pt x="50" y="5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416" name="直接连接符 415"/>
                  <p:cNvCxnSpPr/>
                  <p:nvPr/>
                </p:nvCxnSpPr>
                <p:spPr>
                  <a:xfrm>
                    <a:off x="1411257" y="5118687"/>
                    <a:ext cx="6481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9" name="组合 408"/>
                <p:cNvGrpSpPr/>
                <p:nvPr/>
              </p:nvGrpSpPr>
              <p:grpSpPr>
                <a:xfrm>
                  <a:off x="1392972" y="5777704"/>
                  <a:ext cx="648113" cy="125981"/>
                  <a:chOff x="1411257" y="5057743"/>
                  <a:chExt cx="648113" cy="125981"/>
                </a:xfrm>
              </p:grpSpPr>
              <p:sp>
                <p:nvSpPr>
                  <p:cNvPr id="413" name="Freeform 14"/>
                  <p:cNvSpPr>
                    <a:spLocks/>
                  </p:cNvSpPr>
                  <p:nvPr/>
                </p:nvSpPr>
                <p:spPr bwMode="auto">
                  <a:xfrm rot="18885478">
                    <a:off x="1672324" y="5056348"/>
                    <a:ext cx="125981" cy="128772"/>
                  </a:xfrm>
                  <a:custGeom>
                    <a:avLst/>
                    <a:gdLst>
                      <a:gd name="T0" fmla="*/ 0 w 50"/>
                      <a:gd name="T1" fmla="*/ 6 h 59"/>
                      <a:gd name="T2" fmla="*/ 14 w 50"/>
                      <a:gd name="T3" fmla="*/ 0 h 59"/>
                      <a:gd name="T4" fmla="*/ 2 w 50"/>
                      <a:gd name="T5" fmla="*/ 28 h 59"/>
                      <a:gd name="T6" fmla="*/ 31 w 50"/>
                      <a:gd name="T7" fmla="*/ 17 h 59"/>
                      <a:gd name="T8" fmla="*/ 19 w 50"/>
                      <a:gd name="T9" fmla="*/ 44 h 59"/>
                      <a:gd name="T10" fmla="*/ 47 w 50"/>
                      <a:gd name="T11" fmla="*/ 33 h 59"/>
                      <a:gd name="T12" fmla="*/ 35 w 50"/>
                      <a:gd name="T13" fmla="*/ 59 h 59"/>
                      <a:gd name="T14" fmla="*/ 50 w 50"/>
                      <a:gd name="T15" fmla="*/ 54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59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" y="28"/>
                        </a:lnTo>
                        <a:lnTo>
                          <a:pt x="31" y="17"/>
                        </a:lnTo>
                        <a:lnTo>
                          <a:pt x="19" y="44"/>
                        </a:lnTo>
                        <a:lnTo>
                          <a:pt x="47" y="33"/>
                        </a:lnTo>
                        <a:lnTo>
                          <a:pt x="35" y="59"/>
                        </a:lnTo>
                        <a:lnTo>
                          <a:pt x="50" y="5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414" name="直接连接符 413"/>
                  <p:cNvCxnSpPr/>
                  <p:nvPr/>
                </p:nvCxnSpPr>
                <p:spPr>
                  <a:xfrm>
                    <a:off x="1411257" y="5118687"/>
                    <a:ext cx="6481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0" name="组合 409"/>
                <p:cNvGrpSpPr/>
                <p:nvPr/>
              </p:nvGrpSpPr>
              <p:grpSpPr>
                <a:xfrm>
                  <a:off x="1385052" y="6267250"/>
                  <a:ext cx="648113" cy="125981"/>
                  <a:chOff x="1411257" y="5057743"/>
                  <a:chExt cx="648113" cy="125981"/>
                </a:xfrm>
              </p:grpSpPr>
              <p:sp>
                <p:nvSpPr>
                  <p:cNvPr id="411" name="Freeform 14"/>
                  <p:cNvSpPr>
                    <a:spLocks/>
                  </p:cNvSpPr>
                  <p:nvPr/>
                </p:nvSpPr>
                <p:spPr bwMode="auto">
                  <a:xfrm rot="18885478">
                    <a:off x="1672324" y="5056348"/>
                    <a:ext cx="125981" cy="128772"/>
                  </a:xfrm>
                  <a:custGeom>
                    <a:avLst/>
                    <a:gdLst>
                      <a:gd name="T0" fmla="*/ 0 w 50"/>
                      <a:gd name="T1" fmla="*/ 6 h 59"/>
                      <a:gd name="T2" fmla="*/ 14 w 50"/>
                      <a:gd name="T3" fmla="*/ 0 h 59"/>
                      <a:gd name="T4" fmla="*/ 2 w 50"/>
                      <a:gd name="T5" fmla="*/ 28 h 59"/>
                      <a:gd name="T6" fmla="*/ 31 w 50"/>
                      <a:gd name="T7" fmla="*/ 17 h 59"/>
                      <a:gd name="T8" fmla="*/ 19 w 50"/>
                      <a:gd name="T9" fmla="*/ 44 h 59"/>
                      <a:gd name="T10" fmla="*/ 47 w 50"/>
                      <a:gd name="T11" fmla="*/ 33 h 59"/>
                      <a:gd name="T12" fmla="*/ 35 w 50"/>
                      <a:gd name="T13" fmla="*/ 59 h 59"/>
                      <a:gd name="T14" fmla="*/ 50 w 50"/>
                      <a:gd name="T15" fmla="*/ 54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59">
                        <a:moveTo>
                          <a:pt x="0" y="6"/>
                        </a:moveTo>
                        <a:lnTo>
                          <a:pt x="14" y="0"/>
                        </a:lnTo>
                        <a:lnTo>
                          <a:pt x="2" y="28"/>
                        </a:lnTo>
                        <a:lnTo>
                          <a:pt x="31" y="17"/>
                        </a:lnTo>
                        <a:lnTo>
                          <a:pt x="19" y="44"/>
                        </a:lnTo>
                        <a:lnTo>
                          <a:pt x="47" y="33"/>
                        </a:lnTo>
                        <a:lnTo>
                          <a:pt x="35" y="59"/>
                        </a:lnTo>
                        <a:lnTo>
                          <a:pt x="50" y="54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412" name="直接连接符 411"/>
                  <p:cNvCxnSpPr/>
                  <p:nvPr/>
                </p:nvCxnSpPr>
                <p:spPr>
                  <a:xfrm>
                    <a:off x="1411257" y="5118687"/>
                    <a:ext cx="6481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04" name="等腰三角形 403"/>
              <p:cNvSpPr/>
              <p:nvPr/>
            </p:nvSpPr>
            <p:spPr>
              <a:xfrm rot="5400000">
                <a:off x="4650715" y="5728499"/>
                <a:ext cx="266730" cy="317301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5" name="直接连接符 404"/>
              <p:cNvCxnSpPr/>
              <p:nvPr/>
            </p:nvCxnSpPr>
            <p:spPr>
              <a:xfrm flipH="1">
                <a:off x="3397250" y="5887149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3" name="文本框 422"/>
            <p:cNvSpPr txBox="1"/>
            <p:nvPr/>
          </p:nvSpPr>
          <p:spPr>
            <a:xfrm>
              <a:off x="7776315" y="3489333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SL’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" name="矩形 433"/>
            <p:cNvSpPr/>
            <p:nvPr/>
          </p:nvSpPr>
          <p:spPr>
            <a:xfrm>
              <a:off x="5757749" y="3764240"/>
              <a:ext cx="662059" cy="2667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5" name="直接连接符 434"/>
            <p:cNvCxnSpPr>
              <a:endCxn id="375" idx="0"/>
            </p:cNvCxnSpPr>
            <p:nvPr/>
          </p:nvCxnSpPr>
          <p:spPr>
            <a:xfrm flipH="1">
              <a:off x="5311980" y="3897606"/>
              <a:ext cx="43937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>
              <a:endCxn id="434" idx="3"/>
            </p:cNvCxnSpPr>
            <p:nvPr/>
          </p:nvCxnSpPr>
          <p:spPr>
            <a:xfrm flipH="1">
              <a:off x="6419808" y="3889583"/>
              <a:ext cx="402191" cy="80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文本框 436"/>
            <p:cNvSpPr txBox="1"/>
            <p:nvPr/>
          </p:nvSpPr>
          <p:spPr>
            <a:xfrm>
              <a:off x="8385437" y="3739869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ML’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文本框 437"/>
            <p:cNvSpPr txBox="1"/>
            <p:nvPr/>
          </p:nvSpPr>
          <p:spPr>
            <a:xfrm>
              <a:off x="5678189" y="3756218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Matcher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9" name="文本框 438"/>
          <p:cNvSpPr txBox="1"/>
          <p:nvPr/>
        </p:nvSpPr>
        <p:spPr>
          <a:xfrm>
            <a:off x="4478342" y="34557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 baseline="-25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6798346" y="34557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 baseline="-25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0461" y="1610995"/>
            <a:ext cx="591105" cy="8821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3131090" y="4050021"/>
            <a:ext cx="4938071" cy="574320"/>
            <a:chOff x="3426365" y="4030971"/>
            <a:chExt cx="4938071" cy="57432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426365" y="4030971"/>
              <a:ext cx="422923" cy="47505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H="1">
              <a:off x="4658901" y="4140182"/>
              <a:ext cx="326798" cy="38871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7099060" y="4088316"/>
              <a:ext cx="422923" cy="47505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437" idx="2"/>
            </p:cNvCxnSpPr>
            <p:nvPr/>
          </p:nvCxnSpPr>
          <p:spPr>
            <a:xfrm flipH="1">
              <a:off x="8036321" y="4128251"/>
              <a:ext cx="328115" cy="47704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4722707" y="4620491"/>
            <a:ext cx="1967018" cy="1153888"/>
            <a:chOff x="5017982" y="4601441"/>
            <a:chExt cx="1967018" cy="1153888"/>
          </a:xfrm>
        </p:grpSpPr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5632970" y="5025051"/>
              <a:ext cx="469900" cy="117475"/>
            </a:xfrm>
            <a:custGeom>
              <a:avLst/>
              <a:gdLst>
                <a:gd name="T0" fmla="*/ 0 w 296"/>
                <a:gd name="T1" fmla="*/ 0 h 74"/>
                <a:gd name="T2" fmla="*/ 148 w 296"/>
                <a:gd name="T3" fmla="*/ 0 h 74"/>
                <a:gd name="T4" fmla="*/ 0 w 296"/>
                <a:gd name="T5" fmla="*/ 74 h 74"/>
                <a:gd name="T6" fmla="*/ 148 w 296"/>
                <a:gd name="T7" fmla="*/ 74 h 74"/>
                <a:gd name="T8" fmla="*/ 296 w 296"/>
                <a:gd name="T9" fmla="*/ 37 h 74"/>
                <a:gd name="T10" fmla="*/ 148 w 296"/>
                <a:gd name="T11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6" h="74">
                  <a:moveTo>
                    <a:pt x="0" y="0"/>
                  </a:moveTo>
                  <a:lnTo>
                    <a:pt x="148" y="0"/>
                  </a:lnTo>
                  <a:moveTo>
                    <a:pt x="0" y="74"/>
                  </a:moveTo>
                  <a:lnTo>
                    <a:pt x="148" y="74"/>
                  </a:lnTo>
                  <a:moveTo>
                    <a:pt x="296" y="37"/>
                  </a:moveTo>
                  <a:lnTo>
                    <a:pt x="148" y="37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5713933" y="4966313"/>
              <a:ext cx="306388" cy="234950"/>
            </a:xfrm>
            <a:custGeom>
              <a:avLst/>
              <a:gdLst>
                <a:gd name="T0" fmla="*/ 510 w 510"/>
                <a:gd name="T1" fmla="*/ 196 h 392"/>
                <a:gd name="T2" fmla="*/ 153 w 510"/>
                <a:gd name="T3" fmla="*/ 392 h 392"/>
                <a:gd name="T4" fmla="*/ 0 w 510"/>
                <a:gd name="T5" fmla="*/ 392 h 392"/>
                <a:gd name="T6" fmla="*/ 0 w 510"/>
                <a:gd name="T7" fmla="*/ 0 h 392"/>
                <a:gd name="T8" fmla="*/ 153 w 510"/>
                <a:gd name="T9" fmla="*/ 0 h 392"/>
                <a:gd name="T10" fmla="*/ 510 w 510"/>
                <a:gd name="T11" fmla="*/ 19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0" h="392">
                  <a:moveTo>
                    <a:pt x="510" y="196"/>
                  </a:moveTo>
                  <a:cubicBezTo>
                    <a:pt x="449" y="292"/>
                    <a:pt x="316" y="365"/>
                    <a:pt x="153" y="392"/>
                  </a:cubicBezTo>
                  <a:lnTo>
                    <a:pt x="0" y="392"/>
                  </a:lnTo>
                  <a:cubicBezTo>
                    <a:pt x="95" y="267"/>
                    <a:pt x="95" y="124"/>
                    <a:pt x="0" y="0"/>
                  </a:cubicBezTo>
                  <a:lnTo>
                    <a:pt x="153" y="0"/>
                  </a:lnTo>
                  <a:cubicBezTo>
                    <a:pt x="317" y="26"/>
                    <a:pt x="450" y="99"/>
                    <a:pt x="510" y="19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713933" y="4966313"/>
              <a:ext cx="306388" cy="234950"/>
            </a:xfrm>
            <a:custGeom>
              <a:avLst/>
              <a:gdLst>
                <a:gd name="T0" fmla="*/ 510 w 510"/>
                <a:gd name="T1" fmla="*/ 196 h 392"/>
                <a:gd name="T2" fmla="*/ 153 w 510"/>
                <a:gd name="T3" fmla="*/ 392 h 392"/>
                <a:gd name="T4" fmla="*/ 0 w 510"/>
                <a:gd name="T5" fmla="*/ 392 h 392"/>
                <a:gd name="T6" fmla="*/ 0 w 510"/>
                <a:gd name="T7" fmla="*/ 0 h 392"/>
                <a:gd name="T8" fmla="*/ 153 w 510"/>
                <a:gd name="T9" fmla="*/ 0 h 392"/>
                <a:gd name="T10" fmla="*/ 510 w 510"/>
                <a:gd name="T11" fmla="*/ 19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0" h="392">
                  <a:moveTo>
                    <a:pt x="510" y="196"/>
                  </a:moveTo>
                  <a:cubicBezTo>
                    <a:pt x="449" y="292"/>
                    <a:pt x="316" y="365"/>
                    <a:pt x="153" y="392"/>
                  </a:cubicBezTo>
                  <a:lnTo>
                    <a:pt x="0" y="392"/>
                  </a:lnTo>
                  <a:cubicBezTo>
                    <a:pt x="95" y="267"/>
                    <a:pt x="95" y="124"/>
                    <a:pt x="0" y="0"/>
                  </a:cubicBezTo>
                  <a:lnTo>
                    <a:pt x="153" y="0"/>
                  </a:lnTo>
                  <a:cubicBezTo>
                    <a:pt x="317" y="26"/>
                    <a:pt x="450" y="99"/>
                    <a:pt x="510" y="196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5713933" y="4966313"/>
              <a:ext cx="306388" cy="234950"/>
            </a:xfrm>
            <a:custGeom>
              <a:avLst/>
              <a:gdLst>
                <a:gd name="T0" fmla="*/ 314 w 510"/>
                <a:gd name="T1" fmla="*/ 392 h 392"/>
                <a:gd name="T2" fmla="*/ 0 w 510"/>
                <a:gd name="T3" fmla="*/ 392 h 392"/>
                <a:gd name="T4" fmla="*/ 0 w 510"/>
                <a:gd name="T5" fmla="*/ 0 h 392"/>
                <a:gd name="T6" fmla="*/ 314 w 510"/>
                <a:gd name="T7" fmla="*/ 0 h 392"/>
                <a:gd name="T8" fmla="*/ 510 w 510"/>
                <a:gd name="T9" fmla="*/ 196 h 392"/>
                <a:gd name="T10" fmla="*/ 314 w 510"/>
                <a:gd name="T11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0" h="392">
                  <a:moveTo>
                    <a:pt x="314" y="392"/>
                  </a:moveTo>
                  <a:lnTo>
                    <a:pt x="0" y="392"/>
                  </a:lnTo>
                  <a:lnTo>
                    <a:pt x="0" y="0"/>
                  </a:lnTo>
                  <a:lnTo>
                    <a:pt x="314" y="0"/>
                  </a:lnTo>
                  <a:cubicBezTo>
                    <a:pt x="422" y="0"/>
                    <a:pt x="510" y="87"/>
                    <a:pt x="510" y="196"/>
                  </a:cubicBezTo>
                  <a:cubicBezTo>
                    <a:pt x="510" y="304"/>
                    <a:pt x="422" y="392"/>
                    <a:pt x="314" y="39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5713933" y="4966313"/>
              <a:ext cx="306388" cy="234950"/>
            </a:xfrm>
            <a:custGeom>
              <a:avLst/>
              <a:gdLst>
                <a:gd name="T0" fmla="*/ 314 w 510"/>
                <a:gd name="T1" fmla="*/ 392 h 392"/>
                <a:gd name="T2" fmla="*/ 0 w 510"/>
                <a:gd name="T3" fmla="*/ 392 h 392"/>
                <a:gd name="T4" fmla="*/ 0 w 510"/>
                <a:gd name="T5" fmla="*/ 0 h 392"/>
                <a:gd name="T6" fmla="*/ 314 w 510"/>
                <a:gd name="T7" fmla="*/ 0 h 392"/>
                <a:gd name="T8" fmla="*/ 510 w 510"/>
                <a:gd name="T9" fmla="*/ 196 h 392"/>
                <a:gd name="T10" fmla="*/ 314 w 510"/>
                <a:gd name="T11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0" h="392">
                  <a:moveTo>
                    <a:pt x="314" y="392"/>
                  </a:moveTo>
                  <a:lnTo>
                    <a:pt x="0" y="392"/>
                  </a:lnTo>
                  <a:lnTo>
                    <a:pt x="0" y="0"/>
                  </a:lnTo>
                  <a:lnTo>
                    <a:pt x="314" y="0"/>
                  </a:lnTo>
                  <a:cubicBezTo>
                    <a:pt x="422" y="0"/>
                    <a:pt x="510" y="87"/>
                    <a:pt x="510" y="196"/>
                  </a:cubicBezTo>
                  <a:cubicBezTo>
                    <a:pt x="510" y="304"/>
                    <a:pt x="422" y="392"/>
                    <a:pt x="314" y="392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6045720" y="5342551"/>
              <a:ext cx="328613" cy="330200"/>
            </a:xfrm>
            <a:custGeom>
              <a:avLst/>
              <a:gdLst>
                <a:gd name="T0" fmla="*/ 0 w 207"/>
                <a:gd name="T1" fmla="*/ 208 h 208"/>
                <a:gd name="T2" fmla="*/ 207 w 207"/>
                <a:gd name="T3" fmla="*/ 104 h 208"/>
                <a:gd name="T4" fmla="*/ 0 w 207"/>
                <a:gd name="T5" fmla="*/ 0 h 208"/>
                <a:gd name="T6" fmla="*/ 0 w 207"/>
                <a:gd name="T7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208">
                  <a:moveTo>
                    <a:pt x="0" y="208"/>
                  </a:moveTo>
                  <a:lnTo>
                    <a:pt x="207" y="104"/>
                  </a:lnTo>
                  <a:lnTo>
                    <a:pt x="0" y="0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6045720" y="5342551"/>
              <a:ext cx="328613" cy="330200"/>
            </a:xfrm>
            <a:custGeom>
              <a:avLst/>
              <a:gdLst>
                <a:gd name="T0" fmla="*/ 0 w 207"/>
                <a:gd name="T1" fmla="*/ 208 h 208"/>
                <a:gd name="T2" fmla="*/ 207 w 207"/>
                <a:gd name="T3" fmla="*/ 104 h 208"/>
                <a:gd name="T4" fmla="*/ 0 w 207"/>
                <a:gd name="T5" fmla="*/ 0 h 208"/>
                <a:gd name="T6" fmla="*/ 0 w 207"/>
                <a:gd name="T7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208">
                  <a:moveTo>
                    <a:pt x="0" y="208"/>
                  </a:moveTo>
                  <a:lnTo>
                    <a:pt x="207" y="104"/>
                  </a:lnTo>
                  <a:lnTo>
                    <a:pt x="0" y="0"/>
                  </a:lnTo>
                  <a:lnTo>
                    <a:pt x="0" y="208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 flipH="1">
              <a:off x="5467870" y="5523526"/>
              <a:ext cx="5778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 flipH="1">
              <a:off x="5478983" y="5025051"/>
              <a:ext cx="15398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5632970" y="5142526"/>
              <a:ext cx="0" cy="3810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15"/>
            <p:cNvSpPr>
              <a:spLocks noChangeArrowheads="1"/>
            </p:cNvSpPr>
            <p:nvPr/>
          </p:nvSpPr>
          <p:spPr bwMode="auto">
            <a:xfrm>
              <a:off x="6185420" y="5372713"/>
              <a:ext cx="49213" cy="4921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16"/>
            <p:cNvSpPr>
              <a:spLocks noChangeArrowheads="1"/>
            </p:cNvSpPr>
            <p:nvPr/>
          </p:nvSpPr>
          <p:spPr bwMode="auto">
            <a:xfrm>
              <a:off x="6185420" y="5372713"/>
              <a:ext cx="49213" cy="49213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 flipV="1">
              <a:off x="6209233" y="5082201"/>
              <a:ext cx="0" cy="29051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6102870" y="5083788"/>
              <a:ext cx="10636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6374333" y="5507651"/>
              <a:ext cx="5429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6209233" y="5083788"/>
              <a:ext cx="4476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6415608" y="5029813"/>
              <a:ext cx="49213" cy="122238"/>
            </a:xfrm>
            <a:custGeom>
              <a:avLst/>
              <a:gdLst>
                <a:gd name="T0" fmla="*/ 31 w 31"/>
                <a:gd name="T1" fmla="*/ 77 h 77"/>
                <a:gd name="T2" fmla="*/ 0 w 31"/>
                <a:gd name="T3" fmla="*/ 77 h 77"/>
                <a:gd name="T4" fmla="*/ 0 w 31"/>
                <a:gd name="T5" fmla="*/ 0 h 77"/>
                <a:gd name="T6" fmla="*/ 31 w 31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77">
                  <a:moveTo>
                    <a:pt x="31" y="77"/>
                  </a:moveTo>
                  <a:lnTo>
                    <a:pt x="0" y="77"/>
                  </a:lnTo>
                  <a:lnTo>
                    <a:pt x="0" y="0"/>
                  </a:lnTo>
                  <a:lnTo>
                    <a:pt x="31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6374333" y="5028226"/>
              <a:ext cx="0" cy="1285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6698183" y="5028226"/>
              <a:ext cx="49213" cy="122238"/>
            </a:xfrm>
            <a:custGeom>
              <a:avLst/>
              <a:gdLst>
                <a:gd name="T0" fmla="*/ 31 w 31"/>
                <a:gd name="T1" fmla="*/ 77 h 77"/>
                <a:gd name="T2" fmla="*/ 0 w 31"/>
                <a:gd name="T3" fmla="*/ 77 h 77"/>
                <a:gd name="T4" fmla="*/ 0 w 31"/>
                <a:gd name="T5" fmla="*/ 0 h 77"/>
                <a:gd name="T6" fmla="*/ 31 w 31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77">
                  <a:moveTo>
                    <a:pt x="31" y="77"/>
                  </a:moveTo>
                  <a:lnTo>
                    <a:pt x="0" y="77"/>
                  </a:lnTo>
                  <a:lnTo>
                    <a:pt x="0" y="0"/>
                  </a:lnTo>
                  <a:lnTo>
                    <a:pt x="31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6656908" y="5026638"/>
              <a:ext cx="0" cy="1285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25"/>
            <p:cNvSpPr>
              <a:spLocks noChangeArrowheads="1"/>
            </p:cNvSpPr>
            <p:nvPr/>
          </p:nvSpPr>
          <p:spPr bwMode="auto">
            <a:xfrm>
              <a:off x="6607695" y="5059976"/>
              <a:ext cx="49213" cy="4921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26"/>
            <p:cNvSpPr>
              <a:spLocks noChangeArrowheads="1"/>
            </p:cNvSpPr>
            <p:nvPr/>
          </p:nvSpPr>
          <p:spPr bwMode="auto">
            <a:xfrm>
              <a:off x="6607695" y="5059976"/>
              <a:ext cx="49213" cy="49213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6137795" y="4782163"/>
              <a:ext cx="67151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28"/>
            <p:cNvSpPr>
              <a:spLocks noChangeShapeType="1"/>
            </p:cNvSpPr>
            <p:nvPr/>
          </p:nvSpPr>
          <p:spPr bwMode="auto">
            <a:xfrm flipV="1">
              <a:off x="6747395" y="4782163"/>
              <a:ext cx="0" cy="24606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29"/>
            <p:cNvSpPr>
              <a:spLocks noChangeShapeType="1"/>
            </p:cNvSpPr>
            <p:nvPr/>
          </p:nvSpPr>
          <p:spPr bwMode="auto">
            <a:xfrm flipV="1">
              <a:off x="6464820" y="4782163"/>
              <a:ext cx="0" cy="2476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>
              <a:off x="6464820" y="5152051"/>
              <a:ext cx="0" cy="10001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>
              <a:off x="6747395" y="5150463"/>
              <a:ext cx="0" cy="1016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>
              <a:off x="6718820" y="5252063"/>
              <a:ext cx="539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33"/>
            <p:cNvSpPr>
              <a:spLocks noChangeShapeType="1"/>
            </p:cNvSpPr>
            <p:nvPr/>
          </p:nvSpPr>
          <p:spPr bwMode="auto">
            <a:xfrm>
              <a:off x="6436245" y="5252063"/>
              <a:ext cx="539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>
              <a:off x="6450533" y="5271113"/>
              <a:ext cx="2381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35"/>
            <p:cNvSpPr>
              <a:spLocks noChangeArrowheads="1"/>
            </p:cNvSpPr>
            <p:nvPr/>
          </p:nvSpPr>
          <p:spPr bwMode="auto">
            <a:xfrm>
              <a:off x="5140845" y="5456851"/>
              <a:ext cx="22442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ML’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37"/>
            <p:cNvSpPr>
              <a:spLocks noChangeArrowheads="1"/>
            </p:cNvSpPr>
            <p:nvPr/>
          </p:nvSpPr>
          <p:spPr bwMode="auto">
            <a:xfrm>
              <a:off x="5194820" y="4991713"/>
              <a:ext cx="230188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ML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5804420" y="4686913"/>
              <a:ext cx="344488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MWL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0"/>
            <p:cNvSpPr>
              <a:spLocks noChangeArrowheads="1"/>
            </p:cNvSpPr>
            <p:nvPr/>
          </p:nvSpPr>
          <p:spPr bwMode="auto">
            <a:xfrm>
              <a:off x="6104458" y="4740888"/>
              <a:ext cx="66675" cy="106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41"/>
            <p:cNvSpPr>
              <a:spLocks noChangeArrowheads="1"/>
            </p:cNvSpPr>
            <p:nvPr/>
          </p:nvSpPr>
          <p:spPr bwMode="auto">
            <a:xfrm>
              <a:off x="6333058" y="5269526"/>
              <a:ext cx="336550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GND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42"/>
            <p:cNvSpPr>
              <a:spLocks noChangeArrowheads="1"/>
            </p:cNvSpPr>
            <p:nvPr/>
          </p:nvSpPr>
          <p:spPr bwMode="auto">
            <a:xfrm>
              <a:off x="6609283" y="5269526"/>
              <a:ext cx="325438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VDD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017982" y="4601441"/>
              <a:ext cx="1967018" cy="11538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699403" y="4065692"/>
            <a:ext cx="1978713" cy="598006"/>
            <a:chOff x="4994678" y="4046642"/>
            <a:chExt cx="1978713" cy="598006"/>
          </a:xfrm>
        </p:grpSpPr>
        <p:cxnSp>
          <p:nvCxnSpPr>
            <p:cNvPr id="175" name="直接连接符 174"/>
            <p:cNvCxnSpPr/>
            <p:nvPr/>
          </p:nvCxnSpPr>
          <p:spPr>
            <a:xfrm flipH="1">
              <a:off x="4994678" y="4046643"/>
              <a:ext cx="771515" cy="59800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6399739" y="4046642"/>
              <a:ext cx="573652" cy="54208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矩形 81"/>
          <p:cNvSpPr/>
          <p:nvPr/>
        </p:nvSpPr>
        <p:spPr>
          <a:xfrm>
            <a:off x="9055261" y="2024198"/>
            <a:ext cx="2075703" cy="357125"/>
          </a:xfrm>
          <a:prstGeom prst="rect">
            <a:avLst/>
          </a:pr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矩形 189"/>
          <p:cNvSpPr/>
          <p:nvPr/>
        </p:nvSpPr>
        <p:spPr>
          <a:xfrm>
            <a:off x="663414" y="2687379"/>
            <a:ext cx="2187479" cy="84231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矩形 192"/>
          <p:cNvSpPr/>
          <p:nvPr/>
        </p:nvSpPr>
        <p:spPr>
          <a:xfrm>
            <a:off x="1190142" y="1604401"/>
            <a:ext cx="591105" cy="8821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组合 193"/>
          <p:cNvGrpSpPr/>
          <p:nvPr/>
        </p:nvGrpSpPr>
        <p:grpSpPr>
          <a:xfrm>
            <a:off x="3188430" y="1561542"/>
            <a:ext cx="5172437" cy="1817057"/>
            <a:chOff x="3487576" y="1541916"/>
            <a:chExt cx="5172437" cy="1817057"/>
          </a:xfrm>
        </p:grpSpPr>
        <p:grpSp>
          <p:nvGrpSpPr>
            <p:cNvPr id="195" name="组合 194"/>
            <p:cNvGrpSpPr/>
            <p:nvPr/>
          </p:nvGrpSpPr>
          <p:grpSpPr>
            <a:xfrm>
              <a:off x="3487576" y="1541916"/>
              <a:ext cx="606256" cy="1817057"/>
              <a:chOff x="2848785" y="3504386"/>
              <a:chExt cx="606256" cy="1817057"/>
            </a:xfrm>
          </p:grpSpPr>
          <p:sp>
            <p:nvSpPr>
              <p:cNvPr id="201" name="文本框 200"/>
              <p:cNvSpPr txBox="1"/>
              <p:nvPr/>
            </p:nvSpPr>
            <p:spPr>
              <a:xfrm>
                <a:off x="2953796" y="498288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2" name="文本框 201"/>
              <p:cNvSpPr txBox="1"/>
              <p:nvPr/>
            </p:nvSpPr>
            <p:spPr>
              <a:xfrm>
                <a:off x="2961719" y="446250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3" name="文本框 202"/>
              <p:cNvSpPr txBox="1"/>
              <p:nvPr/>
            </p:nvSpPr>
            <p:spPr>
              <a:xfrm>
                <a:off x="2848785" y="3986189"/>
                <a:ext cx="606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1/2V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2962367" y="350438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8225279" y="1549835"/>
              <a:ext cx="434734" cy="1771520"/>
              <a:chOff x="7516638" y="3512305"/>
              <a:chExt cx="434734" cy="1771520"/>
            </a:xfrm>
          </p:grpSpPr>
          <p:sp>
            <p:nvSpPr>
              <p:cNvPr id="197" name="文本框 196"/>
              <p:cNvSpPr txBox="1"/>
              <p:nvPr/>
            </p:nvSpPr>
            <p:spPr>
              <a:xfrm>
                <a:off x="7572662" y="4945271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文本框 197"/>
              <p:cNvSpPr txBox="1"/>
              <p:nvPr/>
            </p:nvSpPr>
            <p:spPr>
              <a:xfrm>
                <a:off x="7566856" y="4451568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7516638" y="3994108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文本框 199"/>
              <p:cNvSpPr txBox="1"/>
              <p:nvPr/>
            </p:nvSpPr>
            <p:spPr>
              <a:xfrm>
                <a:off x="7583085" y="3512305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05" name="文本框 204"/>
          <p:cNvSpPr txBox="1"/>
          <p:nvPr/>
        </p:nvSpPr>
        <p:spPr>
          <a:xfrm>
            <a:off x="4470569" y="3455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 baseline="-25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6790573" y="3455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 baseline="-25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9055261" y="2029274"/>
            <a:ext cx="2075703" cy="357125"/>
          </a:xfrm>
          <a:prstGeom prst="rect">
            <a:avLst/>
          </a:pr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矩形 207"/>
          <p:cNvSpPr/>
          <p:nvPr/>
        </p:nvSpPr>
        <p:spPr>
          <a:xfrm>
            <a:off x="1710159" y="1595804"/>
            <a:ext cx="591105" cy="8821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" name="组合 208"/>
          <p:cNvGrpSpPr/>
          <p:nvPr/>
        </p:nvGrpSpPr>
        <p:grpSpPr>
          <a:xfrm>
            <a:off x="3237632" y="1560686"/>
            <a:ext cx="5243535" cy="1817057"/>
            <a:chOff x="3534521" y="1541916"/>
            <a:chExt cx="5243535" cy="1817057"/>
          </a:xfrm>
        </p:grpSpPr>
        <p:grpSp>
          <p:nvGrpSpPr>
            <p:cNvPr id="210" name="组合 209"/>
            <p:cNvGrpSpPr/>
            <p:nvPr/>
          </p:nvGrpSpPr>
          <p:grpSpPr>
            <a:xfrm>
              <a:off x="3534521" y="1541916"/>
              <a:ext cx="434734" cy="1817057"/>
              <a:chOff x="2895730" y="3504386"/>
              <a:chExt cx="434734" cy="1817057"/>
            </a:xfrm>
          </p:grpSpPr>
          <p:sp>
            <p:nvSpPr>
              <p:cNvPr id="216" name="文本框 215"/>
              <p:cNvSpPr txBox="1"/>
              <p:nvPr/>
            </p:nvSpPr>
            <p:spPr>
              <a:xfrm>
                <a:off x="2953796" y="498288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文本框 216"/>
              <p:cNvSpPr txBox="1"/>
              <p:nvPr/>
            </p:nvSpPr>
            <p:spPr>
              <a:xfrm>
                <a:off x="2895730" y="4462503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2961909" y="398618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2981221" y="350438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8171800" y="1549835"/>
              <a:ext cx="606256" cy="1771520"/>
              <a:chOff x="7463159" y="3512305"/>
              <a:chExt cx="606256" cy="1771520"/>
            </a:xfrm>
          </p:grpSpPr>
          <p:sp>
            <p:nvSpPr>
              <p:cNvPr id="212" name="文本框 211"/>
              <p:cNvSpPr txBox="1"/>
              <p:nvPr/>
            </p:nvSpPr>
            <p:spPr>
              <a:xfrm>
                <a:off x="7572662" y="4945271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3" name="文本框 212"/>
              <p:cNvSpPr txBox="1"/>
              <p:nvPr/>
            </p:nvSpPr>
            <p:spPr>
              <a:xfrm>
                <a:off x="7463159" y="4451568"/>
                <a:ext cx="606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1/2V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4" name="文本框 213"/>
              <p:cNvSpPr txBox="1"/>
              <p:nvPr/>
            </p:nvSpPr>
            <p:spPr>
              <a:xfrm>
                <a:off x="7582627" y="3994108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文本框 214"/>
              <p:cNvSpPr txBox="1"/>
              <p:nvPr/>
            </p:nvSpPr>
            <p:spPr>
              <a:xfrm>
                <a:off x="7573658" y="3512305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20" name="文本框 219"/>
          <p:cNvSpPr txBox="1"/>
          <p:nvPr/>
        </p:nvSpPr>
        <p:spPr>
          <a:xfrm>
            <a:off x="4475189" y="3431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 baseline="-25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6795193" y="3431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 baseline="-25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2" name="Group 7">
            <a:extLst>
              <a:ext uri="{FF2B5EF4-FFF2-40B4-BE49-F238E27FC236}">
                <a16:creationId xmlns:a16="http://schemas.microsoft.com/office/drawing/2014/main" id="{B71F7309-388E-47EF-8E6E-A43966F97154}"/>
              </a:ext>
            </a:extLst>
          </p:cNvPr>
          <p:cNvGrpSpPr/>
          <p:nvPr/>
        </p:nvGrpSpPr>
        <p:grpSpPr>
          <a:xfrm flipH="1">
            <a:off x="3798373" y="2438624"/>
            <a:ext cx="660592" cy="1434164"/>
            <a:chOff x="7035577" y="4840021"/>
            <a:chExt cx="660592" cy="905673"/>
          </a:xfrm>
        </p:grpSpPr>
        <p:sp>
          <p:nvSpPr>
            <p:cNvPr id="223" name="任意多边形 196">
              <a:extLst>
                <a:ext uri="{FF2B5EF4-FFF2-40B4-BE49-F238E27FC236}">
                  <a16:creationId xmlns:a16="http://schemas.microsoft.com/office/drawing/2014/main" id="{E32CC956-B726-4960-A746-35FFE1B8EF9D}"/>
                </a:ext>
              </a:extLst>
            </p:cNvPr>
            <p:cNvSpPr/>
            <p:nvPr/>
          </p:nvSpPr>
          <p:spPr>
            <a:xfrm flipH="1">
              <a:off x="7035577" y="4956310"/>
              <a:ext cx="511699" cy="789384"/>
            </a:xfrm>
            <a:custGeom>
              <a:avLst/>
              <a:gdLst>
                <a:gd name="connsiteX0" fmla="*/ 619125 w 675055"/>
                <a:gd name="connsiteY0" fmla="*/ 2195513 h 2195513"/>
                <a:gd name="connsiteX1" fmla="*/ 614362 w 675055"/>
                <a:gd name="connsiteY1" fmla="*/ 381000 h 2195513"/>
                <a:gd name="connsiteX2" fmla="*/ 0 w 675055"/>
                <a:gd name="connsiteY2" fmla="*/ 0 h 219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055" h="2195513">
                  <a:moveTo>
                    <a:pt x="619125" y="2195513"/>
                  </a:moveTo>
                  <a:cubicBezTo>
                    <a:pt x="668337" y="1471216"/>
                    <a:pt x="717549" y="746919"/>
                    <a:pt x="614362" y="381000"/>
                  </a:cubicBezTo>
                  <a:cubicBezTo>
                    <a:pt x="511175" y="15081"/>
                    <a:pt x="255587" y="7540"/>
                    <a:pt x="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等腰三角形 198">
              <a:extLst>
                <a:ext uri="{FF2B5EF4-FFF2-40B4-BE49-F238E27FC236}">
                  <a16:creationId xmlns:a16="http://schemas.microsoft.com/office/drawing/2014/main" id="{48C45FE6-F3BA-4820-BE76-7210D647F359}"/>
                </a:ext>
              </a:extLst>
            </p:cNvPr>
            <p:cNvSpPr/>
            <p:nvPr/>
          </p:nvSpPr>
          <p:spPr>
            <a:xfrm rot="5400000" flipH="1">
              <a:off x="7495535" y="4867010"/>
              <a:ext cx="227623" cy="173645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文本框 224"/>
          <p:cNvSpPr txBox="1"/>
          <p:nvPr/>
        </p:nvSpPr>
        <p:spPr>
          <a:xfrm>
            <a:off x="4484356" y="3431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b="1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9056508" y="2763623"/>
            <a:ext cx="2075703" cy="357125"/>
          </a:xfrm>
          <a:prstGeom prst="rect">
            <a:avLst/>
          </a:pr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8020573" y="4166055"/>
            <a:ext cx="4144070" cy="1924367"/>
            <a:chOff x="8020573" y="4166055"/>
            <a:chExt cx="4144070" cy="1924367"/>
          </a:xfrm>
        </p:grpSpPr>
        <p:sp>
          <p:nvSpPr>
            <p:cNvPr id="228" name="七角星 227"/>
            <p:cNvSpPr/>
            <p:nvPr/>
          </p:nvSpPr>
          <p:spPr>
            <a:xfrm>
              <a:off x="8020573" y="4166055"/>
              <a:ext cx="4144070" cy="1924367"/>
            </a:xfrm>
            <a:prstGeom prst="star7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Content Placeholder 2">
              <a:extLst>
                <a:ext uri="{FF2B5EF4-FFF2-40B4-BE49-F238E27FC236}">
                  <a16:creationId xmlns:a16="http://schemas.microsoft.com/office/drawing/2014/main" id="{465EDA91-7FA7-4EB7-987E-5BB2E533D399}"/>
                </a:ext>
              </a:extLst>
            </p:cNvPr>
            <p:cNvSpPr txBox="1">
              <a:spLocks/>
            </p:cNvSpPr>
            <p:nvPr/>
          </p:nvSpPr>
          <p:spPr>
            <a:xfrm>
              <a:off x="8616016" y="4597808"/>
              <a:ext cx="3198160" cy="12450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Compare bit by bit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If equal, compare next bit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Otherwise, stop comparing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274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0.08424 0.0002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-0.08333 0.0002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0.08424 0.00023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08333 0.00023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0.08151 0.00371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185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-0.08307 0.00024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/>
      <p:bldP spid="439" grpId="1"/>
      <p:bldP spid="439" grpId="2"/>
      <p:bldP spid="440" grpId="0"/>
      <p:bldP spid="440" grpId="1"/>
      <p:bldP spid="440" grpId="2"/>
      <p:bldP spid="2" grpId="0" animBg="1"/>
      <p:bldP spid="2" grpId="1" animBg="1"/>
      <p:bldP spid="82" grpId="0" animBg="1"/>
      <p:bldP spid="82" grpId="1" animBg="1"/>
      <p:bldP spid="190" grpId="0" animBg="1"/>
      <p:bldP spid="190" grpId="1" animBg="1"/>
      <p:bldP spid="193" grpId="0" animBg="1"/>
      <p:bldP spid="193" grpId="1" animBg="1"/>
      <p:bldP spid="205" grpId="0"/>
      <p:bldP spid="205" grpId="1"/>
      <p:bldP spid="205" grpId="2"/>
      <p:bldP spid="206" grpId="0"/>
      <p:bldP spid="206" grpId="1"/>
      <p:bldP spid="206" grpId="2"/>
      <p:bldP spid="207" grpId="0" animBg="1"/>
      <p:bldP spid="207" grpId="1" animBg="1"/>
      <p:bldP spid="208" grpId="0" animBg="1"/>
      <p:bldP spid="220" grpId="0"/>
      <p:bldP spid="220" grpId="1"/>
      <p:bldP spid="221" grpId="0"/>
      <p:bldP spid="221" grpId="1"/>
      <p:bldP spid="225" grpId="0"/>
      <p:bldP spid="225" grpId="1"/>
      <p:bldP spid="2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DA91-7FA7-4EB7-987E-5BB2E533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Details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VRComp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Whole accelerator design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248A01-DEC9-4A00-8B9E-AA65B565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charset="0"/>
                <a:ea typeface="Arial" charset="0"/>
                <a:cs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0877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15594</TotalTime>
  <Words>1164</Words>
  <Application>Microsoft Macintosh PowerPoint</Application>
  <PresentationFormat>Widescreen</PresentationFormat>
  <Paragraphs>688</Paragraphs>
  <Slides>26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DengXian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Acrobat Document</vt:lpstr>
      <vt:lpstr>PowerPoint Presentation</vt:lpstr>
      <vt:lpstr>Outline</vt:lpstr>
      <vt:lpstr>Outline</vt:lpstr>
      <vt:lpstr>Random Forest Training</vt:lpstr>
      <vt:lpstr>Outline</vt:lpstr>
      <vt:lpstr>3D ReRAM based TCAM</vt:lpstr>
      <vt:lpstr>Outline</vt:lpstr>
      <vt:lpstr>3D-VRComp</vt:lpstr>
      <vt:lpstr>Outline</vt:lpstr>
      <vt:lpstr>Accelerator Overview</vt:lpstr>
      <vt:lpstr>Outline</vt:lpstr>
      <vt:lpstr>Bit Encoding</vt:lpstr>
      <vt:lpstr>Bit Encoding</vt:lpstr>
      <vt:lpstr>Outline</vt:lpstr>
      <vt:lpstr>Pipeline</vt:lpstr>
      <vt:lpstr>Outline</vt:lpstr>
      <vt:lpstr>Node Level Parallelism</vt:lpstr>
      <vt:lpstr>Outline</vt:lpstr>
      <vt:lpstr>Experiment</vt:lpstr>
      <vt:lpstr>Benchmarks</vt:lpstr>
      <vt:lpstr>Performance</vt:lpstr>
      <vt:lpstr>Energy</vt:lpstr>
      <vt:lpstr>Encoding</vt:lpstr>
      <vt:lpstr>Outline</vt:lpstr>
      <vt:lpstr>Conclusion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 Zhao</dc:creator>
  <cp:lastModifiedBy>Microsoft Office User</cp:lastModifiedBy>
  <cp:revision>585</cp:revision>
  <dcterms:created xsi:type="dcterms:W3CDTF">2017-11-08T19:45:23Z</dcterms:created>
  <dcterms:modified xsi:type="dcterms:W3CDTF">2019-06-28T19:12:16Z</dcterms:modified>
</cp:coreProperties>
</file>